
<file path=[Content_Types].xml><?xml version="1.0" encoding="utf-8"?>
<Types xmlns="http://schemas.openxmlformats.org/package/2006/content-types">
  <Default Extension="bmp" ContentType="image/bmp"/>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78"/>
  </p:notesMasterIdLst>
  <p:sldIdLst>
    <p:sldId id="256" r:id="rId3"/>
    <p:sldId id="257" r:id="rId4"/>
    <p:sldId id="1299" r:id="rId5"/>
    <p:sldId id="282" r:id="rId6"/>
    <p:sldId id="476" r:id="rId7"/>
    <p:sldId id="477" r:id="rId8"/>
    <p:sldId id="478" r:id="rId9"/>
    <p:sldId id="479" r:id="rId10"/>
    <p:sldId id="480" r:id="rId11"/>
    <p:sldId id="314" r:id="rId12"/>
    <p:sldId id="313" r:id="rId13"/>
    <p:sldId id="315" r:id="rId14"/>
    <p:sldId id="316" r:id="rId15"/>
    <p:sldId id="481" r:id="rId16"/>
    <p:sldId id="485" r:id="rId17"/>
    <p:sldId id="483" r:id="rId18"/>
    <p:sldId id="1300" r:id="rId19"/>
    <p:sldId id="466" r:id="rId20"/>
    <p:sldId id="490" r:id="rId21"/>
    <p:sldId id="492" r:id="rId22"/>
    <p:sldId id="493" r:id="rId23"/>
    <p:sldId id="494" r:id="rId24"/>
    <p:sldId id="1301" r:id="rId25"/>
    <p:sldId id="838" r:id="rId26"/>
    <p:sldId id="839" r:id="rId27"/>
    <p:sldId id="840" r:id="rId28"/>
    <p:sldId id="1302" r:id="rId29"/>
    <p:sldId id="258" r:id="rId30"/>
    <p:sldId id="842" r:id="rId31"/>
    <p:sldId id="843" r:id="rId32"/>
    <p:sldId id="844" r:id="rId33"/>
    <p:sldId id="862" r:id="rId34"/>
    <p:sldId id="863" r:id="rId35"/>
    <p:sldId id="864" r:id="rId36"/>
    <p:sldId id="1293" r:id="rId37"/>
    <p:sldId id="845" r:id="rId38"/>
    <p:sldId id="846" r:id="rId39"/>
    <p:sldId id="847" r:id="rId40"/>
    <p:sldId id="865" r:id="rId41"/>
    <p:sldId id="848" r:id="rId42"/>
    <p:sldId id="849" r:id="rId43"/>
    <p:sldId id="850" r:id="rId44"/>
    <p:sldId id="852" r:id="rId45"/>
    <p:sldId id="853" r:id="rId46"/>
    <p:sldId id="855" r:id="rId47"/>
    <p:sldId id="856" r:id="rId48"/>
    <p:sldId id="857" r:id="rId49"/>
    <p:sldId id="1303" r:id="rId50"/>
    <p:sldId id="866" r:id="rId51"/>
    <p:sldId id="781" r:id="rId52"/>
    <p:sldId id="353" r:id="rId53"/>
    <p:sldId id="1280" r:id="rId54"/>
    <p:sldId id="1281" r:id="rId55"/>
    <p:sldId id="1288" r:id="rId56"/>
    <p:sldId id="1283" r:id="rId57"/>
    <p:sldId id="1291" r:id="rId58"/>
    <p:sldId id="1287" r:id="rId59"/>
    <p:sldId id="1289" r:id="rId60"/>
    <p:sldId id="1290" r:id="rId61"/>
    <p:sldId id="1292" r:id="rId62"/>
    <p:sldId id="1294" r:id="rId63"/>
    <p:sldId id="1296" r:id="rId64"/>
    <p:sldId id="1295" r:id="rId65"/>
    <p:sldId id="1297" r:id="rId66"/>
    <p:sldId id="1298" r:id="rId67"/>
    <p:sldId id="1304" r:id="rId68"/>
    <p:sldId id="859" r:id="rId69"/>
    <p:sldId id="310" r:id="rId70"/>
    <p:sldId id="1705" r:id="rId71"/>
    <p:sldId id="301" r:id="rId72"/>
    <p:sldId id="312" r:id="rId73"/>
    <p:sldId id="1706" r:id="rId74"/>
    <p:sldId id="453" r:id="rId75"/>
    <p:sldId id="861" r:id="rId76"/>
    <p:sldId id="449"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61657DA-D723-4124-B22B-C8A3DC9AAA70}">
          <p14:sldIdLst>
            <p14:sldId id="256"/>
            <p14:sldId id="257"/>
          </p14:sldIdLst>
        </p14:section>
        <p14:section name="Logistics" id="{E9F581DF-FD09-4F6A-8CEC-35F6CB0B3710}">
          <p14:sldIdLst>
            <p14:sldId id="1299"/>
            <p14:sldId id="282"/>
            <p14:sldId id="476"/>
          </p14:sldIdLst>
        </p14:section>
        <p14:section name="Part0: Prerequisites" id="{962910D2-B840-4F0D-9EF2-6FFFF694824D}">
          <p14:sldIdLst>
            <p14:sldId id="477"/>
            <p14:sldId id="478"/>
            <p14:sldId id="479"/>
            <p14:sldId id="480"/>
            <p14:sldId id="314"/>
            <p14:sldId id="313"/>
            <p14:sldId id="315"/>
            <p14:sldId id="316"/>
            <p14:sldId id="481"/>
            <p14:sldId id="485"/>
            <p14:sldId id="483"/>
          </p14:sldIdLst>
        </p14:section>
        <p14:section name="Part1: Play with Code" id="{631855E5-D11A-44FC-9912-C128A9BC8F99}">
          <p14:sldIdLst>
            <p14:sldId id="1300"/>
            <p14:sldId id="466"/>
            <p14:sldId id="490"/>
            <p14:sldId id="492"/>
            <p14:sldId id="493"/>
            <p14:sldId id="494"/>
          </p14:sldIdLst>
        </p14:section>
        <p14:section name="Part2: System Calls" id="{E760A280-81EA-4F06-9932-E9FBBC5C4FF4}">
          <p14:sldIdLst>
            <p14:sldId id="1301"/>
            <p14:sldId id="838"/>
            <p14:sldId id="839"/>
            <p14:sldId id="840"/>
          </p14:sldIdLst>
        </p14:section>
        <p14:section name="Part3: Dynamic Allocator" id="{618DB95C-D587-412B-9E80-9FBF603D0EE6}">
          <p14:sldIdLst>
            <p14:sldId id="1302"/>
            <p14:sldId id="258"/>
            <p14:sldId id="842"/>
            <p14:sldId id="843"/>
            <p14:sldId id="844"/>
            <p14:sldId id="862"/>
            <p14:sldId id="863"/>
            <p14:sldId id="864"/>
            <p14:sldId id="1293"/>
            <p14:sldId id="845"/>
            <p14:sldId id="846"/>
            <p14:sldId id="847"/>
            <p14:sldId id="865"/>
            <p14:sldId id="848"/>
            <p14:sldId id="849"/>
            <p14:sldId id="850"/>
            <p14:sldId id="852"/>
            <p14:sldId id="853"/>
            <p14:sldId id="855"/>
            <p14:sldId id="856"/>
            <p14:sldId id="857"/>
          </p14:sldIdLst>
        </p14:section>
        <p14:section name="LOCKS" id="{1446EF1E-BAC7-45FA-9909-510F5437CD19}">
          <p14:sldIdLst>
            <p14:sldId id="1303"/>
            <p14:sldId id="866"/>
            <p14:sldId id="781"/>
            <p14:sldId id="353"/>
            <p14:sldId id="1280"/>
            <p14:sldId id="1281"/>
            <p14:sldId id="1288"/>
            <p14:sldId id="1283"/>
            <p14:sldId id="1291"/>
            <p14:sldId id="1287"/>
            <p14:sldId id="1289"/>
            <p14:sldId id="1290"/>
            <p14:sldId id="1292"/>
            <p14:sldId id="1294"/>
            <p14:sldId id="1296"/>
            <p14:sldId id="1295"/>
            <p14:sldId id="1297"/>
            <p14:sldId id="1298"/>
          </p14:sldIdLst>
        </p14:section>
        <p14:section name="Summary &amp; Guide" id="{1F356856-66AB-48E2-B9F3-8F7FB18BDE3E}">
          <p14:sldIdLst>
            <p14:sldId id="1304"/>
            <p14:sldId id="859"/>
            <p14:sldId id="310"/>
            <p14:sldId id="1705"/>
            <p14:sldId id="301"/>
            <p14:sldId id="312"/>
          </p14:sldIdLst>
        </p14:section>
        <p14:section name="How to Submit?" id="{A5EEFB45-3FD7-43C0-8000-7DDC5E29E4A0}">
          <p14:sldIdLst>
            <p14:sldId id="1706"/>
            <p14:sldId id="453"/>
            <p14:sldId id="861"/>
            <p14:sldId id="44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E923"/>
    <a:srgbClr val="0066FF"/>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77729E-5FC4-43C6-9147-7AB09CCEC4F2}" v="67" dt="2024-10-15T04:38:40.5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903" autoAdjust="0"/>
  </p:normalViewPr>
  <p:slideViewPr>
    <p:cSldViewPr snapToGrid="0">
      <p:cViewPr>
        <p:scale>
          <a:sx n="66" d="100"/>
          <a:sy n="66" d="100"/>
        </p:scale>
        <p:origin x="1330" y="30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microsoft.com/office/2015/10/relationships/revisionInfo" Target="revisionInfo.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85" Type="http://schemas.openxmlformats.org/officeDocument/2006/relationships/customXml" Target="../customXml/item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theme" Target="theme/theme1.xml"/><Relationship Id="rId86"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 Salah ELDin" userId="68850134-226f-4097-a9a8-787fd6814b0e" providerId="ADAL" clId="{E6460063-32F4-4C7F-87BF-0A962B794F6D}"/>
    <pc:docChg chg="modSld">
      <pc:chgData name="Ahmed Salah ELDin" userId="68850134-226f-4097-a9a8-787fd6814b0e" providerId="ADAL" clId="{E6460063-32F4-4C7F-87BF-0A962B794F6D}" dt="2023-11-07T22:10:44.288" v="1" actId="20577"/>
      <pc:docMkLst>
        <pc:docMk/>
      </pc:docMkLst>
      <pc:sldChg chg="modSp mod">
        <pc:chgData name="Ahmed Salah ELDin" userId="68850134-226f-4097-a9a8-787fd6814b0e" providerId="ADAL" clId="{E6460063-32F4-4C7F-87BF-0A962B794F6D}" dt="2023-11-07T22:10:44.288" v="1" actId="20577"/>
        <pc:sldMkLst>
          <pc:docMk/>
          <pc:sldMk cId="946860532" sldId="859"/>
        </pc:sldMkLst>
        <pc:graphicFrameChg chg="modGraphic">
          <ac:chgData name="Ahmed Salah ELDin" userId="68850134-226f-4097-a9a8-787fd6814b0e" providerId="ADAL" clId="{E6460063-32F4-4C7F-87BF-0A962B794F6D}" dt="2023-11-07T22:10:44.288" v="1" actId="20577"/>
          <ac:graphicFrameMkLst>
            <pc:docMk/>
            <pc:sldMk cId="946860532" sldId="859"/>
            <ac:graphicFrameMk id="5" creationId="{3E3A3AFA-5336-5953-C516-B4AC3570F458}"/>
          </ac:graphicFrameMkLst>
        </pc:graphicFrameChg>
      </pc:sldChg>
    </pc:docChg>
  </pc:docChgLst>
  <pc:docChgLst>
    <pc:chgData name="Ahmed Salah ELDin" userId="68850134-226f-4097-a9a8-787fd6814b0e" providerId="ADAL" clId="{ABDB72E2-1DE4-44BC-A1C5-DEF6D7024657}"/>
    <pc:docChg chg="undo redo custSel addSld delSld modSld sldOrd addSection delSection modSection">
      <pc:chgData name="Ahmed Salah ELDin" userId="68850134-226f-4097-a9a8-787fd6814b0e" providerId="ADAL" clId="{ABDB72E2-1DE4-44BC-A1C5-DEF6D7024657}" dt="2022-10-17T10:36:04.609" v="1549"/>
      <pc:docMkLst>
        <pc:docMk/>
      </pc:docMkLst>
      <pc:sldChg chg="modSp mod">
        <pc:chgData name="Ahmed Salah ELDin" userId="68850134-226f-4097-a9a8-787fd6814b0e" providerId="ADAL" clId="{ABDB72E2-1DE4-44BC-A1C5-DEF6D7024657}" dt="2022-10-17T07:12:19.236" v="162" actId="27636"/>
        <pc:sldMkLst>
          <pc:docMk/>
          <pc:sldMk cId="1553194731" sldId="256"/>
        </pc:sldMkLst>
        <pc:spChg chg="mod">
          <ac:chgData name="Ahmed Salah ELDin" userId="68850134-226f-4097-a9a8-787fd6814b0e" providerId="ADAL" clId="{ABDB72E2-1DE4-44BC-A1C5-DEF6D7024657}" dt="2022-10-17T07:12:19.236" v="162" actId="27636"/>
          <ac:spMkLst>
            <pc:docMk/>
            <pc:sldMk cId="1553194731" sldId="256"/>
            <ac:spMk id="3" creationId="{3A4D10DF-2536-BB92-0FC3-80368303D050}"/>
          </ac:spMkLst>
        </pc:spChg>
      </pc:sldChg>
      <pc:sldChg chg="modSp mod modAnim">
        <pc:chgData name="Ahmed Salah ELDin" userId="68850134-226f-4097-a9a8-787fd6814b0e" providerId="ADAL" clId="{ABDB72E2-1DE4-44BC-A1C5-DEF6D7024657}" dt="2022-10-17T07:11:50.999" v="144"/>
        <pc:sldMkLst>
          <pc:docMk/>
          <pc:sldMk cId="3835006274" sldId="257"/>
        </pc:sldMkLst>
        <pc:spChg chg="mod">
          <ac:chgData name="Ahmed Salah ELDin" userId="68850134-226f-4097-a9a8-787fd6814b0e" providerId="ADAL" clId="{ABDB72E2-1DE4-44BC-A1C5-DEF6D7024657}" dt="2022-10-17T07:11:24.520" v="141" actId="27636"/>
          <ac:spMkLst>
            <pc:docMk/>
            <pc:sldMk cId="3835006274" sldId="257"/>
            <ac:spMk id="3" creationId="{71A8471A-C9D0-5A9A-5A1E-FE77062D3413}"/>
          </ac:spMkLst>
        </pc:spChg>
      </pc:sldChg>
      <pc:sldChg chg="addSp modSp mod ord">
        <pc:chgData name="Ahmed Salah ELDin" userId="68850134-226f-4097-a9a8-787fd6814b0e" providerId="ADAL" clId="{ABDB72E2-1DE4-44BC-A1C5-DEF6D7024657}" dt="2022-10-17T10:36:04.609" v="1549"/>
        <pc:sldMkLst>
          <pc:docMk/>
          <pc:sldMk cId="699320495" sldId="258"/>
        </pc:sldMkLst>
        <pc:spChg chg="mod">
          <ac:chgData name="Ahmed Salah ELDin" userId="68850134-226f-4097-a9a8-787fd6814b0e" providerId="ADAL" clId="{ABDB72E2-1DE4-44BC-A1C5-DEF6D7024657}" dt="2022-10-17T07:16:40.855" v="183" actId="20577"/>
          <ac:spMkLst>
            <pc:docMk/>
            <pc:sldMk cId="699320495" sldId="258"/>
            <ac:spMk id="2" creationId="{B4112C1C-768E-67BA-CE7E-057E322C6BCD}"/>
          </ac:spMkLst>
        </pc:spChg>
        <pc:inkChg chg="add">
          <ac:chgData name="Ahmed Salah ELDin" userId="68850134-226f-4097-a9a8-787fd6814b0e" providerId="ADAL" clId="{ABDB72E2-1DE4-44BC-A1C5-DEF6D7024657}" dt="2022-10-17T10:36:04.609" v="1549"/>
          <ac:inkMkLst>
            <pc:docMk/>
            <pc:sldMk cId="699320495" sldId="258"/>
            <ac:inkMk id="3" creationId="{4D42365B-4E53-A6E4-18C0-12F84EE348D1}"/>
          </ac:inkMkLst>
        </pc:inkChg>
      </pc:sldChg>
      <pc:sldChg chg="addSp modSp mod">
        <pc:chgData name="Ahmed Salah ELDin" userId="68850134-226f-4097-a9a8-787fd6814b0e" providerId="ADAL" clId="{ABDB72E2-1DE4-44BC-A1C5-DEF6D7024657}" dt="2022-10-17T10:36:04.609" v="1549"/>
        <pc:sldMkLst>
          <pc:docMk/>
          <pc:sldMk cId="4124862599" sldId="259"/>
        </pc:sldMkLst>
        <pc:spChg chg="mod">
          <ac:chgData name="Ahmed Salah ELDin" userId="68850134-226f-4097-a9a8-787fd6814b0e" providerId="ADAL" clId="{ABDB72E2-1DE4-44BC-A1C5-DEF6D7024657}" dt="2022-10-17T07:18:16.570" v="185" actId="113"/>
          <ac:spMkLst>
            <pc:docMk/>
            <pc:sldMk cId="4124862599" sldId="259"/>
            <ac:spMk id="3" creationId="{9500EDC7-0EE6-5F4C-E06D-D54C1EE65276}"/>
          </ac:spMkLst>
        </pc:spChg>
        <pc:inkChg chg="add">
          <ac:chgData name="Ahmed Salah ELDin" userId="68850134-226f-4097-a9a8-787fd6814b0e" providerId="ADAL" clId="{ABDB72E2-1DE4-44BC-A1C5-DEF6D7024657}" dt="2022-10-17T10:36:04.609" v="1549"/>
          <ac:inkMkLst>
            <pc:docMk/>
            <pc:sldMk cId="4124862599" sldId="259"/>
            <ac:inkMk id="5" creationId="{51A3FC16-6CA0-650A-8A85-00901F1B3D92}"/>
          </ac:inkMkLst>
        </pc:inkChg>
      </pc:sldChg>
      <pc:sldChg chg="addSp modSp mod">
        <pc:chgData name="Ahmed Salah ELDin" userId="68850134-226f-4097-a9a8-787fd6814b0e" providerId="ADAL" clId="{ABDB72E2-1DE4-44BC-A1C5-DEF6D7024657}" dt="2022-10-17T10:36:04.609" v="1549"/>
        <pc:sldMkLst>
          <pc:docMk/>
          <pc:sldMk cId="3174251173" sldId="261"/>
        </pc:sldMkLst>
        <pc:spChg chg="mod">
          <ac:chgData name="Ahmed Salah ELDin" userId="68850134-226f-4097-a9a8-787fd6814b0e" providerId="ADAL" clId="{ABDB72E2-1DE4-44BC-A1C5-DEF6D7024657}" dt="2022-10-17T07:05:16.121" v="89" actId="20577"/>
          <ac:spMkLst>
            <pc:docMk/>
            <pc:sldMk cId="3174251173" sldId="261"/>
            <ac:spMk id="2" creationId="{64572A18-1143-38B9-B945-0C27D61FA4B1}"/>
          </ac:spMkLst>
        </pc:spChg>
        <pc:spChg chg="mod">
          <ac:chgData name="Ahmed Salah ELDin" userId="68850134-226f-4097-a9a8-787fd6814b0e" providerId="ADAL" clId="{ABDB72E2-1DE4-44BC-A1C5-DEF6D7024657}" dt="2022-10-17T07:21:09.233" v="198" actId="113"/>
          <ac:spMkLst>
            <pc:docMk/>
            <pc:sldMk cId="3174251173" sldId="261"/>
            <ac:spMk id="3" creationId="{4DBE0866-63EC-9A7D-3885-AA0109A6A048}"/>
          </ac:spMkLst>
        </pc:spChg>
        <pc:inkChg chg="add">
          <ac:chgData name="Ahmed Salah ELDin" userId="68850134-226f-4097-a9a8-787fd6814b0e" providerId="ADAL" clId="{ABDB72E2-1DE4-44BC-A1C5-DEF6D7024657}" dt="2022-10-17T10:36:04.609" v="1549"/>
          <ac:inkMkLst>
            <pc:docMk/>
            <pc:sldMk cId="3174251173" sldId="261"/>
            <ac:inkMk id="5" creationId="{DF6C4060-331B-9FA8-A8D3-22F70689C350}"/>
          </ac:inkMkLst>
        </pc:inkChg>
      </pc:sldChg>
      <pc:sldChg chg="addSp">
        <pc:chgData name="Ahmed Salah ELDin" userId="68850134-226f-4097-a9a8-787fd6814b0e" providerId="ADAL" clId="{ABDB72E2-1DE4-44BC-A1C5-DEF6D7024657}" dt="2022-10-17T10:36:04.609" v="1549"/>
        <pc:sldMkLst>
          <pc:docMk/>
          <pc:sldMk cId="3899216605" sldId="262"/>
        </pc:sldMkLst>
        <pc:inkChg chg="add">
          <ac:chgData name="Ahmed Salah ELDin" userId="68850134-226f-4097-a9a8-787fd6814b0e" providerId="ADAL" clId="{ABDB72E2-1DE4-44BC-A1C5-DEF6D7024657}" dt="2022-10-17T10:36:04.609" v="1549"/>
          <ac:inkMkLst>
            <pc:docMk/>
            <pc:sldMk cId="3899216605" sldId="262"/>
            <ac:inkMk id="10" creationId="{7D48A273-FA8A-9897-B2B9-4FB264BB5B98}"/>
          </ac:inkMkLst>
        </pc:inkChg>
      </pc:sldChg>
      <pc:sldChg chg="addSp">
        <pc:chgData name="Ahmed Salah ELDin" userId="68850134-226f-4097-a9a8-787fd6814b0e" providerId="ADAL" clId="{ABDB72E2-1DE4-44BC-A1C5-DEF6D7024657}" dt="2022-10-17T10:36:04.609" v="1549"/>
        <pc:sldMkLst>
          <pc:docMk/>
          <pc:sldMk cId="776300451" sldId="263"/>
        </pc:sldMkLst>
        <pc:inkChg chg="add">
          <ac:chgData name="Ahmed Salah ELDin" userId="68850134-226f-4097-a9a8-787fd6814b0e" providerId="ADAL" clId="{ABDB72E2-1DE4-44BC-A1C5-DEF6D7024657}" dt="2022-10-17T10:36:04.609" v="1549"/>
          <ac:inkMkLst>
            <pc:docMk/>
            <pc:sldMk cId="776300451" sldId="263"/>
            <ac:inkMk id="5" creationId="{ED1E4B92-02E1-9F52-B15A-8FA1FF5730BE}"/>
          </ac:inkMkLst>
        </pc:inkChg>
      </pc:sldChg>
      <pc:sldChg chg="addSp">
        <pc:chgData name="Ahmed Salah ELDin" userId="68850134-226f-4097-a9a8-787fd6814b0e" providerId="ADAL" clId="{ABDB72E2-1DE4-44BC-A1C5-DEF6D7024657}" dt="2022-10-17T10:36:04.609" v="1549"/>
        <pc:sldMkLst>
          <pc:docMk/>
          <pc:sldMk cId="519110457" sldId="264"/>
        </pc:sldMkLst>
        <pc:inkChg chg="add">
          <ac:chgData name="Ahmed Salah ELDin" userId="68850134-226f-4097-a9a8-787fd6814b0e" providerId="ADAL" clId="{ABDB72E2-1DE4-44BC-A1C5-DEF6D7024657}" dt="2022-10-17T10:36:04.609" v="1549"/>
          <ac:inkMkLst>
            <pc:docMk/>
            <pc:sldMk cId="519110457" sldId="264"/>
            <ac:inkMk id="5" creationId="{192C15CB-E75E-F84E-8AD8-9D14187E3720}"/>
          </ac:inkMkLst>
        </pc:inkChg>
      </pc:sldChg>
      <pc:sldChg chg="addSp modSp mod">
        <pc:chgData name="Ahmed Salah ELDin" userId="68850134-226f-4097-a9a8-787fd6814b0e" providerId="ADAL" clId="{ABDB72E2-1DE4-44BC-A1C5-DEF6D7024657}" dt="2022-10-17T10:36:04.609" v="1549"/>
        <pc:sldMkLst>
          <pc:docMk/>
          <pc:sldMk cId="876818040" sldId="265"/>
        </pc:sldMkLst>
        <pc:spChg chg="mod">
          <ac:chgData name="Ahmed Salah ELDin" userId="68850134-226f-4097-a9a8-787fd6814b0e" providerId="ADAL" clId="{ABDB72E2-1DE4-44BC-A1C5-DEF6D7024657}" dt="2022-10-17T07:35:37.450" v="361" actId="20577"/>
          <ac:spMkLst>
            <pc:docMk/>
            <pc:sldMk cId="876818040" sldId="265"/>
            <ac:spMk id="3" creationId="{BDD4B734-D010-48A9-3CF2-0F70EC2C9909}"/>
          </ac:spMkLst>
        </pc:spChg>
        <pc:inkChg chg="add">
          <ac:chgData name="Ahmed Salah ELDin" userId="68850134-226f-4097-a9a8-787fd6814b0e" providerId="ADAL" clId="{ABDB72E2-1DE4-44BC-A1C5-DEF6D7024657}" dt="2022-10-17T10:36:04.609" v="1549"/>
          <ac:inkMkLst>
            <pc:docMk/>
            <pc:sldMk cId="876818040" sldId="265"/>
            <ac:inkMk id="5" creationId="{65D56041-DA01-C692-661C-DE443283DB76}"/>
          </ac:inkMkLst>
        </pc:inkChg>
      </pc:sldChg>
      <pc:sldChg chg="modSp mod modAnim">
        <pc:chgData name="Ahmed Salah ELDin" userId="68850134-226f-4097-a9a8-787fd6814b0e" providerId="ADAL" clId="{ABDB72E2-1DE4-44BC-A1C5-DEF6D7024657}" dt="2022-10-17T07:37:17.029" v="364"/>
        <pc:sldMkLst>
          <pc:docMk/>
          <pc:sldMk cId="1012867018" sldId="266"/>
        </pc:sldMkLst>
        <pc:spChg chg="mod">
          <ac:chgData name="Ahmed Salah ELDin" userId="68850134-226f-4097-a9a8-787fd6814b0e" providerId="ADAL" clId="{ABDB72E2-1DE4-44BC-A1C5-DEF6D7024657}" dt="2022-10-17T07:36:41.411" v="362" actId="14100"/>
          <ac:spMkLst>
            <pc:docMk/>
            <pc:sldMk cId="1012867018" sldId="266"/>
            <ac:spMk id="3" creationId="{BDD4B734-D010-48A9-3CF2-0F70EC2C9909}"/>
          </ac:spMkLst>
        </pc:spChg>
        <pc:spChg chg="mod">
          <ac:chgData name="Ahmed Salah ELDin" userId="68850134-226f-4097-a9a8-787fd6814b0e" providerId="ADAL" clId="{ABDB72E2-1DE4-44BC-A1C5-DEF6D7024657}" dt="2022-10-17T07:37:04.677" v="363" actId="14100"/>
          <ac:spMkLst>
            <pc:docMk/>
            <pc:sldMk cId="1012867018" sldId="266"/>
            <ac:spMk id="6" creationId="{4D4BBEE3-6A66-688D-A7CB-B4F7DB6DBCF5}"/>
          </ac:spMkLst>
        </pc:spChg>
      </pc:sldChg>
      <pc:sldChg chg="addSp delSp modSp mod modAnim">
        <pc:chgData name="Ahmed Salah ELDin" userId="68850134-226f-4097-a9a8-787fd6814b0e" providerId="ADAL" clId="{ABDB72E2-1DE4-44BC-A1C5-DEF6D7024657}" dt="2022-10-17T10:36:04.609" v="1549"/>
        <pc:sldMkLst>
          <pc:docMk/>
          <pc:sldMk cId="4223804136" sldId="267"/>
        </pc:sldMkLst>
        <pc:spChg chg="mod">
          <ac:chgData name="Ahmed Salah ELDin" userId="68850134-226f-4097-a9a8-787fd6814b0e" providerId="ADAL" clId="{ABDB72E2-1DE4-44BC-A1C5-DEF6D7024657}" dt="2022-10-17T07:42:49.183" v="409" actId="20577"/>
          <ac:spMkLst>
            <pc:docMk/>
            <pc:sldMk cId="4223804136" sldId="267"/>
            <ac:spMk id="3" creationId="{621354B7-0C24-DC16-0C43-3F4DEF906902}"/>
          </ac:spMkLst>
        </pc:spChg>
        <pc:spChg chg="add mod">
          <ac:chgData name="Ahmed Salah ELDin" userId="68850134-226f-4097-a9a8-787fd6814b0e" providerId="ADAL" clId="{ABDB72E2-1DE4-44BC-A1C5-DEF6D7024657}" dt="2022-10-17T07:44:10.960" v="420" actId="1076"/>
          <ac:spMkLst>
            <pc:docMk/>
            <pc:sldMk cId="4223804136" sldId="267"/>
            <ac:spMk id="6" creationId="{CFDD3213-FED0-8CB2-E86F-19F59CFE91A3}"/>
          </ac:spMkLst>
        </pc:spChg>
        <pc:spChg chg="add mod">
          <ac:chgData name="Ahmed Salah ELDin" userId="68850134-226f-4097-a9a8-787fd6814b0e" providerId="ADAL" clId="{ABDB72E2-1DE4-44BC-A1C5-DEF6D7024657}" dt="2022-10-17T07:44:10.960" v="420" actId="1076"/>
          <ac:spMkLst>
            <pc:docMk/>
            <pc:sldMk cId="4223804136" sldId="267"/>
            <ac:spMk id="8" creationId="{5C01451B-75CB-60F9-08BA-B2FC05D21C19}"/>
          </ac:spMkLst>
        </pc:spChg>
        <pc:spChg chg="add mod">
          <ac:chgData name="Ahmed Salah ELDin" userId="68850134-226f-4097-a9a8-787fd6814b0e" providerId="ADAL" clId="{ABDB72E2-1DE4-44BC-A1C5-DEF6D7024657}" dt="2022-10-17T07:42:23.326" v="402" actId="1076"/>
          <ac:spMkLst>
            <pc:docMk/>
            <pc:sldMk cId="4223804136" sldId="267"/>
            <ac:spMk id="9" creationId="{B2AF41FF-6646-7133-8F10-1BB7655D4443}"/>
          </ac:spMkLst>
        </pc:spChg>
        <pc:spChg chg="add mod">
          <ac:chgData name="Ahmed Salah ELDin" userId="68850134-226f-4097-a9a8-787fd6814b0e" providerId="ADAL" clId="{ABDB72E2-1DE4-44BC-A1C5-DEF6D7024657}" dt="2022-10-17T07:42:23.326" v="402" actId="1076"/>
          <ac:spMkLst>
            <pc:docMk/>
            <pc:sldMk cId="4223804136" sldId="267"/>
            <ac:spMk id="10" creationId="{824920AA-F980-7640-EE36-3584BC25FBA8}"/>
          </ac:spMkLst>
        </pc:spChg>
        <pc:spChg chg="add del mod">
          <ac:chgData name="Ahmed Salah ELDin" userId="68850134-226f-4097-a9a8-787fd6814b0e" providerId="ADAL" clId="{ABDB72E2-1DE4-44BC-A1C5-DEF6D7024657}" dt="2022-10-17T07:45:56.619" v="447" actId="164"/>
          <ac:spMkLst>
            <pc:docMk/>
            <pc:sldMk cId="4223804136" sldId="267"/>
            <ac:spMk id="11" creationId="{E0B9AEA6-3815-68AD-6737-1505F1C82C9E}"/>
          </ac:spMkLst>
        </pc:spChg>
        <pc:spChg chg="add del mod">
          <ac:chgData name="Ahmed Salah ELDin" userId="68850134-226f-4097-a9a8-787fd6814b0e" providerId="ADAL" clId="{ABDB72E2-1DE4-44BC-A1C5-DEF6D7024657}" dt="2022-10-17T07:45:56.619" v="447" actId="164"/>
          <ac:spMkLst>
            <pc:docMk/>
            <pc:sldMk cId="4223804136" sldId="267"/>
            <ac:spMk id="12" creationId="{E9CA1940-FC05-672E-27C9-50773E4E7DC5}"/>
          </ac:spMkLst>
        </pc:spChg>
        <pc:spChg chg="add mod">
          <ac:chgData name="Ahmed Salah ELDin" userId="68850134-226f-4097-a9a8-787fd6814b0e" providerId="ADAL" clId="{ABDB72E2-1DE4-44BC-A1C5-DEF6D7024657}" dt="2022-10-17T07:42:35.845" v="407" actId="1076"/>
          <ac:spMkLst>
            <pc:docMk/>
            <pc:sldMk cId="4223804136" sldId="267"/>
            <ac:spMk id="13" creationId="{55886FE2-FA53-4913-5808-593934E4BE9B}"/>
          </ac:spMkLst>
        </pc:spChg>
        <pc:spChg chg="add mod">
          <ac:chgData name="Ahmed Salah ELDin" userId="68850134-226f-4097-a9a8-787fd6814b0e" providerId="ADAL" clId="{ABDB72E2-1DE4-44BC-A1C5-DEF6D7024657}" dt="2022-10-17T07:44:10.607" v="419" actId="1076"/>
          <ac:spMkLst>
            <pc:docMk/>
            <pc:sldMk cId="4223804136" sldId="267"/>
            <ac:spMk id="14" creationId="{B1AB954E-AD31-E80C-4ADD-B9CF304DC750}"/>
          </ac:spMkLst>
        </pc:spChg>
        <pc:spChg chg="add mod">
          <ac:chgData name="Ahmed Salah ELDin" userId="68850134-226f-4097-a9a8-787fd6814b0e" providerId="ADAL" clId="{ABDB72E2-1DE4-44BC-A1C5-DEF6D7024657}" dt="2022-10-17T07:44:43.776" v="443" actId="1038"/>
          <ac:spMkLst>
            <pc:docMk/>
            <pc:sldMk cId="4223804136" sldId="267"/>
            <ac:spMk id="15" creationId="{6DA70F77-9012-EAF0-8BF6-8C0DE59BC55D}"/>
          </ac:spMkLst>
        </pc:spChg>
        <pc:grpChg chg="add mod">
          <ac:chgData name="Ahmed Salah ELDin" userId="68850134-226f-4097-a9a8-787fd6814b0e" providerId="ADAL" clId="{ABDB72E2-1DE4-44BC-A1C5-DEF6D7024657}" dt="2022-10-17T07:45:56.619" v="447" actId="164"/>
          <ac:grpSpMkLst>
            <pc:docMk/>
            <pc:sldMk cId="4223804136" sldId="267"/>
            <ac:grpSpMk id="16" creationId="{AA821CCB-EA25-D003-6465-E63046E4FCF9}"/>
          </ac:grpSpMkLst>
        </pc:grpChg>
        <pc:inkChg chg="add">
          <ac:chgData name="Ahmed Salah ELDin" userId="68850134-226f-4097-a9a8-787fd6814b0e" providerId="ADAL" clId="{ABDB72E2-1DE4-44BC-A1C5-DEF6D7024657}" dt="2022-10-17T10:36:04.609" v="1549"/>
          <ac:inkMkLst>
            <pc:docMk/>
            <pc:sldMk cId="4223804136" sldId="267"/>
            <ac:inkMk id="17" creationId="{878A4F8A-906C-010E-35FC-7E864755482C}"/>
          </ac:inkMkLst>
        </pc:inkChg>
      </pc:sldChg>
      <pc:sldChg chg="addSp modSp">
        <pc:chgData name="Ahmed Salah ELDin" userId="68850134-226f-4097-a9a8-787fd6814b0e" providerId="ADAL" clId="{ABDB72E2-1DE4-44BC-A1C5-DEF6D7024657}" dt="2022-10-17T10:36:04.609" v="1549"/>
        <pc:sldMkLst>
          <pc:docMk/>
          <pc:sldMk cId="1239660012" sldId="268"/>
        </pc:sldMkLst>
        <pc:spChg chg="mod">
          <ac:chgData name="Ahmed Salah ELDin" userId="68850134-226f-4097-a9a8-787fd6814b0e" providerId="ADAL" clId="{ABDB72E2-1DE4-44BC-A1C5-DEF6D7024657}" dt="2022-10-17T07:52:45.628" v="613" actId="108"/>
          <ac:spMkLst>
            <pc:docMk/>
            <pc:sldMk cId="1239660012" sldId="268"/>
            <ac:spMk id="3" creationId="{621354B7-0C24-DC16-0C43-3F4DEF906902}"/>
          </ac:spMkLst>
        </pc:spChg>
        <pc:inkChg chg="add">
          <ac:chgData name="Ahmed Salah ELDin" userId="68850134-226f-4097-a9a8-787fd6814b0e" providerId="ADAL" clId="{ABDB72E2-1DE4-44BC-A1C5-DEF6D7024657}" dt="2022-10-17T10:36:04.609" v="1549"/>
          <ac:inkMkLst>
            <pc:docMk/>
            <pc:sldMk cId="1239660012" sldId="268"/>
            <ac:inkMk id="6" creationId="{9F34ACAE-4CC3-C5D0-63A6-998D4231BD09}"/>
          </ac:inkMkLst>
        </pc:inkChg>
      </pc:sldChg>
      <pc:sldChg chg="addSp modSp modAnim">
        <pc:chgData name="Ahmed Salah ELDin" userId="68850134-226f-4097-a9a8-787fd6814b0e" providerId="ADAL" clId="{ABDB72E2-1DE4-44BC-A1C5-DEF6D7024657}" dt="2022-10-17T10:36:04.609" v="1549"/>
        <pc:sldMkLst>
          <pc:docMk/>
          <pc:sldMk cId="1581616797" sldId="269"/>
        </pc:sldMkLst>
        <pc:spChg chg="mod">
          <ac:chgData name="Ahmed Salah ELDin" userId="68850134-226f-4097-a9a8-787fd6814b0e" providerId="ADAL" clId="{ABDB72E2-1DE4-44BC-A1C5-DEF6D7024657}" dt="2022-10-17T07:54:14.532" v="616" actId="20577"/>
          <ac:spMkLst>
            <pc:docMk/>
            <pc:sldMk cId="1581616797" sldId="269"/>
            <ac:spMk id="3" creationId="{621354B7-0C24-DC16-0C43-3F4DEF906902}"/>
          </ac:spMkLst>
        </pc:spChg>
        <pc:inkChg chg="add">
          <ac:chgData name="Ahmed Salah ELDin" userId="68850134-226f-4097-a9a8-787fd6814b0e" providerId="ADAL" clId="{ABDB72E2-1DE4-44BC-A1C5-DEF6D7024657}" dt="2022-10-17T10:36:04.609" v="1549"/>
          <ac:inkMkLst>
            <pc:docMk/>
            <pc:sldMk cId="1581616797" sldId="269"/>
            <ac:inkMk id="10" creationId="{77CFA4D7-0B5A-B26E-4EF8-81EC0F5179DF}"/>
          </ac:inkMkLst>
        </pc:inkChg>
      </pc:sldChg>
      <pc:sldChg chg="addSp">
        <pc:chgData name="Ahmed Salah ELDin" userId="68850134-226f-4097-a9a8-787fd6814b0e" providerId="ADAL" clId="{ABDB72E2-1DE4-44BC-A1C5-DEF6D7024657}" dt="2022-10-17T10:36:04.609" v="1549"/>
        <pc:sldMkLst>
          <pc:docMk/>
          <pc:sldMk cId="3081736879" sldId="270"/>
        </pc:sldMkLst>
        <pc:inkChg chg="add">
          <ac:chgData name="Ahmed Salah ELDin" userId="68850134-226f-4097-a9a8-787fd6814b0e" providerId="ADAL" clId="{ABDB72E2-1DE4-44BC-A1C5-DEF6D7024657}" dt="2022-10-17T10:36:04.609" v="1549"/>
          <ac:inkMkLst>
            <pc:docMk/>
            <pc:sldMk cId="3081736879" sldId="270"/>
            <ac:inkMk id="6" creationId="{4F4E896F-9857-EDC6-5763-0520F54B19FC}"/>
          </ac:inkMkLst>
        </pc:inkChg>
      </pc:sldChg>
      <pc:sldChg chg="modSp modAnim">
        <pc:chgData name="Ahmed Salah ELDin" userId="68850134-226f-4097-a9a8-787fd6814b0e" providerId="ADAL" clId="{ABDB72E2-1DE4-44BC-A1C5-DEF6D7024657}" dt="2022-10-17T08:14:00.908" v="983" actId="404"/>
        <pc:sldMkLst>
          <pc:docMk/>
          <pc:sldMk cId="657418741" sldId="271"/>
        </pc:sldMkLst>
        <pc:spChg chg="mod">
          <ac:chgData name="Ahmed Salah ELDin" userId="68850134-226f-4097-a9a8-787fd6814b0e" providerId="ADAL" clId="{ABDB72E2-1DE4-44BC-A1C5-DEF6D7024657}" dt="2022-10-17T08:14:00.908" v="983" actId="404"/>
          <ac:spMkLst>
            <pc:docMk/>
            <pc:sldMk cId="657418741" sldId="271"/>
            <ac:spMk id="3" creationId="{621354B7-0C24-DC16-0C43-3F4DEF906902}"/>
          </ac:spMkLst>
        </pc:spChg>
      </pc:sldChg>
      <pc:sldChg chg="addSp">
        <pc:chgData name="Ahmed Salah ELDin" userId="68850134-226f-4097-a9a8-787fd6814b0e" providerId="ADAL" clId="{ABDB72E2-1DE4-44BC-A1C5-DEF6D7024657}" dt="2022-10-17T10:36:04.609" v="1549"/>
        <pc:sldMkLst>
          <pc:docMk/>
          <pc:sldMk cId="1294416210" sldId="272"/>
        </pc:sldMkLst>
        <pc:inkChg chg="add">
          <ac:chgData name="Ahmed Salah ELDin" userId="68850134-226f-4097-a9a8-787fd6814b0e" providerId="ADAL" clId="{ABDB72E2-1DE4-44BC-A1C5-DEF6D7024657}" dt="2022-10-17T10:36:04.609" v="1549"/>
          <ac:inkMkLst>
            <pc:docMk/>
            <pc:sldMk cId="1294416210" sldId="272"/>
            <ac:inkMk id="7" creationId="{1C789A1C-9D21-5A44-75E2-BFB7C77E32EB}"/>
          </ac:inkMkLst>
        </pc:inkChg>
      </pc:sldChg>
      <pc:sldChg chg="addSp modSp mod modAnim">
        <pc:chgData name="Ahmed Salah ELDin" userId="68850134-226f-4097-a9a8-787fd6814b0e" providerId="ADAL" clId="{ABDB72E2-1DE4-44BC-A1C5-DEF6D7024657}" dt="2022-10-17T10:36:04.609" v="1549"/>
        <pc:sldMkLst>
          <pc:docMk/>
          <pc:sldMk cId="3376042327" sldId="273"/>
        </pc:sldMkLst>
        <pc:spChg chg="mod">
          <ac:chgData name="Ahmed Salah ELDin" userId="68850134-226f-4097-a9a8-787fd6814b0e" providerId="ADAL" clId="{ABDB72E2-1DE4-44BC-A1C5-DEF6D7024657}" dt="2022-10-17T08:13:37.035" v="979" actId="113"/>
          <ac:spMkLst>
            <pc:docMk/>
            <pc:sldMk cId="3376042327" sldId="273"/>
            <ac:spMk id="3" creationId="{4056F7DC-5091-8891-C032-0DA77CAA284F}"/>
          </ac:spMkLst>
        </pc:spChg>
        <pc:inkChg chg="add">
          <ac:chgData name="Ahmed Salah ELDin" userId="68850134-226f-4097-a9a8-787fd6814b0e" providerId="ADAL" clId="{ABDB72E2-1DE4-44BC-A1C5-DEF6D7024657}" dt="2022-10-17T10:36:04.609" v="1549"/>
          <ac:inkMkLst>
            <pc:docMk/>
            <pc:sldMk cId="3376042327" sldId="273"/>
            <ac:inkMk id="5" creationId="{D5F84167-5E39-2096-C9F4-09E2DB6E086F}"/>
          </ac:inkMkLst>
        </pc:inkChg>
      </pc:sldChg>
      <pc:sldChg chg="modSp mod">
        <pc:chgData name="Ahmed Salah ELDin" userId="68850134-226f-4097-a9a8-787fd6814b0e" providerId="ADAL" clId="{ABDB72E2-1DE4-44BC-A1C5-DEF6D7024657}" dt="2022-10-17T08:17:00.978" v="1087" actId="20577"/>
        <pc:sldMkLst>
          <pc:docMk/>
          <pc:sldMk cId="2489219107" sldId="274"/>
        </pc:sldMkLst>
        <pc:spChg chg="mod">
          <ac:chgData name="Ahmed Salah ELDin" userId="68850134-226f-4097-a9a8-787fd6814b0e" providerId="ADAL" clId="{ABDB72E2-1DE4-44BC-A1C5-DEF6D7024657}" dt="2022-10-17T08:17:00.978" v="1087" actId="20577"/>
          <ac:spMkLst>
            <pc:docMk/>
            <pc:sldMk cId="2489219107" sldId="274"/>
            <ac:spMk id="3" creationId="{B94FBB06-D851-C895-01F5-EE1063D01E9E}"/>
          </ac:spMkLst>
        </pc:spChg>
      </pc:sldChg>
      <pc:sldChg chg="addSp modSp modAnim">
        <pc:chgData name="Ahmed Salah ELDin" userId="68850134-226f-4097-a9a8-787fd6814b0e" providerId="ADAL" clId="{ABDB72E2-1DE4-44BC-A1C5-DEF6D7024657}" dt="2022-10-17T10:36:04.609" v="1549"/>
        <pc:sldMkLst>
          <pc:docMk/>
          <pc:sldMk cId="2058168989" sldId="275"/>
        </pc:sldMkLst>
        <pc:spChg chg="mod">
          <ac:chgData name="Ahmed Salah ELDin" userId="68850134-226f-4097-a9a8-787fd6814b0e" providerId="ADAL" clId="{ABDB72E2-1DE4-44BC-A1C5-DEF6D7024657}" dt="2022-10-17T08:22:03.414" v="1166" actId="20577"/>
          <ac:spMkLst>
            <pc:docMk/>
            <pc:sldMk cId="2058168989" sldId="275"/>
            <ac:spMk id="3" creationId="{CE3506B9-0CFF-B1C0-3880-1B723DA80E80}"/>
          </ac:spMkLst>
        </pc:spChg>
        <pc:inkChg chg="add">
          <ac:chgData name="Ahmed Salah ELDin" userId="68850134-226f-4097-a9a8-787fd6814b0e" providerId="ADAL" clId="{ABDB72E2-1DE4-44BC-A1C5-DEF6D7024657}" dt="2022-10-17T10:36:04.609" v="1549"/>
          <ac:inkMkLst>
            <pc:docMk/>
            <pc:sldMk cId="2058168989" sldId="275"/>
            <ac:inkMk id="22" creationId="{BAA7982C-54B0-652B-F405-220BAC114505}"/>
          </ac:inkMkLst>
        </pc:inkChg>
      </pc:sldChg>
      <pc:sldChg chg="addSp modSp mod modAnim">
        <pc:chgData name="Ahmed Salah ELDin" userId="68850134-226f-4097-a9a8-787fd6814b0e" providerId="ADAL" clId="{ABDB72E2-1DE4-44BC-A1C5-DEF6D7024657}" dt="2022-10-17T10:36:04.609" v="1549"/>
        <pc:sldMkLst>
          <pc:docMk/>
          <pc:sldMk cId="78908400" sldId="276"/>
        </pc:sldMkLst>
        <pc:spChg chg="mod">
          <ac:chgData name="Ahmed Salah ELDin" userId="68850134-226f-4097-a9a8-787fd6814b0e" providerId="ADAL" clId="{ABDB72E2-1DE4-44BC-A1C5-DEF6D7024657}" dt="2022-10-17T08:21:28.463" v="1138" actId="20577"/>
          <ac:spMkLst>
            <pc:docMk/>
            <pc:sldMk cId="78908400" sldId="276"/>
            <ac:spMk id="3" creationId="{B94FBB06-D851-C895-01F5-EE1063D01E9E}"/>
          </ac:spMkLst>
        </pc:spChg>
        <pc:spChg chg="mod">
          <ac:chgData name="Ahmed Salah ELDin" userId="68850134-226f-4097-a9a8-787fd6814b0e" providerId="ADAL" clId="{ABDB72E2-1DE4-44BC-A1C5-DEF6D7024657}" dt="2022-10-17T08:20:38.243" v="1133" actId="1076"/>
          <ac:spMkLst>
            <pc:docMk/>
            <pc:sldMk cId="78908400" sldId="276"/>
            <ac:spMk id="81" creationId="{3D4A9770-CFE2-49ED-B526-7B45295A405D}"/>
          </ac:spMkLst>
        </pc:spChg>
        <pc:inkChg chg="add">
          <ac:chgData name="Ahmed Salah ELDin" userId="68850134-226f-4097-a9a8-787fd6814b0e" providerId="ADAL" clId="{ABDB72E2-1DE4-44BC-A1C5-DEF6D7024657}" dt="2022-10-17T10:36:04.609" v="1549"/>
          <ac:inkMkLst>
            <pc:docMk/>
            <pc:sldMk cId="78908400" sldId="276"/>
            <ac:inkMk id="5" creationId="{1A04B1FF-B394-91AA-B18B-71D9CCDB7BFF}"/>
          </ac:inkMkLst>
        </pc:inkChg>
      </pc:sldChg>
      <pc:sldChg chg="addSp modSp mod modAnim">
        <pc:chgData name="Ahmed Salah ELDin" userId="68850134-226f-4097-a9a8-787fd6814b0e" providerId="ADAL" clId="{ABDB72E2-1DE4-44BC-A1C5-DEF6D7024657}" dt="2022-10-17T10:36:04.609" v="1549"/>
        <pc:sldMkLst>
          <pc:docMk/>
          <pc:sldMk cId="445209801" sldId="277"/>
        </pc:sldMkLst>
        <pc:spChg chg="mod">
          <ac:chgData name="Ahmed Salah ELDin" userId="68850134-226f-4097-a9a8-787fd6814b0e" providerId="ADAL" clId="{ABDB72E2-1DE4-44BC-A1C5-DEF6D7024657}" dt="2022-10-17T08:23:40.530" v="1175" actId="20577"/>
          <ac:spMkLst>
            <pc:docMk/>
            <pc:sldMk cId="445209801" sldId="277"/>
            <ac:spMk id="3" creationId="{CE3506B9-0CFF-B1C0-3880-1B723DA80E80}"/>
          </ac:spMkLst>
        </pc:spChg>
        <pc:inkChg chg="add">
          <ac:chgData name="Ahmed Salah ELDin" userId="68850134-226f-4097-a9a8-787fd6814b0e" providerId="ADAL" clId="{ABDB72E2-1DE4-44BC-A1C5-DEF6D7024657}" dt="2022-10-17T10:36:04.609" v="1549"/>
          <ac:inkMkLst>
            <pc:docMk/>
            <pc:sldMk cId="445209801" sldId="277"/>
            <ac:inkMk id="23" creationId="{768D3412-05F3-E478-7526-856B98823E2B}"/>
          </ac:inkMkLst>
        </pc:inkChg>
      </pc:sldChg>
      <pc:sldChg chg="modSp modAnim">
        <pc:chgData name="Ahmed Salah ELDin" userId="68850134-226f-4097-a9a8-787fd6814b0e" providerId="ADAL" clId="{ABDB72E2-1DE4-44BC-A1C5-DEF6D7024657}" dt="2022-10-17T08:27:09.231" v="1211"/>
        <pc:sldMkLst>
          <pc:docMk/>
          <pc:sldMk cId="3516905087" sldId="278"/>
        </pc:sldMkLst>
        <pc:spChg chg="mod">
          <ac:chgData name="Ahmed Salah ELDin" userId="68850134-226f-4097-a9a8-787fd6814b0e" providerId="ADAL" clId="{ABDB72E2-1DE4-44BC-A1C5-DEF6D7024657}" dt="2022-10-17T08:25:10.681" v="1203" actId="403"/>
          <ac:spMkLst>
            <pc:docMk/>
            <pc:sldMk cId="3516905087" sldId="278"/>
            <ac:spMk id="3" creationId="{CE3506B9-0CFF-B1C0-3880-1B723DA80E80}"/>
          </ac:spMkLst>
        </pc:spChg>
      </pc:sldChg>
      <pc:sldChg chg="addSp">
        <pc:chgData name="Ahmed Salah ELDin" userId="68850134-226f-4097-a9a8-787fd6814b0e" providerId="ADAL" clId="{ABDB72E2-1DE4-44BC-A1C5-DEF6D7024657}" dt="2022-10-17T10:36:04.609" v="1549"/>
        <pc:sldMkLst>
          <pc:docMk/>
          <pc:sldMk cId="255250965" sldId="279"/>
        </pc:sldMkLst>
        <pc:inkChg chg="add">
          <ac:chgData name="Ahmed Salah ELDin" userId="68850134-226f-4097-a9a8-787fd6814b0e" providerId="ADAL" clId="{ABDB72E2-1DE4-44BC-A1C5-DEF6D7024657}" dt="2022-10-17T10:36:04.609" v="1549"/>
          <ac:inkMkLst>
            <pc:docMk/>
            <pc:sldMk cId="255250965" sldId="279"/>
            <ac:inkMk id="7" creationId="{A04874DA-229E-418F-4D1E-3D3BA93B68A8}"/>
          </ac:inkMkLst>
        </pc:inkChg>
      </pc:sldChg>
      <pc:sldChg chg="modSp mod modAnim">
        <pc:chgData name="Ahmed Salah ELDin" userId="68850134-226f-4097-a9a8-787fd6814b0e" providerId="ADAL" clId="{ABDB72E2-1DE4-44BC-A1C5-DEF6D7024657}" dt="2022-10-17T06:56:27.725" v="26"/>
        <pc:sldMkLst>
          <pc:docMk/>
          <pc:sldMk cId="0" sldId="281"/>
        </pc:sldMkLst>
        <pc:spChg chg="mod">
          <ac:chgData name="Ahmed Salah ELDin" userId="68850134-226f-4097-a9a8-787fd6814b0e" providerId="ADAL" clId="{ABDB72E2-1DE4-44BC-A1C5-DEF6D7024657}" dt="2022-10-17T06:55:04.658" v="21" actId="14100"/>
          <ac:spMkLst>
            <pc:docMk/>
            <pc:sldMk cId="0" sldId="281"/>
            <ac:spMk id="3" creationId="{00000000-0000-0000-0000-000000000000}"/>
          </ac:spMkLst>
        </pc:spChg>
      </pc:sldChg>
      <pc:sldChg chg="delSp modSp mod delAnim modAnim">
        <pc:chgData name="Ahmed Salah ELDin" userId="68850134-226f-4097-a9a8-787fd6814b0e" providerId="ADAL" clId="{ABDB72E2-1DE4-44BC-A1C5-DEF6D7024657}" dt="2022-10-17T06:58:31.659" v="85" actId="14100"/>
        <pc:sldMkLst>
          <pc:docMk/>
          <pc:sldMk cId="959200356" sldId="282"/>
        </pc:sldMkLst>
        <pc:spChg chg="mod">
          <ac:chgData name="Ahmed Salah ELDin" userId="68850134-226f-4097-a9a8-787fd6814b0e" providerId="ADAL" clId="{ABDB72E2-1DE4-44BC-A1C5-DEF6D7024657}" dt="2022-10-17T06:57:40.769" v="75" actId="27636"/>
          <ac:spMkLst>
            <pc:docMk/>
            <pc:sldMk cId="959200356" sldId="282"/>
            <ac:spMk id="5" creationId="{27335058-C1A0-1850-8421-8E9CCB877474}"/>
          </ac:spMkLst>
        </pc:spChg>
        <pc:spChg chg="mod">
          <ac:chgData name="Ahmed Salah ELDin" userId="68850134-226f-4097-a9a8-787fd6814b0e" providerId="ADAL" clId="{ABDB72E2-1DE4-44BC-A1C5-DEF6D7024657}" dt="2022-10-17T06:58:31.659" v="85" actId="14100"/>
          <ac:spMkLst>
            <pc:docMk/>
            <pc:sldMk cId="959200356" sldId="282"/>
            <ac:spMk id="6" creationId="{8CAA3D32-FF05-983F-4278-034AFF650CAE}"/>
          </ac:spMkLst>
        </pc:spChg>
        <pc:spChg chg="del">
          <ac:chgData name="Ahmed Salah ELDin" userId="68850134-226f-4097-a9a8-787fd6814b0e" providerId="ADAL" clId="{ABDB72E2-1DE4-44BC-A1C5-DEF6D7024657}" dt="2022-10-17T06:56:41.373" v="29" actId="478"/>
          <ac:spMkLst>
            <pc:docMk/>
            <pc:sldMk cId="959200356" sldId="282"/>
            <ac:spMk id="7" creationId="{F9C9DD74-F9FC-FF94-1E07-77E704455BD0}"/>
          </ac:spMkLst>
        </pc:spChg>
      </pc:sldChg>
      <pc:sldChg chg="addSp">
        <pc:chgData name="Ahmed Salah ELDin" userId="68850134-226f-4097-a9a8-787fd6814b0e" providerId="ADAL" clId="{ABDB72E2-1DE4-44BC-A1C5-DEF6D7024657}" dt="2022-10-17T10:36:04.609" v="1549"/>
        <pc:sldMkLst>
          <pc:docMk/>
          <pc:sldMk cId="1797231904" sldId="301"/>
        </pc:sldMkLst>
        <pc:inkChg chg="add">
          <ac:chgData name="Ahmed Salah ELDin" userId="68850134-226f-4097-a9a8-787fd6814b0e" providerId="ADAL" clId="{ABDB72E2-1DE4-44BC-A1C5-DEF6D7024657}" dt="2022-10-17T10:36:04.609" v="1549"/>
          <ac:inkMkLst>
            <pc:docMk/>
            <pc:sldMk cId="1797231904" sldId="301"/>
            <ac:inkMk id="2" creationId="{9F8D5883-133A-B78B-392C-9618B7784484}"/>
          </ac:inkMkLst>
        </pc:inkChg>
      </pc:sldChg>
      <pc:sldChg chg="addSp">
        <pc:chgData name="Ahmed Salah ELDin" userId="68850134-226f-4097-a9a8-787fd6814b0e" providerId="ADAL" clId="{ABDB72E2-1DE4-44BC-A1C5-DEF6D7024657}" dt="2022-10-17T10:36:04.609" v="1549"/>
        <pc:sldMkLst>
          <pc:docMk/>
          <pc:sldMk cId="4185945458" sldId="310"/>
        </pc:sldMkLst>
        <pc:inkChg chg="add">
          <ac:chgData name="Ahmed Salah ELDin" userId="68850134-226f-4097-a9a8-787fd6814b0e" providerId="ADAL" clId="{ABDB72E2-1DE4-44BC-A1C5-DEF6D7024657}" dt="2022-10-17T10:36:04.609" v="1549"/>
          <ac:inkMkLst>
            <pc:docMk/>
            <pc:sldMk cId="4185945458" sldId="310"/>
            <ac:inkMk id="5" creationId="{51952A38-C193-4EAB-2FB3-54D614AE732D}"/>
          </ac:inkMkLst>
        </pc:inkChg>
      </pc:sldChg>
      <pc:sldChg chg="ord">
        <pc:chgData name="Ahmed Salah ELDin" userId="68850134-226f-4097-a9a8-787fd6814b0e" providerId="ADAL" clId="{ABDB72E2-1DE4-44BC-A1C5-DEF6D7024657}" dt="2022-10-17T08:29:23.943" v="1219"/>
        <pc:sldMkLst>
          <pc:docMk/>
          <pc:sldMk cId="4024678342" sldId="450"/>
        </pc:sldMkLst>
      </pc:sldChg>
      <pc:sldChg chg="addSp modSp mod ord">
        <pc:chgData name="Ahmed Salah ELDin" userId="68850134-226f-4097-a9a8-787fd6814b0e" providerId="ADAL" clId="{ABDB72E2-1DE4-44BC-A1C5-DEF6D7024657}" dt="2022-10-17T10:36:04.609" v="1549"/>
        <pc:sldMkLst>
          <pc:docMk/>
          <pc:sldMk cId="2984249051" sldId="451"/>
        </pc:sldMkLst>
        <pc:spChg chg="mod">
          <ac:chgData name="Ahmed Salah ELDin" userId="68850134-226f-4097-a9a8-787fd6814b0e" providerId="ADAL" clId="{ABDB72E2-1DE4-44BC-A1C5-DEF6D7024657}" dt="2022-10-17T08:30:33.301" v="1230" actId="20577"/>
          <ac:spMkLst>
            <pc:docMk/>
            <pc:sldMk cId="2984249051" sldId="451"/>
            <ac:spMk id="7" creationId="{CA1C7974-114C-CCE3-E7AC-32732524898C}"/>
          </ac:spMkLst>
        </pc:spChg>
        <pc:graphicFrameChg chg="modGraphic">
          <ac:chgData name="Ahmed Salah ELDin" userId="68850134-226f-4097-a9a8-787fd6814b0e" providerId="ADAL" clId="{ABDB72E2-1DE4-44BC-A1C5-DEF6D7024657}" dt="2022-10-17T08:30:00.405" v="1221" actId="2711"/>
          <ac:graphicFrameMkLst>
            <pc:docMk/>
            <pc:sldMk cId="2984249051" sldId="451"/>
            <ac:graphicFrameMk id="5" creationId="{2DA6B27C-D2E2-8CAF-5797-FBBE6DF043BD}"/>
          </ac:graphicFrameMkLst>
        </pc:graphicFrameChg>
        <pc:inkChg chg="add">
          <ac:chgData name="Ahmed Salah ELDin" userId="68850134-226f-4097-a9a8-787fd6814b0e" providerId="ADAL" clId="{ABDB72E2-1DE4-44BC-A1C5-DEF6D7024657}" dt="2022-10-17T10:36:04.609" v="1549"/>
          <ac:inkMkLst>
            <pc:docMk/>
            <pc:sldMk cId="2984249051" sldId="451"/>
            <ac:inkMk id="3" creationId="{43C3DFA3-3751-7B61-C461-2108B57CE667}"/>
          </ac:inkMkLst>
        </pc:inkChg>
      </pc:sldChg>
      <pc:sldChg chg="addSp modSp mod">
        <pc:chgData name="Ahmed Salah ELDin" userId="68850134-226f-4097-a9a8-787fd6814b0e" providerId="ADAL" clId="{ABDB72E2-1DE4-44BC-A1C5-DEF6D7024657}" dt="2022-10-17T10:36:04.609" v="1549"/>
        <pc:sldMkLst>
          <pc:docMk/>
          <pc:sldMk cId="2375158163" sldId="452"/>
        </pc:sldMkLst>
        <pc:spChg chg="mod">
          <ac:chgData name="Ahmed Salah ELDin" userId="68850134-226f-4097-a9a8-787fd6814b0e" providerId="ADAL" clId="{ABDB72E2-1DE4-44BC-A1C5-DEF6D7024657}" dt="2022-10-17T07:31:54.727" v="308" actId="20577"/>
          <ac:spMkLst>
            <pc:docMk/>
            <pc:sldMk cId="2375158163" sldId="452"/>
            <ac:spMk id="2" creationId="{7EDF8E9F-7477-40C4-8B93-7CEFF71F6618}"/>
          </ac:spMkLst>
        </pc:spChg>
        <pc:graphicFrameChg chg="modGraphic">
          <ac:chgData name="Ahmed Salah ELDin" userId="68850134-226f-4097-a9a8-787fd6814b0e" providerId="ADAL" clId="{ABDB72E2-1DE4-44BC-A1C5-DEF6D7024657}" dt="2022-10-17T07:32:47.657" v="319" actId="2711"/>
          <ac:graphicFrameMkLst>
            <pc:docMk/>
            <pc:sldMk cId="2375158163" sldId="452"/>
            <ac:graphicFrameMk id="5" creationId="{EB3F582C-50B4-3B50-7B6B-4D91F3DED128}"/>
          </ac:graphicFrameMkLst>
        </pc:graphicFrameChg>
        <pc:inkChg chg="add">
          <ac:chgData name="Ahmed Salah ELDin" userId="68850134-226f-4097-a9a8-787fd6814b0e" providerId="ADAL" clId="{ABDB72E2-1DE4-44BC-A1C5-DEF6D7024657}" dt="2022-10-17T10:36:04.609" v="1549"/>
          <ac:inkMkLst>
            <pc:docMk/>
            <pc:sldMk cId="2375158163" sldId="452"/>
            <ac:inkMk id="6" creationId="{19F06C24-8FD2-2DD2-1B51-3245FB1EDA7D}"/>
          </ac:inkMkLst>
        </pc:inkChg>
      </pc:sldChg>
      <pc:sldChg chg="addSp modSp mod">
        <pc:chgData name="Ahmed Salah ELDin" userId="68850134-226f-4097-a9a8-787fd6814b0e" providerId="ADAL" clId="{ABDB72E2-1DE4-44BC-A1C5-DEF6D7024657}" dt="2022-10-17T10:36:04.609" v="1549"/>
        <pc:sldMkLst>
          <pc:docMk/>
          <pc:sldMk cId="342908665" sldId="453"/>
        </pc:sldMkLst>
        <pc:spChg chg="mod">
          <ac:chgData name="Ahmed Salah ELDin" userId="68850134-226f-4097-a9a8-787fd6814b0e" providerId="ADAL" clId="{ABDB72E2-1DE4-44BC-A1C5-DEF6D7024657}" dt="2022-10-17T08:33:55.974" v="1245" actId="20577"/>
          <ac:spMkLst>
            <pc:docMk/>
            <pc:sldMk cId="342908665" sldId="453"/>
            <ac:spMk id="3" creationId="{00000000-0000-0000-0000-000000000000}"/>
          </ac:spMkLst>
        </pc:spChg>
        <pc:inkChg chg="add">
          <ac:chgData name="Ahmed Salah ELDin" userId="68850134-226f-4097-a9a8-787fd6814b0e" providerId="ADAL" clId="{ABDB72E2-1DE4-44BC-A1C5-DEF6D7024657}" dt="2022-10-17T10:36:04.609" v="1549"/>
          <ac:inkMkLst>
            <pc:docMk/>
            <pc:sldMk cId="342908665" sldId="453"/>
            <ac:inkMk id="5" creationId="{B35E6E3A-C6A7-2F91-A028-12203BB161A9}"/>
          </ac:inkMkLst>
        </pc:inkChg>
      </pc:sldChg>
      <pc:sldChg chg="del">
        <pc:chgData name="Ahmed Salah ELDin" userId="68850134-226f-4097-a9a8-787fd6814b0e" providerId="ADAL" clId="{ABDB72E2-1DE4-44BC-A1C5-DEF6D7024657}" dt="2022-10-17T07:16:27.788" v="180" actId="47"/>
        <pc:sldMkLst>
          <pc:docMk/>
          <pc:sldMk cId="3867995267" sldId="454"/>
        </pc:sldMkLst>
      </pc:sldChg>
      <pc:sldChg chg="del">
        <pc:chgData name="Ahmed Salah ELDin" userId="68850134-226f-4097-a9a8-787fd6814b0e" providerId="ADAL" clId="{ABDB72E2-1DE4-44BC-A1C5-DEF6D7024657}" dt="2022-10-17T07:19:21.282" v="188" actId="47"/>
        <pc:sldMkLst>
          <pc:docMk/>
          <pc:sldMk cId="3045921456" sldId="455"/>
        </pc:sldMkLst>
      </pc:sldChg>
      <pc:sldChg chg="del">
        <pc:chgData name="Ahmed Salah ELDin" userId="68850134-226f-4097-a9a8-787fd6814b0e" providerId="ADAL" clId="{ABDB72E2-1DE4-44BC-A1C5-DEF6D7024657}" dt="2022-10-17T07:31:35.180" v="301" actId="47"/>
        <pc:sldMkLst>
          <pc:docMk/>
          <pc:sldMk cId="1692903495" sldId="456"/>
        </pc:sldMkLst>
      </pc:sldChg>
      <pc:sldChg chg="del">
        <pc:chgData name="Ahmed Salah ELDin" userId="68850134-226f-4097-a9a8-787fd6814b0e" providerId="ADAL" clId="{ABDB72E2-1DE4-44BC-A1C5-DEF6D7024657}" dt="2022-10-17T08:28:11.910" v="1215" actId="47"/>
        <pc:sldMkLst>
          <pc:docMk/>
          <pc:sldMk cId="3915012586" sldId="457"/>
        </pc:sldMkLst>
      </pc:sldChg>
      <pc:sldChg chg="del">
        <pc:chgData name="Ahmed Salah ELDin" userId="68850134-226f-4097-a9a8-787fd6814b0e" providerId="ADAL" clId="{ABDB72E2-1DE4-44BC-A1C5-DEF6D7024657}" dt="2022-10-17T08:29:17.757" v="1217" actId="47"/>
        <pc:sldMkLst>
          <pc:docMk/>
          <pc:sldMk cId="3704500796" sldId="458"/>
        </pc:sldMkLst>
      </pc:sldChg>
      <pc:sldChg chg="del">
        <pc:chgData name="Ahmed Salah ELDin" userId="68850134-226f-4097-a9a8-787fd6814b0e" providerId="ADAL" clId="{ABDB72E2-1DE4-44BC-A1C5-DEF6D7024657}" dt="2022-10-17T08:31:22.043" v="1234" actId="47"/>
        <pc:sldMkLst>
          <pc:docMk/>
          <pc:sldMk cId="4168451268" sldId="459"/>
        </pc:sldMkLst>
      </pc:sldChg>
      <pc:sldChg chg="del">
        <pc:chgData name="Ahmed Salah ELDin" userId="68850134-226f-4097-a9a8-787fd6814b0e" providerId="ADAL" clId="{ABDB72E2-1DE4-44BC-A1C5-DEF6D7024657}" dt="2022-10-17T08:33:14.966" v="1236" actId="47"/>
        <pc:sldMkLst>
          <pc:docMk/>
          <pc:sldMk cId="789419247" sldId="460"/>
        </pc:sldMkLst>
      </pc:sldChg>
      <pc:sldChg chg="addSp modSp modAnim">
        <pc:chgData name="Ahmed Salah ELDin" userId="68850134-226f-4097-a9a8-787fd6814b0e" providerId="ADAL" clId="{ABDB72E2-1DE4-44BC-A1C5-DEF6D7024657}" dt="2022-10-17T10:36:04.609" v="1549"/>
        <pc:sldMkLst>
          <pc:docMk/>
          <pc:sldMk cId="294427817" sldId="461"/>
        </pc:sldMkLst>
        <pc:spChg chg="mod">
          <ac:chgData name="Ahmed Salah ELDin" userId="68850134-226f-4097-a9a8-787fd6814b0e" providerId="ADAL" clId="{ABDB72E2-1DE4-44BC-A1C5-DEF6D7024657}" dt="2022-10-17T07:53:27.938" v="614" actId="20577"/>
          <ac:spMkLst>
            <pc:docMk/>
            <pc:sldMk cId="294427817" sldId="461"/>
            <ac:spMk id="3" creationId="{621354B7-0C24-DC16-0C43-3F4DEF906902}"/>
          </ac:spMkLst>
        </pc:spChg>
        <pc:inkChg chg="add">
          <ac:chgData name="Ahmed Salah ELDin" userId="68850134-226f-4097-a9a8-787fd6814b0e" providerId="ADAL" clId="{ABDB72E2-1DE4-44BC-A1C5-DEF6D7024657}" dt="2022-10-17T10:36:04.609" v="1549"/>
          <ac:inkMkLst>
            <pc:docMk/>
            <pc:sldMk cId="294427817" sldId="461"/>
            <ac:inkMk id="10" creationId="{1F3F6231-B9F0-A0C1-CDC0-22A098FA78DA}"/>
          </ac:inkMkLst>
        </pc:inkChg>
      </pc:sldChg>
      <pc:sldChg chg="addSp modSp modAnim">
        <pc:chgData name="Ahmed Salah ELDin" userId="68850134-226f-4097-a9a8-787fd6814b0e" providerId="ADAL" clId="{ABDB72E2-1DE4-44BC-A1C5-DEF6D7024657}" dt="2022-10-17T10:36:04.609" v="1549"/>
        <pc:sldMkLst>
          <pc:docMk/>
          <pc:sldMk cId="3589371717" sldId="462"/>
        </pc:sldMkLst>
        <pc:spChg chg="mod">
          <ac:chgData name="Ahmed Salah ELDin" userId="68850134-226f-4097-a9a8-787fd6814b0e" providerId="ADAL" clId="{ABDB72E2-1DE4-44BC-A1C5-DEF6D7024657}" dt="2022-10-17T07:56:59.314" v="651" actId="20577"/>
          <ac:spMkLst>
            <pc:docMk/>
            <pc:sldMk cId="3589371717" sldId="462"/>
            <ac:spMk id="3" creationId="{621354B7-0C24-DC16-0C43-3F4DEF906902}"/>
          </ac:spMkLst>
        </pc:spChg>
        <pc:inkChg chg="add">
          <ac:chgData name="Ahmed Salah ELDin" userId="68850134-226f-4097-a9a8-787fd6814b0e" providerId="ADAL" clId="{ABDB72E2-1DE4-44BC-A1C5-DEF6D7024657}" dt="2022-10-17T10:36:04.609" v="1549"/>
          <ac:inkMkLst>
            <pc:docMk/>
            <pc:sldMk cId="3589371717" sldId="462"/>
            <ac:inkMk id="10" creationId="{D94ED92E-3485-D066-DD2F-37E7FF5072C7}"/>
          </ac:inkMkLst>
        </pc:inkChg>
      </pc:sldChg>
      <pc:sldChg chg="addSp modSp">
        <pc:chgData name="Ahmed Salah ELDin" userId="68850134-226f-4097-a9a8-787fd6814b0e" providerId="ADAL" clId="{ABDB72E2-1DE4-44BC-A1C5-DEF6D7024657}" dt="2022-10-17T10:36:04.609" v="1549"/>
        <pc:sldMkLst>
          <pc:docMk/>
          <pc:sldMk cId="3127210958" sldId="463"/>
        </pc:sldMkLst>
        <pc:spChg chg="mod">
          <ac:chgData name="Ahmed Salah ELDin" userId="68850134-226f-4097-a9a8-787fd6814b0e" providerId="ADAL" clId="{ABDB72E2-1DE4-44BC-A1C5-DEF6D7024657}" dt="2022-10-17T08:38:37.484" v="1247" actId="20577"/>
          <ac:spMkLst>
            <pc:docMk/>
            <pc:sldMk cId="3127210958" sldId="463"/>
            <ac:spMk id="5" creationId="{C49EB151-B214-123A-D29C-F1510C68FA5F}"/>
          </ac:spMkLst>
        </pc:spChg>
        <pc:inkChg chg="add">
          <ac:chgData name="Ahmed Salah ELDin" userId="68850134-226f-4097-a9a8-787fd6814b0e" providerId="ADAL" clId="{ABDB72E2-1DE4-44BC-A1C5-DEF6D7024657}" dt="2022-10-17T10:36:04.609" v="1549"/>
          <ac:inkMkLst>
            <pc:docMk/>
            <pc:sldMk cId="3127210958" sldId="463"/>
            <ac:inkMk id="6" creationId="{9A6EB9AE-1ED2-B501-DCD7-4DBA3E9ED2D7}"/>
          </ac:inkMkLst>
        </pc:inkChg>
      </pc:sldChg>
      <pc:sldChg chg="addSp modSp mod modAnim">
        <pc:chgData name="Ahmed Salah ELDin" userId="68850134-226f-4097-a9a8-787fd6814b0e" providerId="ADAL" clId="{ABDB72E2-1DE4-44BC-A1C5-DEF6D7024657}" dt="2022-10-17T10:36:04.609" v="1549"/>
        <pc:sldMkLst>
          <pc:docMk/>
          <pc:sldMk cId="331544636" sldId="464"/>
        </pc:sldMkLst>
        <pc:spChg chg="mod">
          <ac:chgData name="Ahmed Salah ELDin" userId="68850134-226f-4097-a9a8-787fd6814b0e" providerId="ADAL" clId="{ABDB72E2-1DE4-44BC-A1C5-DEF6D7024657}" dt="2022-10-17T07:28:42.247" v="278" actId="1036"/>
          <ac:spMkLst>
            <pc:docMk/>
            <pc:sldMk cId="331544636" sldId="464"/>
            <ac:spMk id="5" creationId="{1B9FF233-5746-57CF-2A78-564A8CBE85C2}"/>
          </ac:spMkLst>
        </pc:spChg>
        <pc:spChg chg="mod">
          <ac:chgData name="Ahmed Salah ELDin" userId="68850134-226f-4097-a9a8-787fd6814b0e" providerId="ADAL" clId="{ABDB72E2-1DE4-44BC-A1C5-DEF6D7024657}" dt="2022-10-17T07:28:46.842" v="280" actId="1036"/>
          <ac:spMkLst>
            <pc:docMk/>
            <pc:sldMk cId="331544636" sldId="464"/>
            <ac:spMk id="7" creationId="{D05AF4FC-4EB2-1D3C-EE47-23098AEB5333}"/>
          </ac:spMkLst>
        </pc:spChg>
        <pc:spChg chg="mod">
          <ac:chgData name="Ahmed Salah ELDin" userId="68850134-226f-4097-a9a8-787fd6814b0e" providerId="ADAL" clId="{ABDB72E2-1DE4-44BC-A1C5-DEF6D7024657}" dt="2022-10-17T07:29:10.617" v="283" actId="14100"/>
          <ac:spMkLst>
            <pc:docMk/>
            <pc:sldMk cId="331544636" sldId="464"/>
            <ac:spMk id="9" creationId="{7D7E345C-78BE-592C-A54D-4DAC4F673D19}"/>
          </ac:spMkLst>
        </pc:spChg>
        <pc:spChg chg="add mod">
          <ac:chgData name="Ahmed Salah ELDin" userId="68850134-226f-4097-a9a8-787fd6814b0e" providerId="ADAL" clId="{ABDB72E2-1DE4-44BC-A1C5-DEF6D7024657}" dt="2022-10-17T07:26:41.867" v="254" actId="164"/>
          <ac:spMkLst>
            <pc:docMk/>
            <pc:sldMk cId="331544636" sldId="464"/>
            <ac:spMk id="10" creationId="{358F8A96-D70B-0C1B-C616-812CD3C0B507}"/>
          </ac:spMkLst>
        </pc:spChg>
        <pc:spChg chg="add mod">
          <ac:chgData name="Ahmed Salah ELDin" userId="68850134-226f-4097-a9a8-787fd6814b0e" providerId="ADAL" clId="{ABDB72E2-1DE4-44BC-A1C5-DEF6D7024657}" dt="2022-10-17T07:26:41.867" v="254" actId="164"/>
          <ac:spMkLst>
            <pc:docMk/>
            <pc:sldMk cId="331544636" sldId="464"/>
            <ac:spMk id="12" creationId="{272E3433-AF32-9B28-BA91-B8C63100CE6A}"/>
          </ac:spMkLst>
        </pc:spChg>
        <pc:spChg chg="mod">
          <ac:chgData name="Ahmed Salah ELDin" userId="68850134-226f-4097-a9a8-787fd6814b0e" providerId="ADAL" clId="{ABDB72E2-1DE4-44BC-A1C5-DEF6D7024657}" dt="2022-10-17T07:25:47.957" v="202" actId="164"/>
          <ac:spMkLst>
            <pc:docMk/>
            <pc:sldMk cId="331544636" sldId="464"/>
            <ac:spMk id="56" creationId="{06C4AF45-7C3E-E936-AB16-4052EB6020D2}"/>
          </ac:spMkLst>
        </pc:spChg>
        <pc:spChg chg="mod">
          <ac:chgData name="Ahmed Salah ELDin" userId="68850134-226f-4097-a9a8-787fd6814b0e" providerId="ADAL" clId="{ABDB72E2-1DE4-44BC-A1C5-DEF6D7024657}" dt="2022-10-17T07:25:23.116" v="199" actId="164"/>
          <ac:spMkLst>
            <pc:docMk/>
            <pc:sldMk cId="331544636" sldId="464"/>
            <ac:spMk id="58" creationId="{3BE2FCC9-2EDB-0A6B-A131-12C6B82B6F35}"/>
          </ac:spMkLst>
        </pc:spChg>
        <pc:spChg chg="mod">
          <ac:chgData name="Ahmed Salah ELDin" userId="68850134-226f-4097-a9a8-787fd6814b0e" providerId="ADAL" clId="{ABDB72E2-1DE4-44BC-A1C5-DEF6D7024657}" dt="2022-10-17T07:26:26.717" v="250" actId="164"/>
          <ac:spMkLst>
            <pc:docMk/>
            <pc:sldMk cId="331544636" sldId="464"/>
            <ac:spMk id="59" creationId="{6334FC07-7411-2204-8F0D-19BAAFE65A0E}"/>
          </ac:spMkLst>
        </pc:spChg>
        <pc:spChg chg="mod">
          <ac:chgData name="Ahmed Salah ELDin" userId="68850134-226f-4097-a9a8-787fd6814b0e" providerId="ADAL" clId="{ABDB72E2-1DE4-44BC-A1C5-DEF6D7024657}" dt="2022-10-17T07:25:23.116" v="199" actId="164"/>
          <ac:spMkLst>
            <pc:docMk/>
            <pc:sldMk cId="331544636" sldId="464"/>
            <ac:spMk id="65" creationId="{46CDA038-274B-C39C-5AC8-2724420C4745}"/>
          </ac:spMkLst>
        </pc:spChg>
        <pc:spChg chg="mod">
          <ac:chgData name="Ahmed Salah ELDin" userId="68850134-226f-4097-a9a8-787fd6814b0e" providerId="ADAL" clId="{ABDB72E2-1DE4-44BC-A1C5-DEF6D7024657}" dt="2022-10-17T07:26:26.717" v="250" actId="164"/>
          <ac:spMkLst>
            <pc:docMk/>
            <pc:sldMk cId="331544636" sldId="464"/>
            <ac:spMk id="66" creationId="{8E0DF5E5-B23F-15F2-A69E-FD5B75529B1B}"/>
          </ac:spMkLst>
        </pc:spChg>
        <pc:spChg chg="mod">
          <ac:chgData name="Ahmed Salah ELDin" userId="68850134-226f-4097-a9a8-787fd6814b0e" providerId="ADAL" clId="{ABDB72E2-1DE4-44BC-A1C5-DEF6D7024657}" dt="2022-10-17T07:27:16.366" v="257" actId="20577"/>
          <ac:spMkLst>
            <pc:docMk/>
            <pc:sldMk cId="331544636" sldId="464"/>
            <ac:spMk id="67" creationId="{06EFC7ED-42B2-2B9C-EE7F-B76B39D08DAF}"/>
          </ac:spMkLst>
        </pc:spChg>
        <pc:spChg chg="mod">
          <ac:chgData name="Ahmed Salah ELDin" userId="68850134-226f-4097-a9a8-787fd6814b0e" providerId="ADAL" clId="{ABDB72E2-1DE4-44BC-A1C5-DEF6D7024657}" dt="2022-10-17T07:27:24.881" v="258" actId="164"/>
          <ac:spMkLst>
            <pc:docMk/>
            <pc:sldMk cId="331544636" sldId="464"/>
            <ac:spMk id="71" creationId="{76EE166E-4A54-B920-7BA3-6E461DD61028}"/>
          </ac:spMkLst>
        </pc:spChg>
        <pc:spChg chg="mod">
          <ac:chgData name="Ahmed Salah ELDin" userId="68850134-226f-4097-a9a8-787fd6814b0e" providerId="ADAL" clId="{ABDB72E2-1DE4-44BC-A1C5-DEF6D7024657}" dt="2022-10-17T07:27:24.881" v="258" actId="164"/>
          <ac:spMkLst>
            <pc:docMk/>
            <pc:sldMk cId="331544636" sldId="464"/>
            <ac:spMk id="72" creationId="{A04CA15D-6977-D022-FB48-F5A1D41EFB06}"/>
          </ac:spMkLst>
        </pc:spChg>
        <pc:grpChg chg="add mod">
          <ac:chgData name="Ahmed Salah ELDin" userId="68850134-226f-4097-a9a8-787fd6814b0e" providerId="ADAL" clId="{ABDB72E2-1DE4-44BC-A1C5-DEF6D7024657}" dt="2022-10-17T07:25:23.116" v="199" actId="164"/>
          <ac:grpSpMkLst>
            <pc:docMk/>
            <pc:sldMk cId="331544636" sldId="464"/>
            <ac:grpSpMk id="6" creationId="{A38E3496-3517-D462-7187-3C8917A9C106}"/>
          </ac:grpSpMkLst>
        </pc:grpChg>
        <pc:grpChg chg="add mod">
          <ac:chgData name="Ahmed Salah ELDin" userId="68850134-226f-4097-a9a8-787fd6814b0e" providerId="ADAL" clId="{ABDB72E2-1DE4-44BC-A1C5-DEF6D7024657}" dt="2022-10-17T07:25:47.957" v="202" actId="164"/>
          <ac:grpSpMkLst>
            <pc:docMk/>
            <pc:sldMk cId="331544636" sldId="464"/>
            <ac:grpSpMk id="8" creationId="{162E39F3-A3C3-66B8-4CE9-1561EF2B83E0}"/>
          </ac:grpSpMkLst>
        </pc:grpChg>
        <pc:grpChg chg="add mod">
          <ac:chgData name="Ahmed Salah ELDin" userId="68850134-226f-4097-a9a8-787fd6814b0e" providerId="ADAL" clId="{ABDB72E2-1DE4-44BC-A1C5-DEF6D7024657}" dt="2022-10-17T07:26:26.717" v="250" actId="164"/>
          <ac:grpSpMkLst>
            <pc:docMk/>
            <pc:sldMk cId="331544636" sldId="464"/>
            <ac:grpSpMk id="11" creationId="{A598A3A4-3113-907E-F9C5-5E801439B9D4}"/>
          </ac:grpSpMkLst>
        </pc:grpChg>
        <pc:grpChg chg="add mod">
          <ac:chgData name="Ahmed Salah ELDin" userId="68850134-226f-4097-a9a8-787fd6814b0e" providerId="ADAL" clId="{ABDB72E2-1DE4-44BC-A1C5-DEF6D7024657}" dt="2022-10-17T07:26:41.867" v="254" actId="164"/>
          <ac:grpSpMkLst>
            <pc:docMk/>
            <pc:sldMk cId="331544636" sldId="464"/>
            <ac:grpSpMk id="13" creationId="{FDA0252A-9CAC-B47A-B917-A77E28498F91}"/>
          </ac:grpSpMkLst>
        </pc:grpChg>
        <pc:grpChg chg="add mod">
          <ac:chgData name="Ahmed Salah ELDin" userId="68850134-226f-4097-a9a8-787fd6814b0e" providerId="ADAL" clId="{ABDB72E2-1DE4-44BC-A1C5-DEF6D7024657}" dt="2022-10-17T07:27:24.881" v="258" actId="164"/>
          <ac:grpSpMkLst>
            <pc:docMk/>
            <pc:sldMk cId="331544636" sldId="464"/>
            <ac:grpSpMk id="14" creationId="{39AA52FE-E1F5-F5B8-0368-DF7BB933E1F2}"/>
          </ac:grpSpMkLst>
        </pc:grpChg>
        <pc:inkChg chg="add">
          <ac:chgData name="Ahmed Salah ELDin" userId="68850134-226f-4097-a9a8-787fd6814b0e" providerId="ADAL" clId="{ABDB72E2-1DE4-44BC-A1C5-DEF6D7024657}" dt="2022-10-17T10:36:04.609" v="1549"/>
          <ac:inkMkLst>
            <pc:docMk/>
            <pc:sldMk cId="331544636" sldId="464"/>
            <ac:inkMk id="15" creationId="{12E6AE2A-D90F-F0C1-0547-D9319EFFA980}"/>
          </ac:inkMkLst>
        </pc:inkChg>
      </pc:sldChg>
      <pc:sldChg chg="del">
        <pc:chgData name="Ahmed Salah ELDin" userId="68850134-226f-4097-a9a8-787fd6814b0e" providerId="ADAL" clId="{ABDB72E2-1DE4-44BC-A1C5-DEF6D7024657}" dt="2022-10-17T07:31:40.866" v="302" actId="47"/>
        <pc:sldMkLst>
          <pc:docMk/>
          <pc:sldMk cId="1114907140" sldId="465"/>
        </pc:sldMkLst>
      </pc:sldChg>
      <pc:sldChg chg="modSp add mod">
        <pc:chgData name="Ahmed Salah ELDin" userId="68850134-226f-4097-a9a8-787fd6814b0e" providerId="ADAL" clId="{ABDB72E2-1DE4-44BC-A1C5-DEF6D7024657}" dt="2022-10-17T07:32:08.442" v="315" actId="20577"/>
        <pc:sldMkLst>
          <pc:docMk/>
          <pc:sldMk cId="2314592262" sldId="466"/>
        </pc:sldMkLst>
        <pc:spChg chg="mod">
          <ac:chgData name="Ahmed Salah ELDin" userId="68850134-226f-4097-a9a8-787fd6814b0e" providerId="ADAL" clId="{ABDB72E2-1DE4-44BC-A1C5-DEF6D7024657}" dt="2022-10-17T07:32:08.442" v="315" actId="20577"/>
          <ac:spMkLst>
            <pc:docMk/>
            <pc:sldMk cId="2314592262" sldId="466"/>
            <ac:spMk id="2" creationId="{7EDF8E9F-7477-40C4-8B93-7CEFF71F6618}"/>
          </ac:spMkLst>
        </pc:spChg>
        <pc:graphicFrameChg chg="modGraphic">
          <ac:chgData name="Ahmed Salah ELDin" userId="68850134-226f-4097-a9a8-787fd6814b0e" providerId="ADAL" clId="{ABDB72E2-1DE4-44BC-A1C5-DEF6D7024657}" dt="2022-10-17T07:12:58.202" v="165" actId="20577"/>
          <ac:graphicFrameMkLst>
            <pc:docMk/>
            <pc:sldMk cId="2314592262" sldId="466"/>
            <ac:graphicFrameMk id="5" creationId="{EB3F582C-50B4-3B50-7B6B-4D91F3DED128}"/>
          </ac:graphicFrameMkLst>
        </pc:graphicFrameChg>
      </pc:sldChg>
      <pc:sldChg chg="modSp del mod">
        <pc:chgData name="Ahmed Salah ELDin" userId="68850134-226f-4097-a9a8-787fd6814b0e" providerId="ADAL" clId="{ABDB72E2-1DE4-44BC-A1C5-DEF6D7024657}" dt="2022-10-17T07:09:13.013" v="110" actId="2696"/>
        <pc:sldMkLst>
          <pc:docMk/>
          <pc:sldMk cId="3434799819" sldId="466"/>
        </pc:sldMkLst>
        <pc:spChg chg="mod">
          <ac:chgData name="Ahmed Salah ELDin" userId="68850134-226f-4097-a9a8-787fd6814b0e" providerId="ADAL" clId="{ABDB72E2-1DE4-44BC-A1C5-DEF6D7024657}" dt="2022-10-17T07:08:00.623" v="91" actId="20577"/>
          <ac:spMkLst>
            <pc:docMk/>
            <pc:sldMk cId="3434799819" sldId="466"/>
            <ac:spMk id="2" creationId="{7EDF8E9F-7477-40C4-8B93-7CEFF71F6618}"/>
          </ac:spMkLst>
        </pc:spChg>
        <pc:spChg chg="mod">
          <ac:chgData name="Ahmed Salah ELDin" userId="68850134-226f-4097-a9a8-787fd6814b0e" providerId="ADAL" clId="{ABDB72E2-1DE4-44BC-A1C5-DEF6D7024657}" dt="2022-10-17T07:08:52.485" v="109" actId="20577"/>
          <ac:spMkLst>
            <pc:docMk/>
            <pc:sldMk cId="3434799819" sldId="466"/>
            <ac:spMk id="3" creationId="{AF23B4CD-FA65-7FC5-E1E6-C7593B7AC565}"/>
          </ac:spMkLst>
        </pc:spChg>
      </pc:sldChg>
      <pc:sldChg chg="del">
        <pc:chgData name="Ahmed Salah ELDin" userId="68850134-226f-4097-a9a8-787fd6814b0e" providerId="ADAL" clId="{ABDB72E2-1DE4-44BC-A1C5-DEF6D7024657}" dt="2022-10-17T07:09:13.013" v="110" actId="2696"/>
        <pc:sldMkLst>
          <pc:docMk/>
          <pc:sldMk cId="3515703516" sldId="467"/>
        </pc:sldMkLst>
      </pc:sldChg>
      <pc:sldChg chg="modSp add mod">
        <pc:chgData name="Ahmed Salah ELDin" userId="68850134-226f-4097-a9a8-787fd6814b0e" providerId="ADAL" clId="{ABDB72E2-1DE4-44BC-A1C5-DEF6D7024657}" dt="2022-10-17T07:32:18.671" v="317" actId="20577"/>
        <pc:sldMkLst>
          <pc:docMk/>
          <pc:sldMk cId="4119747146" sldId="467"/>
        </pc:sldMkLst>
        <pc:spChg chg="mod">
          <ac:chgData name="Ahmed Salah ELDin" userId="68850134-226f-4097-a9a8-787fd6814b0e" providerId="ADAL" clId="{ABDB72E2-1DE4-44BC-A1C5-DEF6D7024657}" dt="2022-10-17T07:32:18.671" v="317" actId="20577"/>
          <ac:spMkLst>
            <pc:docMk/>
            <pc:sldMk cId="4119747146" sldId="467"/>
            <ac:spMk id="2" creationId="{EB975FC2-3CCE-5D86-6190-D688592F0FF0}"/>
          </ac:spMkLst>
        </pc:spChg>
      </pc:sldChg>
      <pc:sldChg chg="del">
        <pc:chgData name="Ahmed Salah ELDin" userId="68850134-226f-4097-a9a8-787fd6814b0e" providerId="ADAL" clId="{ABDB72E2-1DE4-44BC-A1C5-DEF6D7024657}" dt="2022-10-17T07:07:43.663" v="90" actId="47"/>
        <pc:sldMkLst>
          <pc:docMk/>
          <pc:sldMk cId="3206902585" sldId="468"/>
        </pc:sldMkLst>
      </pc:sldChg>
      <pc:sldChg chg="del">
        <pc:chgData name="Ahmed Salah ELDin" userId="68850134-226f-4097-a9a8-787fd6814b0e" providerId="ADAL" clId="{ABDB72E2-1DE4-44BC-A1C5-DEF6D7024657}" dt="2022-10-17T07:09:13.013" v="110" actId="2696"/>
        <pc:sldMkLst>
          <pc:docMk/>
          <pc:sldMk cId="263559866" sldId="469"/>
        </pc:sldMkLst>
      </pc:sldChg>
      <pc:sldChg chg="modSp add mod">
        <pc:chgData name="Ahmed Salah ELDin" userId="68850134-226f-4097-a9a8-787fd6814b0e" providerId="ADAL" clId="{ABDB72E2-1DE4-44BC-A1C5-DEF6D7024657}" dt="2022-10-17T07:32:22.733" v="318"/>
        <pc:sldMkLst>
          <pc:docMk/>
          <pc:sldMk cId="480038398" sldId="469"/>
        </pc:sldMkLst>
        <pc:spChg chg="mod">
          <ac:chgData name="Ahmed Salah ELDin" userId="68850134-226f-4097-a9a8-787fd6814b0e" providerId="ADAL" clId="{ABDB72E2-1DE4-44BC-A1C5-DEF6D7024657}" dt="2022-10-17T07:32:22.733" v="318"/>
          <ac:spMkLst>
            <pc:docMk/>
            <pc:sldMk cId="480038398" sldId="469"/>
            <ac:spMk id="2" creationId="{EB975FC2-3CCE-5D86-6190-D688592F0FF0}"/>
          </ac:spMkLst>
        </pc:spChg>
      </pc:sldChg>
      <pc:sldChg chg="modSp add ord modAnim">
        <pc:chgData name="Ahmed Salah ELDin" userId="68850134-226f-4097-a9a8-787fd6814b0e" providerId="ADAL" clId="{ABDB72E2-1DE4-44BC-A1C5-DEF6D7024657}" dt="2022-10-17T07:16:10.760" v="179" actId="207"/>
        <pc:sldMkLst>
          <pc:docMk/>
          <pc:sldMk cId="3020160953" sldId="470"/>
        </pc:sldMkLst>
        <pc:spChg chg="mod">
          <ac:chgData name="Ahmed Salah ELDin" userId="68850134-226f-4097-a9a8-787fd6814b0e" providerId="ADAL" clId="{ABDB72E2-1DE4-44BC-A1C5-DEF6D7024657}" dt="2022-10-17T07:16:10.760" v="179" actId="207"/>
          <ac:spMkLst>
            <pc:docMk/>
            <pc:sldMk cId="3020160953" sldId="470"/>
            <ac:spMk id="3" creationId="{71A8471A-C9D0-5A9A-5A1E-FE77062D3413}"/>
          </ac:spMkLst>
        </pc:spChg>
      </pc:sldChg>
      <pc:sldChg chg="modSp add mod">
        <pc:chgData name="Ahmed Salah ELDin" userId="68850134-226f-4097-a9a8-787fd6814b0e" providerId="ADAL" clId="{ABDB72E2-1DE4-44BC-A1C5-DEF6D7024657}" dt="2022-10-17T07:30:40.164" v="294" actId="207"/>
        <pc:sldMkLst>
          <pc:docMk/>
          <pc:sldMk cId="1039901496" sldId="471"/>
        </pc:sldMkLst>
        <pc:spChg chg="mod">
          <ac:chgData name="Ahmed Salah ELDin" userId="68850134-226f-4097-a9a8-787fd6814b0e" providerId="ADAL" clId="{ABDB72E2-1DE4-44BC-A1C5-DEF6D7024657}" dt="2022-10-17T07:30:40.164" v="294" actId="207"/>
          <ac:spMkLst>
            <pc:docMk/>
            <pc:sldMk cId="1039901496" sldId="471"/>
            <ac:spMk id="3" creationId="{71A8471A-C9D0-5A9A-5A1E-FE77062D3413}"/>
          </ac:spMkLst>
        </pc:spChg>
      </pc:sldChg>
      <pc:sldChg chg="modSp add mod">
        <pc:chgData name="Ahmed Salah ELDin" userId="68850134-226f-4097-a9a8-787fd6814b0e" providerId="ADAL" clId="{ABDB72E2-1DE4-44BC-A1C5-DEF6D7024657}" dt="2022-10-17T07:31:30.035" v="300" actId="207"/>
        <pc:sldMkLst>
          <pc:docMk/>
          <pc:sldMk cId="3137772925" sldId="472"/>
        </pc:sldMkLst>
        <pc:spChg chg="mod">
          <ac:chgData name="Ahmed Salah ELDin" userId="68850134-226f-4097-a9a8-787fd6814b0e" providerId="ADAL" clId="{ABDB72E2-1DE4-44BC-A1C5-DEF6D7024657}" dt="2022-10-17T07:31:30.035" v="300" actId="207"/>
          <ac:spMkLst>
            <pc:docMk/>
            <pc:sldMk cId="3137772925" sldId="472"/>
            <ac:spMk id="3" creationId="{71A8471A-C9D0-5A9A-5A1E-FE77062D3413}"/>
          </ac:spMkLst>
        </pc:spChg>
      </pc:sldChg>
      <pc:sldChg chg="modSp add mod">
        <pc:chgData name="Ahmed Salah ELDin" userId="68850134-226f-4097-a9a8-787fd6814b0e" providerId="ADAL" clId="{ABDB72E2-1DE4-44BC-A1C5-DEF6D7024657}" dt="2022-10-17T08:29:31.040" v="1220" actId="207"/>
        <pc:sldMkLst>
          <pc:docMk/>
          <pc:sldMk cId="2997599869" sldId="473"/>
        </pc:sldMkLst>
        <pc:spChg chg="mod">
          <ac:chgData name="Ahmed Salah ELDin" userId="68850134-226f-4097-a9a8-787fd6814b0e" providerId="ADAL" clId="{ABDB72E2-1DE4-44BC-A1C5-DEF6D7024657}" dt="2022-10-17T08:29:31.040" v="1220" actId="207"/>
          <ac:spMkLst>
            <pc:docMk/>
            <pc:sldMk cId="2997599869" sldId="473"/>
            <ac:spMk id="3" creationId="{71A8471A-C9D0-5A9A-5A1E-FE77062D3413}"/>
          </ac:spMkLst>
        </pc:spChg>
      </pc:sldChg>
      <pc:sldChg chg="modSp add mod">
        <pc:chgData name="Ahmed Salah ELDin" userId="68850134-226f-4097-a9a8-787fd6814b0e" providerId="ADAL" clId="{ABDB72E2-1DE4-44BC-A1C5-DEF6D7024657}" dt="2022-10-17T08:31:18.396" v="1233" actId="207"/>
        <pc:sldMkLst>
          <pc:docMk/>
          <pc:sldMk cId="3866734999" sldId="474"/>
        </pc:sldMkLst>
        <pc:spChg chg="mod">
          <ac:chgData name="Ahmed Salah ELDin" userId="68850134-226f-4097-a9a8-787fd6814b0e" providerId="ADAL" clId="{ABDB72E2-1DE4-44BC-A1C5-DEF6D7024657}" dt="2022-10-17T08:31:18.396" v="1233" actId="207"/>
          <ac:spMkLst>
            <pc:docMk/>
            <pc:sldMk cId="3866734999" sldId="474"/>
            <ac:spMk id="3" creationId="{71A8471A-C9D0-5A9A-5A1E-FE77062D3413}"/>
          </ac:spMkLst>
        </pc:spChg>
      </pc:sldChg>
      <pc:sldChg chg="modSp add mod">
        <pc:chgData name="Ahmed Salah ELDin" userId="68850134-226f-4097-a9a8-787fd6814b0e" providerId="ADAL" clId="{ABDB72E2-1DE4-44BC-A1C5-DEF6D7024657}" dt="2022-10-17T08:33:26.709" v="1238" actId="207"/>
        <pc:sldMkLst>
          <pc:docMk/>
          <pc:sldMk cId="2221206604" sldId="475"/>
        </pc:sldMkLst>
        <pc:spChg chg="mod">
          <ac:chgData name="Ahmed Salah ELDin" userId="68850134-226f-4097-a9a8-787fd6814b0e" providerId="ADAL" clId="{ABDB72E2-1DE4-44BC-A1C5-DEF6D7024657}" dt="2022-10-17T08:33:26.709" v="1238" actId="207"/>
          <ac:spMkLst>
            <pc:docMk/>
            <pc:sldMk cId="2221206604" sldId="475"/>
            <ac:spMk id="3" creationId="{71A8471A-C9D0-5A9A-5A1E-FE77062D3413}"/>
          </ac:spMkLst>
        </pc:spChg>
      </pc:sldChg>
      <pc:sldChg chg="addSp delSp modSp new mod ord modAnim">
        <pc:chgData name="Ahmed Salah ELDin" userId="68850134-226f-4097-a9a8-787fd6814b0e" providerId="ADAL" clId="{ABDB72E2-1DE4-44BC-A1C5-DEF6D7024657}" dt="2022-10-17T10:36:04.609" v="1549"/>
        <pc:sldMkLst>
          <pc:docMk/>
          <pc:sldMk cId="1305205122" sldId="476"/>
        </pc:sldMkLst>
        <pc:spChg chg="mod">
          <ac:chgData name="Ahmed Salah ELDin" userId="68850134-226f-4097-a9a8-787fd6814b0e" providerId="ADAL" clId="{ABDB72E2-1DE4-44BC-A1C5-DEF6D7024657}" dt="2022-10-17T08:53:03.014" v="1341" actId="1076"/>
          <ac:spMkLst>
            <pc:docMk/>
            <pc:sldMk cId="1305205122" sldId="476"/>
            <ac:spMk id="2" creationId="{BDA18C67-584C-7604-53FE-E7A4975C6A7C}"/>
          </ac:spMkLst>
        </pc:spChg>
        <pc:spChg chg="del">
          <ac:chgData name="Ahmed Salah ELDin" userId="68850134-226f-4097-a9a8-787fd6814b0e" providerId="ADAL" clId="{ABDB72E2-1DE4-44BC-A1C5-DEF6D7024657}" dt="2022-10-17T08:41:21.598" v="1268" actId="478"/>
          <ac:spMkLst>
            <pc:docMk/>
            <pc:sldMk cId="1305205122" sldId="476"/>
            <ac:spMk id="3" creationId="{75EF145A-E41B-9319-6710-E6D34CA05FE8}"/>
          </ac:spMkLst>
        </pc:spChg>
        <pc:spChg chg="add del">
          <ac:chgData name="Ahmed Salah ELDin" userId="68850134-226f-4097-a9a8-787fd6814b0e" providerId="ADAL" clId="{ABDB72E2-1DE4-44BC-A1C5-DEF6D7024657}" dt="2022-10-17T08:48:52.436" v="1281" actId="478"/>
          <ac:spMkLst>
            <pc:docMk/>
            <pc:sldMk cId="1305205122" sldId="476"/>
            <ac:spMk id="7" creationId="{3C8C86F0-95F0-DEA2-E5BE-E1E12D2337C2}"/>
          </ac:spMkLst>
        </pc:spChg>
        <pc:spChg chg="add del">
          <ac:chgData name="Ahmed Salah ELDin" userId="68850134-226f-4097-a9a8-787fd6814b0e" providerId="ADAL" clId="{ABDB72E2-1DE4-44BC-A1C5-DEF6D7024657}" dt="2022-10-17T08:49:11.821" v="1283"/>
          <ac:spMkLst>
            <pc:docMk/>
            <pc:sldMk cId="1305205122" sldId="476"/>
            <ac:spMk id="8" creationId="{682A2B3B-C6D4-EC22-8C2B-DAA374993482}"/>
          </ac:spMkLst>
        </pc:spChg>
        <pc:spChg chg="add mod">
          <ac:chgData name="Ahmed Salah ELDin" userId="68850134-226f-4097-a9a8-787fd6814b0e" providerId="ADAL" clId="{ABDB72E2-1DE4-44BC-A1C5-DEF6D7024657}" dt="2022-10-17T09:00:00.398" v="1389" actId="1076"/>
          <ac:spMkLst>
            <pc:docMk/>
            <pc:sldMk cId="1305205122" sldId="476"/>
            <ac:spMk id="9" creationId="{A7A93D4F-C0B2-775E-163D-17D1BFBBE41A}"/>
          </ac:spMkLst>
        </pc:spChg>
        <pc:spChg chg="add mod">
          <ac:chgData name="Ahmed Salah ELDin" userId="68850134-226f-4097-a9a8-787fd6814b0e" providerId="ADAL" clId="{ABDB72E2-1DE4-44BC-A1C5-DEF6D7024657}" dt="2022-10-17T09:30:08.432" v="1524" actId="1035"/>
          <ac:spMkLst>
            <pc:docMk/>
            <pc:sldMk cId="1305205122" sldId="476"/>
            <ac:spMk id="10" creationId="{E4701054-AD51-CC59-14FE-E979B7F81F9B}"/>
          </ac:spMkLst>
        </pc:spChg>
        <pc:spChg chg="add mod">
          <ac:chgData name="Ahmed Salah ELDin" userId="68850134-226f-4097-a9a8-787fd6814b0e" providerId="ADAL" clId="{ABDB72E2-1DE4-44BC-A1C5-DEF6D7024657}" dt="2022-10-17T09:31:11.929" v="1543" actId="1076"/>
          <ac:spMkLst>
            <pc:docMk/>
            <pc:sldMk cId="1305205122" sldId="476"/>
            <ac:spMk id="11" creationId="{65E64063-5A92-55BB-7AE4-B8261AA4E8AD}"/>
          </ac:spMkLst>
        </pc:spChg>
        <pc:spChg chg="add mod">
          <ac:chgData name="Ahmed Salah ELDin" userId="68850134-226f-4097-a9a8-787fd6814b0e" providerId="ADAL" clId="{ABDB72E2-1DE4-44BC-A1C5-DEF6D7024657}" dt="2022-10-17T09:01:30.204" v="1398" actId="1076"/>
          <ac:spMkLst>
            <pc:docMk/>
            <pc:sldMk cId="1305205122" sldId="476"/>
            <ac:spMk id="15" creationId="{5AB3135F-23C7-D6B7-D8E9-D87643FD9225}"/>
          </ac:spMkLst>
        </pc:spChg>
        <pc:spChg chg="add mod">
          <ac:chgData name="Ahmed Salah ELDin" userId="68850134-226f-4097-a9a8-787fd6814b0e" providerId="ADAL" clId="{ABDB72E2-1DE4-44BC-A1C5-DEF6D7024657}" dt="2022-10-17T09:30:57.709" v="1541" actId="20577"/>
          <ac:spMkLst>
            <pc:docMk/>
            <pc:sldMk cId="1305205122" sldId="476"/>
            <ac:spMk id="36" creationId="{3BC80F33-3491-C682-3EA7-614DBF74CDAB}"/>
          </ac:spMkLst>
        </pc:spChg>
        <pc:spChg chg="add mod">
          <ac:chgData name="Ahmed Salah ELDin" userId="68850134-226f-4097-a9a8-787fd6814b0e" providerId="ADAL" clId="{ABDB72E2-1DE4-44BC-A1C5-DEF6D7024657}" dt="2022-10-17T09:30:25.921" v="1534" actId="1035"/>
          <ac:spMkLst>
            <pc:docMk/>
            <pc:sldMk cId="1305205122" sldId="476"/>
            <ac:spMk id="37" creationId="{07E9C2B0-D9F9-6A64-698E-AD7698A737E0}"/>
          </ac:spMkLst>
        </pc:spChg>
        <pc:spChg chg="add mod">
          <ac:chgData name="Ahmed Salah ELDin" userId="68850134-226f-4097-a9a8-787fd6814b0e" providerId="ADAL" clId="{ABDB72E2-1DE4-44BC-A1C5-DEF6D7024657}" dt="2022-10-17T09:31:38.581" v="1546" actId="1076"/>
          <ac:spMkLst>
            <pc:docMk/>
            <pc:sldMk cId="1305205122" sldId="476"/>
            <ac:spMk id="38" creationId="{E10DC56C-8E3C-E4B4-8884-C1AB98D2D5C5}"/>
          </ac:spMkLst>
        </pc:spChg>
        <pc:grpChg chg="add mod">
          <ac:chgData name="Ahmed Salah ELDin" userId="68850134-226f-4097-a9a8-787fd6814b0e" providerId="ADAL" clId="{ABDB72E2-1DE4-44BC-A1C5-DEF6D7024657}" dt="2022-10-17T09:31:11.929" v="1543" actId="1076"/>
          <ac:grpSpMkLst>
            <pc:docMk/>
            <pc:sldMk cId="1305205122" sldId="476"/>
            <ac:grpSpMk id="12" creationId="{1D672B8A-8729-DC0F-801B-43074AB479C1}"/>
          </ac:grpSpMkLst>
        </pc:grpChg>
        <pc:grpChg chg="add mod">
          <ac:chgData name="Ahmed Salah ELDin" userId="68850134-226f-4097-a9a8-787fd6814b0e" providerId="ADAL" clId="{ABDB72E2-1DE4-44BC-A1C5-DEF6D7024657}" dt="2022-10-17T09:30:08.432" v="1524" actId="1035"/>
          <ac:grpSpMkLst>
            <pc:docMk/>
            <pc:sldMk cId="1305205122" sldId="476"/>
            <ac:grpSpMk id="13" creationId="{EEE6E84C-F577-32E9-C76F-D24CB0B02E92}"/>
          </ac:grpSpMkLst>
        </pc:grpChg>
        <pc:grpChg chg="add mod">
          <ac:chgData name="Ahmed Salah ELDin" userId="68850134-226f-4097-a9a8-787fd6814b0e" providerId="ADAL" clId="{ABDB72E2-1DE4-44BC-A1C5-DEF6D7024657}" dt="2022-10-17T09:00:00.398" v="1389" actId="1076"/>
          <ac:grpSpMkLst>
            <pc:docMk/>
            <pc:sldMk cId="1305205122" sldId="476"/>
            <ac:grpSpMk id="14" creationId="{AAB3EC26-78C1-51CB-BBA5-DF729BA04689}"/>
          </ac:grpSpMkLst>
        </pc:grpChg>
        <pc:grpChg chg="add mod">
          <ac:chgData name="Ahmed Salah ELDin" userId="68850134-226f-4097-a9a8-787fd6814b0e" providerId="ADAL" clId="{ABDB72E2-1DE4-44BC-A1C5-DEF6D7024657}" dt="2022-10-17T09:01:30.204" v="1398" actId="1076"/>
          <ac:grpSpMkLst>
            <pc:docMk/>
            <pc:sldMk cId="1305205122" sldId="476"/>
            <ac:grpSpMk id="16" creationId="{DE22C669-815C-7018-D441-7B0FB8E258B5}"/>
          </ac:grpSpMkLst>
        </pc:grpChg>
        <pc:picChg chg="add mod modCrop">
          <ac:chgData name="Ahmed Salah ELDin" userId="68850134-226f-4097-a9a8-787fd6814b0e" providerId="ADAL" clId="{ABDB72E2-1DE4-44BC-A1C5-DEF6D7024657}" dt="2022-10-17T08:45:32.875" v="1274" actId="14100"/>
          <ac:picMkLst>
            <pc:docMk/>
            <pc:sldMk cId="1305205122" sldId="476"/>
            <ac:picMk id="6" creationId="{A1957125-79A3-E973-AEFF-A70093571482}"/>
          </ac:picMkLst>
        </pc:picChg>
        <pc:picChg chg="add mod">
          <ac:chgData name="Ahmed Salah ELDin" userId="68850134-226f-4097-a9a8-787fd6814b0e" providerId="ADAL" clId="{ABDB72E2-1DE4-44BC-A1C5-DEF6D7024657}" dt="2022-10-17T09:00:00.398" v="1389" actId="1076"/>
          <ac:picMkLst>
            <pc:docMk/>
            <pc:sldMk cId="1305205122" sldId="476"/>
            <ac:picMk id="1026" creationId="{700D42AF-DB30-65BF-E281-6E754C9D841B}"/>
          </ac:picMkLst>
        </pc:picChg>
        <pc:picChg chg="add mod">
          <ac:chgData name="Ahmed Salah ELDin" userId="68850134-226f-4097-a9a8-787fd6814b0e" providerId="ADAL" clId="{ABDB72E2-1DE4-44BC-A1C5-DEF6D7024657}" dt="2022-10-17T09:30:08.432" v="1524" actId="1035"/>
          <ac:picMkLst>
            <pc:docMk/>
            <pc:sldMk cId="1305205122" sldId="476"/>
            <ac:picMk id="1028" creationId="{AE38D3CB-41C7-768D-1C6B-356B9E6F040D}"/>
          </ac:picMkLst>
        </pc:picChg>
        <pc:picChg chg="add mod">
          <ac:chgData name="Ahmed Salah ELDin" userId="68850134-226f-4097-a9a8-787fd6814b0e" providerId="ADAL" clId="{ABDB72E2-1DE4-44BC-A1C5-DEF6D7024657}" dt="2022-10-17T09:31:11.929" v="1543" actId="1076"/>
          <ac:picMkLst>
            <pc:docMk/>
            <pc:sldMk cId="1305205122" sldId="476"/>
            <ac:picMk id="1034" creationId="{8B06C6E7-6EC1-97A5-FCFB-5107B3BC0D3C}"/>
          </ac:picMkLst>
        </pc:picChg>
        <pc:picChg chg="add del">
          <ac:chgData name="Ahmed Salah ELDin" userId="68850134-226f-4097-a9a8-787fd6814b0e" providerId="ADAL" clId="{ABDB72E2-1DE4-44BC-A1C5-DEF6D7024657}" dt="2022-10-17T08:51:17.475" v="1301"/>
          <ac:picMkLst>
            <pc:docMk/>
            <pc:sldMk cId="1305205122" sldId="476"/>
            <ac:picMk id="1036" creationId="{B0A79534-979F-F7B5-29B7-C3A2DF542700}"/>
          </ac:picMkLst>
        </pc:picChg>
        <pc:picChg chg="add mod">
          <ac:chgData name="Ahmed Salah ELDin" userId="68850134-226f-4097-a9a8-787fd6814b0e" providerId="ADAL" clId="{ABDB72E2-1DE4-44BC-A1C5-DEF6D7024657}" dt="2022-10-17T09:01:30.204" v="1398" actId="1076"/>
          <ac:picMkLst>
            <pc:docMk/>
            <pc:sldMk cId="1305205122" sldId="476"/>
            <ac:picMk id="1038" creationId="{AA813DED-7A13-33E7-9EB4-BCAACE179B69}"/>
          </ac:picMkLst>
        </pc:picChg>
        <pc:inkChg chg="add">
          <ac:chgData name="Ahmed Salah ELDin" userId="68850134-226f-4097-a9a8-787fd6814b0e" providerId="ADAL" clId="{ABDB72E2-1DE4-44BC-A1C5-DEF6D7024657}" dt="2022-10-17T10:36:04.609" v="1549"/>
          <ac:inkMkLst>
            <pc:docMk/>
            <pc:sldMk cId="1305205122" sldId="476"/>
            <ac:inkMk id="39" creationId="{68ECF869-7570-50A9-D8F1-392D3B5457B7}"/>
          </ac:inkMkLst>
        </pc:inkChg>
        <pc:cxnChg chg="add del mod">
          <ac:chgData name="Ahmed Salah ELDin" userId="68850134-226f-4097-a9a8-787fd6814b0e" providerId="ADAL" clId="{ABDB72E2-1DE4-44BC-A1C5-DEF6D7024657}" dt="2022-10-17T09:01:18.512" v="1397" actId="478"/>
          <ac:cxnSpMkLst>
            <pc:docMk/>
            <pc:sldMk cId="1305205122" sldId="476"/>
            <ac:cxnSpMk id="18" creationId="{CEB2C6D9-9BC1-37D5-32F8-97F76567B671}"/>
          </ac:cxnSpMkLst>
        </pc:cxnChg>
        <pc:cxnChg chg="add mod">
          <ac:chgData name="Ahmed Salah ELDin" userId="68850134-226f-4097-a9a8-787fd6814b0e" providerId="ADAL" clId="{ABDB72E2-1DE4-44BC-A1C5-DEF6D7024657}" dt="2022-10-17T09:01:56.163" v="1401" actId="1582"/>
          <ac:cxnSpMkLst>
            <pc:docMk/>
            <pc:sldMk cId="1305205122" sldId="476"/>
            <ac:cxnSpMk id="21" creationId="{1482FBED-B16F-583A-81DD-DF079655EB5D}"/>
          </ac:cxnSpMkLst>
        </pc:cxnChg>
        <pc:cxnChg chg="add mod">
          <ac:chgData name="Ahmed Salah ELDin" userId="68850134-226f-4097-a9a8-787fd6814b0e" providerId="ADAL" clId="{ABDB72E2-1DE4-44BC-A1C5-DEF6D7024657}" dt="2022-10-17T09:31:11.929" v="1543" actId="1076"/>
          <ac:cxnSpMkLst>
            <pc:docMk/>
            <pc:sldMk cId="1305205122" sldId="476"/>
            <ac:cxnSpMk id="23" creationId="{59C9E978-5EAF-7EF9-9BA4-8D21FC72B2A3}"/>
          </ac:cxnSpMkLst>
        </pc:cxnChg>
        <pc:cxnChg chg="add mod">
          <ac:chgData name="Ahmed Salah ELDin" userId="68850134-226f-4097-a9a8-787fd6814b0e" providerId="ADAL" clId="{ABDB72E2-1DE4-44BC-A1C5-DEF6D7024657}" dt="2022-10-17T09:30:08.432" v="1524" actId="1035"/>
          <ac:cxnSpMkLst>
            <pc:docMk/>
            <pc:sldMk cId="1305205122" sldId="476"/>
            <ac:cxnSpMk id="24" creationId="{FD13F71A-C557-A662-0F4D-63E7DE8909BA}"/>
          </ac:cxnSpMkLst>
        </pc:cxnChg>
        <pc:cxnChg chg="add del mod">
          <ac:chgData name="Ahmed Salah ELDin" userId="68850134-226f-4097-a9a8-787fd6814b0e" providerId="ADAL" clId="{ABDB72E2-1DE4-44BC-A1C5-DEF6D7024657}" dt="2022-10-17T09:03:09.722" v="1412" actId="478"/>
          <ac:cxnSpMkLst>
            <pc:docMk/>
            <pc:sldMk cId="1305205122" sldId="476"/>
            <ac:cxnSpMk id="27" creationId="{A0F617DA-A4DB-8629-7548-EC1CDEB99AA7}"/>
          </ac:cxnSpMkLst>
        </pc:cxnChg>
        <pc:cxnChg chg="add mod">
          <ac:chgData name="Ahmed Salah ELDin" userId="68850134-226f-4097-a9a8-787fd6814b0e" providerId="ADAL" clId="{ABDB72E2-1DE4-44BC-A1C5-DEF6D7024657}" dt="2022-10-17T09:31:11.929" v="1543" actId="1076"/>
          <ac:cxnSpMkLst>
            <pc:docMk/>
            <pc:sldMk cId="1305205122" sldId="476"/>
            <ac:cxnSpMk id="29" creationId="{71126C3F-866A-6B0D-8EDA-A9A3749FDCCE}"/>
          </ac:cxnSpMkLst>
        </pc:cxnChg>
        <pc:cxnChg chg="add del mod">
          <ac:chgData name="Ahmed Salah ELDin" userId="68850134-226f-4097-a9a8-787fd6814b0e" providerId="ADAL" clId="{ABDB72E2-1DE4-44BC-A1C5-DEF6D7024657}" dt="2022-10-17T09:03:24.849" v="1417"/>
          <ac:cxnSpMkLst>
            <pc:docMk/>
            <pc:sldMk cId="1305205122" sldId="476"/>
            <ac:cxnSpMk id="32" creationId="{59866E54-9215-3BFC-3B34-92AD9AE4B547}"/>
          </ac:cxnSpMkLst>
        </pc:cxnChg>
        <pc:cxnChg chg="add mod">
          <ac:chgData name="Ahmed Salah ELDin" userId="68850134-226f-4097-a9a8-787fd6814b0e" providerId="ADAL" clId="{ABDB72E2-1DE4-44BC-A1C5-DEF6D7024657}" dt="2022-10-17T09:30:08.432" v="1524" actId="1035"/>
          <ac:cxnSpMkLst>
            <pc:docMk/>
            <pc:sldMk cId="1305205122" sldId="476"/>
            <ac:cxnSpMk id="33" creationId="{9F7D7CEC-158E-6B05-1D31-5738E8DDD938}"/>
          </ac:cxnSpMkLst>
        </pc:cxnChg>
      </pc:sldChg>
    </pc:docChg>
  </pc:docChgLst>
  <pc:docChgLst>
    <pc:chgData name="Ahmed Salah ELDin" userId="68850134-226f-4097-a9a8-787fd6814b0e" providerId="ADAL" clId="{41529A9F-B598-4F6F-BF77-A2C038883ABA}"/>
    <pc:docChg chg="undo redo custSel addSld delSld modSld sldOrd delMainMaster addSection modSection">
      <pc:chgData name="Ahmed Salah ELDin" userId="68850134-226f-4097-a9a8-787fd6814b0e" providerId="ADAL" clId="{41529A9F-B598-4F6F-BF77-A2C038883ABA}" dt="2024-10-12T20:06:33.660" v="5963" actId="2711"/>
      <pc:docMkLst>
        <pc:docMk/>
      </pc:docMkLst>
      <pc:sldChg chg="modSp mod">
        <pc:chgData name="Ahmed Salah ELDin" userId="68850134-226f-4097-a9a8-787fd6814b0e" providerId="ADAL" clId="{41529A9F-B598-4F6F-BF77-A2C038883ABA}" dt="2024-10-12T01:33:16.999" v="3520" actId="313"/>
        <pc:sldMkLst>
          <pc:docMk/>
          <pc:sldMk cId="1553194731" sldId="256"/>
        </pc:sldMkLst>
        <pc:spChg chg="mod">
          <ac:chgData name="Ahmed Salah ELDin" userId="68850134-226f-4097-a9a8-787fd6814b0e" providerId="ADAL" clId="{41529A9F-B598-4F6F-BF77-A2C038883ABA}" dt="2024-10-07T05:21:32.172" v="0" actId="20577"/>
          <ac:spMkLst>
            <pc:docMk/>
            <pc:sldMk cId="1553194731" sldId="256"/>
            <ac:spMk id="2" creationId="{89C9044F-A993-07CB-D1DD-01EB559068DB}"/>
          </ac:spMkLst>
        </pc:spChg>
        <pc:spChg chg="mod">
          <ac:chgData name="Ahmed Salah ELDin" userId="68850134-226f-4097-a9a8-787fd6814b0e" providerId="ADAL" clId="{41529A9F-B598-4F6F-BF77-A2C038883ABA}" dt="2024-10-12T01:33:16.999" v="3520" actId="313"/>
          <ac:spMkLst>
            <pc:docMk/>
            <pc:sldMk cId="1553194731" sldId="256"/>
            <ac:spMk id="3" creationId="{3A4D10DF-2536-BB92-0FC3-80368303D050}"/>
          </ac:spMkLst>
        </pc:spChg>
      </pc:sldChg>
      <pc:sldChg chg="addSp modSp mod modAnim">
        <pc:chgData name="Ahmed Salah ELDin" userId="68850134-226f-4097-a9a8-787fd6814b0e" providerId="ADAL" clId="{41529A9F-B598-4F6F-BF77-A2C038883ABA}" dt="2024-10-12T20:05:05.441" v="5949" actId="1076"/>
        <pc:sldMkLst>
          <pc:docMk/>
          <pc:sldMk cId="3835006274" sldId="257"/>
        </pc:sldMkLst>
        <pc:spChg chg="mod">
          <ac:chgData name="Ahmed Salah ELDin" userId="68850134-226f-4097-a9a8-787fd6814b0e" providerId="ADAL" clId="{41529A9F-B598-4F6F-BF77-A2C038883ABA}" dt="2024-10-12T19:53:51.859" v="5849" actId="20577"/>
          <ac:spMkLst>
            <pc:docMk/>
            <pc:sldMk cId="3835006274" sldId="257"/>
            <ac:spMk id="3" creationId="{71A8471A-C9D0-5A9A-5A1E-FE77062D3413}"/>
          </ac:spMkLst>
        </pc:spChg>
        <pc:picChg chg="add mod">
          <ac:chgData name="Ahmed Salah ELDin" userId="68850134-226f-4097-a9a8-787fd6814b0e" providerId="ADAL" clId="{41529A9F-B598-4F6F-BF77-A2C038883ABA}" dt="2024-10-12T20:05:05.441" v="5949" actId="1076"/>
          <ac:picMkLst>
            <pc:docMk/>
            <pc:sldMk cId="3835006274" sldId="257"/>
            <ac:picMk id="6" creationId="{C2DA9F49-5E81-13E3-5A06-4C007D516A3A}"/>
          </ac:picMkLst>
        </pc:picChg>
      </pc:sldChg>
      <pc:sldChg chg="del">
        <pc:chgData name="Ahmed Salah ELDin" userId="68850134-226f-4097-a9a8-787fd6814b0e" providerId="ADAL" clId="{41529A9F-B598-4F6F-BF77-A2C038883ABA}" dt="2024-10-12T19:56:55.259" v="5887" actId="47"/>
        <pc:sldMkLst>
          <pc:docMk/>
          <pc:sldMk cId="0" sldId="281"/>
        </pc:sldMkLst>
      </pc:sldChg>
      <pc:sldChg chg="addSp delSp modSp mod modAnim">
        <pc:chgData name="Ahmed Salah ELDin" userId="68850134-226f-4097-a9a8-787fd6814b0e" providerId="ADAL" clId="{41529A9F-B598-4F6F-BF77-A2C038883ABA}" dt="2024-10-12T19:58:56.013" v="5935" actId="14100"/>
        <pc:sldMkLst>
          <pc:docMk/>
          <pc:sldMk cId="959200356" sldId="282"/>
        </pc:sldMkLst>
        <pc:spChg chg="del">
          <ac:chgData name="Ahmed Salah ELDin" userId="68850134-226f-4097-a9a8-787fd6814b0e" providerId="ADAL" clId="{41529A9F-B598-4F6F-BF77-A2C038883ABA}" dt="2024-10-12T19:57:06.635" v="5888" actId="478"/>
          <ac:spMkLst>
            <pc:docMk/>
            <pc:sldMk cId="959200356" sldId="282"/>
            <ac:spMk id="2" creationId="{B489D6B7-436C-2C7F-F13D-6C24251DC420}"/>
          </ac:spMkLst>
        </pc:spChg>
        <pc:spChg chg="mod">
          <ac:chgData name="Ahmed Salah ELDin" userId="68850134-226f-4097-a9a8-787fd6814b0e" providerId="ADAL" clId="{41529A9F-B598-4F6F-BF77-A2C038883ABA}" dt="2024-10-12T19:58:25.761" v="5918" actId="27636"/>
          <ac:spMkLst>
            <pc:docMk/>
            <pc:sldMk cId="959200356" sldId="282"/>
            <ac:spMk id="5" creationId="{27335058-C1A0-1850-8421-8E9CCB877474}"/>
          </ac:spMkLst>
        </pc:spChg>
        <pc:spChg chg="mod">
          <ac:chgData name="Ahmed Salah ELDin" userId="68850134-226f-4097-a9a8-787fd6814b0e" providerId="ADAL" clId="{41529A9F-B598-4F6F-BF77-A2C038883ABA}" dt="2024-10-12T19:58:56.013" v="5935" actId="14100"/>
          <ac:spMkLst>
            <pc:docMk/>
            <pc:sldMk cId="959200356" sldId="282"/>
            <ac:spMk id="6" creationId="{8CAA3D32-FF05-983F-4278-034AFF650CAE}"/>
          </ac:spMkLst>
        </pc:spChg>
        <pc:spChg chg="add del mod">
          <ac:chgData name="Ahmed Salah ELDin" userId="68850134-226f-4097-a9a8-787fd6814b0e" providerId="ADAL" clId="{41529A9F-B598-4F6F-BF77-A2C038883ABA}" dt="2024-10-12T19:57:08.426" v="5889" actId="478"/>
          <ac:spMkLst>
            <pc:docMk/>
            <pc:sldMk cId="959200356" sldId="282"/>
            <ac:spMk id="7" creationId="{FA3B5C02-C0D7-2237-DA1A-76BBB1761C12}"/>
          </ac:spMkLst>
        </pc:spChg>
        <pc:spChg chg="add mod">
          <ac:chgData name="Ahmed Salah ELDin" userId="68850134-226f-4097-a9a8-787fd6814b0e" providerId="ADAL" clId="{41529A9F-B598-4F6F-BF77-A2C038883ABA}" dt="2024-10-12T19:57:13.315" v="5890"/>
          <ac:spMkLst>
            <pc:docMk/>
            <pc:sldMk cId="959200356" sldId="282"/>
            <ac:spMk id="8" creationId="{3B185951-CA11-D235-56FE-077B39063583}"/>
          </ac:spMkLst>
        </pc:spChg>
      </pc:sldChg>
      <pc:sldChg chg="del">
        <pc:chgData name="Ahmed Salah ELDin" userId="68850134-226f-4097-a9a8-787fd6814b0e" providerId="ADAL" clId="{41529A9F-B598-4F6F-BF77-A2C038883ABA}" dt="2024-10-11T22:22:45.106" v="3433" actId="47"/>
        <pc:sldMkLst>
          <pc:docMk/>
          <pc:sldMk cId="2622262222" sldId="293"/>
        </pc:sldMkLst>
      </pc:sldChg>
      <pc:sldChg chg="delSp modSp add mod modTransition modAnim modShow">
        <pc:chgData name="Ahmed Salah ELDin" userId="68850134-226f-4097-a9a8-787fd6814b0e" providerId="ADAL" clId="{41529A9F-B598-4F6F-BF77-A2C038883ABA}" dt="2024-10-12T01:43:05.600" v="3731" actId="14100"/>
        <pc:sldMkLst>
          <pc:docMk/>
          <pc:sldMk cId="0" sldId="353"/>
        </pc:sldMkLst>
        <pc:spChg chg="mod">
          <ac:chgData name="Ahmed Salah ELDin" userId="68850134-226f-4097-a9a8-787fd6814b0e" providerId="ADAL" clId="{41529A9F-B598-4F6F-BF77-A2C038883ABA}" dt="2024-10-12T01:40:48.034" v="3709" actId="20577"/>
          <ac:spMkLst>
            <pc:docMk/>
            <pc:sldMk cId="0" sldId="353"/>
            <ac:spMk id="2" creationId="{00000000-0000-0000-0000-000000000000}"/>
          </ac:spMkLst>
        </pc:spChg>
        <pc:spChg chg="mod">
          <ac:chgData name="Ahmed Salah ELDin" userId="68850134-226f-4097-a9a8-787fd6814b0e" providerId="ADAL" clId="{41529A9F-B598-4F6F-BF77-A2C038883ABA}" dt="2024-10-12T01:43:05.600" v="3731" actId="14100"/>
          <ac:spMkLst>
            <pc:docMk/>
            <pc:sldMk cId="0" sldId="353"/>
            <ac:spMk id="3" creationId="{00000000-0000-0000-0000-000000000000}"/>
          </ac:spMkLst>
        </pc:spChg>
        <pc:spChg chg="mod">
          <ac:chgData name="Ahmed Salah ELDin" userId="68850134-226f-4097-a9a8-787fd6814b0e" providerId="ADAL" clId="{41529A9F-B598-4F6F-BF77-A2C038883ABA}" dt="2024-10-12T01:42:11.145" v="3727" actId="1076"/>
          <ac:spMkLst>
            <pc:docMk/>
            <pc:sldMk cId="0" sldId="353"/>
            <ac:spMk id="5" creationId="{BE127176-EF2A-94C8-9324-EAFD5BCE7315}"/>
          </ac:spMkLst>
        </pc:spChg>
        <pc:picChg chg="del">
          <ac:chgData name="Ahmed Salah ELDin" userId="68850134-226f-4097-a9a8-787fd6814b0e" providerId="ADAL" clId="{41529A9F-B598-4F6F-BF77-A2C038883ABA}" dt="2024-10-12T01:41:53.531" v="3722" actId="478"/>
          <ac:picMkLst>
            <pc:docMk/>
            <pc:sldMk cId="0" sldId="353"/>
            <ac:picMk id="4" creationId="{5804923C-D1BC-9E2B-B0BB-53285E958069}"/>
          </ac:picMkLst>
        </pc:picChg>
      </pc:sldChg>
      <pc:sldChg chg="addSp delSp modSp mod delAnim modAnim">
        <pc:chgData name="Ahmed Salah ELDin" userId="68850134-226f-4097-a9a8-787fd6814b0e" providerId="ADAL" clId="{41529A9F-B598-4F6F-BF77-A2C038883ABA}" dt="2024-10-12T20:03:55.041" v="5946"/>
        <pc:sldMkLst>
          <pc:docMk/>
          <pc:sldMk cId="1305205122" sldId="476"/>
        </pc:sldMkLst>
        <pc:spChg chg="del">
          <ac:chgData name="Ahmed Salah ELDin" userId="68850134-226f-4097-a9a8-787fd6814b0e" providerId="ADAL" clId="{41529A9F-B598-4F6F-BF77-A2C038883ABA}" dt="2024-10-12T20:03:13.880" v="5936" actId="478"/>
          <ac:spMkLst>
            <pc:docMk/>
            <pc:sldMk cId="1305205122" sldId="476"/>
            <ac:spMk id="8" creationId="{DE4D391D-0FDC-7A9A-692A-E9982155BB64}"/>
          </ac:spMkLst>
        </pc:spChg>
        <pc:spChg chg="add mod">
          <ac:chgData name="Ahmed Salah ELDin" userId="68850134-226f-4097-a9a8-787fd6814b0e" providerId="ADAL" clId="{41529A9F-B598-4F6F-BF77-A2C038883ABA}" dt="2024-10-12T20:03:26.448" v="5938" actId="1076"/>
          <ac:spMkLst>
            <pc:docMk/>
            <pc:sldMk cId="1305205122" sldId="476"/>
            <ac:spMk id="17" creationId="{EE5607E2-C47D-E61C-7539-F020BD1AB2AE}"/>
          </ac:spMkLst>
        </pc:spChg>
        <pc:spChg chg="add mod">
          <ac:chgData name="Ahmed Salah ELDin" userId="68850134-226f-4097-a9a8-787fd6814b0e" providerId="ADAL" clId="{41529A9F-B598-4F6F-BF77-A2C038883ABA}" dt="2024-10-12T20:03:36.405" v="5945" actId="20577"/>
          <ac:spMkLst>
            <pc:docMk/>
            <pc:sldMk cId="1305205122" sldId="476"/>
            <ac:spMk id="19" creationId="{B9649C8D-5CBF-1C93-15C2-BF6C10682596}"/>
          </ac:spMkLst>
        </pc:spChg>
      </pc:sldChg>
      <pc:sldChg chg="addSp modSp mod">
        <pc:chgData name="Ahmed Salah ELDin" userId="68850134-226f-4097-a9a8-787fd6814b0e" providerId="ADAL" clId="{41529A9F-B598-4F6F-BF77-A2C038883ABA}" dt="2024-10-12T20:05:28.530" v="5951" actId="1076"/>
        <pc:sldMkLst>
          <pc:docMk/>
          <pc:sldMk cId="1096160882" sldId="477"/>
        </pc:sldMkLst>
        <pc:picChg chg="add mod">
          <ac:chgData name="Ahmed Salah ELDin" userId="68850134-226f-4097-a9a8-787fd6814b0e" providerId="ADAL" clId="{41529A9F-B598-4F6F-BF77-A2C038883ABA}" dt="2024-10-12T20:05:28.530" v="5951" actId="1076"/>
          <ac:picMkLst>
            <pc:docMk/>
            <pc:sldMk cId="1096160882" sldId="477"/>
            <ac:picMk id="3" creationId="{44FEDEC9-DE7F-E888-8BF3-906CBE4E47B2}"/>
          </ac:picMkLst>
        </pc:picChg>
      </pc:sldChg>
      <pc:sldChg chg="modSp mod">
        <pc:chgData name="Ahmed Salah ELDin" userId="68850134-226f-4097-a9a8-787fd6814b0e" providerId="ADAL" clId="{41529A9F-B598-4F6F-BF77-A2C038883ABA}" dt="2024-10-12T20:05:47.371" v="5952" actId="2710"/>
        <pc:sldMkLst>
          <pc:docMk/>
          <pc:sldMk cId="0" sldId="478"/>
        </pc:sldMkLst>
        <pc:graphicFrameChg chg="modGraphic">
          <ac:chgData name="Ahmed Salah ELDin" userId="68850134-226f-4097-a9a8-787fd6814b0e" providerId="ADAL" clId="{41529A9F-B598-4F6F-BF77-A2C038883ABA}" dt="2024-10-12T20:05:47.371" v="5952" actId="2710"/>
          <ac:graphicFrameMkLst>
            <pc:docMk/>
            <pc:sldMk cId="0" sldId="478"/>
            <ac:graphicFrameMk id="75" creationId="{00000000-0000-0000-0000-000000000000}"/>
          </ac:graphicFrameMkLst>
        </pc:graphicFrameChg>
      </pc:sldChg>
      <pc:sldChg chg="modSp">
        <pc:chgData name="Ahmed Salah ELDin" userId="68850134-226f-4097-a9a8-787fd6814b0e" providerId="ADAL" clId="{41529A9F-B598-4F6F-BF77-A2C038883ABA}" dt="2024-10-12T20:06:33.660" v="5963" actId="2711"/>
        <pc:sldMkLst>
          <pc:docMk/>
          <pc:sldMk cId="3388246005" sldId="480"/>
        </pc:sldMkLst>
        <pc:spChg chg="mod">
          <ac:chgData name="Ahmed Salah ELDin" userId="68850134-226f-4097-a9a8-787fd6814b0e" providerId="ADAL" clId="{41529A9F-B598-4F6F-BF77-A2C038883ABA}" dt="2024-10-12T20:06:33.660" v="5963" actId="2711"/>
          <ac:spMkLst>
            <pc:docMk/>
            <pc:sldMk cId="3388246005" sldId="480"/>
            <ac:spMk id="6" creationId="{EB59B656-5837-1EDF-274A-F45D21868AA9}"/>
          </ac:spMkLst>
        </pc:spChg>
      </pc:sldChg>
      <pc:sldChg chg="del">
        <pc:chgData name="Ahmed Salah ELDin" userId="68850134-226f-4097-a9a8-787fd6814b0e" providerId="ADAL" clId="{41529A9F-B598-4F6F-BF77-A2C038883ABA}" dt="2024-10-12T11:21:26.003" v="4908" actId="47"/>
        <pc:sldMkLst>
          <pc:docMk/>
          <pc:sldMk cId="2213567171" sldId="489"/>
        </pc:sldMkLst>
      </pc:sldChg>
      <pc:sldChg chg="modSp mod">
        <pc:chgData name="Ahmed Salah ELDin" userId="68850134-226f-4097-a9a8-787fd6814b0e" providerId="ADAL" clId="{41529A9F-B598-4F6F-BF77-A2C038883ABA}" dt="2024-10-12T11:21:28.806" v="4909" actId="20577"/>
        <pc:sldMkLst>
          <pc:docMk/>
          <pc:sldMk cId="943350000" sldId="490"/>
        </pc:sldMkLst>
        <pc:spChg chg="mod">
          <ac:chgData name="Ahmed Salah ELDin" userId="68850134-226f-4097-a9a8-787fd6814b0e" providerId="ADAL" clId="{41529A9F-B598-4F6F-BF77-A2C038883ABA}" dt="2024-10-12T11:21:28.806" v="4909" actId="20577"/>
          <ac:spMkLst>
            <pc:docMk/>
            <pc:sldMk cId="943350000" sldId="490"/>
            <ac:spMk id="2" creationId="{8F5A60AE-07D3-E9FE-4728-5C028E1A5D32}"/>
          </ac:spMkLst>
        </pc:spChg>
      </pc:sldChg>
      <pc:sldChg chg="modSp mod">
        <pc:chgData name="Ahmed Salah ELDin" userId="68850134-226f-4097-a9a8-787fd6814b0e" providerId="ADAL" clId="{41529A9F-B598-4F6F-BF77-A2C038883ABA}" dt="2024-10-12T11:21:31.137" v="4910" actId="20577"/>
        <pc:sldMkLst>
          <pc:docMk/>
          <pc:sldMk cId="3771889853" sldId="492"/>
        </pc:sldMkLst>
        <pc:spChg chg="mod">
          <ac:chgData name="Ahmed Salah ELDin" userId="68850134-226f-4097-a9a8-787fd6814b0e" providerId="ADAL" clId="{41529A9F-B598-4F6F-BF77-A2C038883ABA}" dt="2024-10-12T11:21:31.137" v="4910" actId="20577"/>
          <ac:spMkLst>
            <pc:docMk/>
            <pc:sldMk cId="3771889853" sldId="492"/>
            <ac:spMk id="2" creationId="{8F5A60AE-07D3-E9FE-4728-5C028E1A5D32}"/>
          </ac:spMkLst>
        </pc:spChg>
      </pc:sldChg>
      <pc:sldChg chg="modSp mod">
        <pc:chgData name="Ahmed Salah ELDin" userId="68850134-226f-4097-a9a8-787fd6814b0e" providerId="ADAL" clId="{41529A9F-B598-4F6F-BF77-A2C038883ABA}" dt="2024-10-12T11:21:33.261" v="4911" actId="20577"/>
        <pc:sldMkLst>
          <pc:docMk/>
          <pc:sldMk cId="1527117060" sldId="493"/>
        </pc:sldMkLst>
        <pc:spChg chg="mod">
          <ac:chgData name="Ahmed Salah ELDin" userId="68850134-226f-4097-a9a8-787fd6814b0e" providerId="ADAL" clId="{41529A9F-B598-4F6F-BF77-A2C038883ABA}" dt="2024-10-12T11:21:33.261" v="4911" actId="20577"/>
          <ac:spMkLst>
            <pc:docMk/>
            <pc:sldMk cId="1527117060" sldId="493"/>
            <ac:spMk id="2" creationId="{8F5A60AE-07D3-E9FE-4728-5C028E1A5D32}"/>
          </ac:spMkLst>
        </pc:spChg>
      </pc:sldChg>
      <pc:sldChg chg="modSp mod">
        <pc:chgData name="Ahmed Salah ELDin" userId="68850134-226f-4097-a9a8-787fd6814b0e" providerId="ADAL" clId="{41529A9F-B598-4F6F-BF77-A2C038883ABA}" dt="2024-10-12T11:21:35.520" v="4912" actId="20577"/>
        <pc:sldMkLst>
          <pc:docMk/>
          <pc:sldMk cId="375204051" sldId="494"/>
        </pc:sldMkLst>
        <pc:spChg chg="mod">
          <ac:chgData name="Ahmed Salah ELDin" userId="68850134-226f-4097-a9a8-787fd6814b0e" providerId="ADAL" clId="{41529A9F-B598-4F6F-BF77-A2C038883ABA}" dt="2024-10-12T11:21:35.520" v="4912" actId="20577"/>
          <ac:spMkLst>
            <pc:docMk/>
            <pc:sldMk cId="375204051" sldId="494"/>
            <ac:spMk id="2" creationId="{8F5A60AE-07D3-E9FE-4728-5C028E1A5D32}"/>
          </ac:spMkLst>
        </pc:spChg>
      </pc:sldChg>
      <pc:sldChg chg="modSp add modTransition modAnim">
        <pc:chgData name="Ahmed Salah ELDin" userId="68850134-226f-4097-a9a8-787fd6814b0e" providerId="ADAL" clId="{41529A9F-B598-4F6F-BF77-A2C038883ABA}" dt="2024-10-12T01:39:14.994" v="3705" actId="2710"/>
        <pc:sldMkLst>
          <pc:docMk/>
          <pc:sldMk cId="395110170" sldId="781"/>
        </pc:sldMkLst>
        <pc:spChg chg="mod">
          <ac:chgData name="Ahmed Salah ELDin" userId="68850134-226f-4097-a9a8-787fd6814b0e" providerId="ADAL" clId="{41529A9F-B598-4F6F-BF77-A2C038883ABA}" dt="2024-10-12T01:39:14.994" v="3705" actId="2710"/>
          <ac:spMkLst>
            <pc:docMk/>
            <pc:sldMk cId="395110170" sldId="781"/>
            <ac:spMk id="3" creationId="{C3B0BFF8-25C7-4F66-91F9-90FF9CBB0C60}"/>
          </ac:spMkLst>
        </pc:spChg>
      </pc:sldChg>
      <pc:sldChg chg="modSp mod">
        <pc:chgData name="Ahmed Salah ELDin" userId="68850134-226f-4097-a9a8-787fd6814b0e" providerId="ADAL" clId="{41529A9F-B598-4F6F-BF77-A2C038883ABA}" dt="2024-10-12T11:21:39.588" v="4913" actId="20577"/>
        <pc:sldMkLst>
          <pc:docMk/>
          <pc:sldMk cId="1744137000" sldId="839"/>
        </pc:sldMkLst>
        <pc:spChg chg="mod">
          <ac:chgData name="Ahmed Salah ELDin" userId="68850134-226f-4097-a9a8-787fd6814b0e" providerId="ADAL" clId="{41529A9F-B598-4F6F-BF77-A2C038883ABA}" dt="2024-10-12T11:21:39.588" v="4913" actId="20577"/>
          <ac:spMkLst>
            <pc:docMk/>
            <pc:sldMk cId="1744137000" sldId="839"/>
            <ac:spMk id="2" creationId="{8F5A60AE-07D3-E9FE-4728-5C028E1A5D32}"/>
          </ac:spMkLst>
        </pc:spChg>
      </pc:sldChg>
      <pc:sldChg chg="addSp delSp modSp mod">
        <pc:chgData name="Ahmed Salah ELDin" userId="68850134-226f-4097-a9a8-787fd6814b0e" providerId="ADAL" clId="{41529A9F-B598-4F6F-BF77-A2C038883ABA}" dt="2024-10-12T11:21:42.021" v="4914" actId="20577"/>
        <pc:sldMkLst>
          <pc:docMk/>
          <pc:sldMk cId="2035950103" sldId="840"/>
        </pc:sldMkLst>
        <pc:spChg chg="mod">
          <ac:chgData name="Ahmed Salah ELDin" userId="68850134-226f-4097-a9a8-787fd6814b0e" providerId="ADAL" clId="{41529A9F-B598-4F6F-BF77-A2C038883ABA}" dt="2024-10-12T11:21:42.021" v="4914" actId="20577"/>
          <ac:spMkLst>
            <pc:docMk/>
            <pc:sldMk cId="2035950103" sldId="840"/>
            <ac:spMk id="2" creationId="{8F5A60AE-07D3-E9FE-4728-5C028E1A5D32}"/>
          </ac:spMkLst>
        </pc:spChg>
        <pc:spChg chg="add del mod">
          <ac:chgData name="Ahmed Salah ELDin" userId="68850134-226f-4097-a9a8-787fd6814b0e" providerId="ADAL" clId="{41529A9F-B598-4F6F-BF77-A2C038883ABA}" dt="2024-10-09T21:02:34.558" v="154" actId="478"/>
          <ac:spMkLst>
            <pc:docMk/>
            <pc:sldMk cId="2035950103" sldId="840"/>
            <ac:spMk id="5" creationId="{CD8C957B-E19B-8E64-5247-7A267FB08B25}"/>
          </ac:spMkLst>
        </pc:spChg>
        <pc:spChg chg="add mod">
          <ac:chgData name="Ahmed Salah ELDin" userId="68850134-226f-4097-a9a8-787fd6814b0e" providerId="ADAL" clId="{41529A9F-B598-4F6F-BF77-A2C038883ABA}" dt="2024-10-09T21:02:38.224" v="156" actId="1076"/>
          <ac:spMkLst>
            <pc:docMk/>
            <pc:sldMk cId="2035950103" sldId="840"/>
            <ac:spMk id="6" creationId="{64547CA7-38EB-1A62-A79B-81A893019771}"/>
          </ac:spMkLst>
        </pc:spChg>
      </pc:sldChg>
      <pc:sldChg chg="modSp mod">
        <pc:chgData name="Ahmed Salah ELDin" userId="68850134-226f-4097-a9a8-787fd6814b0e" providerId="ADAL" clId="{41529A9F-B598-4F6F-BF77-A2C038883ABA}" dt="2024-10-11T19:11:38.814" v="1125" actId="14100"/>
        <pc:sldMkLst>
          <pc:docMk/>
          <pc:sldMk cId="1363397491" sldId="842"/>
        </pc:sldMkLst>
        <pc:spChg chg="mod">
          <ac:chgData name="Ahmed Salah ELDin" userId="68850134-226f-4097-a9a8-787fd6814b0e" providerId="ADAL" clId="{41529A9F-B598-4F6F-BF77-A2C038883ABA}" dt="2024-10-11T19:11:38.814" v="1125" actId="14100"/>
          <ac:spMkLst>
            <pc:docMk/>
            <pc:sldMk cId="1363397491" sldId="842"/>
            <ac:spMk id="3" creationId="{3CC5B943-A737-2E09-8DF5-AD94F37CD1B3}"/>
          </ac:spMkLst>
        </pc:spChg>
      </pc:sldChg>
      <pc:sldChg chg="addSp delSp modSp mod delAnim modAnim">
        <pc:chgData name="Ahmed Salah ELDin" userId="68850134-226f-4097-a9a8-787fd6814b0e" providerId="ADAL" clId="{41529A9F-B598-4F6F-BF77-A2C038883ABA}" dt="2024-10-11T18:56:47.656" v="938" actId="113"/>
        <pc:sldMkLst>
          <pc:docMk/>
          <pc:sldMk cId="686278994" sldId="844"/>
        </pc:sldMkLst>
        <pc:spChg chg="mod">
          <ac:chgData name="Ahmed Salah ELDin" userId="68850134-226f-4097-a9a8-787fd6814b0e" providerId="ADAL" clId="{41529A9F-B598-4F6F-BF77-A2C038883ABA}" dt="2024-10-11T18:13:48.236" v="713" actId="122"/>
          <ac:spMkLst>
            <pc:docMk/>
            <pc:sldMk cId="686278994" sldId="844"/>
            <ac:spMk id="2" creationId="{E45FE696-40A0-E814-D48C-7BCC42259B63}"/>
          </ac:spMkLst>
        </pc:spChg>
        <pc:spChg chg="mod">
          <ac:chgData name="Ahmed Salah ELDin" userId="68850134-226f-4097-a9a8-787fd6814b0e" providerId="ADAL" clId="{41529A9F-B598-4F6F-BF77-A2C038883ABA}" dt="2024-10-11T18:31:52.610" v="863" actId="1076"/>
          <ac:spMkLst>
            <pc:docMk/>
            <pc:sldMk cId="686278994" sldId="844"/>
            <ac:spMk id="3" creationId="{3CC5B943-A737-2E09-8DF5-AD94F37CD1B3}"/>
          </ac:spMkLst>
        </pc:spChg>
        <pc:spChg chg="del mod">
          <ac:chgData name="Ahmed Salah ELDin" userId="68850134-226f-4097-a9a8-787fd6814b0e" providerId="ADAL" clId="{41529A9F-B598-4F6F-BF77-A2C038883ABA}" dt="2024-10-11T18:13:12.200" v="711" actId="478"/>
          <ac:spMkLst>
            <pc:docMk/>
            <pc:sldMk cId="686278994" sldId="844"/>
            <ac:spMk id="5" creationId="{402B6D5F-07B4-4E13-411D-F9B95692C2EA}"/>
          </ac:spMkLst>
        </pc:spChg>
        <pc:spChg chg="add del mod">
          <ac:chgData name="Ahmed Salah ELDin" userId="68850134-226f-4097-a9a8-787fd6814b0e" providerId="ADAL" clId="{41529A9F-B598-4F6F-BF77-A2C038883ABA}" dt="2024-10-11T17:54:21.169" v="359" actId="478"/>
          <ac:spMkLst>
            <pc:docMk/>
            <pc:sldMk cId="686278994" sldId="844"/>
            <ac:spMk id="7" creationId="{5555675D-4D23-1CC8-FB4D-F4884E6055F8}"/>
          </ac:spMkLst>
        </pc:spChg>
        <pc:spChg chg="add mod">
          <ac:chgData name="Ahmed Salah ELDin" userId="68850134-226f-4097-a9a8-787fd6814b0e" providerId="ADAL" clId="{41529A9F-B598-4F6F-BF77-A2C038883ABA}" dt="2024-10-11T18:33:04.451" v="865" actId="1076"/>
          <ac:spMkLst>
            <pc:docMk/>
            <pc:sldMk cId="686278994" sldId="844"/>
            <ac:spMk id="8" creationId="{9E657163-5377-F8F7-9504-2AC72618EB7A}"/>
          </ac:spMkLst>
        </pc:spChg>
        <pc:spChg chg="add mod">
          <ac:chgData name="Ahmed Salah ELDin" userId="68850134-226f-4097-a9a8-787fd6814b0e" providerId="ADAL" clId="{41529A9F-B598-4F6F-BF77-A2C038883ABA}" dt="2024-10-11T18:06:53.243" v="607" actId="207"/>
          <ac:spMkLst>
            <pc:docMk/>
            <pc:sldMk cId="686278994" sldId="844"/>
            <ac:spMk id="9" creationId="{DE5F9EAE-4A73-970E-1036-D0244A19AF10}"/>
          </ac:spMkLst>
        </pc:spChg>
        <pc:spChg chg="add mod">
          <ac:chgData name="Ahmed Salah ELDin" userId="68850134-226f-4097-a9a8-787fd6814b0e" providerId="ADAL" clId="{41529A9F-B598-4F6F-BF77-A2C038883ABA}" dt="2024-10-11T18:07:02.421" v="608" actId="207"/>
          <ac:spMkLst>
            <pc:docMk/>
            <pc:sldMk cId="686278994" sldId="844"/>
            <ac:spMk id="10" creationId="{32E442A4-21FD-3CFE-35AE-56453CED49BE}"/>
          </ac:spMkLst>
        </pc:spChg>
        <pc:spChg chg="mod">
          <ac:chgData name="Ahmed Salah ELDin" userId="68850134-226f-4097-a9a8-787fd6814b0e" providerId="ADAL" clId="{41529A9F-B598-4F6F-BF77-A2C038883ABA}" dt="2024-10-11T18:07:05.849" v="609"/>
          <ac:spMkLst>
            <pc:docMk/>
            <pc:sldMk cId="686278994" sldId="844"/>
            <ac:spMk id="13" creationId="{78767191-A70D-DB0F-CED9-36FDA04E9832}"/>
          </ac:spMkLst>
        </pc:spChg>
        <pc:spChg chg="mod">
          <ac:chgData name="Ahmed Salah ELDin" userId="68850134-226f-4097-a9a8-787fd6814b0e" providerId="ADAL" clId="{41529A9F-B598-4F6F-BF77-A2C038883ABA}" dt="2024-10-11T18:07:05.849" v="609"/>
          <ac:spMkLst>
            <pc:docMk/>
            <pc:sldMk cId="686278994" sldId="844"/>
            <ac:spMk id="14" creationId="{63F8D29E-AB73-A731-AF91-789FF116BE1D}"/>
          </ac:spMkLst>
        </pc:spChg>
        <pc:spChg chg="add mod">
          <ac:chgData name="Ahmed Salah ELDin" userId="68850134-226f-4097-a9a8-787fd6814b0e" providerId="ADAL" clId="{41529A9F-B598-4F6F-BF77-A2C038883ABA}" dt="2024-10-11T18:33:04.451" v="865" actId="1076"/>
          <ac:spMkLst>
            <pc:docMk/>
            <pc:sldMk cId="686278994" sldId="844"/>
            <ac:spMk id="15" creationId="{DD4ABA9D-0A7D-3A14-15DA-48C25FE2DF75}"/>
          </ac:spMkLst>
        </pc:spChg>
        <pc:spChg chg="add mod">
          <ac:chgData name="Ahmed Salah ELDin" userId="68850134-226f-4097-a9a8-787fd6814b0e" providerId="ADAL" clId="{41529A9F-B598-4F6F-BF77-A2C038883ABA}" dt="2024-10-11T18:33:04.451" v="865" actId="1076"/>
          <ac:spMkLst>
            <pc:docMk/>
            <pc:sldMk cId="686278994" sldId="844"/>
            <ac:spMk id="16" creationId="{D64E1540-C295-85A0-348B-2DD76AE28C8B}"/>
          </ac:spMkLst>
        </pc:spChg>
        <pc:spChg chg="add mod">
          <ac:chgData name="Ahmed Salah ELDin" userId="68850134-226f-4097-a9a8-787fd6814b0e" providerId="ADAL" clId="{41529A9F-B598-4F6F-BF77-A2C038883ABA}" dt="2024-10-11T18:33:04.451" v="865" actId="1076"/>
          <ac:spMkLst>
            <pc:docMk/>
            <pc:sldMk cId="686278994" sldId="844"/>
            <ac:spMk id="17" creationId="{10C38C08-9BB4-D5C0-6A46-3BB4FA9266B7}"/>
          </ac:spMkLst>
        </pc:spChg>
        <pc:spChg chg="add mod">
          <ac:chgData name="Ahmed Salah ELDin" userId="68850134-226f-4097-a9a8-787fd6814b0e" providerId="ADAL" clId="{41529A9F-B598-4F6F-BF77-A2C038883ABA}" dt="2024-10-11T18:33:04.451" v="865" actId="1076"/>
          <ac:spMkLst>
            <pc:docMk/>
            <pc:sldMk cId="686278994" sldId="844"/>
            <ac:spMk id="18" creationId="{2D0B4EE2-C794-23C6-D0C1-2C4F62209424}"/>
          </ac:spMkLst>
        </pc:spChg>
        <pc:spChg chg="add mod">
          <ac:chgData name="Ahmed Salah ELDin" userId="68850134-226f-4097-a9a8-787fd6814b0e" providerId="ADAL" clId="{41529A9F-B598-4F6F-BF77-A2C038883ABA}" dt="2024-10-11T18:33:04.451" v="865" actId="1076"/>
          <ac:spMkLst>
            <pc:docMk/>
            <pc:sldMk cId="686278994" sldId="844"/>
            <ac:spMk id="19" creationId="{E131C4F0-5601-8A3C-A722-DFA28A4A3914}"/>
          </ac:spMkLst>
        </pc:spChg>
        <pc:spChg chg="add mod">
          <ac:chgData name="Ahmed Salah ELDin" userId="68850134-226f-4097-a9a8-787fd6814b0e" providerId="ADAL" clId="{41529A9F-B598-4F6F-BF77-A2C038883ABA}" dt="2024-10-11T18:33:04.451" v="865" actId="1076"/>
          <ac:spMkLst>
            <pc:docMk/>
            <pc:sldMk cId="686278994" sldId="844"/>
            <ac:spMk id="20" creationId="{65CE77EA-62C0-26A3-9EC7-40E7198DD20D}"/>
          </ac:spMkLst>
        </pc:spChg>
        <pc:spChg chg="mod">
          <ac:chgData name="Ahmed Salah ELDin" userId="68850134-226f-4097-a9a8-787fd6814b0e" providerId="ADAL" clId="{41529A9F-B598-4F6F-BF77-A2C038883ABA}" dt="2024-10-11T18:14:08.722" v="714"/>
          <ac:spMkLst>
            <pc:docMk/>
            <pc:sldMk cId="686278994" sldId="844"/>
            <ac:spMk id="22" creationId="{59729E5A-32BC-8404-A784-75AD05B8A5E7}"/>
          </ac:spMkLst>
        </pc:spChg>
        <pc:spChg chg="mod">
          <ac:chgData name="Ahmed Salah ELDin" userId="68850134-226f-4097-a9a8-787fd6814b0e" providerId="ADAL" clId="{41529A9F-B598-4F6F-BF77-A2C038883ABA}" dt="2024-10-11T18:14:08.722" v="714"/>
          <ac:spMkLst>
            <pc:docMk/>
            <pc:sldMk cId="686278994" sldId="844"/>
            <ac:spMk id="23" creationId="{F13BA0CF-06B2-5A9C-2B31-2AB545039A55}"/>
          </ac:spMkLst>
        </pc:spChg>
        <pc:spChg chg="mod">
          <ac:chgData name="Ahmed Salah ELDin" userId="68850134-226f-4097-a9a8-787fd6814b0e" providerId="ADAL" clId="{41529A9F-B598-4F6F-BF77-A2C038883ABA}" dt="2024-10-11T18:14:08.722" v="714"/>
          <ac:spMkLst>
            <pc:docMk/>
            <pc:sldMk cId="686278994" sldId="844"/>
            <ac:spMk id="25" creationId="{91901333-0DC7-8257-1095-DC60CC3B771D}"/>
          </ac:spMkLst>
        </pc:spChg>
        <pc:spChg chg="mod">
          <ac:chgData name="Ahmed Salah ELDin" userId="68850134-226f-4097-a9a8-787fd6814b0e" providerId="ADAL" clId="{41529A9F-B598-4F6F-BF77-A2C038883ABA}" dt="2024-10-11T18:14:08.722" v="714"/>
          <ac:spMkLst>
            <pc:docMk/>
            <pc:sldMk cId="686278994" sldId="844"/>
            <ac:spMk id="26" creationId="{8C88D85D-FAD8-F11B-5C88-CB7CB4A94952}"/>
          </ac:spMkLst>
        </pc:spChg>
        <pc:spChg chg="add mod">
          <ac:chgData name="Ahmed Salah ELDin" userId="68850134-226f-4097-a9a8-787fd6814b0e" providerId="ADAL" clId="{41529A9F-B598-4F6F-BF77-A2C038883ABA}" dt="2024-10-11T18:33:04.451" v="865" actId="1076"/>
          <ac:spMkLst>
            <pc:docMk/>
            <pc:sldMk cId="686278994" sldId="844"/>
            <ac:spMk id="27" creationId="{325A418B-AB80-BD28-0673-77397F2BC492}"/>
          </ac:spMkLst>
        </pc:spChg>
        <pc:spChg chg="add mod">
          <ac:chgData name="Ahmed Salah ELDin" userId="68850134-226f-4097-a9a8-787fd6814b0e" providerId="ADAL" clId="{41529A9F-B598-4F6F-BF77-A2C038883ABA}" dt="2024-10-11T18:33:04.451" v="865" actId="1076"/>
          <ac:spMkLst>
            <pc:docMk/>
            <pc:sldMk cId="686278994" sldId="844"/>
            <ac:spMk id="28" creationId="{FF7B8D7E-53AE-0A7E-F55E-481014831E5F}"/>
          </ac:spMkLst>
        </pc:spChg>
        <pc:spChg chg="add mod">
          <ac:chgData name="Ahmed Salah ELDin" userId="68850134-226f-4097-a9a8-787fd6814b0e" providerId="ADAL" clId="{41529A9F-B598-4F6F-BF77-A2C038883ABA}" dt="2024-10-11T18:33:04.451" v="865" actId="1076"/>
          <ac:spMkLst>
            <pc:docMk/>
            <pc:sldMk cId="686278994" sldId="844"/>
            <ac:spMk id="29" creationId="{80AEC740-E98C-37DE-897F-66E99E5CBC52}"/>
          </ac:spMkLst>
        </pc:spChg>
        <pc:spChg chg="add mod">
          <ac:chgData name="Ahmed Salah ELDin" userId="68850134-226f-4097-a9a8-787fd6814b0e" providerId="ADAL" clId="{41529A9F-B598-4F6F-BF77-A2C038883ABA}" dt="2024-10-11T18:33:04.451" v="865" actId="1076"/>
          <ac:spMkLst>
            <pc:docMk/>
            <pc:sldMk cId="686278994" sldId="844"/>
            <ac:spMk id="30" creationId="{A2CC8B4F-F735-17BC-88A3-2A65FF6F6EA4}"/>
          </ac:spMkLst>
        </pc:spChg>
        <pc:spChg chg="add del mod">
          <ac:chgData name="Ahmed Salah ELDin" userId="68850134-226f-4097-a9a8-787fd6814b0e" providerId="ADAL" clId="{41529A9F-B598-4F6F-BF77-A2C038883ABA}" dt="2024-10-11T18:14:32.710" v="721" actId="478"/>
          <ac:spMkLst>
            <pc:docMk/>
            <pc:sldMk cId="686278994" sldId="844"/>
            <ac:spMk id="31" creationId="{3FF2951C-D879-F8BC-074D-BBF819AAAE0C}"/>
          </ac:spMkLst>
        </pc:spChg>
        <pc:spChg chg="add mod">
          <ac:chgData name="Ahmed Salah ELDin" userId="68850134-226f-4097-a9a8-787fd6814b0e" providerId="ADAL" clId="{41529A9F-B598-4F6F-BF77-A2C038883ABA}" dt="2024-10-11T18:33:04.451" v="865" actId="1076"/>
          <ac:spMkLst>
            <pc:docMk/>
            <pc:sldMk cId="686278994" sldId="844"/>
            <ac:spMk id="32" creationId="{049F57C9-E681-A6E6-61C4-1A67845F988F}"/>
          </ac:spMkLst>
        </pc:spChg>
        <pc:spChg chg="add mod">
          <ac:chgData name="Ahmed Salah ELDin" userId="68850134-226f-4097-a9a8-787fd6814b0e" providerId="ADAL" clId="{41529A9F-B598-4F6F-BF77-A2C038883ABA}" dt="2024-10-11T18:30:34.724" v="846" actId="164"/>
          <ac:spMkLst>
            <pc:docMk/>
            <pc:sldMk cId="686278994" sldId="844"/>
            <ac:spMk id="33" creationId="{B48C15BE-901B-9505-E0A7-46E3718C7E2A}"/>
          </ac:spMkLst>
        </pc:spChg>
        <pc:spChg chg="add mod">
          <ac:chgData name="Ahmed Salah ELDin" userId="68850134-226f-4097-a9a8-787fd6814b0e" providerId="ADAL" clId="{41529A9F-B598-4F6F-BF77-A2C038883ABA}" dt="2024-10-11T18:30:34.724" v="846" actId="164"/>
          <ac:spMkLst>
            <pc:docMk/>
            <pc:sldMk cId="686278994" sldId="844"/>
            <ac:spMk id="34" creationId="{DF1A9D0F-5952-86B9-73B1-5C89C88CD61F}"/>
          </ac:spMkLst>
        </pc:spChg>
        <pc:spChg chg="add mod">
          <ac:chgData name="Ahmed Salah ELDin" userId="68850134-226f-4097-a9a8-787fd6814b0e" providerId="ADAL" clId="{41529A9F-B598-4F6F-BF77-A2C038883ABA}" dt="2024-10-11T18:30:34.724" v="846" actId="164"/>
          <ac:spMkLst>
            <pc:docMk/>
            <pc:sldMk cId="686278994" sldId="844"/>
            <ac:spMk id="35" creationId="{2E97F9B2-9B7A-8D65-C34B-56A904ADCA50}"/>
          </ac:spMkLst>
        </pc:spChg>
        <pc:spChg chg="add mod">
          <ac:chgData name="Ahmed Salah ELDin" userId="68850134-226f-4097-a9a8-787fd6814b0e" providerId="ADAL" clId="{41529A9F-B598-4F6F-BF77-A2C038883ABA}" dt="2024-10-11T18:30:34.724" v="846" actId="164"/>
          <ac:spMkLst>
            <pc:docMk/>
            <pc:sldMk cId="686278994" sldId="844"/>
            <ac:spMk id="36" creationId="{12ED2E2F-421C-BE16-75C3-C245E77C0D70}"/>
          </ac:spMkLst>
        </pc:spChg>
        <pc:spChg chg="add mod">
          <ac:chgData name="Ahmed Salah ELDin" userId="68850134-226f-4097-a9a8-787fd6814b0e" providerId="ADAL" clId="{41529A9F-B598-4F6F-BF77-A2C038883ABA}" dt="2024-10-11T18:30:34.724" v="846" actId="164"/>
          <ac:spMkLst>
            <pc:docMk/>
            <pc:sldMk cId="686278994" sldId="844"/>
            <ac:spMk id="37" creationId="{7B710B8B-510C-313F-C5C4-AEBF3BFE67DF}"/>
          </ac:spMkLst>
        </pc:spChg>
        <pc:spChg chg="add mod">
          <ac:chgData name="Ahmed Salah ELDin" userId="68850134-226f-4097-a9a8-787fd6814b0e" providerId="ADAL" clId="{41529A9F-B598-4F6F-BF77-A2C038883ABA}" dt="2024-10-11T18:30:34.724" v="846" actId="164"/>
          <ac:spMkLst>
            <pc:docMk/>
            <pc:sldMk cId="686278994" sldId="844"/>
            <ac:spMk id="38" creationId="{227F7E8C-6415-E510-6458-D9FC9241CA84}"/>
          </ac:spMkLst>
        </pc:spChg>
        <pc:spChg chg="add mod">
          <ac:chgData name="Ahmed Salah ELDin" userId="68850134-226f-4097-a9a8-787fd6814b0e" providerId="ADAL" clId="{41529A9F-B598-4F6F-BF77-A2C038883ABA}" dt="2024-10-11T18:30:34.724" v="846" actId="164"/>
          <ac:spMkLst>
            <pc:docMk/>
            <pc:sldMk cId="686278994" sldId="844"/>
            <ac:spMk id="39" creationId="{9CA78CA1-B3FB-2F08-5705-7D0D5CC1FFD3}"/>
          </ac:spMkLst>
        </pc:spChg>
        <pc:spChg chg="add mod">
          <ac:chgData name="Ahmed Salah ELDin" userId="68850134-226f-4097-a9a8-787fd6814b0e" providerId="ADAL" clId="{41529A9F-B598-4F6F-BF77-A2C038883ABA}" dt="2024-10-11T18:30:34.724" v="846" actId="164"/>
          <ac:spMkLst>
            <pc:docMk/>
            <pc:sldMk cId="686278994" sldId="844"/>
            <ac:spMk id="40" creationId="{8B5DC8B6-3590-A867-1039-F1B0AB93E29B}"/>
          </ac:spMkLst>
        </pc:spChg>
        <pc:spChg chg="add mod">
          <ac:chgData name="Ahmed Salah ELDin" userId="68850134-226f-4097-a9a8-787fd6814b0e" providerId="ADAL" clId="{41529A9F-B598-4F6F-BF77-A2C038883ABA}" dt="2024-10-11T18:56:47.656" v="938" actId="113"/>
          <ac:spMkLst>
            <pc:docMk/>
            <pc:sldMk cId="686278994" sldId="844"/>
            <ac:spMk id="61" creationId="{2F63DD77-B6F8-58E1-C47A-AA58A3F98AA5}"/>
          </ac:spMkLst>
        </pc:spChg>
        <pc:grpChg chg="add mod">
          <ac:chgData name="Ahmed Salah ELDin" userId="68850134-226f-4097-a9a8-787fd6814b0e" providerId="ADAL" clId="{41529A9F-B598-4F6F-BF77-A2C038883ABA}" dt="2024-10-11T18:33:04.451" v="865" actId="1076"/>
          <ac:grpSpMkLst>
            <pc:docMk/>
            <pc:sldMk cId="686278994" sldId="844"/>
            <ac:grpSpMk id="11" creationId="{2B48EB46-767F-D4BE-8374-725AB38C0588}"/>
          </ac:grpSpMkLst>
        </pc:grpChg>
        <pc:grpChg chg="add mod">
          <ac:chgData name="Ahmed Salah ELDin" userId="68850134-226f-4097-a9a8-787fd6814b0e" providerId="ADAL" clId="{41529A9F-B598-4F6F-BF77-A2C038883ABA}" dt="2024-10-11T18:33:04.451" v="865" actId="1076"/>
          <ac:grpSpMkLst>
            <pc:docMk/>
            <pc:sldMk cId="686278994" sldId="844"/>
            <ac:grpSpMk id="12" creationId="{A7AC6637-3641-B345-3F06-DE97E73E3C90}"/>
          </ac:grpSpMkLst>
        </pc:grpChg>
        <pc:grpChg chg="add mod">
          <ac:chgData name="Ahmed Salah ELDin" userId="68850134-226f-4097-a9a8-787fd6814b0e" providerId="ADAL" clId="{41529A9F-B598-4F6F-BF77-A2C038883ABA}" dt="2024-10-11T18:33:04.451" v="865" actId="1076"/>
          <ac:grpSpMkLst>
            <pc:docMk/>
            <pc:sldMk cId="686278994" sldId="844"/>
            <ac:grpSpMk id="21" creationId="{1F2127C3-0ACA-F0BA-6E59-5973C5A13C72}"/>
          </ac:grpSpMkLst>
        </pc:grpChg>
        <pc:grpChg chg="add mod">
          <ac:chgData name="Ahmed Salah ELDin" userId="68850134-226f-4097-a9a8-787fd6814b0e" providerId="ADAL" clId="{41529A9F-B598-4F6F-BF77-A2C038883ABA}" dt="2024-10-11T18:33:04.451" v="865" actId="1076"/>
          <ac:grpSpMkLst>
            <pc:docMk/>
            <pc:sldMk cId="686278994" sldId="844"/>
            <ac:grpSpMk id="24" creationId="{6F20A63E-B8F3-5347-4033-E8CE3E25F2F6}"/>
          </ac:grpSpMkLst>
        </pc:grpChg>
        <pc:grpChg chg="add mod">
          <ac:chgData name="Ahmed Salah ELDin" userId="68850134-226f-4097-a9a8-787fd6814b0e" providerId="ADAL" clId="{41529A9F-B598-4F6F-BF77-A2C038883ABA}" dt="2024-10-11T18:31:32.774" v="861" actId="1076"/>
          <ac:grpSpMkLst>
            <pc:docMk/>
            <pc:sldMk cId="686278994" sldId="844"/>
            <ac:grpSpMk id="60" creationId="{966CDDE5-B7F7-16E7-4BE8-84FCE274D26D}"/>
          </ac:grpSpMkLst>
        </pc:grpChg>
        <pc:picChg chg="del">
          <ac:chgData name="Ahmed Salah ELDin" userId="68850134-226f-4097-a9a8-787fd6814b0e" providerId="ADAL" clId="{41529A9F-B598-4F6F-BF77-A2C038883ABA}" dt="2024-10-11T18:01:50.210" v="567" actId="478"/>
          <ac:picMkLst>
            <pc:docMk/>
            <pc:sldMk cId="686278994" sldId="844"/>
            <ac:picMk id="6" creationId="{805995A6-7E6C-4C63-6B8D-2CA3FF0253F1}"/>
          </ac:picMkLst>
        </pc:picChg>
        <pc:cxnChg chg="add mod">
          <ac:chgData name="Ahmed Salah ELDin" userId="68850134-226f-4097-a9a8-787fd6814b0e" providerId="ADAL" clId="{41529A9F-B598-4F6F-BF77-A2C038883ABA}" dt="2024-10-11T18:30:34.724" v="846" actId="164"/>
          <ac:cxnSpMkLst>
            <pc:docMk/>
            <pc:sldMk cId="686278994" sldId="844"/>
            <ac:cxnSpMk id="42" creationId="{9E8D1F10-F129-669B-14D6-C86F3E61933A}"/>
          </ac:cxnSpMkLst>
        </pc:cxnChg>
        <pc:cxnChg chg="add mod">
          <ac:chgData name="Ahmed Salah ELDin" userId="68850134-226f-4097-a9a8-787fd6814b0e" providerId="ADAL" clId="{41529A9F-B598-4F6F-BF77-A2C038883ABA}" dt="2024-10-11T18:30:34.724" v="846" actId="164"/>
          <ac:cxnSpMkLst>
            <pc:docMk/>
            <pc:sldMk cId="686278994" sldId="844"/>
            <ac:cxnSpMk id="51" creationId="{00E9030C-4DB2-49EF-9825-EAA2333C5EFB}"/>
          </ac:cxnSpMkLst>
        </pc:cxnChg>
        <pc:cxnChg chg="add mod">
          <ac:chgData name="Ahmed Salah ELDin" userId="68850134-226f-4097-a9a8-787fd6814b0e" providerId="ADAL" clId="{41529A9F-B598-4F6F-BF77-A2C038883ABA}" dt="2024-10-11T18:30:34.724" v="846" actId="164"/>
          <ac:cxnSpMkLst>
            <pc:docMk/>
            <pc:sldMk cId="686278994" sldId="844"/>
            <ac:cxnSpMk id="54" creationId="{28244D87-DFA7-7891-0191-F3C30A83CAC1}"/>
          </ac:cxnSpMkLst>
        </pc:cxnChg>
      </pc:sldChg>
      <pc:sldChg chg="addSp delSp modSp mod delAnim modAnim">
        <pc:chgData name="Ahmed Salah ELDin" userId="68850134-226f-4097-a9a8-787fd6814b0e" providerId="ADAL" clId="{41529A9F-B598-4F6F-BF77-A2C038883ABA}" dt="2024-10-11T22:08:13.393" v="3022"/>
        <pc:sldMkLst>
          <pc:docMk/>
          <pc:sldMk cId="3107180818" sldId="845"/>
        </pc:sldMkLst>
        <pc:spChg chg="mod">
          <ac:chgData name="Ahmed Salah ELDin" userId="68850134-226f-4097-a9a8-787fd6814b0e" providerId="ADAL" clId="{41529A9F-B598-4F6F-BF77-A2C038883ABA}" dt="2024-10-11T22:07:31.925" v="3014" actId="20577"/>
          <ac:spMkLst>
            <pc:docMk/>
            <pc:sldMk cId="3107180818" sldId="845"/>
            <ac:spMk id="3" creationId="{3CC5B943-A737-2E09-8DF5-AD94F37CD1B3}"/>
          </ac:spMkLst>
        </pc:spChg>
        <pc:picChg chg="add mod">
          <ac:chgData name="Ahmed Salah ELDin" userId="68850134-226f-4097-a9a8-787fd6814b0e" providerId="ADAL" clId="{41529A9F-B598-4F6F-BF77-A2C038883ABA}" dt="2024-10-11T22:06:04.576" v="2946" actId="1076"/>
          <ac:picMkLst>
            <pc:docMk/>
            <pc:sldMk cId="3107180818" sldId="845"/>
            <ac:picMk id="6" creationId="{62841727-8648-69F4-69CA-CF68F9F4782A}"/>
          </ac:picMkLst>
        </pc:picChg>
        <pc:picChg chg="del">
          <ac:chgData name="Ahmed Salah ELDin" userId="68850134-226f-4097-a9a8-787fd6814b0e" providerId="ADAL" clId="{41529A9F-B598-4F6F-BF77-A2C038883ABA}" dt="2024-10-11T22:05:19.802" v="2944" actId="478"/>
          <ac:picMkLst>
            <pc:docMk/>
            <pc:sldMk cId="3107180818" sldId="845"/>
            <ac:picMk id="7" creationId="{5B62410D-02D6-C111-8A25-1E25D44415B3}"/>
          </ac:picMkLst>
        </pc:picChg>
        <pc:picChg chg="del">
          <ac:chgData name="Ahmed Salah ELDin" userId="68850134-226f-4097-a9a8-787fd6814b0e" providerId="ADAL" clId="{41529A9F-B598-4F6F-BF77-A2C038883ABA}" dt="2024-10-11T22:06:36.141" v="2952" actId="478"/>
          <ac:picMkLst>
            <pc:docMk/>
            <pc:sldMk cId="3107180818" sldId="845"/>
            <ac:picMk id="9" creationId="{02FC2C54-A0D6-1781-194C-F1889AACE225}"/>
          </ac:picMkLst>
        </pc:picChg>
        <pc:picChg chg="add mod">
          <ac:chgData name="Ahmed Salah ELDin" userId="68850134-226f-4097-a9a8-787fd6814b0e" providerId="ADAL" clId="{41529A9F-B598-4F6F-BF77-A2C038883ABA}" dt="2024-10-11T22:07:58.480" v="3017" actId="1076"/>
          <ac:picMkLst>
            <pc:docMk/>
            <pc:sldMk cId="3107180818" sldId="845"/>
            <ac:picMk id="10" creationId="{B87071BC-988C-CCDB-3F0C-0D0926962A44}"/>
          </ac:picMkLst>
        </pc:picChg>
        <pc:picChg chg="del">
          <ac:chgData name="Ahmed Salah ELDin" userId="68850134-226f-4097-a9a8-787fd6814b0e" providerId="ADAL" clId="{41529A9F-B598-4F6F-BF77-A2C038883ABA}" dt="2024-10-11T22:07:38.201" v="3015" actId="478"/>
          <ac:picMkLst>
            <pc:docMk/>
            <pc:sldMk cId="3107180818" sldId="845"/>
            <ac:picMk id="11" creationId="{4A84B43B-92A3-DAB1-9812-817CE1EB7778}"/>
          </ac:picMkLst>
        </pc:picChg>
      </pc:sldChg>
      <pc:sldChg chg="modSp">
        <pc:chgData name="Ahmed Salah ELDin" userId="68850134-226f-4097-a9a8-787fd6814b0e" providerId="ADAL" clId="{41529A9F-B598-4F6F-BF77-A2C038883ABA}" dt="2024-10-11T22:37:54.385" v="3480" actId="255"/>
        <pc:sldMkLst>
          <pc:docMk/>
          <pc:sldMk cId="2316613724" sldId="846"/>
        </pc:sldMkLst>
        <pc:spChg chg="mod">
          <ac:chgData name="Ahmed Salah ELDin" userId="68850134-226f-4097-a9a8-787fd6814b0e" providerId="ADAL" clId="{41529A9F-B598-4F6F-BF77-A2C038883ABA}" dt="2024-10-11T22:37:54.385" v="3480" actId="255"/>
          <ac:spMkLst>
            <pc:docMk/>
            <pc:sldMk cId="2316613724" sldId="846"/>
            <ac:spMk id="3" creationId="{3CC5B943-A737-2E09-8DF5-AD94F37CD1B3}"/>
          </ac:spMkLst>
        </pc:spChg>
      </pc:sldChg>
      <pc:sldChg chg="modSp mod addAnim delAnim modAnim">
        <pc:chgData name="Ahmed Salah ELDin" userId="68850134-226f-4097-a9a8-787fd6814b0e" providerId="ADAL" clId="{41529A9F-B598-4F6F-BF77-A2C038883ABA}" dt="2024-10-12T11:21:53.584" v="4917" actId="20577"/>
        <pc:sldMkLst>
          <pc:docMk/>
          <pc:sldMk cId="2060065130" sldId="847"/>
        </pc:sldMkLst>
        <pc:spChg chg="mod">
          <ac:chgData name="Ahmed Salah ELDin" userId="68850134-226f-4097-a9a8-787fd6814b0e" providerId="ADAL" clId="{41529A9F-B598-4F6F-BF77-A2C038883ABA}" dt="2024-10-12T11:21:53.584" v="4917" actId="20577"/>
          <ac:spMkLst>
            <pc:docMk/>
            <pc:sldMk cId="2060065130" sldId="847"/>
            <ac:spMk id="2" creationId="{E45FE696-40A0-E814-D48C-7BCC42259B63}"/>
          </ac:spMkLst>
        </pc:spChg>
        <pc:spChg chg="mod">
          <ac:chgData name="Ahmed Salah ELDin" userId="68850134-226f-4097-a9a8-787fd6814b0e" providerId="ADAL" clId="{41529A9F-B598-4F6F-BF77-A2C038883ABA}" dt="2024-10-11T22:37:04.746" v="3479" actId="14100"/>
          <ac:spMkLst>
            <pc:docMk/>
            <pc:sldMk cId="2060065130" sldId="847"/>
            <ac:spMk id="3" creationId="{3CC5B943-A737-2E09-8DF5-AD94F37CD1B3}"/>
          </ac:spMkLst>
        </pc:spChg>
      </pc:sldChg>
      <pc:sldChg chg="modSp mod modAnim">
        <pc:chgData name="Ahmed Salah ELDin" userId="68850134-226f-4097-a9a8-787fd6814b0e" providerId="ADAL" clId="{41529A9F-B598-4F6F-BF77-A2C038883ABA}" dt="2024-10-12T11:21:59.262" v="4919" actId="20577"/>
        <pc:sldMkLst>
          <pc:docMk/>
          <pc:sldMk cId="2446764588" sldId="848"/>
        </pc:sldMkLst>
        <pc:spChg chg="mod">
          <ac:chgData name="Ahmed Salah ELDin" userId="68850134-226f-4097-a9a8-787fd6814b0e" providerId="ADAL" clId="{41529A9F-B598-4F6F-BF77-A2C038883ABA}" dt="2024-10-12T11:21:59.262" v="4919" actId="20577"/>
          <ac:spMkLst>
            <pc:docMk/>
            <pc:sldMk cId="2446764588" sldId="848"/>
            <ac:spMk id="2" creationId="{E45FE696-40A0-E814-D48C-7BCC42259B63}"/>
          </ac:spMkLst>
        </pc:spChg>
        <pc:spChg chg="mod">
          <ac:chgData name="Ahmed Salah ELDin" userId="68850134-226f-4097-a9a8-787fd6814b0e" providerId="ADAL" clId="{41529A9F-B598-4F6F-BF77-A2C038883ABA}" dt="2024-10-11T22:21:23.310" v="3424" actId="14100"/>
          <ac:spMkLst>
            <pc:docMk/>
            <pc:sldMk cId="2446764588" sldId="848"/>
            <ac:spMk id="3" creationId="{3CC5B943-A737-2E09-8DF5-AD94F37CD1B3}"/>
          </ac:spMkLst>
        </pc:spChg>
      </pc:sldChg>
      <pc:sldChg chg="modSp mod modAnim">
        <pc:chgData name="Ahmed Salah ELDin" userId="68850134-226f-4097-a9a8-787fd6814b0e" providerId="ADAL" clId="{41529A9F-B598-4F6F-BF77-A2C038883ABA}" dt="2024-10-12T11:22:01.511" v="4920" actId="20577"/>
        <pc:sldMkLst>
          <pc:docMk/>
          <pc:sldMk cId="30177481" sldId="849"/>
        </pc:sldMkLst>
        <pc:spChg chg="mod">
          <ac:chgData name="Ahmed Salah ELDin" userId="68850134-226f-4097-a9a8-787fd6814b0e" providerId="ADAL" clId="{41529A9F-B598-4F6F-BF77-A2C038883ABA}" dt="2024-10-12T11:22:01.511" v="4920" actId="20577"/>
          <ac:spMkLst>
            <pc:docMk/>
            <pc:sldMk cId="30177481" sldId="849"/>
            <ac:spMk id="2" creationId="{E45FE696-40A0-E814-D48C-7BCC42259B63}"/>
          </ac:spMkLst>
        </pc:spChg>
        <pc:spChg chg="mod">
          <ac:chgData name="Ahmed Salah ELDin" userId="68850134-226f-4097-a9a8-787fd6814b0e" providerId="ADAL" clId="{41529A9F-B598-4F6F-BF77-A2C038883ABA}" dt="2024-10-11T22:38:39.090" v="3484" actId="20577"/>
          <ac:spMkLst>
            <pc:docMk/>
            <pc:sldMk cId="30177481" sldId="849"/>
            <ac:spMk id="3" creationId="{3CC5B943-A737-2E09-8DF5-AD94F37CD1B3}"/>
          </ac:spMkLst>
        </pc:spChg>
      </pc:sldChg>
      <pc:sldChg chg="addSp delSp modSp mod modAnim">
        <pc:chgData name="Ahmed Salah ELDin" userId="68850134-226f-4097-a9a8-787fd6814b0e" providerId="ADAL" clId="{41529A9F-B598-4F6F-BF77-A2C038883ABA}" dt="2024-10-12T11:22:03.620" v="4921" actId="20577"/>
        <pc:sldMkLst>
          <pc:docMk/>
          <pc:sldMk cId="863392290" sldId="850"/>
        </pc:sldMkLst>
        <pc:spChg chg="mod">
          <ac:chgData name="Ahmed Salah ELDin" userId="68850134-226f-4097-a9a8-787fd6814b0e" providerId="ADAL" clId="{41529A9F-B598-4F6F-BF77-A2C038883ABA}" dt="2024-10-12T11:22:03.620" v="4921" actId="20577"/>
          <ac:spMkLst>
            <pc:docMk/>
            <pc:sldMk cId="863392290" sldId="850"/>
            <ac:spMk id="2" creationId="{E45FE696-40A0-E814-D48C-7BCC42259B63}"/>
          </ac:spMkLst>
        </pc:spChg>
        <pc:spChg chg="mod">
          <ac:chgData name="Ahmed Salah ELDin" userId="68850134-226f-4097-a9a8-787fd6814b0e" providerId="ADAL" clId="{41529A9F-B598-4F6F-BF77-A2C038883ABA}" dt="2024-10-11T22:38:46.329" v="3488" actId="20577"/>
          <ac:spMkLst>
            <pc:docMk/>
            <pc:sldMk cId="863392290" sldId="850"/>
            <ac:spMk id="3" creationId="{3CC5B943-A737-2E09-8DF5-AD94F37CD1B3}"/>
          </ac:spMkLst>
        </pc:spChg>
        <pc:spChg chg="add del mod">
          <ac:chgData name="Ahmed Salah ELDin" userId="68850134-226f-4097-a9a8-787fd6814b0e" providerId="ADAL" clId="{41529A9F-B598-4F6F-BF77-A2C038883ABA}" dt="2024-10-11T22:22:49.575" v="3434" actId="478"/>
          <ac:spMkLst>
            <pc:docMk/>
            <pc:sldMk cId="863392290" sldId="850"/>
            <ac:spMk id="5" creationId="{46F9DFED-6FED-97F3-9089-95AE0EEE91F2}"/>
          </ac:spMkLst>
        </pc:spChg>
      </pc:sldChg>
      <pc:sldChg chg="del">
        <pc:chgData name="Ahmed Salah ELDin" userId="68850134-226f-4097-a9a8-787fd6814b0e" providerId="ADAL" clId="{41529A9F-B598-4F6F-BF77-A2C038883ABA}" dt="2024-10-11T22:24:57.356" v="3464" actId="47"/>
        <pc:sldMkLst>
          <pc:docMk/>
          <pc:sldMk cId="1923672540" sldId="851"/>
        </pc:sldMkLst>
      </pc:sldChg>
      <pc:sldChg chg="modSp mod">
        <pc:chgData name="Ahmed Salah ELDin" userId="68850134-226f-4097-a9a8-787fd6814b0e" providerId="ADAL" clId="{41529A9F-B598-4F6F-BF77-A2C038883ABA}" dt="2024-10-12T11:22:06.788" v="4922" actId="20577"/>
        <pc:sldMkLst>
          <pc:docMk/>
          <pc:sldMk cId="3442541711" sldId="852"/>
        </pc:sldMkLst>
        <pc:spChg chg="mod">
          <ac:chgData name="Ahmed Salah ELDin" userId="68850134-226f-4097-a9a8-787fd6814b0e" providerId="ADAL" clId="{41529A9F-B598-4F6F-BF77-A2C038883ABA}" dt="2024-10-12T11:22:06.788" v="4922" actId="20577"/>
          <ac:spMkLst>
            <pc:docMk/>
            <pc:sldMk cId="3442541711" sldId="852"/>
            <ac:spMk id="2" creationId="{E45FE696-40A0-E814-D48C-7BCC42259B63}"/>
          </ac:spMkLst>
        </pc:spChg>
        <pc:spChg chg="mod">
          <ac:chgData name="Ahmed Salah ELDin" userId="68850134-226f-4097-a9a8-787fd6814b0e" providerId="ADAL" clId="{41529A9F-B598-4F6F-BF77-A2C038883ABA}" dt="2024-10-11T22:25:18.059" v="3469" actId="403"/>
          <ac:spMkLst>
            <pc:docMk/>
            <pc:sldMk cId="3442541711" sldId="852"/>
            <ac:spMk id="3" creationId="{3CC5B943-A737-2E09-8DF5-AD94F37CD1B3}"/>
          </ac:spMkLst>
        </pc:spChg>
      </pc:sldChg>
      <pc:sldChg chg="modSp mod modAnim">
        <pc:chgData name="Ahmed Salah ELDin" userId="68850134-226f-4097-a9a8-787fd6814b0e" providerId="ADAL" clId="{41529A9F-B598-4F6F-BF77-A2C038883ABA}" dt="2024-10-12T11:22:09.719" v="4923" actId="20577"/>
        <pc:sldMkLst>
          <pc:docMk/>
          <pc:sldMk cId="3187514264" sldId="853"/>
        </pc:sldMkLst>
        <pc:spChg chg="mod">
          <ac:chgData name="Ahmed Salah ELDin" userId="68850134-226f-4097-a9a8-787fd6814b0e" providerId="ADAL" clId="{41529A9F-B598-4F6F-BF77-A2C038883ABA}" dt="2024-10-12T11:22:09.719" v="4923" actId="20577"/>
          <ac:spMkLst>
            <pc:docMk/>
            <pc:sldMk cId="3187514264" sldId="853"/>
            <ac:spMk id="2" creationId="{E45FE696-40A0-E814-D48C-7BCC42259B63}"/>
          </ac:spMkLst>
        </pc:spChg>
        <pc:spChg chg="mod">
          <ac:chgData name="Ahmed Salah ELDin" userId="68850134-226f-4097-a9a8-787fd6814b0e" providerId="ADAL" clId="{41529A9F-B598-4F6F-BF77-A2C038883ABA}" dt="2024-10-11T22:39:08.050" v="3491" actId="20577"/>
          <ac:spMkLst>
            <pc:docMk/>
            <pc:sldMk cId="3187514264" sldId="853"/>
            <ac:spMk id="3" creationId="{3CC5B943-A737-2E09-8DF5-AD94F37CD1B3}"/>
          </ac:spMkLst>
        </pc:spChg>
      </pc:sldChg>
      <pc:sldChg chg="modSp del mod">
        <pc:chgData name="Ahmed Salah ELDin" userId="68850134-226f-4097-a9a8-787fd6814b0e" providerId="ADAL" clId="{41529A9F-B598-4F6F-BF77-A2C038883ABA}" dt="2024-10-11T22:24:41.328" v="3463" actId="47"/>
        <pc:sldMkLst>
          <pc:docMk/>
          <pc:sldMk cId="3062484848" sldId="854"/>
        </pc:sldMkLst>
        <pc:spChg chg="mod">
          <ac:chgData name="Ahmed Salah ELDin" userId="68850134-226f-4097-a9a8-787fd6814b0e" providerId="ADAL" clId="{41529A9F-B598-4F6F-BF77-A2C038883ABA}" dt="2024-10-11T22:24:24.200" v="3458" actId="21"/>
          <ac:spMkLst>
            <pc:docMk/>
            <pc:sldMk cId="3062484848" sldId="854"/>
            <ac:spMk id="3" creationId="{3CC5B943-A737-2E09-8DF5-AD94F37CD1B3}"/>
          </ac:spMkLst>
        </pc:spChg>
      </pc:sldChg>
      <pc:sldChg chg="modSp mod">
        <pc:chgData name="Ahmed Salah ELDin" userId="68850134-226f-4097-a9a8-787fd6814b0e" providerId="ADAL" clId="{41529A9F-B598-4F6F-BF77-A2C038883ABA}" dt="2024-10-12T11:22:12.703" v="4924" actId="20577"/>
        <pc:sldMkLst>
          <pc:docMk/>
          <pc:sldMk cId="2617798340" sldId="855"/>
        </pc:sldMkLst>
        <pc:spChg chg="mod">
          <ac:chgData name="Ahmed Salah ELDin" userId="68850134-226f-4097-a9a8-787fd6814b0e" providerId="ADAL" clId="{41529A9F-B598-4F6F-BF77-A2C038883ABA}" dt="2024-10-12T11:22:12.703" v="4924" actId="20577"/>
          <ac:spMkLst>
            <pc:docMk/>
            <pc:sldMk cId="2617798340" sldId="855"/>
            <ac:spMk id="2" creationId="{E45FE696-40A0-E814-D48C-7BCC42259B63}"/>
          </ac:spMkLst>
        </pc:spChg>
        <pc:spChg chg="mod">
          <ac:chgData name="Ahmed Salah ELDin" userId="68850134-226f-4097-a9a8-787fd6814b0e" providerId="ADAL" clId="{41529A9F-B598-4F6F-BF77-A2C038883ABA}" dt="2024-10-11T22:40:06.251" v="3496" actId="403"/>
          <ac:spMkLst>
            <pc:docMk/>
            <pc:sldMk cId="2617798340" sldId="855"/>
            <ac:spMk id="3" creationId="{3CC5B943-A737-2E09-8DF5-AD94F37CD1B3}"/>
          </ac:spMkLst>
        </pc:spChg>
      </pc:sldChg>
      <pc:sldChg chg="modSp mod">
        <pc:chgData name="Ahmed Salah ELDin" userId="68850134-226f-4097-a9a8-787fd6814b0e" providerId="ADAL" clId="{41529A9F-B598-4F6F-BF77-A2C038883ABA}" dt="2024-10-11T22:42:05.854" v="3500"/>
        <pc:sldMkLst>
          <pc:docMk/>
          <pc:sldMk cId="4157573391" sldId="856"/>
        </pc:sldMkLst>
        <pc:spChg chg="mod">
          <ac:chgData name="Ahmed Salah ELDin" userId="68850134-226f-4097-a9a8-787fd6814b0e" providerId="ADAL" clId="{41529A9F-B598-4F6F-BF77-A2C038883ABA}" dt="2024-10-11T22:42:05.854" v="3500"/>
          <ac:spMkLst>
            <pc:docMk/>
            <pc:sldMk cId="4157573391" sldId="856"/>
            <ac:spMk id="3" creationId="{3CC5B943-A737-2E09-8DF5-AD94F37CD1B3}"/>
          </ac:spMkLst>
        </pc:spChg>
      </pc:sldChg>
      <pc:sldChg chg="modSp mod">
        <pc:chgData name="Ahmed Salah ELDin" userId="68850134-226f-4097-a9a8-787fd6814b0e" providerId="ADAL" clId="{41529A9F-B598-4F6F-BF77-A2C038883ABA}" dt="2024-10-11T22:42:50.303" v="3504" actId="403"/>
        <pc:sldMkLst>
          <pc:docMk/>
          <pc:sldMk cId="1306463906" sldId="857"/>
        </pc:sldMkLst>
        <pc:spChg chg="mod">
          <ac:chgData name="Ahmed Salah ELDin" userId="68850134-226f-4097-a9a8-787fd6814b0e" providerId="ADAL" clId="{41529A9F-B598-4F6F-BF77-A2C038883ABA}" dt="2024-10-11T22:42:50.303" v="3504" actId="403"/>
          <ac:spMkLst>
            <pc:docMk/>
            <pc:sldMk cId="1306463906" sldId="857"/>
            <ac:spMk id="3" creationId="{3CC5B943-A737-2E09-8DF5-AD94F37CD1B3}"/>
          </ac:spMkLst>
        </pc:spChg>
      </pc:sldChg>
      <pc:sldChg chg="addSp delSp modSp add mod modAnim">
        <pc:chgData name="Ahmed Salah ELDin" userId="68850134-226f-4097-a9a8-787fd6814b0e" providerId="ADAL" clId="{41529A9F-B598-4F6F-BF77-A2C038883ABA}" dt="2024-10-11T21:25:24.793" v="2667" actId="1076"/>
        <pc:sldMkLst>
          <pc:docMk/>
          <pc:sldMk cId="2679746556" sldId="862"/>
        </pc:sldMkLst>
        <pc:spChg chg="mod">
          <ac:chgData name="Ahmed Salah ELDin" userId="68850134-226f-4097-a9a8-787fd6814b0e" providerId="ADAL" clId="{41529A9F-B598-4F6F-BF77-A2C038883ABA}" dt="2024-10-11T19:51:02.484" v="2053" actId="14100"/>
          <ac:spMkLst>
            <pc:docMk/>
            <pc:sldMk cId="2679746556" sldId="862"/>
            <ac:spMk id="3" creationId="{3CC5B943-A737-2E09-8DF5-AD94F37CD1B3}"/>
          </ac:spMkLst>
        </pc:spChg>
        <pc:spChg chg="add mod">
          <ac:chgData name="Ahmed Salah ELDin" userId="68850134-226f-4097-a9a8-787fd6814b0e" providerId="ADAL" clId="{41529A9F-B598-4F6F-BF77-A2C038883ABA}" dt="2024-10-11T20:04:41.303" v="2165" actId="1036"/>
          <ac:spMkLst>
            <pc:docMk/>
            <pc:sldMk cId="2679746556" sldId="862"/>
            <ac:spMk id="5" creationId="{FEB579F1-82AD-0D3D-BA2D-694ADA7242BB}"/>
          </ac:spMkLst>
        </pc:spChg>
        <pc:spChg chg="add del mod">
          <ac:chgData name="Ahmed Salah ELDin" userId="68850134-226f-4097-a9a8-787fd6814b0e" providerId="ADAL" clId="{41529A9F-B598-4F6F-BF77-A2C038883ABA}" dt="2024-10-11T19:16:27.912" v="1147" actId="478"/>
          <ac:spMkLst>
            <pc:docMk/>
            <pc:sldMk cId="2679746556" sldId="862"/>
            <ac:spMk id="6" creationId="{5D249CD6-9BC7-8876-55A0-E71CCEFDA86A}"/>
          </ac:spMkLst>
        </pc:spChg>
        <pc:spChg chg="add mod">
          <ac:chgData name="Ahmed Salah ELDin" userId="68850134-226f-4097-a9a8-787fd6814b0e" providerId="ADAL" clId="{41529A9F-B598-4F6F-BF77-A2C038883ABA}" dt="2024-10-11T21:22:00.875" v="2478" actId="1038"/>
          <ac:spMkLst>
            <pc:docMk/>
            <pc:sldMk cId="2679746556" sldId="862"/>
            <ac:spMk id="7" creationId="{BBE3270E-A93F-F1A5-07D2-9D8D081E4D84}"/>
          </ac:spMkLst>
        </pc:spChg>
        <pc:spChg chg="del">
          <ac:chgData name="Ahmed Salah ELDin" userId="68850134-226f-4097-a9a8-787fd6814b0e" providerId="ADAL" clId="{41529A9F-B598-4F6F-BF77-A2C038883ABA}" dt="2024-10-11T19:10:24.500" v="1111" actId="478"/>
          <ac:spMkLst>
            <pc:docMk/>
            <pc:sldMk cId="2679746556" sldId="862"/>
            <ac:spMk id="8" creationId="{9E657163-5377-F8F7-9504-2AC72618EB7A}"/>
          </ac:spMkLst>
        </pc:spChg>
        <pc:spChg chg="del">
          <ac:chgData name="Ahmed Salah ELDin" userId="68850134-226f-4097-a9a8-787fd6814b0e" providerId="ADAL" clId="{41529A9F-B598-4F6F-BF77-A2C038883ABA}" dt="2024-10-11T19:10:24.500" v="1111" actId="478"/>
          <ac:spMkLst>
            <pc:docMk/>
            <pc:sldMk cId="2679746556" sldId="862"/>
            <ac:spMk id="15" creationId="{DD4ABA9D-0A7D-3A14-15DA-48C25FE2DF75}"/>
          </ac:spMkLst>
        </pc:spChg>
        <pc:spChg chg="del">
          <ac:chgData name="Ahmed Salah ELDin" userId="68850134-226f-4097-a9a8-787fd6814b0e" providerId="ADAL" clId="{41529A9F-B598-4F6F-BF77-A2C038883ABA}" dt="2024-10-11T19:10:24.500" v="1111" actId="478"/>
          <ac:spMkLst>
            <pc:docMk/>
            <pc:sldMk cId="2679746556" sldId="862"/>
            <ac:spMk id="16" creationId="{D64E1540-C295-85A0-348B-2DD76AE28C8B}"/>
          </ac:spMkLst>
        </pc:spChg>
        <pc:spChg chg="del">
          <ac:chgData name="Ahmed Salah ELDin" userId="68850134-226f-4097-a9a8-787fd6814b0e" providerId="ADAL" clId="{41529A9F-B598-4F6F-BF77-A2C038883ABA}" dt="2024-10-11T19:10:24.500" v="1111" actId="478"/>
          <ac:spMkLst>
            <pc:docMk/>
            <pc:sldMk cId="2679746556" sldId="862"/>
            <ac:spMk id="17" creationId="{10C38C08-9BB4-D5C0-6A46-3BB4FA9266B7}"/>
          </ac:spMkLst>
        </pc:spChg>
        <pc:spChg chg="del">
          <ac:chgData name="Ahmed Salah ELDin" userId="68850134-226f-4097-a9a8-787fd6814b0e" providerId="ADAL" clId="{41529A9F-B598-4F6F-BF77-A2C038883ABA}" dt="2024-10-11T19:10:24.500" v="1111" actId="478"/>
          <ac:spMkLst>
            <pc:docMk/>
            <pc:sldMk cId="2679746556" sldId="862"/>
            <ac:spMk id="18" creationId="{2D0B4EE2-C794-23C6-D0C1-2C4F62209424}"/>
          </ac:spMkLst>
        </pc:spChg>
        <pc:spChg chg="del">
          <ac:chgData name="Ahmed Salah ELDin" userId="68850134-226f-4097-a9a8-787fd6814b0e" providerId="ADAL" clId="{41529A9F-B598-4F6F-BF77-A2C038883ABA}" dt="2024-10-11T19:10:24.500" v="1111" actId="478"/>
          <ac:spMkLst>
            <pc:docMk/>
            <pc:sldMk cId="2679746556" sldId="862"/>
            <ac:spMk id="19" creationId="{E131C4F0-5601-8A3C-A722-DFA28A4A3914}"/>
          </ac:spMkLst>
        </pc:spChg>
        <pc:spChg chg="del">
          <ac:chgData name="Ahmed Salah ELDin" userId="68850134-226f-4097-a9a8-787fd6814b0e" providerId="ADAL" clId="{41529A9F-B598-4F6F-BF77-A2C038883ABA}" dt="2024-10-11T19:10:24.500" v="1111" actId="478"/>
          <ac:spMkLst>
            <pc:docMk/>
            <pc:sldMk cId="2679746556" sldId="862"/>
            <ac:spMk id="20" creationId="{65CE77EA-62C0-26A3-9EC7-40E7198DD20D}"/>
          </ac:spMkLst>
        </pc:spChg>
        <pc:spChg chg="del">
          <ac:chgData name="Ahmed Salah ELDin" userId="68850134-226f-4097-a9a8-787fd6814b0e" providerId="ADAL" clId="{41529A9F-B598-4F6F-BF77-A2C038883ABA}" dt="2024-10-11T19:10:24.500" v="1111" actId="478"/>
          <ac:spMkLst>
            <pc:docMk/>
            <pc:sldMk cId="2679746556" sldId="862"/>
            <ac:spMk id="27" creationId="{325A418B-AB80-BD28-0673-77397F2BC492}"/>
          </ac:spMkLst>
        </pc:spChg>
        <pc:spChg chg="del">
          <ac:chgData name="Ahmed Salah ELDin" userId="68850134-226f-4097-a9a8-787fd6814b0e" providerId="ADAL" clId="{41529A9F-B598-4F6F-BF77-A2C038883ABA}" dt="2024-10-11T19:10:24.500" v="1111" actId="478"/>
          <ac:spMkLst>
            <pc:docMk/>
            <pc:sldMk cId="2679746556" sldId="862"/>
            <ac:spMk id="28" creationId="{FF7B8D7E-53AE-0A7E-F55E-481014831E5F}"/>
          </ac:spMkLst>
        </pc:spChg>
        <pc:spChg chg="del">
          <ac:chgData name="Ahmed Salah ELDin" userId="68850134-226f-4097-a9a8-787fd6814b0e" providerId="ADAL" clId="{41529A9F-B598-4F6F-BF77-A2C038883ABA}" dt="2024-10-11T19:10:24.500" v="1111" actId="478"/>
          <ac:spMkLst>
            <pc:docMk/>
            <pc:sldMk cId="2679746556" sldId="862"/>
            <ac:spMk id="29" creationId="{80AEC740-E98C-37DE-897F-66E99E5CBC52}"/>
          </ac:spMkLst>
        </pc:spChg>
        <pc:spChg chg="del">
          <ac:chgData name="Ahmed Salah ELDin" userId="68850134-226f-4097-a9a8-787fd6814b0e" providerId="ADAL" clId="{41529A9F-B598-4F6F-BF77-A2C038883ABA}" dt="2024-10-11T19:10:24.500" v="1111" actId="478"/>
          <ac:spMkLst>
            <pc:docMk/>
            <pc:sldMk cId="2679746556" sldId="862"/>
            <ac:spMk id="30" creationId="{A2CC8B4F-F735-17BC-88A3-2A65FF6F6EA4}"/>
          </ac:spMkLst>
        </pc:spChg>
        <pc:spChg chg="add mod">
          <ac:chgData name="Ahmed Salah ELDin" userId="68850134-226f-4097-a9a8-787fd6814b0e" providerId="ADAL" clId="{41529A9F-B598-4F6F-BF77-A2C038883ABA}" dt="2024-10-11T19:40:10.467" v="1659" actId="1037"/>
          <ac:spMkLst>
            <pc:docMk/>
            <pc:sldMk cId="2679746556" sldId="862"/>
            <ac:spMk id="31" creationId="{05978300-92F0-0B96-D6F7-CAC92578F391}"/>
          </ac:spMkLst>
        </pc:spChg>
        <pc:spChg chg="del">
          <ac:chgData name="Ahmed Salah ELDin" userId="68850134-226f-4097-a9a8-787fd6814b0e" providerId="ADAL" clId="{41529A9F-B598-4F6F-BF77-A2C038883ABA}" dt="2024-10-11T19:10:24.500" v="1111" actId="478"/>
          <ac:spMkLst>
            <pc:docMk/>
            <pc:sldMk cId="2679746556" sldId="862"/>
            <ac:spMk id="32" creationId="{049F57C9-E681-A6E6-61C4-1A67845F988F}"/>
          </ac:spMkLst>
        </pc:spChg>
        <pc:spChg chg="del mod topLvl">
          <ac:chgData name="Ahmed Salah ELDin" userId="68850134-226f-4097-a9a8-787fd6814b0e" providerId="ADAL" clId="{41529A9F-B598-4F6F-BF77-A2C038883ABA}" dt="2024-10-11T19:16:45.084" v="1150" actId="478"/>
          <ac:spMkLst>
            <pc:docMk/>
            <pc:sldMk cId="2679746556" sldId="862"/>
            <ac:spMk id="33" creationId="{B48C15BE-901B-9505-E0A7-46E3718C7E2A}"/>
          </ac:spMkLst>
        </pc:spChg>
        <pc:spChg chg="mod topLvl">
          <ac:chgData name="Ahmed Salah ELDin" userId="68850134-226f-4097-a9a8-787fd6814b0e" providerId="ADAL" clId="{41529A9F-B598-4F6F-BF77-A2C038883ABA}" dt="2024-10-11T19:40:05.807" v="1652" actId="14100"/>
          <ac:spMkLst>
            <pc:docMk/>
            <pc:sldMk cId="2679746556" sldId="862"/>
            <ac:spMk id="34" creationId="{DF1A9D0F-5952-86B9-73B1-5C89C88CD61F}"/>
          </ac:spMkLst>
        </pc:spChg>
        <pc:spChg chg="del mod topLvl">
          <ac:chgData name="Ahmed Salah ELDin" userId="68850134-226f-4097-a9a8-787fd6814b0e" providerId="ADAL" clId="{41529A9F-B598-4F6F-BF77-A2C038883ABA}" dt="2024-10-11T19:16:45.084" v="1150" actId="478"/>
          <ac:spMkLst>
            <pc:docMk/>
            <pc:sldMk cId="2679746556" sldId="862"/>
            <ac:spMk id="35" creationId="{2E97F9B2-9B7A-8D65-C34B-56A904ADCA50}"/>
          </ac:spMkLst>
        </pc:spChg>
        <pc:spChg chg="del mod topLvl">
          <ac:chgData name="Ahmed Salah ELDin" userId="68850134-226f-4097-a9a8-787fd6814b0e" providerId="ADAL" clId="{41529A9F-B598-4F6F-BF77-A2C038883ABA}" dt="2024-10-11T19:16:45.084" v="1150" actId="478"/>
          <ac:spMkLst>
            <pc:docMk/>
            <pc:sldMk cId="2679746556" sldId="862"/>
            <ac:spMk id="36" creationId="{12ED2E2F-421C-BE16-75C3-C245E77C0D70}"/>
          </ac:spMkLst>
        </pc:spChg>
        <pc:spChg chg="del mod topLvl">
          <ac:chgData name="Ahmed Salah ELDin" userId="68850134-226f-4097-a9a8-787fd6814b0e" providerId="ADAL" clId="{41529A9F-B598-4F6F-BF77-A2C038883ABA}" dt="2024-10-11T19:16:45.084" v="1150" actId="478"/>
          <ac:spMkLst>
            <pc:docMk/>
            <pc:sldMk cId="2679746556" sldId="862"/>
            <ac:spMk id="37" creationId="{7B710B8B-510C-313F-C5C4-AEBF3BFE67DF}"/>
          </ac:spMkLst>
        </pc:spChg>
        <pc:spChg chg="del mod topLvl">
          <ac:chgData name="Ahmed Salah ELDin" userId="68850134-226f-4097-a9a8-787fd6814b0e" providerId="ADAL" clId="{41529A9F-B598-4F6F-BF77-A2C038883ABA}" dt="2024-10-11T19:16:45.084" v="1150" actId="478"/>
          <ac:spMkLst>
            <pc:docMk/>
            <pc:sldMk cId="2679746556" sldId="862"/>
            <ac:spMk id="38" creationId="{227F7E8C-6415-E510-6458-D9FC9241CA84}"/>
          </ac:spMkLst>
        </pc:spChg>
        <pc:spChg chg="del mod topLvl">
          <ac:chgData name="Ahmed Salah ELDin" userId="68850134-226f-4097-a9a8-787fd6814b0e" providerId="ADAL" clId="{41529A9F-B598-4F6F-BF77-A2C038883ABA}" dt="2024-10-11T19:16:45.084" v="1150" actId="478"/>
          <ac:spMkLst>
            <pc:docMk/>
            <pc:sldMk cId="2679746556" sldId="862"/>
            <ac:spMk id="39" creationId="{9CA78CA1-B3FB-2F08-5705-7D0D5CC1FFD3}"/>
          </ac:spMkLst>
        </pc:spChg>
        <pc:spChg chg="del mod topLvl">
          <ac:chgData name="Ahmed Salah ELDin" userId="68850134-226f-4097-a9a8-787fd6814b0e" providerId="ADAL" clId="{41529A9F-B598-4F6F-BF77-A2C038883ABA}" dt="2024-10-11T19:16:45.084" v="1150" actId="478"/>
          <ac:spMkLst>
            <pc:docMk/>
            <pc:sldMk cId="2679746556" sldId="862"/>
            <ac:spMk id="40" creationId="{8B5DC8B6-3590-A867-1039-F1B0AB93E29B}"/>
          </ac:spMkLst>
        </pc:spChg>
        <pc:spChg chg="add del mod">
          <ac:chgData name="Ahmed Salah ELDin" userId="68850134-226f-4097-a9a8-787fd6814b0e" providerId="ADAL" clId="{41529A9F-B598-4F6F-BF77-A2C038883ABA}" dt="2024-10-11T19:20:40.604" v="1206" actId="478"/>
          <ac:spMkLst>
            <pc:docMk/>
            <pc:sldMk cId="2679746556" sldId="862"/>
            <ac:spMk id="41" creationId="{CD7B5571-A555-1B56-17F6-991BD47B457F}"/>
          </ac:spMkLst>
        </pc:spChg>
        <pc:spChg chg="add mod">
          <ac:chgData name="Ahmed Salah ELDin" userId="68850134-226f-4097-a9a8-787fd6814b0e" providerId="ADAL" clId="{41529A9F-B598-4F6F-BF77-A2C038883ABA}" dt="2024-10-11T19:23:22.207" v="1280" actId="20577"/>
          <ac:spMkLst>
            <pc:docMk/>
            <pc:sldMk cId="2679746556" sldId="862"/>
            <ac:spMk id="43" creationId="{2AE42ABE-FAC1-0A12-8CA8-90D0EE5E5D96}"/>
          </ac:spMkLst>
        </pc:spChg>
        <pc:spChg chg="mod topLvl">
          <ac:chgData name="Ahmed Salah ELDin" userId="68850134-226f-4097-a9a8-787fd6814b0e" providerId="ADAL" clId="{41529A9F-B598-4F6F-BF77-A2C038883ABA}" dt="2024-10-11T19:42:18.251" v="1677" actId="164"/>
          <ac:spMkLst>
            <pc:docMk/>
            <pc:sldMk cId="2679746556" sldId="862"/>
            <ac:spMk id="46" creationId="{40D27C67-9459-D433-B828-D62EA8E2281C}"/>
          </ac:spMkLst>
        </pc:spChg>
        <pc:spChg chg="mod topLvl">
          <ac:chgData name="Ahmed Salah ELDin" userId="68850134-226f-4097-a9a8-787fd6814b0e" providerId="ADAL" clId="{41529A9F-B598-4F6F-BF77-A2C038883ABA}" dt="2024-10-11T20:32:36.413" v="2313" actId="20577"/>
          <ac:spMkLst>
            <pc:docMk/>
            <pc:sldMk cId="2679746556" sldId="862"/>
            <ac:spMk id="47" creationId="{5498BEE6-5958-20B4-9264-F27A7DCAE19A}"/>
          </ac:spMkLst>
        </pc:spChg>
        <pc:spChg chg="mod topLvl">
          <ac:chgData name="Ahmed Salah ELDin" userId="68850134-226f-4097-a9a8-787fd6814b0e" providerId="ADAL" clId="{41529A9F-B598-4F6F-BF77-A2C038883ABA}" dt="2024-10-11T20:32:26.657" v="2311" actId="20577"/>
          <ac:spMkLst>
            <pc:docMk/>
            <pc:sldMk cId="2679746556" sldId="862"/>
            <ac:spMk id="48" creationId="{9CE65E92-6C19-8F87-22C2-FA0A4636AB47}"/>
          </ac:spMkLst>
        </pc:spChg>
        <pc:spChg chg="mod">
          <ac:chgData name="Ahmed Salah ELDin" userId="68850134-226f-4097-a9a8-787fd6814b0e" providerId="ADAL" clId="{41529A9F-B598-4F6F-BF77-A2C038883ABA}" dt="2024-10-11T19:24:28.689" v="1318" actId="14100"/>
          <ac:spMkLst>
            <pc:docMk/>
            <pc:sldMk cId="2679746556" sldId="862"/>
            <ac:spMk id="50" creationId="{301D6CDF-2E6A-844B-DC3B-EC8F51CD7965}"/>
          </ac:spMkLst>
        </pc:spChg>
        <pc:spChg chg="mod">
          <ac:chgData name="Ahmed Salah ELDin" userId="68850134-226f-4097-a9a8-787fd6814b0e" providerId="ADAL" clId="{41529A9F-B598-4F6F-BF77-A2C038883ABA}" dt="2024-10-11T19:30:39.907" v="1421" actId="20577"/>
          <ac:spMkLst>
            <pc:docMk/>
            <pc:sldMk cId="2679746556" sldId="862"/>
            <ac:spMk id="52" creationId="{6B94A0B9-B056-0FFA-2DFA-C0E764F31362}"/>
          </ac:spMkLst>
        </pc:spChg>
        <pc:spChg chg="mod">
          <ac:chgData name="Ahmed Salah ELDin" userId="68850134-226f-4097-a9a8-787fd6814b0e" providerId="ADAL" clId="{41529A9F-B598-4F6F-BF77-A2C038883ABA}" dt="2024-10-11T19:30:41.739" v="1422" actId="20577"/>
          <ac:spMkLst>
            <pc:docMk/>
            <pc:sldMk cId="2679746556" sldId="862"/>
            <ac:spMk id="53" creationId="{014E1BD7-93BF-4900-8615-9ECEA66DE4AF}"/>
          </ac:spMkLst>
        </pc:spChg>
        <pc:spChg chg="add mod">
          <ac:chgData name="Ahmed Salah ELDin" userId="68850134-226f-4097-a9a8-787fd6814b0e" providerId="ADAL" clId="{41529A9F-B598-4F6F-BF77-A2C038883ABA}" dt="2024-10-11T19:42:09.157" v="1676" actId="165"/>
          <ac:spMkLst>
            <pc:docMk/>
            <pc:sldMk cId="2679746556" sldId="862"/>
            <ac:spMk id="55" creationId="{8C9232B8-47DA-632F-0AE6-3F9AE5C820B4}"/>
          </ac:spMkLst>
        </pc:spChg>
        <pc:spChg chg="add mod">
          <ac:chgData name="Ahmed Salah ELDin" userId="68850134-226f-4097-a9a8-787fd6814b0e" providerId="ADAL" clId="{41529A9F-B598-4F6F-BF77-A2C038883ABA}" dt="2024-10-11T19:42:09.157" v="1676" actId="165"/>
          <ac:spMkLst>
            <pc:docMk/>
            <pc:sldMk cId="2679746556" sldId="862"/>
            <ac:spMk id="56" creationId="{D04645A6-935F-0D24-9183-084146125CA9}"/>
          </ac:spMkLst>
        </pc:spChg>
        <pc:spChg chg="del">
          <ac:chgData name="Ahmed Salah ELDin" userId="68850134-226f-4097-a9a8-787fd6814b0e" providerId="ADAL" clId="{41529A9F-B598-4F6F-BF77-A2C038883ABA}" dt="2024-10-11T19:10:21.083" v="1110" actId="478"/>
          <ac:spMkLst>
            <pc:docMk/>
            <pc:sldMk cId="2679746556" sldId="862"/>
            <ac:spMk id="61" creationId="{2F63DD77-B6F8-58E1-C47A-AA58A3F98AA5}"/>
          </ac:spMkLst>
        </pc:spChg>
        <pc:spChg chg="mod">
          <ac:chgData name="Ahmed Salah ELDin" userId="68850134-226f-4097-a9a8-787fd6814b0e" providerId="ADAL" clId="{41529A9F-B598-4F6F-BF77-A2C038883ABA}" dt="2024-10-11T19:27:58.877" v="1376"/>
          <ac:spMkLst>
            <pc:docMk/>
            <pc:sldMk cId="2679746556" sldId="862"/>
            <ac:spMk id="64" creationId="{03FD9618-C302-FD4F-B669-EA6D1105E692}"/>
          </ac:spMkLst>
        </pc:spChg>
        <pc:spChg chg="mod">
          <ac:chgData name="Ahmed Salah ELDin" userId="68850134-226f-4097-a9a8-787fd6814b0e" providerId="ADAL" clId="{41529A9F-B598-4F6F-BF77-A2C038883ABA}" dt="2024-10-11T19:27:58.877" v="1376"/>
          <ac:spMkLst>
            <pc:docMk/>
            <pc:sldMk cId="2679746556" sldId="862"/>
            <ac:spMk id="65" creationId="{D65772C9-70EC-F82B-74D2-761F856E35A0}"/>
          </ac:spMkLst>
        </pc:spChg>
        <pc:spChg chg="mod">
          <ac:chgData name="Ahmed Salah ELDin" userId="68850134-226f-4097-a9a8-787fd6814b0e" providerId="ADAL" clId="{41529A9F-B598-4F6F-BF77-A2C038883ABA}" dt="2024-10-11T19:27:58.877" v="1376"/>
          <ac:spMkLst>
            <pc:docMk/>
            <pc:sldMk cId="2679746556" sldId="862"/>
            <ac:spMk id="66" creationId="{22A841AE-CA28-C7D4-4BEC-E7B7CDB04C83}"/>
          </ac:spMkLst>
        </pc:spChg>
        <pc:spChg chg="mod">
          <ac:chgData name="Ahmed Salah ELDin" userId="68850134-226f-4097-a9a8-787fd6814b0e" providerId="ADAL" clId="{41529A9F-B598-4F6F-BF77-A2C038883ABA}" dt="2024-10-11T19:27:58.877" v="1376"/>
          <ac:spMkLst>
            <pc:docMk/>
            <pc:sldMk cId="2679746556" sldId="862"/>
            <ac:spMk id="67" creationId="{2F069902-9441-B702-A2CF-E28137C82A33}"/>
          </ac:spMkLst>
        </pc:spChg>
        <pc:spChg chg="mod">
          <ac:chgData name="Ahmed Salah ELDin" userId="68850134-226f-4097-a9a8-787fd6814b0e" providerId="ADAL" clId="{41529A9F-B598-4F6F-BF77-A2C038883ABA}" dt="2024-10-11T19:27:58.877" v="1376"/>
          <ac:spMkLst>
            <pc:docMk/>
            <pc:sldMk cId="2679746556" sldId="862"/>
            <ac:spMk id="68" creationId="{E5C0B50B-FB30-C1F1-525D-984CF4E85552}"/>
          </ac:spMkLst>
        </pc:spChg>
        <pc:spChg chg="mod topLvl">
          <ac:chgData name="Ahmed Salah ELDin" userId="68850134-226f-4097-a9a8-787fd6814b0e" providerId="ADAL" clId="{41529A9F-B598-4F6F-BF77-A2C038883ABA}" dt="2024-10-11T20:04:41.303" v="2165" actId="1036"/>
          <ac:spMkLst>
            <pc:docMk/>
            <pc:sldMk cId="2679746556" sldId="862"/>
            <ac:spMk id="71" creationId="{5E6C9A21-CB50-B875-9817-B14CB5737386}"/>
          </ac:spMkLst>
        </pc:spChg>
        <pc:spChg chg="mod topLvl">
          <ac:chgData name="Ahmed Salah ELDin" userId="68850134-226f-4097-a9a8-787fd6814b0e" providerId="ADAL" clId="{41529A9F-B598-4F6F-BF77-A2C038883ABA}" dt="2024-10-11T20:32:42.296" v="2314" actId="20577"/>
          <ac:spMkLst>
            <pc:docMk/>
            <pc:sldMk cId="2679746556" sldId="862"/>
            <ac:spMk id="72" creationId="{877DD161-2441-5F1D-A2E6-C1FB76BB452F}"/>
          </ac:spMkLst>
        </pc:spChg>
        <pc:spChg chg="mod topLvl">
          <ac:chgData name="Ahmed Salah ELDin" userId="68850134-226f-4097-a9a8-787fd6814b0e" providerId="ADAL" clId="{41529A9F-B598-4F6F-BF77-A2C038883ABA}" dt="2024-10-11T20:32:46.593" v="2315" actId="20577"/>
          <ac:spMkLst>
            <pc:docMk/>
            <pc:sldMk cId="2679746556" sldId="862"/>
            <ac:spMk id="73" creationId="{C936A231-71CE-1DC3-1331-B928C4788357}"/>
          </ac:spMkLst>
        </pc:spChg>
        <pc:spChg chg="mod">
          <ac:chgData name="Ahmed Salah ELDin" userId="68850134-226f-4097-a9a8-787fd6814b0e" providerId="ADAL" clId="{41529A9F-B598-4F6F-BF77-A2C038883ABA}" dt="2024-10-11T19:31:36.236" v="1449" actId="165"/>
          <ac:spMkLst>
            <pc:docMk/>
            <pc:sldMk cId="2679746556" sldId="862"/>
            <ac:spMk id="75" creationId="{87003A61-4C9A-087E-87BA-9F6700F42506}"/>
          </ac:spMkLst>
        </pc:spChg>
        <pc:spChg chg="mod">
          <ac:chgData name="Ahmed Salah ELDin" userId="68850134-226f-4097-a9a8-787fd6814b0e" providerId="ADAL" clId="{41529A9F-B598-4F6F-BF77-A2C038883ABA}" dt="2024-10-11T19:31:36.236" v="1449" actId="165"/>
          <ac:spMkLst>
            <pc:docMk/>
            <pc:sldMk cId="2679746556" sldId="862"/>
            <ac:spMk id="76" creationId="{83AD3F1C-E7A5-CEB6-6984-E33BEA897E13}"/>
          </ac:spMkLst>
        </pc:spChg>
        <pc:spChg chg="add mod">
          <ac:chgData name="Ahmed Salah ELDin" userId="68850134-226f-4097-a9a8-787fd6814b0e" providerId="ADAL" clId="{41529A9F-B598-4F6F-BF77-A2C038883ABA}" dt="2024-10-11T19:41:55.023" v="1675" actId="164"/>
          <ac:spMkLst>
            <pc:docMk/>
            <pc:sldMk cId="2679746556" sldId="862"/>
            <ac:spMk id="77" creationId="{DAA513BD-5EE3-A9F3-C37B-E2D67F5BF80F}"/>
          </ac:spMkLst>
        </pc:spChg>
        <pc:spChg chg="add mod">
          <ac:chgData name="Ahmed Salah ELDin" userId="68850134-226f-4097-a9a8-787fd6814b0e" providerId="ADAL" clId="{41529A9F-B598-4F6F-BF77-A2C038883ABA}" dt="2024-10-11T19:41:55.023" v="1675" actId="164"/>
          <ac:spMkLst>
            <pc:docMk/>
            <pc:sldMk cId="2679746556" sldId="862"/>
            <ac:spMk id="78" creationId="{BD5E1377-EBED-3998-A4D4-C5A3956BFFBD}"/>
          </ac:spMkLst>
        </pc:spChg>
        <pc:spChg chg="add mod">
          <ac:chgData name="Ahmed Salah ELDin" userId="68850134-226f-4097-a9a8-787fd6814b0e" providerId="ADAL" clId="{41529A9F-B598-4F6F-BF77-A2C038883ABA}" dt="2024-10-11T19:41:55.023" v="1675" actId="164"/>
          <ac:spMkLst>
            <pc:docMk/>
            <pc:sldMk cId="2679746556" sldId="862"/>
            <ac:spMk id="79" creationId="{7A2F2C3A-1A86-2629-2CCC-980373314F15}"/>
          </ac:spMkLst>
        </pc:spChg>
        <pc:spChg chg="mod">
          <ac:chgData name="Ahmed Salah ELDin" userId="68850134-226f-4097-a9a8-787fd6814b0e" providerId="ADAL" clId="{41529A9F-B598-4F6F-BF77-A2C038883ABA}" dt="2024-10-11T19:35:49.531" v="1551" actId="1038"/>
          <ac:spMkLst>
            <pc:docMk/>
            <pc:sldMk cId="2679746556" sldId="862"/>
            <ac:spMk id="81" creationId="{7285DAD5-CA11-85AF-0EBE-E24EB1B9FEC5}"/>
          </ac:spMkLst>
        </pc:spChg>
        <pc:spChg chg="mod">
          <ac:chgData name="Ahmed Salah ELDin" userId="68850134-226f-4097-a9a8-787fd6814b0e" providerId="ADAL" clId="{41529A9F-B598-4F6F-BF77-A2C038883ABA}" dt="2024-10-11T19:35:42.993" v="1546" actId="1038"/>
          <ac:spMkLst>
            <pc:docMk/>
            <pc:sldMk cId="2679746556" sldId="862"/>
            <ac:spMk id="82" creationId="{9A5D50BF-B9A5-4B93-8E1D-93B029AF3C9F}"/>
          </ac:spMkLst>
        </pc:spChg>
        <pc:spChg chg="add mod topLvl">
          <ac:chgData name="Ahmed Salah ELDin" userId="68850134-226f-4097-a9a8-787fd6814b0e" providerId="ADAL" clId="{41529A9F-B598-4F6F-BF77-A2C038883ABA}" dt="2024-10-11T21:23:35.387" v="2657" actId="164"/>
          <ac:spMkLst>
            <pc:docMk/>
            <pc:sldMk cId="2679746556" sldId="862"/>
            <ac:spMk id="83" creationId="{C90219CB-13CB-1822-B103-559A53741AA7}"/>
          </ac:spMkLst>
        </pc:spChg>
        <pc:spChg chg="add mod topLvl">
          <ac:chgData name="Ahmed Salah ELDin" userId="68850134-226f-4097-a9a8-787fd6814b0e" providerId="ADAL" clId="{41529A9F-B598-4F6F-BF77-A2C038883ABA}" dt="2024-10-11T21:23:35.387" v="2657" actId="164"/>
          <ac:spMkLst>
            <pc:docMk/>
            <pc:sldMk cId="2679746556" sldId="862"/>
            <ac:spMk id="84" creationId="{109D1A57-54E3-FAFD-FCC9-A222B6225F5D}"/>
          </ac:spMkLst>
        </pc:spChg>
        <pc:spChg chg="add mod topLvl">
          <ac:chgData name="Ahmed Salah ELDin" userId="68850134-226f-4097-a9a8-787fd6814b0e" providerId="ADAL" clId="{41529A9F-B598-4F6F-BF77-A2C038883ABA}" dt="2024-10-11T21:23:35.387" v="2657" actId="164"/>
          <ac:spMkLst>
            <pc:docMk/>
            <pc:sldMk cId="2679746556" sldId="862"/>
            <ac:spMk id="85" creationId="{B805AA91-1CE4-2646-C812-3EC496C4002F}"/>
          </ac:spMkLst>
        </pc:spChg>
        <pc:spChg chg="del mod">
          <ac:chgData name="Ahmed Salah ELDin" userId="68850134-226f-4097-a9a8-787fd6814b0e" providerId="ADAL" clId="{41529A9F-B598-4F6F-BF77-A2C038883ABA}" dt="2024-10-11T19:34:25.828" v="1532" actId="478"/>
          <ac:spMkLst>
            <pc:docMk/>
            <pc:sldMk cId="2679746556" sldId="862"/>
            <ac:spMk id="87" creationId="{9821B8D9-950F-53B4-02F0-61329FD4AEE1}"/>
          </ac:spMkLst>
        </pc:spChg>
        <pc:spChg chg="del mod">
          <ac:chgData name="Ahmed Salah ELDin" userId="68850134-226f-4097-a9a8-787fd6814b0e" providerId="ADAL" clId="{41529A9F-B598-4F6F-BF77-A2C038883ABA}" dt="2024-10-11T19:34:23.924" v="1531" actId="478"/>
          <ac:spMkLst>
            <pc:docMk/>
            <pc:sldMk cId="2679746556" sldId="862"/>
            <ac:spMk id="88" creationId="{50861B8A-0324-65A7-D7FA-C496A439B3D6}"/>
          </ac:spMkLst>
        </pc:spChg>
        <pc:spChg chg="add mod">
          <ac:chgData name="Ahmed Salah ELDin" userId="68850134-226f-4097-a9a8-787fd6814b0e" providerId="ADAL" clId="{41529A9F-B598-4F6F-BF77-A2C038883ABA}" dt="2024-10-11T19:42:33.700" v="1678" actId="164"/>
          <ac:spMkLst>
            <pc:docMk/>
            <pc:sldMk cId="2679746556" sldId="862"/>
            <ac:spMk id="90" creationId="{EE68EA7D-8E92-06C0-C79F-C5CB9A9D375C}"/>
          </ac:spMkLst>
        </pc:spChg>
        <pc:spChg chg="add mod">
          <ac:chgData name="Ahmed Salah ELDin" userId="68850134-226f-4097-a9a8-787fd6814b0e" providerId="ADAL" clId="{41529A9F-B598-4F6F-BF77-A2C038883ABA}" dt="2024-10-11T19:42:33.700" v="1678" actId="164"/>
          <ac:spMkLst>
            <pc:docMk/>
            <pc:sldMk cId="2679746556" sldId="862"/>
            <ac:spMk id="91" creationId="{0968DB27-40DE-5DFF-51DA-EC64E6C3CE4E}"/>
          </ac:spMkLst>
        </pc:spChg>
        <pc:spChg chg="add mod">
          <ac:chgData name="Ahmed Salah ELDin" userId="68850134-226f-4097-a9a8-787fd6814b0e" providerId="ADAL" clId="{41529A9F-B598-4F6F-BF77-A2C038883ABA}" dt="2024-10-11T19:42:33.700" v="1678" actId="164"/>
          <ac:spMkLst>
            <pc:docMk/>
            <pc:sldMk cId="2679746556" sldId="862"/>
            <ac:spMk id="92" creationId="{E972DAB1-DAD3-1275-7C25-D64A0DE573CF}"/>
          </ac:spMkLst>
        </pc:spChg>
        <pc:spChg chg="mod">
          <ac:chgData name="Ahmed Salah ELDin" userId="68850134-226f-4097-a9a8-787fd6814b0e" providerId="ADAL" clId="{41529A9F-B598-4F6F-BF77-A2C038883ABA}" dt="2024-10-11T19:36:19.971" v="1552"/>
          <ac:spMkLst>
            <pc:docMk/>
            <pc:sldMk cId="2679746556" sldId="862"/>
            <ac:spMk id="94" creationId="{32A5B3BE-A5F5-3CE4-2534-CE79415BC5B5}"/>
          </ac:spMkLst>
        </pc:spChg>
        <pc:spChg chg="mod">
          <ac:chgData name="Ahmed Salah ELDin" userId="68850134-226f-4097-a9a8-787fd6814b0e" providerId="ADAL" clId="{41529A9F-B598-4F6F-BF77-A2C038883ABA}" dt="2024-10-11T19:36:19.971" v="1552"/>
          <ac:spMkLst>
            <pc:docMk/>
            <pc:sldMk cId="2679746556" sldId="862"/>
            <ac:spMk id="95" creationId="{A89C73DA-B9AD-2114-3E03-1D0FBDC18E52}"/>
          </ac:spMkLst>
        </pc:spChg>
        <pc:spChg chg="add mod">
          <ac:chgData name="Ahmed Salah ELDin" userId="68850134-226f-4097-a9a8-787fd6814b0e" providerId="ADAL" clId="{41529A9F-B598-4F6F-BF77-A2C038883ABA}" dt="2024-10-11T19:39:13.205" v="1646"/>
          <ac:spMkLst>
            <pc:docMk/>
            <pc:sldMk cId="2679746556" sldId="862"/>
            <ac:spMk id="96" creationId="{CA1F3D1A-854E-DE81-FBA8-DE5C85522157}"/>
          </ac:spMkLst>
        </pc:spChg>
        <pc:spChg chg="add mod">
          <ac:chgData name="Ahmed Salah ELDin" userId="68850134-226f-4097-a9a8-787fd6814b0e" providerId="ADAL" clId="{41529A9F-B598-4F6F-BF77-A2C038883ABA}" dt="2024-10-11T19:40:21.144" v="1660" actId="164"/>
          <ac:spMkLst>
            <pc:docMk/>
            <pc:sldMk cId="2679746556" sldId="862"/>
            <ac:spMk id="97" creationId="{5E7A84A6-CAD7-CE89-1C1F-38A8B644398E}"/>
          </ac:spMkLst>
        </pc:spChg>
        <pc:spChg chg="add mod">
          <ac:chgData name="Ahmed Salah ELDin" userId="68850134-226f-4097-a9a8-787fd6814b0e" providerId="ADAL" clId="{41529A9F-B598-4F6F-BF77-A2C038883ABA}" dt="2024-10-11T19:40:21.144" v="1660" actId="164"/>
          <ac:spMkLst>
            <pc:docMk/>
            <pc:sldMk cId="2679746556" sldId="862"/>
            <ac:spMk id="98" creationId="{F0AB3899-6707-A53E-1167-7A72BD8E173F}"/>
          </ac:spMkLst>
        </pc:spChg>
        <pc:spChg chg="add mod">
          <ac:chgData name="Ahmed Salah ELDin" userId="68850134-226f-4097-a9a8-787fd6814b0e" providerId="ADAL" clId="{41529A9F-B598-4F6F-BF77-A2C038883ABA}" dt="2024-10-11T19:40:21.144" v="1660" actId="164"/>
          <ac:spMkLst>
            <pc:docMk/>
            <pc:sldMk cId="2679746556" sldId="862"/>
            <ac:spMk id="99" creationId="{D98E6279-A20D-34EF-8A87-C1877913F418}"/>
          </ac:spMkLst>
        </pc:spChg>
        <pc:spChg chg="add mod">
          <ac:chgData name="Ahmed Salah ELDin" userId="68850134-226f-4097-a9a8-787fd6814b0e" providerId="ADAL" clId="{41529A9F-B598-4F6F-BF77-A2C038883ABA}" dt="2024-10-11T20:04:51.932" v="2166" actId="1076"/>
          <ac:spMkLst>
            <pc:docMk/>
            <pc:sldMk cId="2679746556" sldId="862"/>
            <ac:spMk id="124" creationId="{093E3C91-CC27-D2CF-463E-C0B988434AB3}"/>
          </ac:spMkLst>
        </pc:spChg>
        <pc:spChg chg="mod">
          <ac:chgData name="Ahmed Salah ELDin" userId="68850134-226f-4097-a9a8-787fd6814b0e" providerId="ADAL" clId="{41529A9F-B598-4F6F-BF77-A2C038883ABA}" dt="2024-10-11T21:24:39.518" v="2662"/>
          <ac:spMkLst>
            <pc:docMk/>
            <pc:sldMk cId="2679746556" sldId="862"/>
            <ac:spMk id="134" creationId="{5F35CD79-2002-16C7-54FA-074DE0282343}"/>
          </ac:spMkLst>
        </pc:spChg>
        <pc:spChg chg="mod">
          <ac:chgData name="Ahmed Salah ELDin" userId="68850134-226f-4097-a9a8-787fd6814b0e" providerId="ADAL" clId="{41529A9F-B598-4F6F-BF77-A2C038883ABA}" dt="2024-10-11T21:25:01.667" v="2665" actId="20577"/>
          <ac:spMkLst>
            <pc:docMk/>
            <pc:sldMk cId="2679746556" sldId="862"/>
            <ac:spMk id="135" creationId="{2A051122-87C4-C6FF-C51E-2A3C1AC75A71}"/>
          </ac:spMkLst>
        </pc:spChg>
        <pc:spChg chg="mod">
          <ac:chgData name="Ahmed Salah ELDin" userId="68850134-226f-4097-a9a8-787fd6814b0e" providerId="ADAL" clId="{41529A9F-B598-4F6F-BF77-A2C038883ABA}" dt="2024-10-11T21:25:07.136" v="2666" actId="20577"/>
          <ac:spMkLst>
            <pc:docMk/>
            <pc:sldMk cId="2679746556" sldId="862"/>
            <ac:spMk id="136" creationId="{9FECA6E9-6663-87C5-A329-BDC0ADA7A0FE}"/>
          </ac:spMkLst>
        </pc:spChg>
        <pc:grpChg chg="del">
          <ac:chgData name="Ahmed Salah ELDin" userId="68850134-226f-4097-a9a8-787fd6814b0e" providerId="ADAL" clId="{41529A9F-B598-4F6F-BF77-A2C038883ABA}" dt="2024-10-11T19:10:24.500" v="1111" actId="478"/>
          <ac:grpSpMkLst>
            <pc:docMk/>
            <pc:sldMk cId="2679746556" sldId="862"/>
            <ac:grpSpMk id="11" creationId="{2B48EB46-767F-D4BE-8374-725AB38C0588}"/>
          </ac:grpSpMkLst>
        </pc:grpChg>
        <pc:grpChg chg="del">
          <ac:chgData name="Ahmed Salah ELDin" userId="68850134-226f-4097-a9a8-787fd6814b0e" providerId="ADAL" clId="{41529A9F-B598-4F6F-BF77-A2C038883ABA}" dt="2024-10-11T19:10:24.500" v="1111" actId="478"/>
          <ac:grpSpMkLst>
            <pc:docMk/>
            <pc:sldMk cId="2679746556" sldId="862"/>
            <ac:grpSpMk id="12" creationId="{A7AC6637-3641-B345-3F06-DE97E73E3C90}"/>
          </ac:grpSpMkLst>
        </pc:grpChg>
        <pc:grpChg chg="del">
          <ac:chgData name="Ahmed Salah ELDin" userId="68850134-226f-4097-a9a8-787fd6814b0e" providerId="ADAL" clId="{41529A9F-B598-4F6F-BF77-A2C038883ABA}" dt="2024-10-11T19:10:24.500" v="1111" actId="478"/>
          <ac:grpSpMkLst>
            <pc:docMk/>
            <pc:sldMk cId="2679746556" sldId="862"/>
            <ac:grpSpMk id="21" creationId="{1F2127C3-0ACA-F0BA-6E59-5973C5A13C72}"/>
          </ac:grpSpMkLst>
        </pc:grpChg>
        <pc:grpChg chg="del">
          <ac:chgData name="Ahmed Salah ELDin" userId="68850134-226f-4097-a9a8-787fd6814b0e" providerId="ADAL" clId="{41529A9F-B598-4F6F-BF77-A2C038883ABA}" dt="2024-10-11T19:10:24.500" v="1111" actId="478"/>
          <ac:grpSpMkLst>
            <pc:docMk/>
            <pc:sldMk cId="2679746556" sldId="862"/>
            <ac:grpSpMk id="24" creationId="{6F20A63E-B8F3-5347-4033-E8CE3E25F2F6}"/>
          </ac:grpSpMkLst>
        </pc:grpChg>
        <pc:grpChg chg="add mod">
          <ac:chgData name="Ahmed Salah ELDin" userId="68850134-226f-4097-a9a8-787fd6814b0e" providerId="ADAL" clId="{41529A9F-B598-4F6F-BF77-A2C038883ABA}" dt="2024-10-11T20:04:41.303" v="2165" actId="1036"/>
          <ac:grpSpMkLst>
            <pc:docMk/>
            <pc:sldMk cId="2679746556" sldId="862"/>
            <ac:grpSpMk id="44" creationId="{305ED218-ED87-F375-320C-D4C659F1D87D}"/>
          </ac:grpSpMkLst>
        </pc:grpChg>
        <pc:grpChg chg="add del mod topLvl">
          <ac:chgData name="Ahmed Salah ELDin" userId="68850134-226f-4097-a9a8-787fd6814b0e" providerId="ADAL" clId="{41529A9F-B598-4F6F-BF77-A2C038883ABA}" dt="2024-10-11T19:28:32.220" v="1382" actId="165"/>
          <ac:grpSpMkLst>
            <pc:docMk/>
            <pc:sldMk cId="2679746556" sldId="862"/>
            <ac:grpSpMk id="45" creationId="{5D855C86-255A-26AF-89A3-157E8B580DCA}"/>
          </ac:grpSpMkLst>
        </pc:grpChg>
        <pc:grpChg chg="add mod">
          <ac:chgData name="Ahmed Salah ELDin" userId="68850134-226f-4097-a9a8-787fd6814b0e" providerId="ADAL" clId="{41529A9F-B598-4F6F-BF77-A2C038883ABA}" dt="2024-10-11T20:04:41.303" v="2165" actId="1036"/>
          <ac:grpSpMkLst>
            <pc:docMk/>
            <pc:sldMk cId="2679746556" sldId="862"/>
            <ac:grpSpMk id="49" creationId="{8E65E04E-C572-CD72-C748-E6F5A0F696F8}"/>
          </ac:grpSpMkLst>
        </pc:grpChg>
        <pc:grpChg chg="add mod topLvl">
          <ac:chgData name="Ahmed Salah ELDin" userId="68850134-226f-4097-a9a8-787fd6814b0e" providerId="ADAL" clId="{41529A9F-B598-4F6F-BF77-A2C038883ABA}" dt="2024-10-11T20:04:41.303" v="2165" actId="1036"/>
          <ac:grpSpMkLst>
            <pc:docMk/>
            <pc:sldMk cId="2679746556" sldId="862"/>
            <ac:grpSpMk id="57" creationId="{5B3F7134-C5DF-E8D7-4EE3-FDF5E3DD2DF4}"/>
          </ac:grpSpMkLst>
        </pc:grpChg>
        <pc:grpChg chg="add del mod">
          <ac:chgData name="Ahmed Salah ELDin" userId="68850134-226f-4097-a9a8-787fd6814b0e" providerId="ADAL" clId="{41529A9F-B598-4F6F-BF77-A2C038883ABA}" dt="2024-10-11T19:28:18.752" v="1379" actId="165"/>
          <ac:grpSpMkLst>
            <pc:docMk/>
            <pc:sldMk cId="2679746556" sldId="862"/>
            <ac:grpSpMk id="58" creationId="{719DB122-6B72-3857-616E-DC22729E571A}"/>
          </ac:grpSpMkLst>
        </pc:grpChg>
        <pc:grpChg chg="add del mod">
          <ac:chgData name="Ahmed Salah ELDin" userId="68850134-226f-4097-a9a8-787fd6814b0e" providerId="ADAL" clId="{41529A9F-B598-4F6F-BF77-A2C038883ABA}" dt="2024-10-11T19:29:52.744" v="1414" actId="478"/>
          <ac:grpSpMkLst>
            <pc:docMk/>
            <pc:sldMk cId="2679746556" sldId="862"/>
            <ac:grpSpMk id="59" creationId="{26A2271A-D722-EE4C-9761-9602D14BD3D3}"/>
          </ac:grpSpMkLst>
        </pc:grpChg>
        <pc:grpChg chg="del mod">
          <ac:chgData name="Ahmed Salah ELDin" userId="68850134-226f-4097-a9a8-787fd6814b0e" providerId="ADAL" clId="{41529A9F-B598-4F6F-BF77-A2C038883ABA}" dt="2024-10-11T19:13:28.316" v="1139" actId="165"/>
          <ac:grpSpMkLst>
            <pc:docMk/>
            <pc:sldMk cId="2679746556" sldId="862"/>
            <ac:grpSpMk id="60" creationId="{966CDDE5-B7F7-16E7-4BE8-84FCE274D26D}"/>
          </ac:grpSpMkLst>
        </pc:grpChg>
        <pc:grpChg chg="mod">
          <ac:chgData name="Ahmed Salah ELDin" userId="68850134-226f-4097-a9a8-787fd6814b0e" providerId="ADAL" clId="{41529A9F-B598-4F6F-BF77-A2C038883ABA}" dt="2024-10-11T19:27:58.877" v="1376"/>
          <ac:grpSpMkLst>
            <pc:docMk/>
            <pc:sldMk cId="2679746556" sldId="862"/>
            <ac:grpSpMk id="62" creationId="{53B42467-0D2E-5192-D7A3-42FD2B0BAF54}"/>
          </ac:grpSpMkLst>
        </pc:grpChg>
        <pc:grpChg chg="mod">
          <ac:chgData name="Ahmed Salah ELDin" userId="68850134-226f-4097-a9a8-787fd6814b0e" providerId="ADAL" clId="{41529A9F-B598-4F6F-BF77-A2C038883ABA}" dt="2024-10-11T19:27:58.877" v="1376"/>
          <ac:grpSpMkLst>
            <pc:docMk/>
            <pc:sldMk cId="2679746556" sldId="862"/>
            <ac:grpSpMk id="63" creationId="{649654E3-3851-D23E-B695-0B832935B782}"/>
          </ac:grpSpMkLst>
        </pc:grpChg>
        <pc:grpChg chg="add del mod">
          <ac:chgData name="Ahmed Salah ELDin" userId="68850134-226f-4097-a9a8-787fd6814b0e" providerId="ADAL" clId="{41529A9F-B598-4F6F-BF77-A2C038883ABA}" dt="2024-10-11T19:42:09.157" v="1676" actId="165"/>
          <ac:grpSpMkLst>
            <pc:docMk/>
            <pc:sldMk cId="2679746556" sldId="862"/>
            <ac:grpSpMk id="69" creationId="{214A2256-74CB-6E36-A6E7-8C1BA9FA67E9}"/>
          </ac:grpSpMkLst>
        </pc:grpChg>
        <pc:grpChg chg="add del mod">
          <ac:chgData name="Ahmed Salah ELDin" userId="68850134-226f-4097-a9a8-787fd6814b0e" providerId="ADAL" clId="{41529A9F-B598-4F6F-BF77-A2C038883ABA}" dt="2024-10-11T19:31:36.236" v="1449" actId="165"/>
          <ac:grpSpMkLst>
            <pc:docMk/>
            <pc:sldMk cId="2679746556" sldId="862"/>
            <ac:grpSpMk id="70" creationId="{F16D854B-4D63-8EBC-1E68-B956D8804D3A}"/>
          </ac:grpSpMkLst>
        </pc:grpChg>
        <pc:grpChg chg="mod topLvl">
          <ac:chgData name="Ahmed Salah ELDin" userId="68850134-226f-4097-a9a8-787fd6814b0e" providerId="ADAL" clId="{41529A9F-B598-4F6F-BF77-A2C038883ABA}" dt="2024-10-11T20:04:41.303" v="2165" actId="1036"/>
          <ac:grpSpMkLst>
            <pc:docMk/>
            <pc:sldMk cId="2679746556" sldId="862"/>
            <ac:grpSpMk id="74" creationId="{E6B2F224-B05B-BD91-D842-0AEF012D6B28}"/>
          </ac:grpSpMkLst>
        </pc:grpChg>
        <pc:grpChg chg="add mod">
          <ac:chgData name="Ahmed Salah ELDin" userId="68850134-226f-4097-a9a8-787fd6814b0e" providerId="ADAL" clId="{41529A9F-B598-4F6F-BF77-A2C038883ABA}" dt="2024-10-11T21:24:30.787" v="2661" actId="1076"/>
          <ac:grpSpMkLst>
            <pc:docMk/>
            <pc:sldMk cId="2679746556" sldId="862"/>
            <ac:grpSpMk id="80" creationId="{C2B757DD-10CC-F5AC-A4BA-DEADAE13D324}"/>
          </ac:grpSpMkLst>
        </pc:grpChg>
        <pc:grpChg chg="add del mod">
          <ac:chgData name="Ahmed Salah ELDin" userId="68850134-226f-4097-a9a8-787fd6814b0e" providerId="ADAL" clId="{41529A9F-B598-4F6F-BF77-A2C038883ABA}" dt="2024-10-11T19:34:23.924" v="1531" actId="478"/>
          <ac:grpSpMkLst>
            <pc:docMk/>
            <pc:sldMk cId="2679746556" sldId="862"/>
            <ac:grpSpMk id="86" creationId="{38FCEE29-D1E7-B01F-A8B9-F0D8742C847E}"/>
          </ac:grpSpMkLst>
        </pc:grpChg>
        <pc:grpChg chg="add del mod">
          <ac:chgData name="Ahmed Salah ELDin" userId="68850134-226f-4097-a9a8-787fd6814b0e" providerId="ADAL" clId="{41529A9F-B598-4F6F-BF77-A2C038883ABA}" dt="2024-10-11T19:34:39.420" v="1533" actId="165"/>
          <ac:grpSpMkLst>
            <pc:docMk/>
            <pc:sldMk cId="2679746556" sldId="862"/>
            <ac:grpSpMk id="89" creationId="{A0018D68-6184-60EC-47DD-84EA3A9D9F90}"/>
          </ac:grpSpMkLst>
        </pc:grpChg>
        <pc:grpChg chg="add mod">
          <ac:chgData name="Ahmed Salah ELDin" userId="68850134-226f-4097-a9a8-787fd6814b0e" providerId="ADAL" clId="{41529A9F-B598-4F6F-BF77-A2C038883ABA}" dt="2024-10-11T21:23:09.281" v="2656" actId="1037"/>
          <ac:grpSpMkLst>
            <pc:docMk/>
            <pc:sldMk cId="2679746556" sldId="862"/>
            <ac:grpSpMk id="93" creationId="{06FB9AB0-3139-74A5-FC05-FC9AA49A01D4}"/>
          </ac:grpSpMkLst>
        </pc:grpChg>
        <pc:grpChg chg="add mod">
          <ac:chgData name="Ahmed Salah ELDin" userId="68850134-226f-4097-a9a8-787fd6814b0e" providerId="ADAL" clId="{41529A9F-B598-4F6F-BF77-A2C038883ABA}" dt="2024-10-11T20:04:41.303" v="2165" actId="1036"/>
          <ac:grpSpMkLst>
            <pc:docMk/>
            <pc:sldMk cId="2679746556" sldId="862"/>
            <ac:grpSpMk id="100" creationId="{2D605375-F967-AEF5-7B06-4FF0D7B848A4}"/>
          </ac:grpSpMkLst>
        </pc:grpChg>
        <pc:grpChg chg="add mod">
          <ac:chgData name="Ahmed Salah ELDin" userId="68850134-226f-4097-a9a8-787fd6814b0e" providerId="ADAL" clId="{41529A9F-B598-4F6F-BF77-A2C038883ABA}" dt="2024-10-11T21:24:19.601" v="2660" actId="1076"/>
          <ac:grpSpMkLst>
            <pc:docMk/>
            <pc:sldMk cId="2679746556" sldId="862"/>
            <ac:grpSpMk id="101" creationId="{A7A59ACA-C9F7-2C18-17F0-A5869C46AFF5}"/>
          </ac:grpSpMkLst>
        </pc:grpChg>
        <pc:grpChg chg="add mod">
          <ac:chgData name="Ahmed Salah ELDin" userId="68850134-226f-4097-a9a8-787fd6814b0e" providerId="ADAL" clId="{41529A9F-B598-4F6F-BF77-A2C038883ABA}" dt="2024-10-11T20:04:41.303" v="2165" actId="1036"/>
          <ac:grpSpMkLst>
            <pc:docMk/>
            <pc:sldMk cId="2679746556" sldId="862"/>
            <ac:grpSpMk id="102" creationId="{008C9626-C577-8B4F-F373-673AB28DEB65}"/>
          </ac:grpSpMkLst>
        </pc:grpChg>
        <pc:grpChg chg="add mod">
          <ac:chgData name="Ahmed Salah ELDin" userId="68850134-226f-4097-a9a8-787fd6814b0e" providerId="ADAL" clId="{41529A9F-B598-4F6F-BF77-A2C038883ABA}" dt="2024-10-11T21:22:38.158" v="2561" actId="1037"/>
          <ac:grpSpMkLst>
            <pc:docMk/>
            <pc:sldMk cId="2679746556" sldId="862"/>
            <ac:grpSpMk id="103" creationId="{9FE76914-9545-CE25-0623-69B7E5913F09}"/>
          </ac:grpSpMkLst>
        </pc:grpChg>
        <pc:grpChg chg="add mod">
          <ac:chgData name="Ahmed Salah ELDin" userId="68850134-226f-4097-a9a8-787fd6814b0e" providerId="ADAL" clId="{41529A9F-B598-4F6F-BF77-A2C038883ABA}" dt="2024-10-11T20:04:41.303" v="2165" actId="1036"/>
          <ac:grpSpMkLst>
            <pc:docMk/>
            <pc:sldMk cId="2679746556" sldId="862"/>
            <ac:grpSpMk id="129" creationId="{25B8736F-B683-FD37-B007-E20FFC592BD0}"/>
          </ac:grpSpMkLst>
        </pc:grpChg>
        <pc:grpChg chg="add mod">
          <ac:chgData name="Ahmed Salah ELDin" userId="68850134-226f-4097-a9a8-787fd6814b0e" providerId="ADAL" clId="{41529A9F-B598-4F6F-BF77-A2C038883ABA}" dt="2024-10-11T21:24:08.377" v="2659" actId="1076"/>
          <ac:grpSpMkLst>
            <pc:docMk/>
            <pc:sldMk cId="2679746556" sldId="862"/>
            <ac:grpSpMk id="132" creationId="{99D277D3-C94B-3883-C9BF-B870A274BBC7}"/>
          </ac:grpSpMkLst>
        </pc:grpChg>
        <pc:grpChg chg="add mod">
          <ac:chgData name="Ahmed Salah ELDin" userId="68850134-226f-4097-a9a8-787fd6814b0e" providerId="ADAL" clId="{41529A9F-B598-4F6F-BF77-A2C038883ABA}" dt="2024-10-11T21:25:24.793" v="2667" actId="1076"/>
          <ac:grpSpMkLst>
            <pc:docMk/>
            <pc:sldMk cId="2679746556" sldId="862"/>
            <ac:grpSpMk id="133" creationId="{07C8BAE7-F589-DA0E-7252-E72DE5BF2BF4}"/>
          </ac:grpSpMkLst>
        </pc:grpChg>
        <pc:cxnChg chg="del mod topLvl">
          <ac:chgData name="Ahmed Salah ELDin" userId="68850134-226f-4097-a9a8-787fd6814b0e" providerId="ADAL" clId="{41529A9F-B598-4F6F-BF77-A2C038883ABA}" dt="2024-10-11T19:16:45.084" v="1150" actId="478"/>
          <ac:cxnSpMkLst>
            <pc:docMk/>
            <pc:sldMk cId="2679746556" sldId="862"/>
            <ac:cxnSpMk id="42" creationId="{9E8D1F10-F129-669B-14D6-C86F3E61933A}"/>
          </ac:cxnSpMkLst>
        </pc:cxnChg>
        <pc:cxnChg chg="del mod topLvl">
          <ac:chgData name="Ahmed Salah ELDin" userId="68850134-226f-4097-a9a8-787fd6814b0e" providerId="ADAL" clId="{41529A9F-B598-4F6F-BF77-A2C038883ABA}" dt="2024-10-11T19:16:45.084" v="1150" actId="478"/>
          <ac:cxnSpMkLst>
            <pc:docMk/>
            <pc:sldMk cId="2679746556" sldId="862"/>
            <ac:cxnSpMk id="51" creationId="{00E9030C-4DB2-49EF-9825-EAA2333C5EFB}"/>
          </ac:cxnSpMkLst>
        </pc:cxnChg>
        <pc:cxnChg chg="del mod topLvl">
          <ac:chgData name="Ahmed Salah ELDin" userId="68850134-226f-4097-a9a8-787fd6814b0e" providerId="ADAL" clId="{41529A9F-B598-4F6F-BF77-A2C038883ABA}" dt="2024-10-11T19:16:45.084" v="1150" actId="478"/>
          <ac:cxnSpMkLst>
            <pc:docMk/>
            <pc:sldMk cId="2679746556" sldId="862"/>
            <ac:cxnSpMk id="54" creationId="{28244D87-DFA7-7891-0191-F3C30A83CAC1}"/>
          </ac:cxnSpMkLst>
        </pc:cxnChg>
        <pc:cxnChg chg="add mod">
          <ac:chgData name="Ahmed Salah ELDin" userId="68850134-226f-4097-a9a8-787fd6814b0e" providerId="ADAL" clId="{41529A9F-B598-4F6F-BF77-A2C038883ABA}" dt="2024-10-11T20:04:41.303" v="2165" actId="1036"/>
          <ac:cxnSpMkLst>
            <pc:docMk/>
            <pc:sldMk cId="2679746556" sldId="862"/>
            <ac:cxnSpMk id="105" creationId="{63408644-09F3-0C3F-76FE-F658942FAB5B}"/>
          </ac:cxnSpMkLst>
        </pc:cxnChg>
        <pc:cxnChg chg="add mod">
          <ac:chgData name="Ahmed Salah ELDin" userId="68850134-226f-4097-a9a8-787fd6814b0e" providerId="ADAL" clId="{41529A9F-B598-4F6F-BF77-A2C038883ABA}" dt="2024-10-11T21:24:30.787" v="2661" actId="1076"/>
          <ac:cxnSpMkLst>
            <pc:docMk/>
            <pc:sldMk cId="2679746556" sldId="862"/>
            <ac:cxnSpMk id="106" creationId="{2DCDE410-8A80-850B-EB76-AD452149B3C6}"/>
          </ac:cxnSpMkLst>
        </pc:cxnChg>
        <pc:cxnChg chg="add mod">
          <ac:chgData name="Ahmed Salah ELDin" userId="68850134-226f-4097-a9a8-787fd6814b0e" providerId="ADAL" clId="{41529A9F-B598-4F6F-BF77-A2C038883ABA}" dt="2024-10-11T21:24:30.787" v="2661" actId="1076"/>
          <ac:cxnSpMkLst>
            <pc:docMk/>
            <pc:sldMk cId="2679746556" sldId="862"/>
            <ac:cxnSpMk id="111" creationId="{0236CB8E-6D2A-4FA9-4DCA-73F45E566A71}"/>
          </ac:cxnSpMkLst>
        </pc:cxnChg>
        <pc:cxnChg chg="add mod">
          <ac:chgData name="Ahmed Salah ELDin" userId="68850134-226f-4097-a9a8-787fd6814b0e" providerId="ADAL" clId="{41529A9F-B598-4F6F-BF77-A2C038883ABA}" dt="2024-10-11T20:04:41.303" v="2165" actId="1036"/>
          <ac:cxnSpMkLst>
            <pc:docMk/>
            <pc:sldMk cId="2679746556" sldId="862"/>
            <ac:cxnSpMk id="115" creationId="{982245AC-B017-424F-7579-3C95BB35F214}"/>
          </ac:cxnSpMkLst>
        </pc:cxnChg>
        <pc:cxnChg chg="add mod">
          <ac:chgData name="Ahmed Salah ELDin" userId="68850134-226f-4097-a9a8-787fd6814b0e" providerId="ADAL" clId="{41529A9F-B598-4F6F-BF77-A2C038883ABA}" dt="2024-10-11T21:24:30.787" v="2661" actId="1076"/>
          <ac:cxnSpMkLst>
            <pc:docMk/>
            <pc:sldMk cId="2679746556" sldId="862"/>
            <ac:cxnSpMk id="118" creationId="{84969AFA-7C8A-C86C-7B49-703E44A3E55E}"/>
          </ac:cxnSpMkLst>
        </pc:cxnChg>
        <pc:cxnChg chg="add mod">
          <ac:chgData name="Ahmed Salah ELDin" userId="68850134-226f-4097-a9a8-787fd6814b0e" providerId="ADAL" clId="{41529A9F-B598-4F6F-BF77-A2C038883ABA}" dt="2024-10-11T21:24:30.787" v="2661" actId="1076"/>
          <ac:cxnSpMkLst>
            <pc:docMk/>
            <pc:sldMk cId="2679746556" sldId="862"/>
            <ac:cxnSpMk id="121" creationId="{03A71C43-7A98-26F7-2025-31DC2469C27F}"/>
          </ac:cxnSpMkLst>
        </pc:cxnChg>
        <pc:cxnChg chg="add mod">
          <ac:chgData name="Ahmed Salah ELDin" userId="68850134-226f-4097-a9a8-787fd6814b0e" providerId="ADAL" clId="{41529A9F-B598-4F6F-BF77-A2C038883ABA}" dt="2024-10-11T20:04:56.970" v="2167" actId="14100"/>
          <ac:cxnSpMkLst>
            <pc:docMk/>
            <pc:sldMk cId="2679746556" sldId="862"/>
            <ac:cxnSpMk id="125" creationId="{115746F2-68A0-5070-BC8A-F37951DA7545}"/>
          </ac:cxnSpMkLst>
        </pc:cxnChg>
      </pc:sldChg>
      <pc:sldChg chg="addSp delSp modSp add mod delAnim modAnim">
        <pc:chgData name="Ahmed Salah ELDin" userId="68850134-226f-4097-a9a8-787fd6814b0e" providerId="ADAL" clId="{41529A9F-B598-4F6F-BF77-A2C038883ABA}" dt="2024-10-11T21:41:26.435" v="2774" actId="20577"/>
        <pc:sldMkLst>
          <pc:docMk/>
          <pc:sldMk cId="799557571" sldId="863"/>
        </pc:sldMkLst>
        <pc:spChg chg="mod">
          <ac:chgData name="Ahmed Salah ELDin" userId="68850134-226f-4097-a9a8-787fd6814b0e" providerId="ADAL" clId="{41529A9F-B598-4F6F-BF77-A2C038883ABA}" dt="2024-10-11T20:03:05.366" v="2130" actId="20577"/>
          <ac:spMkLst>
            <pc:docMk/>
            <pc:sldMk cId="799557571" sldId="863"/>
            <ac:spMk id="2" creationId="{E45FE696-40A0-E814-D48C-7BCC42259B63}"/>
          </ac:spMkLst>
        </pc:spChg>
        <pc:spChg chg="mod">
          <ac:chgData name="Ahmed Salah ELDin" userId="68850134-226f-4097-a9a8-787fd6814b0e" providerId="ADAL" clId="{41529A9F-B598-4F6F-BF77-A2C038883ABA}" dt="2024-10-11T21:41:26.435" v="2774" actId="20577"/>
          <ac:spMkLst>
            <pc:docMk/>
            <pc:sldMk cId="799557571" sldId="863"/>
            <ac:spMk id="3" creationId="{3CC5B943-A737-2E09-8DF5-AD94F37CD1B3}"/>
          </ac:spMkLst>
        </pc:spChg>
        <pc:spChg chg="del">
          <ac:chgData name="Ahmed Salah ELDin" userId="68850134-226f-4097-a9a8-787fd6814b0e" providerId="ADAL" clId="{41529A9F-B598-4F6F-BF77-A2C038883ABA}" dt="2024-10-11T20:05:10.881" v="2168" actId="478"/>
          <ac:spMkLst>
            <pc:docMk/>
            <pc:sldMk cId="799557571" sldId="863"/>
            <ac:spMk id="5" creationId="{FEB579F1-82AD-0D3D-BA2D-694ADA7242BB}"/>
          </ac:spMkLst>
        </pc:spChg>
        <pc:spChg chg="add mod">
          <ac:chgData name="Ahmed Salah ELDin" userId="68850134-226f-4097-a9a8-787fd6814b0e" providerId="ADAL" clId="{41529A9F-B598-4F6F-BF77-A2C038883ABA}" dt="2024-10-11T20:05:19.458" v="2169"/>
          <ac:spMkLst>
            <pc:docMk/>
            <pc:sldMk cId="799557571" sldId="863"/>
            <ac:spMk id="6" creationId="{C52379BC-5399-A3B1-C55B-2044F74B865F}"/>
          </ac:spMkLst>
        </pc:spChg>
        <pc:spChg chg="del">
          <ac:chgData name="Ahmed Salah ELDin" userId="68850134-226f-4097-a9a8-787fd6814b0e" providerId="ADAL" clId="{41529A9F-B598-4F6F-BF77-A2C038883ABA}" dt="2024-10-11T20:05:10.881" v="2168" actId="478"/>
          <ac:spMkLst>
            <pc:docMk/>
            <pc:sldMk cId="799557571" sldId="863"/>
            <ac:spMk id="7" creationId="{BBE3270E-A93F-F1A5-07D2-9D8D081E4D84}"/>
          </ac:spMkLst>
        </pc:spChg>
        <pc:spChg chg="add del mod">
          <ac:chgData name="Ahmed Salah ELDin" userId="68850134-226f-4097-a9a8-787fd6814b0e" providerId="ADAL" clId="{41529A9F-B598-4F6F-BF77-A2C038883ABA}" dt="2024-10-11T21:27:18.159" v="2675" actId="478"/>
          <ac:spMkLst>
            <pc:docMk/>
            <pc:sldMk cId="799557571" sldId="863"/>
            <ac:spMk id="8" creationId="{E1206E3C-D200-F2D3-5C72-3A892C39783A}"/>
          </ac:spMkLst>
        </pc:spChg>
        <pc:spChg chg="mod topLvl">
          <ac:chgData name="Ahmed Salah ELDin" userId="68850134-226f-4097-a9a8-787fd6814b0e" providerId="ADAL" clId="{41529A9F-B598-4F6F-BF77-A2C038883ABA}" dt="2024-10-11T20:44:47.502" v="2427" actId="20577"/>
          <ac:spMkLst>
            <pc:docMk/>
            <pc:sldMk cId="799557571" sldId="863"/>
            <ac:spMk id="10" creationId="{75929CC6-6830-C6E6-7584-2755D7AD105A}"/>
          </ac:spMkLst>
        </pc:spChg>
        <pc:spChg chg="del mod">
          <ac:chgData name="Ahmed Salah ELDin" userId="68850134-226f-4097-a9a8-787fd6814b0e" providerId="ADAL" clId="{41529A9F-B598-4F6F-BF77-A2C038883ABA}" dt="2024-10-11T20:44:38.681" v="2424" actId="478"/>
          <ac:spMkLst>
            <pc:docMk/>
            <pc:sldMk cId="799557571" sldId="863"/>
            <ac:spMk id="11" creationId="{17451C5B-81FC-950F-A7EF-82D495DA9540}"/>
          </ac:spMkLst>
        </pc:spChg>
        <pc:spChg chg="del mod topLvl">
          <ac:chgData name="Ahmed Salah ELDin" userId="68850134-226f-4097-a9a8-787fd6814b0e" providerId="ADAL" clId="{41529A9F-B598-4F6F-BF77-A2C038883ABA}" dt="2024-10-11T20:44:44.840" v="2425" actId="478"/>
          <ac:spMkLst>
            <pc:docMk/>
            <pc:sldMk cId="799557571" sldId="863"/>
            <ac:spMk id="12" creationId="{F1EAE489-0168-C258-2150-7AF8D5E06B33}"/>
          </ac:spMkLst>
        </pc:spChg>
        <pc:spChg chg="mod topLvl">
          <ac:chgData name="Ahmed Salah ELDin" userId="68850134-226f-4097-a9a8-787fd6814b0e" providerId="ADAL" clId="{41529A9F-B598-4F6F-BF77-A2C038883ABA}" dt="2024-10-11T20:45:32.077" v="2439" actId="478"/>
          <ac:spMkLst>
            <pc:docMk/>
            <pc:sldMk cId="799557571" sldId="863"/>
            <ac:spMk id="14" creationId="{BD5CC9CF-AD5A-2335-D3B4-F0DE1DCB3533}"/>
          </ac:spMkLst>
        </pc:spChg>
        <pc:spChg chg="del mod">
          <ac:chgData name="Ahmed Salah ELDin" userId="68850134-226f-4097-a9a8-787fd6814b0e" providerId="ADAL" clId="{41529A9F-B598-4F6F-BF77-A2C038883ABA}" dt="2024-10-11T20:45:19.988" v="2435" actId="478"/>
          <ac:spMkLst>
            <pc:docMk/>
            <pc:sldMk cId="799557571" sldId="863"/>
            <ac:spMk id="15" creationId="{A04E0C54-F59E-344C-E114-D42A5EF845B8}"/>
          </ac:spMkLst>
        </pc:spChg>
        <pc:spChg chg="del mod topLvl">
          <ac:chgData name="Ahmed Salah ELDin" userId="68850134-226f-4097-a9a8-787fd6814b0e" providerId="ADAL" clId="{41529A9F-B598-4F6F-BF77-A2C038883ABA}" dt="2024-10-11T20:45:32.077" v="2439" actId="478"/>
          <ac:spMkLst>
            <pc:docMk/>
            <pc:sldMk cId="799557571" sldId="863"/>
            <ac:spMk id="16" creationId="{12E1282C-FBE3-4025-61CD-926609B7E45E}"/>
          </ac:spMkLst>
        </pc:spChg>
        <pc:spChg chg="mod topLvl">
          <ac:chgData name="Ahmed Salah ELDin" userId="68850134-226f-4097-a9a8-787fd6814b0e" providerId="ADAL" clId="{41529A9F-B598-4F6F-BF77-A2C038883ABA}" dt="2024-10-11T21:28:00.860" v="2682" actId="1076"/>
          <ac:spMkLst>
            <pc:docMk/>
            <pc:sldMk cId="799557571" sldId="863"/>
            <ac:spMk id="18" creationId="{ADCA60E3-B712-890D-F3A5-CCC94E5EF12C}"/>
          </ac:spMkLst>
        </pc:spChg>
        <pc:spChg chg="del mod topLvl">
          <ac:chgData name="Ahmed Salah ELDin" userId="68850134-226f-4097-a9a8-787fd6814b0e" providerId="ADAL" clId="{41529A9F-B598-4F6F-BF77-A2C038883ABA}" dt="2024-10-11T20:45:08.414" v="2432" actId="478"/>
          <ac:spMkLst>
            <pc:docMk/>
            <pc:sldMk cId="799557571" sldId="863"/>
            <ac:spMk id="19" creationId="{BD28AA25-ABB8-0688-AD23-52E3DEBBB51C}"/>
          </ac:spMkLst>
        </pc:spChg>
        <pc:spChg chg="del mod topLvl">
          <ac:chgData name="Ahmed Salah ELDin" userId="68850134-226f-4097-a9a8-787fd6814b0e" providerId="ADAL" clId="{41529A9F-B598-4F6F-BF77-A2C038883ABA}" dt="2024-10-11T20:45:03.307" v="2430" actId="478"/>
          <ac:spMkLst>
            <pc:docMk/>
            <pc:sldMk cId="799557571" sldId="863"/>
            <ac:spMk id="20" creationId="{3A68C425-65CF-CDD3-F6F5-E8B000E0F25F}"/>
          </ac:spMkLst>
        </pc:spChg>
        <pc:spChg chg="mod">
          <ac:chgData name="Ahmed Salah ELDin" userId="68850134-226f-4097-a9a8-787fd6814b0e" providerId="ADAL" clId="{41529A9F-B598-4F6F-BF77-A2C038883ABA}" dt="2024-10-11T20:05:19.458" v="2169"/>
          <ac:spMkLst>
            <pc:docMk/>
            <pc:sldMk cId="799557571" sldId="863"/>
            <ac:spMk id="22" creationId="{2C496AD0-3760-7B7E-39AA-545CF179B001}"/>
          </ac:spMkLst>
        </pc:spChg>
        <pc:spChg chg="mod">
          <ac:chgData name="Ahmed Salah ELDin" userId="68850134-226f-4097-a9a8-787fd6814b0e" providerId="ADAL" clId="{41529A9F-B598-4F6F-BF77-A2C038883ABA}" dt="2024-10-11T20:05:19.458" v="2169"/>
          <ac:spMkLst>
            <pc:docMk/>
            <pc:sldMk cId="799557571" sldId="863"/>
            <ac:spMk id="23" creationId="{CFB82A31-65F2-D19D-0346-79B4C387C726}"/>
          </ac:spMkLst>
        </pc:spChg>
        <pc:spChg chg="add mod topLvl">
          <ac:chgData name="Ahmed Salah ELDin" userId="68850134-226f-4097-a9a8-787fd6814b0e" providerId="ADAL" clId="{41529A9F-B598-4F6F-BF77-A2C038883ABA}" dt="2024-10-11T20:46:04.529" v="2446" actId="20577"/>
          <ac:spMkLst>
            <pc:docMk/>
            <pc:sldMk cId="799557571" sldId="863"/>
            <ac:spMk id="24" creationId="{C4354950-20AA-7DDF-C86D-99927A3BA1CA}"/>
          </ac:spMkLst>
        </pc:spChg>
        <pc:spChg chg="add del mod topLvl">
          <ac:chgData name="Ahmed Salah ELDin" userId="68850134-226f-4097-a9a8-787fd6814b0e" providerId="ADAL" clId="{41529A9F-B598-4F6F-BF77-A2C038883ABA}" dt="2024-10-11T20:45:50.682" v="2443" actId="478"/>
          <ac:spMkLst>
            <pc:docMk/>
            <pc:sldMk cId="799557571" sldId="863"/>
            <ac:spMk id="25" creationId="{C9C4DF96-34CE-C18E-9A31-E66C1DB6EC22}"/>
          </ac:spMkLst>
        </pc:spChg>
        <pc:spChg chg="add del mod topLvl">
          <ac:chgData name="Ahmed Salah ELDin" userId="68850134-226f-4097-a9a8-787fd6814b0e" providerId="ADAL" clId="{41529A9F-B598-4F6F-BF77-A2C038883ABA}" dt="2024-10-11T20:46:01.618" v="2444" actId="478"/>
          <ac:spMkLst>
            <pc:docMk/>
            <pc:sldMk cId="799557571" sldId="863"/>
            <ac:spMk id="26" creationId="{62760E4C-896E-C76C-1C30-D005257C9000}"/>
          </ac:spMkLst>
        </pc:spChg>
        <pc:spChg chg="mod">
          <ac:chgData name="Ahmed Salah ELDin" userId="68850134-226f-4097-a9a8-787fd6814b0e" providerId="ADAL" clId="{41529A9F-B598-4F6F-BF77-A2C038883ABA}" dt="2024-10-11T20:23:21.297" v="2270" actId="165"/>
          <ac:spMkLst>
            <pc:docMk/>
            <pc:sldMk cId="799557571" sldId="863"/>
            <ac:spMk id="28" creationId="{B85F9753-88DC-0475-63DB-1A2E1B638ACE}"/>
          </ac:spMkLst>
        </pc:spChg>
        <pc:spChg chg="mod">
          <ac:chgData name="Ahmed Salah ELDin" userId="68850134-226f-4097-a9a8-787fd6814b0e" providerId="ADAL" clId="{41529A9F-B598-4F6F-BF77-A2C038883ABA}" dt="2024-10-11T20:23:21.297" v="2270" actId="165"/>
          <ac:spMkLst>
            <pc:docMk/>
            <pc:sldMk cId="799557571" sldId="863"/>
            <ac:spMk id="29" creationId="{36AD2C4B-71BF-49C9-F216-3083BE32ADFA}"/>
          </ac:spMkLst>
        </pc:spChg>
        <pc:spChg chg="mod">
          <ac:chgData name="Ahmed Salah ELDin" userId="68850134-226f-4097-a9a8-787fd6814b0e" providerId="ADAL" clId="{41529A9F-B598-4F6F-BF77-A2C038883ABA}" dt="2024-10-11T20:05:19.458" v="2169"/>
          <ac:spMkLst>
            <pc:docMk/>
            <pc:sldMk cId="799557571" sldId="863"/>
            <ac:spMk id="32" creationId="{50CE1CE5-FFBF-F237-8221-5362F3D79A36}"/>
          </ac:spMkLst>
        </pc:spChg>
        <pc:spChg chg="del mod">
          <ac:chgData name="Ahmed Salah ELDin" userId="68850134-226f-4097-a9a8-787fd6814b0e" providerId="ADAL" clId="{41529A9F-B598-4F6F-BF77-A2C038883ABA}" dt="2024-10-11T20:46:15.644" v="2449" actId="478"/>
          <ac:spMkLst>
            <pc:docMk/>
            <pc:sldMk cId="799557571" sldId="863"/>
            <ac:spMk id="33" creationId="{F7803074-6027-5333-9B97-A517D11A9A52}"/>
          </ac:spMkLst>
        </pc:spChg>
        <pc:spChg chg="mod">
          <ac:chgData name="Ahmed Salah ELDin" userId="68850134-226f-4097-a9a8-787fd6814b0e" providerId="ADAL" clId="{41529A9F-B598-4F6F-BF77-A2C038883ABA}" dt="2024-10-11T20:05:19.458" v="2169"/>
          <ac:spMkLst>
            <pc:docMk/>
            <pc:sldMk cId="799557571" sldId="863"/>
            <ac:spMk id="35" creationId="{5760909C-6728-C67C-9C75-86234E08A8F4}"/>
          </ac:spMkLst>
        </pc:spChg>
        <pc:spChg chg="mod">
          <ac:chgData name="Ahmed Salah ELDin" userId="68850134-226f-4097-a9a8-787fd6814b0e" providerId="ADAL" clId="{41529A9F-B598-4F6F-BF77-A2C038883ABA}" dt="2024-10-11T20:05:19.458" v="2169"/>
          <ac:spMkLst>
            <pc:docMk/>
            <pc:sldMk cId="799557571" sldId="863"/>
            <ac:spMk id="37" creationId="{498F99C8-A18E-8AA4-6FA0-1B67AD55EF1E}"/>
          </ac:spMkLst>
        </pc:spChg>
        <pc:spChg chg="mod">
          <ac:chgData name="Ahmed Salah ELDin" userId="68850134-226f-4097-a9a8-787fd6814b0e" providerId="ADAL" clId="{41529A9F-B598-4F6F-BF77-A2C038883ABA}" dt="2024-10-11T20:46:09.407" v="2447" actId="6549"/>
          <ac:spMkLst>
            <pc:docMk/>
            <pc:sldMk cId="799557571" sldId="863"/>
            <ac:spMk id="38" creationId="{D1198834-580F-84DB-F4E4-C03113FFE32F}"/>
          </ac:spMkLst>
        </pc:spChg>
        <pc:spChg chg="add del mod">
          <ac:chgData name="Ahmed Salah ELDin" userId="68850134-226f-4097-a9a8-787fd6814b0e" providerId="ADAL" clId="{41529A9F-B598-4F6F-BF77-A2C038883ABA}" dt="2024-10-11T21:27:22.859" v="2677" actId="478"/>
          <ac:spMkLst>
            <pc:docMk/>
            <pc:sldMk cId="799557571" sldId="863"/>
            <ac:spMk id="39" creationId="{62196A00-D875-B3B0-61EF-81F31D1C5242}"/>
          </ac:spMkLst>
        </pc:spChg>
        <pc:spChg chg="add del mod">
          <ac:chgData name="Ahmed Salah ELDin" userId="68850134-226f-4097-a9a8-787fd6814b0e" providerId="ADAL" clId="{41529A9F-B598-4F6F-BF77-A2C038883ABA}" dt="2024-10-11T21:27:26.969" v="2678" actId="478"/>
          <ac:spMkLst>
            <pc:docMk/>
            <pc:sldMk cId="799557571" sldId="863"/>
            <ac:spMk id="40" creationId="{DEB0BC23-7B62-1304-FD5A-223C78968157}"/>
          </ac:spMkLst>
        </pc:spChg>
        <pc:spChg chg="add del mod">
          <ac:chgData name="Ahmed Salah ELDin" userId="68850134-226f-4097-a9a8-787fd6814b0e" providerId="ADAL" clId="{41529A9F-B598-4F6F-BF77-A2C038883ABA}" dt="2024-10-11T21:27:26.969" v="2678" actId="478"/>
          <ac:spMkLst>
            <pc:docMk/>
            <pc:sldMk cId="799557571" sldId="863"/>
            <ac:spMk id="41" creationId="{7E690CAC-72B6-0C3D-90E0-D58C7429DC2A}"/>
          </ac:spMkLst>
        </pc:spChg>
        <pc:spChg chg="mod">
          <ac:chgData name="Ahmed Salah ELDin" userId="68850134-226f-4097-a9a8-787fd6814b0e" providerId="ADAL" clId="{41529A9F-B598-4F6F-BF77-A2C038883ABA}" dt="2024-10-11T20:05:19.458" v="2169"/>
          <ac:spMkLst>
            <pc:docMk/>
            <pc:sldMk cId="799557571" sldId="863"/>
            <ac:spMk id="45" creationId="{B9DDB743-CB32-2540-282B-AE316D738E2B}"/>
          </ac:spMkLst>
        </pc:spChg>
        <pc:spChg chg="mod">
          <ac:chgData name="Ahmed Salah ELDin" userId="68850134-226f-4097-a9a8-787fd6814b0e" providerId="ADAL" clId="{41529A9F-B598-4F6F-BF77-A2C038883ABA}" dt="2024-10-11T20:05:19.458" v="2169"/>
          <ac:spMkLst>
            <pc:docMk/>
            <pc:sldMk cId="799557571" sldId="863"/>
            <ac:spMk id="51" creationId="{92E374EA-F0CC-48FE-660C-F3CD49A33558}"/>
          </ac:spMkLst>
        </pc:spChg>
        <pc:spChg chg="mod">
          <ac:chgData name="Ahmed Salah ELDin" userId="68850134-226f-4097-a9a8-787fd6814b0e" providerId="ADAL" clId="{41529A9F-B598-4F6F-BF77-A2C038883ABA}" dt="2024-10-11T20:05:19.458" v="2169"/>
          <ac:spMkLst>
            <pc:docMk/>
            <pc:sldMk cId="799557571" sldId="863"/>
            <ac:spMk id="54" creationId="{C25497C3-8F52-BD1E-D229-25F85F095697}"/>
          </ac:spMkLst>
        </pc:spChg>
        <pc:spChg chg="mod">
          <ac:chgData name="Ahmed Salah ELDin" userId="68850134-226f-4097-a9a8-787fd6814b0e" providerId="ADAL" clId="{41529A9F-B598-4F6F-BF77-A2C038883ABA}" dt="2024-10-11T20:05:19.458" v="2169"/>
          <ac:spMkLst>
            <pc:docMk/>
            <pc:sldMk cId="799557571" sldId="863"/>
            <ac:spMk id="59" creationId="{83585D15-B972-2B6C-BF77-C63A10B47C74}"/>
          </ac:spMkLst>
        </pc:spChg>
        <pc:spChg chg="mod">
          <ac:chgData name="Ahmed Salah ELDin" userId="68850134-226f-4097-a9a8-787fd6814b0e" providerId="ADAL" clId="{41529A9F-B598-4F6F-BF77-A2C038883ABA}" dt="2024-10-11T20:05:19.458" v="2169"/>
          <ac:spMkLst>
            <pc:docMk/>
            <pc:sldMk cId="799557571" sldId="863"/>
            <ac:spMk id="60" creationId="{1B30E630-2C74-25C4-79CA-04BDA8BA1990}"/>
          </ac:spMkLst>
        </pc:spChg>
        <pc:spChg chg="mod topLvl">
          <ac:chgData name="Ahmed Salah ELDin" userId="68850134-226f-4097-a9a8-787fd6814b0e" providerId="ADAL" clId="{41529A9F-B598-4F6F-BF77-A2C038883ABA}" dt="2024-10-11T20:44:31.993" v="2423" actId="20577"/>
          <ac:spMkLst>
            <pc:docMk/>
            <pc:sldMk cId="799557571" sldId="863"/>
            <ac:spMk id="62" creationId="{15F82909-2816-BB37-74D1-B49D24C31B0C}"/>
          </ac:spMkLst>
        </pc:spChg>
        <pc:spChg chg="del mod">
          <ac:chgData name="Ahmed Salah ELDin" userId="68850134-226f-4097-a9a8-787fd6814b0e" providerId="ADAL" clId="{41529A9F-B598-4F6F-BF77-A2C038883ABA}" dt="2024-10-11T20:44:22.043" v="2419" actId="478"/>
          <ac:spMkLst>
            <pc:docMk/>
            <pc:sldMk cId="799557571" sldId="863"/>
            <ac:spMk id="63" creationId="{FF7483F0-2FCB-B663-8D35-265D6D58B188}"/>
          </ac:spMkLst>
        </pc:spChg>
        <pc:spChg chg="del mod topLvl">
          <ac:chgData name="Ahmed Salah ELDin" userId="68850134-226f-4097-a9a8-787fd6814b0e" providerId="ADAL" clId="{41529A9F-B598-4F6F-BF77-A2C038883ABA}" dt="2024-10-11T20:44:28.995" v="2421" actId="478"/>
          <ac:spMkLst>
            <pc:docMk/>
            <pc:sldMk cId="799557571" sldId="863"/>
            <ac:spMk id="64" creationId="{E70367D4-082F-EFE9-7226-221F2EF2D126}"/>
          </ac:spMkLst>
        </pc:spChg>
        <pc:spChg chg="del">
          <ac:chgData name="Ahmed Salah ELDin" userId="68850134-226f-4097-a9a8-787fd6814b0e" providerId="ADAL" clId="{41529A9F-B598-4F6F-BF77-A2C038883ABA}" dt="2024-10-11T20:05:10.881" v="2168" actId="478"/>
          <ac:spMkLst>
            <pc:docMk/>
            <pc:sldMk cId="799557571" sldId="863"/>
            <ac:spMk id="71" creationId="{5E6C9A21-CB50-B875-9817-B14CB5737386}"/>
          </ac:spMkLst>
        </pc:spChg>
        <pc:spChg chg="del">
          <ac:chgData name="Ahmed Salah ELDin" userId="68850134-226f-4097-a9a8-787fd6814b0e" providerId="ADAL" clId="{41529A9F-B598-4F6F-BF77-A2C038883ABA}" dt="2024-10-11T20:05:10.881" v="2168" actId="478"/>
          <ac:spMkLst>
            <pc:docMk/>
            <pc:sldMk cId="799557571" sldId="863"/>
            <ac:spMk id="72" creationId="{877DD161-2441-5F1D-A2E6-C1FB76BB452F}"/>
          </ac:spMkLst>
        </pc:spChg>
        <pc:spChg chg="del">
          <ac:chgData name="Ahmed Salah ELDin" userId="68850134-226f-4097-a9a8-787fd6814b0e" providerId="ADAL" clId="{41529A9F-B598-4F6F-BF77-A2C038883ABA}" dt="2024-10-11T20:05:10.881" v="2168" actId="478"/>
          <ac:spMkLst>
            <pc:docMk/>
            <pc:sldMk cId="799557571" sldId="863"/>
            <ac:spMk id="73" creationId="{C936A231-71CE-1DC3-1331-B928C4788357}"/>
          </ac:spMkLst>
        </pc:spChg>
        <pc:spChg chg="del">
          <ac:chgData name="Ahmed Salah ELDin" userId="68850134-226f-4097-a9a8-787fd6814b0e" providerId="ADAL" clId="{41529A9F-B598-4F6F-BF77-A2C038883ABA}" dt="2024-10-11T20:05:10.881" v="2168" actId="478"/>
          <ac:spMkLst>
            <pc:docMk/>
            <pc:sldMk cId="799557571" sldId="863"/>
            <ac:spMk id="83" creationId="{C90219CB-13CB-1822-B103-559A53741AA7}"/>
          </ac:spMkLst>
        </pc:spChg>
        <pc:spChg chg="del">
          <ac:chgData name="Ahmed Salah ELDin" userId="68850134-226f-4097-a9a8-787fd6814b0e" providerId="ADAL" clId="{41529A9F-B598-4F6F-BF77-A2C038883ABA}" dt="2024-10-11T20:05:10.881" v="2168" actId="478"/>
          <ac:spMkLst>
            <pc:docMk/>
            <pc:sldMk cId="799557571" sldId="863"/>
            <ac:spMk id="84" creationId="{109D1A57-54E3-FAFD-FCC9-A222B6225F5D}"/>
          </ac:spMkLst>
        </pc:spChg>
        <pc:spChg chg="del">
          <ac:chgData name="Ahmed Salah ELDin" userId="68850134-226f-4097-a9a8-787fd6814b0e" providerId="ADAL" clId="{41529A9F-B598-4F6F-BF77-A2C038883ABA}" dt="2024-10-11T20:05:10.881" v="2168" actId="478"/>
          <ac:spMkLst>
            <pc:docMk/>
            <pc:sldMk cId="799557571" sldId="863"/>
            <ac:spMk id="85" creationId="{B805AA91-1CE4-2646-C812-3EC496C4002F}"/>
          </ac:spMkLst>
        </pc:spChg>
        <pc:spChg chg="mod topLvl">
          <ac:chgData name="Ahmed Salah ELDin" userId="68850134-226f-4097-a9a8-787fd6814b0e" providerId="ADAL" clId="{41529A9F-B598-4F6F-BF77-A2C038883ABA}" dt="2024-10-11T20:40:50.398" v="2403" actId="165"/>
          <ac:spMkLst>
            <pc:docMk/>
            <pc:sldMk cId="799557571" sldId="863"/>
            <ac:spMk id="87" creationId="{01E68ABC-AF9C-2F4D-6C09-46AEA9AE980F}"/>
          </ac:spMkLst>
        </pc:spChg>
        <pc:spChg chg="add mod">
          <ac:chgData name="Ahmed Salah ELDin" userId="68850134-226f-4097-a9a8-787fd6814b0e" providerId="ADAL" clId="{41529A9F-B598-4F6F-BF77-A2C038883ABA}" dt="2024-10-11T20:19:32.845" v="2242" actId="20577"/>
          <ac:spMkLst>
            <pc:docMk/>
            <pc:sldMk cId="799557571" sldId="863"/>
            <ac:spMk id="89" creationId="{B0DE8BC6-4355-E6BF-68E0-7FA8BC2FE364}"/>
          </ac:spMkLst>
        </pc:spChg>
        <pc:spChg chg="add mod">
          <ac:chgData name="Ahmed Salah ELDin" userId="68850134-226f-4097-a9a8-787fd6814b0e" providerId="ADAL" clId="{41529A9F-B598-4F6F-BF77-A2C038883ABA}" dt="2024-10-11T20:11:39.779" v="2226"/>
          <ac:spMkLst>
            <pc:docMk/>
            <pc:sldMk cId="799557571" sldId="863"/>
            <ac:spMk id="96" creationId="{4B0DF011-80EE-CEC6-95BF-936F9AFDE921}"/>
          </ac:spMkLst>
        </pc:spChg>
        <pc:spChg chg="mod">
          <ac:chgData name="Ahmed Salah ELDin" userId="68850134-226f-4097-a9a8-787fd6814b0e" providerId="ADAL" clId="{41529A9F-B598-4F6F-BF77-A2C038883ABA}" dt="2024-10-11T20:12:19.823" v="2229"/>
          <ac:spMkLst>
            <pc:docMk/>
            <pc:sldMk cId="799557571" sldId="863"/>
            <ac:spMk id="108" creationId="{0AE21AE5-4247-AA6D-C601-85F2E7804D6F}"/>
          </ac:spMkLst>
        </pc:spChg>
        <pc:spChg chg="mod">
          <ac:chgData name="Ahmed Salah ELDin" userId="68850134-226f-4097-a9a8-787fd6814b0e" providerId="ADAL" clId="{41529A9F-B598-4F6F-BF77-A2C038883ABA}" dt="2024-10-11T20:12:19.823" v="2229"/>
          <ac:spMkLst>
            <pc:docMk/>
            <pc:sldMk cId="799557571" sldId="863"/>
            <ac:spMk id="109" creationId="{AF42AB7C-F274-F897-95F2-728ADE39C75A}"/>
          </ac:spMkLst>
        </pc:spChg>
        <pc:spChg chg="mod">
          <ac:chgData name="Ahmed Salah ELDin" userId="68850134-226f-4097-a9a8-787fd6814b0e" providerId="ADAL" clId="{41529A9F-B598-4F6F-BF77-A2C038883ABA}" dt="2024-10-11T20:12:19.823" v="2229"/>
          <ac:spMkLst>
            <pc:docMk/>
            <pc:sldMk cId="799557571" sldId="863"/>
            <ac:spMk id="110" creationId="{7DBC7C9C-2F0F-FA58-4EB8-533C3B93D70C}"/>
          </ac:spMkLst>
        </pc:spChg>
        <pc:spChg chg="mod">
          <ac:chgData name="Ahmed Salah ELDin" userId="68850134-226f-4097-a9a8-787fd6814b0e" providerId="ADAL" clId="{41529A9F-B598-4F6F-BF77-A2C038883ABA}" dt="2024-10-11T20:12:19.823" v="2229"/>
          <ac:spMkLst>
            <pc:docMk/>
            <pc:sldMk cId="799557571" sldId="863"/>
            <ac:spMk id="113" creationId="{FFF359A2-E017-EA28-031E-B06D0F5088F2}"/>
          </ac:spMkLst>
        </pc:spChg>
        <pc:spChg chg="mod">
          <ac:chgData name="Ahmed Salah ELDin" userId="68850134-226f-4097-a9a8-787fd6814b0e" providerId="ADAL" clId="{41529A9F-B598-4F6F-BF77-A2C038883ABA}" dt="2024-10-11T20:12:19.823" v="2229"/>
          <ac:spMkLst>
            <pc:docMk/>
            <pc:sldMk cId="799557571" sldId="863"/>
            <ac:spMk id="114" creationId="{31775D43-8C5F-966C-46E5-4D1B60E181EB}"/>
          </ac:spMkLst>
        </pc:spChg>
        <pc:spChg chg="mod">
          <ac:chgData name="Ahmed Salah ELDin" userId="68850134-226f-4097-a9a8-787fd6814b0e" providerId="ADAL" clId="{41529A9F-B598-4F6F-BF77-A2C038883ABA}" dt="2024-10-11T20:20:15.883" v="2247"/>
          <ac:spMkLst>
            <pc:docMk/>
            <pc:sldMk cId="799557571" sldId="863"/>
            <ac:spMk id="117" creationId="{2DA1E417-BF18-CE8F-66BA-A862F3372383}"/>
          </ac:spMkLst>
        </pc:spChg>
        <pc:spChg chg="mod">
          <ac:chgData name="Ahmed Salah ELDin" userId="68850134-226f-4097-a9a8-787fd6814b0e" providerId="ADAL" clId="{41529A9F-B598-4F6F-BF77-A2C038883ABA}" dt="2024-10-11T20:20:15.883" v="2247"/>
          <ac:spMkLst>
            <pc:docMk/>
            <pc:sldMk cId="799557571" sldId="863"/>
            <ac:spMk id="119" creationId="{C5EDB13D-7A61-0446-A3B9-BD7CB6CF2DEE}"/>
          </ac:spMkLst>
        </pc:spChg>
        <pc:spChg chg="mod">
          <ac:chgData name="Ahmed Salah ELDin" userId="68850134-226f-4097-a9a8-787fd6814b0e" providerId="ADAL" clId="{41529A9F-B598-4F6F-BF77-A2C038883ABA}" dt="2024-10-11T20:20:15.883" v="2247"/>
          <ac:spMkLst>
            <pc:docMk/>
            <pc:sldMk cId="799557571" sldId="863"/>
            <ac:spMk id="120" creationId="{0E632F84-A56E-3AAF-E6A5-01D28236C2C6}"/>
          </ac:spMkLst>
        </pc:spChg>
        <pc:spChg chg="mod">
          <ac:chgData name="Ahmed Salah ELDin" userId="68850134-226f-4097-a9a8-787fd6814b0e" providerId="ADAL" clId="{41529A9F-B598-4F6F-BF77-A2C038883ABA}" dt="2024-10-11T20:20:15.883" v="2247"/>
          <ac:spMkLst>
            <pc:docMk/>
            <pc:sldMk cId="799557571" sldId="863"/>
            <ac:spMk id="123" creationId="{F9D23A2F-91AE-C9EE-16F6-B1C73BC38977}"/>
          </ac:spMkLst>
        </pc:spChg>
        <pc:spChg chg="mod">
          <ac:chgData name="Ahmed Salah ELDin" userId="68850134-226f-4097-a9a8-787fd6814b0e" providerId="ADAL" clId="{41529A9F-B598-4F6F-BF77-A2C038883ABA}" dt="2024-10-11T20:20:15.883" v="2247"/>
          <ac:spMkLst>
            <pc:docMk/>
            <pc:sldMk cId="799557571" sldId="863"/>
            <ac:spMk id="126" creationId="{87A5D0E8-804D-AE81-B39A-FC2863BC7431}"/>
          </ac:spMkLst>
        </pc:spChg>
        <pc:spChg chg="mod">
          <ac:chgData name="Ahmed Salah ELDin" userId="68850134-226f-4097-a9a8-787fd6814b0e" providerId="ADAL" clId="{41529A9F-B598-4F6F-BF77-A2C038883ABA}" dt="2024-10-11T20:20:31.348" v="2249"/>
          <ac:spMkLst>
            <pc:docMk/>
            <pc:sldMk cId="799557571" sldId="863"/>
            <ac:spMk id="128" creationId="{7E54B073-484D-09B2-B337-243E7DF93410}"/>
          </ac:spMkLst>
        </pc:spChg>
        <pc:spChg chg="mod">
          <ac:chgData name="Ahmed Salah ELDin" userId="68850134-226f-4097-a9a8-787fd6814b0e" providerId="ADAL" clId="{41529A9F-B598-4F6F-BF77-A2C038883ABA}" dt="2024-10-11T20:20:31.348" v="2249"/>
          <ac:spMkLst>
            <pc:docMk/>
            <pc:sldMk cId="799557571" sldId="863"/>
            <ac:spMk id="130" creationId="{FE4C030E-3ADC-DA25-9690-EA7749E91365}"/>
          </ac:spMkLst>
        </pc:spChg>
        <pc:spChg chg="mod">
          <ac:chgData name="Ahmed Salah ELDin" userId="68850134-226f-4097-a9a8-787fd6814b0e" providerId="ADAL" clId="{41529A9F-B598-4F6F-BF77-A2C038883ABA}" dt="2024-10-11T20:20:31.348" v="2249"/>
          <ac:spMkLst>
            <pc:docMk/>
            <pc:sldMk cId="799557571" sldId="863"/>
            <ac:spMk id="131" creationId="{96D69B72-EE35-53AD-BB74-48A8458F81E4}"/>
          </ac:spMkLst>
        </pc:spChg>
        <pc:spChg chg="mod">
          <ac:chgData name="Ahmed Salah ELDin" userId="68850134-226f-4097-a9a8-787fd6814b0e" providerId="ADAL" clId="{41529A9F-B598-4F6F-BF77-A2C038883ABA}" dt="2024-10-11T20:20:35.316" v="2250"/>
          <ac:spMkLst>
            <pc:docMk/>
            <pc:sldMk cId="799557571" sldId="863"/>
            <ac:spMk id="133" creationId="{98967AA0-B094-E196-4A82-A666309DCB70}"/>
          </ac:spMkLst>
        </pc:spChg>
        <pc:spChg chg="mod">
          <ac:chgData name="Ahmed Salah ELDin" userId="68850134-226f-4097-a9a8-787fd6814b0e" providerId="ADAL" clId="{41529A9F-B598-4F6F-BF77-A2C038883ABA}" dt="2024-10-11T20:20:35.316" v="2250"/>
          <ac:spMkLst>
            <pc:docMk/>
            <pc:sldMk cId="799557571" sldId="863"/>
            <ac:spMk id="134" creationId="{3EEA4010-6355-F948-6D76-9A2887A74B20}"/>
          </ac:spMkLst>
        </pc:spChg>
        <pc:spChg chg="mod">
          <ac:chgData name="Ahmed Salah ELDin" userId="68850134-226f-4097-a9a8-787fd6814b0e" providerId="ADAL" clId="{41529A9F-B598-4F6F-BF77-A2C038883ABA}" dt="2024-10-11T20:20:35.316" v="2250"/>
          <ac:spMkLst>
            <pc:docMk/>
            <pc:sldMk cId="799557571" sldId="863"/>
            <ac:spMk id="135" creationId="{BB0F4857-0F23-5E3E-FC34-8E43A0EEDAB9}"/>
          </ac:spMkLst>
        </pc:spChg>
        <pc:spChg chg="mod">
          <ac:chgData name="Ahmed Salah ELDin" userId="68850134-226f-4097-a9a8-787fd6814b0e" providerId="ADAL" clId="{41529A9F-B598-4F6F-BF77-A2C038883ABA}" dt="2024-10-11T20:20:35.316" v="2250"/>
          <ac:spMkLst>
            <pc:docMk/>
            <pc:sldMk cId="799557571" sldId="863"/>
            <ac:spMk id="137" creationId="{EC643E0E-A2D8-5AD8-CDF2-B8E38CB5429B}"/>
          </ac:spMkLst>
        </pc:spChg>
        <pc:spChg chg="mod">
          <ac:chgData name="Ahmed Salah ELDin" userId="68850134-226f-4097-a9a8-787fd6814b0e" providerId="ADAL" clId="{41529A9F-B598-4F6F-BF77-A2C038883ABA}" dt="2024-10-11T20:20:35.316" v="2250"/>
          <ac:spMkLst>
            <pc:docMk/>
            <pc:sldMk cId="799557571" sldId="863"/>
            <ac:spMk id="138" creationId="{63A4CD7C-42D2-8863-63D2-13FCE682FBE1}"/>
          </ac:spMkLst>
        </pc:spChg>
        <pc:spChg chg="add mod">
          <ac:chgData name="Ahmed Salah ELDin" userId="68850134-226f-4097-a9a8-787fd6814b0e" providerId="ADAL" clId="{41529A9F-B598-4F6F-BF77-A2C038883ABA}" dt="2024-10-11T20:27:42.074" v="2302" actId="20577"/>
          <ac:spMkLst>
            <pc:docMk/>
            <pc:sldMk cId="799557571" sldId="863"/>
            <ac:spMk id="139" creationId="{8397B8CA-FD56-66BC-2F41-9DEB697E6719}"/>
          </ac:spMkLst>
        </pc:spChg>
        <pc:spChg chg="add mod">
          <ac:chgData name="Ahmed Salah ELDin" userId="68850134-226f-4097-a9a8-787fd6814b0e" providerId="ADAL" clId="{41529A9F-B598-4F6F-BF77-A2C038883ABA}" dt="2024-10-11T21:32:24.777" v="2729" actId="14100"/>
          <ac:spMkLst>
            <pc:docMk/>
            <pc:sldMk cId="799557571" sldId="863"/>
            <ac:spMk id="140" creationId="{1F7D7D45-6919-C089-9EAE-C8AC4E555B11}"/>
          </ac:spMkLst>
        </pc:spChg>
        <pc:spChg chg="add mod">
          <ac:chgData name="Ahmed Salah ELDin" userId="68850134-226f-4097-a9a8-787fd6814b0e" providerId="ADAL" clId="{41529A9F-B598-4F6F-BF77-A2C038883ABA}" dt="2024-10-11T20:33:30.613" v="2317"/>
          <ac:spMkLst>
            <pc:docMk/>
            <pc:sldMk cId="799557571" sldId="863"/>
            <ac:spMk id="148" creationId="{0540D073-03A0-FD02-B168-82162E1F28BE}"/>
          </ac:spMkLst>
        </pc:spChg>
        <pc:spChg chg="add mod">
          <ac:chgData name="Ahmed Salah ELDin" userId="68850134-226f-4097-a9a8-787fd6814b0e" providerId="ADAL" clId="{41529A9F-B598-4F6F-BF77-A2C038883ABA}" dt="2024-10-11T20:35:36.931" v="2335" actId="20577"/>
          <ac:spMkLst>
            <pc:docMk/>
            <pc:sldMk cId="799557571" sldId="863"/>
            <ac:spMk id="149" creationId="{F2860972-2543-325E-3F1F-1D05B5D17237}"/>
          </ac:spMkLst>
        </pc:spChg>
        <pc:spChg chg="mod topLvl">
          <ac:chgData name="Ahmed Salah ELDin" userId="68850134-226f-4097-a9a8-787fd6814b0e" providerId="ADAL" clId="{41529A9F-B598-4F6F-BF77-A2C038883ABA}" dt="2024-10-11T20:40:02.894" v="2400" actId="164"/>
          <ac:spMkLst>
            <pc:docMk/>
            <pc:sldMk cId="799557571" sldId="863"/>
            <ac:spMk id="151" creationId="{139153DA-9318-F4E9-BE39-895D25B52C7F}"/>
          </ac:spMkLst>
        </pc:spChg>
        <pc:spChg chg="del mod topLvl">
          <ac:chgData name="Ahmed Salah ELDin" userId="68850134-226f-4097-a9a8-787fd6814b0e" providerId="ADAL" clId="{41529A9F-B598-4F6F-BF77-A2C038883ABA}" dt="2024-10-11T20:38:34.421" v="2373" actId="21"/>
          <ac:spMkLst>
            <pc:docMk/>
            <pc:sldMk cId="799557571" sldId="863"/>
            <ac:spMk id="152" creationId="{65A44C6C-F49A-538F-9328-5344B538BF6A}"/>
          </ac:spMkLst>
        </pc:spChg>
        <pc:spChg chg="add mod">
          <ac:chgData name="Ahmed Salah ELDin" userId="68850134-226f-4097-a9a8-787fd6814b0e" providerId="ADAL" clId="{41529A9F-B598-4F6F-BF77-A2C038883ABA}" dt="2024-10-11T20:40:02.894" v="2400" actId="164"/>
          <ac:spMkLst>
            <pc:docMk/>
            <pc:sldMk cId="799557571" sldId="863"/>
            <ac:spMk id="153" creationId="{65A44C6C-F49A-538F-9328-5344B538BF6A}"/>
          </ac:spMkLst>
        </pc:spChg>
        <pc:spChg chg="add del mod">
          <ac:chgData name="Ahmed Salah ELDin" userId="68850134-226f-4097-a9a8-787fd6814b0e" providerId="ADAL" clId="{41529A9F-B598-4F6F-BF77-A2C038883ABA}" dt="2024-10-11T20:44:18.172" v="2418" actId="478"/>
          <ac:spMkLst>
            <pc:docMk/>
            <pc:sldMk cId="799557571" sldId="863"/>
            <ac:spMk id="159" creationId="{40E534D9-4BF6-6966-417A-98B429CDA71C}"/>
          </ac:spMkLst>
        </pc:spChg>
        <pc:spChg chg="add mod">
          <ac:chgData name="Ahmed Salah ELDin" userId="68850134-226f-4097-a9a8-787fd6814b0e" providerId="ADAL" clId="{41529A9F-B598-4F6F-BF77-A2C038883ABA}" dt="2024-10-11T21:27:47.513" v="2679"/>
          <ac:spMkLst>
            <pc:docMk/>
            <pc:sldMk cId="799557571" sldId="863"/>
            <ac:spMk id="160" creationId="{9B59D474-C889-A654-63E1-94A66C4FF316}"/>
          </ac:spMkLst>
        </pc:spChg>
        <pc:spChg chg="mod topLvl">
          <ac:chgData name="Ahmed Salah ELDin" userId="68850134-226f-4097-a9a8-787fd6814b0e" providerId="ADAL" clId="{41529A9F-B598-4F6F-BF77-A2C038883ABA}" dt="2024-10-11T21:29:03.812" v="2696" actId="20577"/>
          <ac:spMkLst>
            <pc:docMk/>
            <pc:sldMk cId="799557571" sldId="863"/>
            <ac:spMk id="162" creationId="{F7959E31-7DC8-64CD-AFF6-DA03D55C9653}"/>
          </ac:spMkLst>
        </pc:spChg>
        <pc:spChg chg="del mod">
          <ac:chgData name="Ahmed Salah ELDin" userId="68850134-226f-4097-a9a8-787fd6814b0e" providerId="ADAL" clId="{41529A9F-B598-4F6F-BF77-A2C038883ABA}" dt="2024-10-11T21:28:58.029" v="2693" actId="478"/>
          <ac:spMkLst>
            <pc:docMk/>
            <pc:sldMk cId="799557571" sldId="863"/>
            <ac:spMk id="163" creationId="{E6101327-FDAF-E8FB-F1C9-8116E30098E6}"/>
          </ac:spMkLst>
        </pc:spChg>
        <pc:spChg chg="del mod topLvl">
          <ac:chgData name="Ahmed Salah ELDin" userId="68850134-226f-4097-a9a8-787fd6814b0e" providerId="ADAL" clId="{41529A9F-B598-4F6F-BF77-A2C038883ABA}" dt="2024-10-11T21:29:01.088" v="2694" actId="478"/>
          <ac:spMkLst>
            <pc:docMk/>
            <pc:sldMk cId="799557571" sldId="863"/>
            <ac:spMk id="164" creationId="{2A4F1A91-9131-BC33-F572-9963B7BEEB90}"/>
          </ac:spMkLst>
        </pc:spChg>
        <pc:spChg chg="mod">
          <ac:chgData name="Ahmed Salah ELDin" userId="68850134-226f-4097-a9a8-787fd6814b0e" providerId="ADAL" clId="{41529A9F-B598-4F6F-BF77-A2C038883ABA}" dt="2024-10-11T21:27:47.513" v="2679"/>
          <ac:spMkLst>
            <pc:docMk/>
            <pc:sldMk cId="799557571" sldId="863"/>
            <ac:spMk id="166" creationId="{F65DF8B1-596E-1811-BB1F-3621127F8F3C}"/>
          </ac:spMkLst>
        </pc:spChg>
        <pc:spChg chg="mod">
          <ac:chgData name="Ahmed Salah ELDin" userId="68850134-226f-4097-a9a8-787fd6814b0e" providerId="ADAL" clId="{41529A9F-B598-4F6F-BF77-A2C038883ABA}" dt="2024-10-11T21:27:47.513" v="2679"/>
          <ac:spMkLst>
            <pc:docMk/>
            <pc:sldMk cId="799557571" sldId="863"/>
            <ac:spMk id="167" creationId="{4E4D54F8-AD91-37FF-9A01-9D69CC94E51E}"/>
          </ac:spMkLst>
        </pc:spChg>
        <pc:spChg chg="mod topLvl">
          <ac:chgData name="Ahmed Salah ELDin" userId="68850134-226f-4097-a9a8-787fd6814b0e" providerId="ADAL" clId="{41529A9F-B598-4F6F-BF77-A2C038883ABA}" dt="2024-10-11T21:28:46.277" v="2691" actId="20577"/>
          <ac:spMkLst>
            <pc:docMk/>
            <pc:sldMk cId="799557571" sldId="863"/>
            <ac:spMk id="169" creationId="{BF348DBE-3F8C-356E-AD40-9FB7E2BBE1D4}"/>
          </ac:spMkLst>
        </pc:spChg>
        <pc:spChg chg="del mod">
          <ac:chgData name="Ahmed Salah ELDin" userId="68850134-226f-4097-a9a8-787fd6814b0e" providerId="ADAL" clId="{41529A9F-B598-4F6F-BF77-A2C038883ABA}" dt="2024-10-11T21:28:34.306" v="2688" actId="478"/>
          <ac:spMkLst>
            <pc:docMk/>
            <pc:sldMk cId="799557571" sldId="863"/>
            <ac:spMk id="170" creationId="{33807B30-8AF0-D7A7-0A00-1F8157205397}"/>
          </ac:spMkLst>
        </pc:spChg>
        <pc:spChg chg="del mod topLvl">
          <ac:chgData name="Ahmed Salah ELDin" userId="68850134-226f-4097-a9a8-787fd6814b0e" providerId="ADAL" clId="{41529A9F-B598-4F6F-BF77-A2C038883ABA}" dt="2024-10-11T21:28:41.078" v="2689" actId="478"/>
          <ac:spMkLst>
            <pc:docMk/>
            <pc:sldMk cId="799557571" sldId="863"/>
            <ac:spMk id="171" creationId="{7E2E0AF5-D103-C7F3-DDB8-A4788BF07390}"/>
          </ac:spMkLst>
        </pc:spChg>
        <pc:spChg chg="mod topLvl">
          <ac:chgData name="Ahmed Salah ELDin" userId="68850134-226f-4097-a9a8-787fd6814b0e" providerId="ADAL" clId="{41529A9F-B598-4F6F-BF77-A2C038883ABA}" dt="2024-10-11T21:29:27.600" v="2705" actId="20577"/>
          <ac:spMkLst>
            <pc:docMk/>
            <pc:sldMk cId="799557571" sldId="863"/>
            <ac:spMk id="173" creationId="{06668DA5-1786-7A4A-6E79-499D8E654844}"/>
          </ac:spMkLst>
        </pc:spChg>
        <pc:spChg chg="del mod">
          <ac:chgData name="Ahmed Salah ELDin" userId="68850134-226f-4097-a9a8-787fd6814b0e" providerId="ADAL" clId="{41529A9F-B598-4F6F-BF77-A2C038883ABA}" dt="2024-10-11T21:29:18.080" v="2701" actId="478"/>
          <ac:spMkLst>
            <pc:docMk/>
            <pc:sldMk cId="799557571" sldId="863"/>
            <ac:spMk id="174" creationId="{58C0AEE3-6D2E-E824-A4A0-F0751F5076D1}"/>
          </ac:spMkLst>
        </pc:spChg>
        <pc:spChg chg="del mod topLvl">
          <ac:chgData name="Ahmed Salah ELDin" userId="68850134-226f-4097-a9a8-787fd6814b0e" providerId="ADAL" clId="{41529A9F-B598-4F6F-BF77-A2C038883ABA}" dt="2024-10-11T21:29:24.832" v="2703" actId="478"/>
          <ac:spMkLst>
            <pc:docMk/>
            <pc:sldMk cId="799557571" sldId="863"/>
            <ac:spMk id="175" creationId="{764756B4-33AC-4756-F608-D4338CB6DB0C}"/>
          </ac:spMkLst>
        </pc:spChg>
        <pc:spChg chg="mod">
          <ac:chgData name="Ahmed Salah ELDin" userId="68850134-226f-4097-a9a8-787fd6814b0e" providerId="ADAL" clId="{41529A9F-B598-4F6F-BF77-A2C038883ABA}" dt="2024-10-11T21:27:47.513" v="2679"/>
          <ac:spMkLst>
            <pc:docMk/>
            <pc:sldMk cId="799557571" sldId="863"/>
            <ac:spMk id="177" creationId="{380E59D9-4275-40E0-A6C0-366A4D77163A}"/>
          </ac:spMkLst>
        </pc:spChg>
        <pc:spChg chg="mod">
          <ac:chgData name="Ahmed Salah ELDin" userId="68850134-226f-4097-a9a8-787fd6814b0e" providerId="ADAL" clId="{41529A9F-B598-4F6F-BF77-A2C038883ABA}" dt="2024-10-11T21:27:47.513" v="2679"/>
          <ac:spMkLst>
            <pc:docMk/>
            <pc:sldMk cId="799557571" sldId="863"/>
            <ac:spMk id="178" creationId="{D5E9B38A-9A74-CFC4-DA62-42B111C278E9}"/>
          </ac:spMkLst>
        </pc:spChg>
        <pc:spChg chg="mod topLvl">
          <ac:chgData name="Ahmed Salah ELDin" userId="68850134-226f-4097-a9a8-787fd6814b0e" providerId="ADAL" clId="{41529A9F-B598-4F6F-BF77-A2C038883ABA}" dt="2024-10-11T21:29:12.920" v="2700" actId="20577"/>
          <ac:spMkLst>
            <pc:docMk/>
            <pc:sldMk cId="799557571" sldId="863"/>
            <ac:spMk id="182" creationId="{C4B84BFD-9467-F4BC-CF73-BA29646E7C67}"/>
          </ac:spMkLst>
        </pc:spChg>
        <pc:spChg chg="del mod">
          <ac:chgData name="Ahmed Salah ELDin" userId="68850134-226f-4097-a9a8-787fd6814b0e" providerId="ADAL" clId="{41529A9F-B598-4F6F-BF77-A2C038883ABA}" dt="2024-10-11T21:29:07.727" v="2697" actId="478"/>
          <ac:spMkLst>
            <pc:docMk/>
            <pc:sldMk cId="799557571" sldId="863"/>
            <ac:spMk id="183" creationId="{C9ED7021-D5FF-CEAE-BB46-3CD8E0B24205}"/>
          </ac:spMkLst>
        </pc:spChg>
        <pc:spChg chg="del mod topLvl">
          <ac:chgData name="Ahmed Salah ELDin" userId="68850134-226f-4097-a9a8-787fd6814b0e" providerId="ADAL" clId="{41529A9F-B598-4F6F-BF77-A2C038883ABA}" dt="2024-10-11T21:29:10.611" v="2698" actId="478"/>
          <ac:spMkLst>
            <pc:docMk/>
            <pc:sldMk cId="799557571" sldId="863"/>
            <ac:spMk id="184" creationId="{A4C26CD3-6051-C12D-30DA-3A5D40A27D6C}"/>
          </ac:spMkLst>
        </pc:spChg>
        <pc:grpChg chg="add del mod">
          <ac:chgData name="Ahmed Salah ELDin" userId="68850134-226f-4097-a9a8-787fd6814b0e" providerId="ADAL" clId="{41529A9F-B598-4F6F-BF77-A2C038883ABA}" dt="2024-10-11T20:44:44.840" v="2425" actId="478"/>
          <ac:grpSpMkLst>
            <pc:docMk/>
            <pc:sldMk cId="799557571" sldId="863"/>
            <ac:grpSpMk id="9" creationId="{7ED63FBB-2FBC-FC43-1DCE-EA7E43AA4E1E}"/>
          </ac:grpSpMkLst>
        </pc:grpChg>
        <pc:grpChg chg="add del mod">
          <ac:chgData name="Ahmed Salah ELDin" userId="68850134-226f-4097-a9a8-787fd6814b0e" providerId="ADAL" clId="{41529A9F-B598-4F6F-BF77-A2C038883ABA}" dt="2024-10-11T20:45:32.077" v="2439" actId="478"/>
          <ac:grpSpMkLst>
            <pc:docMk/>
            <pc:sldMk cId="799557571" sldId="863"/>
            <ac:grpSpMk id="13" creationId="{D3723C25-A863-8BC6-13DD-ED2F7507D862}"/>
          </ac:grpSpMkLst>
        </pc:grpChg>
        <pc:grpChg chg="add del mod">
          <ac:chgData name="Ahmed Salah ELDin" userId="68850134-226f-4097-a9a8-787fd6814b0e" providerId="ADAL" clId="{41529A9F-B598-4F6F-BF77-A2C038883ABA}" dt="2024-10-11T20:36:25.397" v="2339" actId="165"/>
          <ac:grpSpMkLst>
            <pc:docMk/>
            <pc:sldMk cId="799557571" sldId="863"/>
            <ac:grpSpMk id="17" creationId="{C284B4F5-6BB4-D21D-40EF-BF83B6A3D4EA}"/>
          </ac:grpSpMkLst>
        </pc:grpChg>
        <pc:grpChg chg="add del mod">
          <ac:chgData name="Ahmed Salah ELDin" userId="68850134-226f-4097-a9a8-787fd6814b0e" providerId="ADAL" clId="{41529A9F-B598-4F6F-BF77-A2C038883ABA}" dt="2024-10-11T20:45:05.604" v="2431" actId="478"/>
          <ac:grpSpMkLst>
            <pc:docMk/>
            <pc:sldMk cId="799557571" sldId="863"/>
            <ac:grpSpMk id="21" creationId="{045690C0-4FCB-0871-6074-9AB3D5AC1938}"/>
          </ac:grpSpMkLst>
        </pc:grpChg>
        <pc:grpChg chg="add del mod topLvl">
          <ac:chgData name="Ahmed Salah ELDin" userId="68850134-226f-4097-a9a8-787fd6814b0e" providerId="ADAL" clId="{41529A9F-B598-4F6F-BF77-A2C038883ABA}" dt="2024-10-11T20:45:42.887" v="2441" actId="478"/>
          <ac:grpSpMkLst>
            <pc:docMk/>
            <pc:sldMk cId="799557571" sldId="863"/>
            <ac:grpSpMk id="27" creationId="{1012B94C-DA72-D63C-02B5-29C5723CC576}"/>
          </ac:grpSpMkLst>
        </pc:grpChg>
        <pc:grpChg chg="add del mod">
          <ac:chgData name="Ahmed Salah ELDin" userId="68850134-226f-4097-a9a8-787fd6814b0e" providerId="ADAL" clId="{41529A9F-B598-4F6F-BF77-A2C038883ABA}" dt="2024-10-11T21:27:26.969" v="2678" actId="478"/>
          <ac:grpSpMkLst>
            <pc:docMk/>
            <pc:sldMk cId="799557571" sldId="863"/>
            <ac:grpSpMk id="30" creationId="{802452B4-901A-E7DE-9A38-A7E75F1BAF1D}"/>
          </ac:grpSpMkLst>
        </pc:grpChg>
        <pc:grpChg chg="add del mod">
          <ac:chgData name="Ahmed Salah ELDin" userId="68850134-226f-4097-a9a8-787fd6814b0e" providerId="ADAL" clId="{41529A9F-B598-4F6F-BF77-A2C038883ABA}" dt="2024-10-11T20:46:11.779" v="2448" actId="478"/>
          <ac:grpSpMkLst>
            <pc:docMk/>
            <pc:sldMk cId="799557571" sldId="863"/>
            <ac:grpSpMk id="36" creationId="{FACB1142-D96A-DAAA-E466-9785AE6C1DD3}"/>
          </ac:grpSpMkLst>
        </pc:grpChg>
        <pc:grpChg chg="add del mod">
          <ac:chgData name="Ahmed Salah ELDin" userId="68850134-226f-4097-a9a8-787fd6814b0e" providerId="ADAL" clId="{41529A9F-B598-4F6F-BF77-A2C038883ABA}" dt="2024-10-11T21:27:16.840" v="2674" actId="478"/>
          <ac:grpSpMkLst>
            <pc:docMk/>
            <pc:sldMk cId="799557571" sldId="863"/>
            <ac:grpSpMk id="42" creationId="{1A57D4BF-D4F1-5A0B-6ADC-9B3A95D2F795}"/>
          </ac:grpSpMkLst>
        </pc:grpChg>
        <pc:grpChg chg="del">
          <ac:chgData name="Ahmed Salah ELDin" userId="68850134-226f-4097-a9a8-787fd6814b0e" providerId="ADAL" clId="{41529A9F-B598-4F6F-BF77-A2C038883ABA}" dt="2024-10-11T20:05:10.881" v="2168" actId="478"/>
          <ac:grpSpMkLst>
            <pc:docMk/>
            <pc:sldMk cId="799557571" sldId="863"/>
            <ac:grpSpMk id="44" creationId="{305ED218-ED87-F375-320C-D4C659F1D87D}"/>
          </ac:grpSpMkLst>
        </pc:grpChg>
        <pc:grpChg chg="del">
          <ac:chgData name="Ahmed Salah ELDin" userId="68850134-226f-4097-a9a8-787fd6814b0e" providerId="ADAL" clId="{41529A9F-B598-4F6F-BF77-A2C038883ABA}" dt="2024-10-11T20:05:10.881" v="2168" actId="478"/>
          <ac:grpSpMkLst>
            <pc:docMk/>
            <pc:sldMk cId="799557571" sldId="863"/>
            <ac:grpSpMk id="49" creationId="{8E65E04E-C572-CD72-C748-E6F5A0F696F8}"/>
          </ac:grpSpMkLst>
        </pc:grpChg>
        <pc:grpChg chg="del">
          <ac:chgData name="Ahmed Salah ELDin" userId="68850134-226f-4097-a9a8-787fd6814b0e" providerId="ADAL" clId="{41529A9F-B598-4F6F-BF77-A2C038883ABA}" dt="2024-10-11T20:05:10.881" v="2168" actId="478"/>
          <ac:grpSpMkLst>
            <pc:docMk/>
            <pc:sldMk cId="799557571" sldId="863"/>
            <ac:grpSpMk id="57" creationId="{5B3F7134-C5DF-E8D7-4EE3-FDF5E3DD2DF4}"/>
          </ac:grpSpMkLst>
        </pc:grpChg>
        <pc:grpChg chg="add del mod">
          <ac:chgData name="Ahmed Salah ELDin" userId="68850134-226f-4097-a9a8-787fd6814b0e" providerId="ADAL" clId="{41529A9F-B598-4F6F-BF77-A2C038883ABA}" dt="2024-10-11T21:27:13.864" v="2673" actId="478"/>
          <ac:grpSpMkLst>
            <pc:docMk/>
            <pc:sldMk cId="799557571" sldId="863"/>
            <ac:grpSpMk id="58" creationId="{88F41EF2-D127-A504-15AF-F13028604A34}"/>
          </ac:grpSpMkLst>
        </pc:grpChg>
        <pc:grpChg chg="add del mod">
          <ac:chgData name="Ahmed Salah ELDin" userId="68850134-226f-4097-a9a8-787fd6814b0e" providerId="ADAL" clId="{41529A9F-B598-4F6F-BF77-A2C038883ABA}" dt="2024-10-11T20:44:28.995" v="2421" actId="478"/>
          <ac:grpSpMkLst>
            <pc:docMk/>
            <pc:sldMk cId="799557571" sldId="863"/>
            <ac:grpSpMk id="61" creationId="{5A4CC7A7-A2FA-2408-F8B0-4AC8CAAF86A0}"/>
          </ac:grpSpMkLst>
        </pc:grpChg>
        <pc:grpChg chg="del">
          <ac:chgData name="Ahmed Salah ELDin" userId="68850134-226f-4097-a9a8-787fd6814b0e" providerId="ADAL" clId="{41529A9F-B598-4F6F-BF77-A2C038883ABA}" dt="2024-10-11T20:05:10.881" v="2168" actId="478"/>
          <ac:grpSpMkLst>
            <pc:docMk/>
            <pc:sldMk cId="799557571" sldId="863"/>
            <ac:grpSpMk id="74" creationId="{E6B2F224-B05B-BD91-D842-0AEF012D6B28}"/>
          </ac:grpSpMkLst>
        </pc:grpChg>
        <pc:grpChg chg="del">
          <ac:chgData name="Ahmed Salah ELDin" userId="68850134-226f-4097-a9a8-787fd6814b0e" providerId="ADAL" clId="{41529A9F-B598-4F6F-BF77-A2C038883ABA}" dt="2024-10-11T20:05:10.881" v="2168" actId="478"/>
          <ac:grpSpMkLst>
            <pc:docMk/>
            <pc:sldMk cId="799557571" sldId="863"/>
            <ac:grpSpMk id="80" creationId="{C2B757DD-10CC-F5AC-A4BA-DEADAE13D324}"/>
          </ac:grpSpMkLst>
        </pc:grpChg>
        <pc:grpChg chg="add del mod">
          <ac:chgData name="Ahmed Salah ELDin" userId="68850134-226f-4097-a9a8-787fd6814b0e" providerId="ADAL" clId="{41529A9F-B598-4F6F-BF77-A2C038883ABA}" dt="2024-10-11T20:40:50.398" v="2403" actId="165"/>
          <ac:grpSpMkLst>
            <pc:docMk/>
            <pc:sldMk cId="799557571" sldId="863"/>
            <ac:grpSpMk id="86" creationId="{C4944816-36EC-A569-490C-184FFD6D8AB9}"/>
          </ac:grpSpMkLst>
        </pc:grpChg>
        <pc:grpChg chg="del">
          <ac:chgData name="Ahmed Salah ELDin" userId="68850134-226f-4097-a9a8-787fd6814b0e" providerId="ADAL" clId="{41529A9F-B598-4F6F-BF77-A2C038883ABA}" dt="2024-10-11T20:05:10.881" v="2168" actId="478"/>
          <ac:grpSpMkLst>
            <pc:docMk/>
            <pc:sldMk cId="799557571" sldId="863"/>
            <ac:grpSpMk id="93" creationId="{06FB9AB0-3139-74A5-FC05-FC9AA49A01D4}"/>
          </ac:grpSpMkLst>
        </pc:grpChg>
        <pc:grpChg chg="del">
          <ac:chgData name="Ahmed Salah ELDin" userId="68850134-226f-4097-a9a8-787fd6814b0e" providerId="ADAL" clId="{41529A9F-B598-4F6F-BF77-A2C038883ABA}" dt="2024-10-11T20:05:10.881" v="2168" actId="478"/>
          <ac:grpSpMkLst>
            <pc:docMk/>
            <pc:sldMk cId="799557571" sldId="863"/>
            <ac:grpSpMk id="100" creationId="{2D605375-F967-AEF5-7B06-4FF0D7B848A4}"/>
          </ac:grpSpMkLst>
        </pc:grpChg>
        <pc:grpChg chg="del">
          <ac:chgData name="Ahmed Salah ELDin" userId="68850134-226f-4097-a9a8-787fd6814b0e" providerId="ADAL" clId="{41529A9F-B598-4F6F-BF77-A2C038883ABA}" dt="2024-10-11T20:05:10.881" v="2168" actId="478"/>
          <ac:grpSpMkLst>
            <pc:docMk/>
            <pc:sldMk cId="799557571" sldId="863"/>
            <ac:grpSpMk id="101" creationId="{A7A59ACA-C9F7-2C18-17F0-A5869C46AFF5}"/>
          </ac:grpSpMkLst>
        </pc:grpChg>
        <pc:grpChg chg="del">
          <ac:chgData name="Ahmed Salah ELDin" userId="68850134-226f-4097-a9a8-787fd6814b0e" providerId="ADAL" clId="{41529A9F-B598-4F6F-BF77-A2C038883ABA}" dt="2024-10-11T20:05:10.881" v="2168" actId="478"/>
          <ac:grpSpMkLst>
            <pc:docMk/>
            <pc:sldMk cId="799557571" sldId="863"/>
            <ac:grpSpMk id="102" creationId="{008C9626-C577-8B4F-F373-673AB28DEB65}"/>
          </ac:grpSpMkLst>
        </pc:grpChg>
        <pc:grpChg chg="del">
          <ac:chgData name="Ahmed Salah ELDin" userId="68850134-226f-4097-a9a8-787fd6814b0e" providerId="ADAL" clId="{41529A9F-B598-4F6F-BF77-A2C038883ABA}" dt="2024-10-11T20:05:10.881" v="2168" actId="478"/>
          <ac:grpSpMkLst>
            <pc:docMk/>
            <pc:sldMk cId="799557571" sldId="863"/>
            <ac:grpSpMk id="103" creationId="{9FE76914-9545-CE25-0623-69B7E5913F09}"/>
          </ac:grpSpMkLst>
        </pc:grpChg>
        <pc:grpChg chg="add del mod">
          <ac:chgData name="Ahmed Salah ELDin" userId="68850134-226f-4097-a9a8-787fd6814b0e" providerId="ADAL" clId="{41529A9F-B598-4F6F-BF77-A2C038883ABA}" dt="2024-10-11T20:23:21.297" v="2270" actId="165"/>
          <ac:grpSpMkLst>
            <pc:docMk/>
            <pc:sldMk cId="799557571" sldId="863"/>
            <ac:grpSpMk id="104" creationId="{D64BCE17-4B73-7AAC-231D-4DAA98F90A83}"/>
          </ac:grpSpMkLst>
        </pc:grpChg>
        <pc:grpChg chg="add del mod">
          <ac:chgData name="Ahmed Salah ELDin" userId="68850134-226f-4097-a9a8-787fd6814b0e" providerId="ADAL" clId="{41529A9F-B598-4F6F-BF77-A2C038883ABA}" dt="2024-10-11T20:18:58.508" v="2238" actId="478"/>
          <ac:grpSpMkLst>
            <pc:docMk/>
            <pc:sldMk cId="799557571" sldId="863"/>
            <ac:grpSpMk id="107" creationId="{3CCEE07F-AF65-7EF1-7DC0-560308C9AB10}"/>
          </ac:grpSpMkLst>
        </pc:grpChg>
        <pc:grpChg chg="mod">
          <ac:chgData name="Ahmed Salah ELDin" userId="68850134-226f-4097-a9a8-787fd6814b0e" providerId="ADAL" clId="{41529A9F-B598-4F6F-BF77-A2C038883ABA}" dt="2024-10-11T20:12:19.823" v="2229"/>
          <ac:grpSpMkLst>
            <pc:docMk/>
            <pc:sldMk cId="799557571" sldId="863"/>
            <ac:grpSpMk id="112" creationId="{D84DC6C3-0050-30D1-F500-A5B8928F6494}"/>
          </ac:grpSpMkLst>
        </pc:grpChg>
        <pc:grpChg chg="add del mod">
          <ac:chgData name="Ahmed Salah ELDin" userId="68850134-226f-4097-a9a8-787fd6814b0e" providerId="ADAL" clId="{41529A9F-B598-4F6F-BF77-A2C038883ABA}" dt="2024-10-11T20:21:37.506" v="2253" actId="478"/>
          <ac:grpSpMkLst>
            <pc:docMk/>
            <pc:sldMk cId="799557571" sldId="863"/>
            <ac:grpSpMk id="116" creationId="{7B5F7030-1D77-4149-61F1-F485AF6D2F0F}"/>
          </ac:grpSpMkLst>
        </pc:grpChg>
        <pc:grpChg chg="mod">
          <ac:chgData name="Ahmed Salah ELDin" userId="68850134-226f-4097-a9a8-787fd6814b0e" providerId="ADAL" clId="{41529A9F-B598-4F6F-BF77-A2C038883ABA}" dt="2024-10-11T20:20:15.883" v="2247"/>
          <ac:grpSpMkLst>
            <pc:docMk/>
            <pc:sldMk cId="799557571" sldId="863"/>
            <ac:grpSpMk id="122" creationId="{9BD4A425-4246-F192-4C35-608ABBB2D35A}"/>
          </ac:grpSpMkLst>
        </pc:grpChg>
        <pc:grpChg chg="add mod">
          <ac:chgData name="Ahmed Salah ELDin" userId="68850134-226f-4097-a9a8-787fd6814b0e" providerId="ADAL" clId="{41529A9F-B598-4F6F-BF77-A2C038883ABA}" dt="2024-10-11T20:20:31.348" v="2249"/>
          <ac:grpSpMkLst>
            <pc:docMk/>
            <pc:sldMk cId="799557571" sldId="863"/>
            <ac:grpSpMk id="127" creationId="{DF505247-04DE-295C-26DC-DA0EE4131D8D}"/>
          </ac:grpSpMkLst>
        </pc:grpChg>
        <pc:grpChg chg="del">
          <ac:chgData name="Ahmed Salah ELDin" userId="68850134-226f-4097-a9a8-787fd6814b0e" providerId="ADAL" clId="{41529A9F-B598-4F6F-BF77-A2C038883ABA}" dt="2024-10-11T20:05:10.881" v="2168" actId="478"/>
          <ac:grpSpMkLst>
            <pc:docMk/>
            <pc:sldMk cId="799557571" sldId="863"/>
            <ac:grpSpMk id="129" creationId="{25B8736F-B683-FD37-B007-E20FFC592BD0}"/>
          </ac:grpSpMkLst>
        </pc:grpChg>
        <pc:grpChg chg="add del mod">
          <ac:chgData name="Ahmed Salah ELDin" userId="68850134-226f-4097-a9a8-787fd6814b0e" providerId="ADAL" clId="{41529A9F-B598-4F6F-BF77-A2C038883ABA}" dt="2024-10-11T20:21:33.402" v="2252" actId="478"/>
          <ac:grpSpMkLst>
            <pc:docMk/>
            <pc:sldMk cId="799557571" sldId="863"/>
            <ac:grpSpMk id="132" creationId="{CCC9C347-5E88-3DC5-8C12-B3EAA2C8379F}"/>
          </ac:grpSpMkLst>
        </pc:grpChg>
        <pc:grpChg chg="add del mod">
          <ac:chgData name="Ahmed Salah ELDin" userId="68850134-226f-4097-a9a8-787fd6814b0e" providerId="ADAL" clId="{41529A9F-B598-4F6F-BF77-A2C038883ABA}" dt="2024-10-11T20:21:33.402" v="2252" actId="478"/>
          <ac:grpSpMkLst>
            <pc:docMk/>
            <pc:sldMk cId="799557571" sldId="863"/>
            <ac:grpSpMk id="136" creationId="{62C62B11-CD6B-CEFE-D0F0-439463133AF4}"/>
          </ac:grpSpMkLst>
        </pc:grpChg>
        <pc:grpChg chg="add mod">
          <ac:chgData name="Ahmed Salah ELDin" userId="68850134-226f-4097-a9a8-787fd6814b0e" providerId="ADAL" clId="{41529A9F-B598-4F6F-BF77-A2C038883ABA}" dt="2024-10-11T21:32:19.376" v="2728" actId="1035"/>
          <ac:grpSpMkLst>
            <pc:docMk/>
            <pc:sldMk cId="799557571" sldId="863"/>
            <ac:grpSpMk id="141" creationId="{42A99A09-E1D9-E669-3914-7F88589FBB8C}"/>
          </ac:grpSpMkLst>
        </pc:grpChg>
        <pc:grpChg chg="add del mod">
          <ac:chgData name="Ahmed Salah ELDin" userId="68850134-226f-4097-a9a8-787fd6814b0e" providerId="ADAL" clId="{41529A9F-B598-4F6F-BF77-A2C038883ABA}" dt="2024-10-11T20:38:34.421" v="2373" actId="21"/>
          <ac:grpSpMkLst>
            <pc:docMk/>
            <pc:sldMk cId="799557571" sldId="863"/>
            <ac:grpSpMk id="150" creationId="{2FB034DA-9566-05E9-EAC6-5E25CF394E1D}"/>
          </ac:grpSpMkLst>
        </pc:grpChg>
        <pc:grpChg chg="add mod">
          <ac:chgData name="Ahmed Salah ELDin" userId="68850134-226f-4097-a9a8-787fd6814b0e" providerId="ADAL" clId="{41529A9F-B598-4F6F-BF77-A2C038883ABA}" dt="2024-10-11T21:30:17.452" v="2711" actId="1076"/>
          <ac:grpSpMkLst>
            <pc:docMk/>
            <pc:sldMk cId="799557571" sldId="863"/>
            <ac:grpSpMk id="154" creationId="{CE531D71-0AEE-B73E-E2D3-D404684F95DA}"/>
          </ac:grpSpMkLst>
        </pc:grpChg>
        <pc:grpChg chg="add del mod">
          <ac:chgData name="Ahmed Salah ELDin" userId="68850134-226f-4097-a9a8-787fd6814b0e" providerId="ADAL" clId="{41529A9F-B598-4F6F-BF77-A2C038883ABA}" dt="2024-10-11T21:29:01.088" v="2694" actId="478"/>
          <ac:grpSpMkLst>
            <pc:docMk/>
            <pc:sldMk cId="799557571" sldId="863"/>
            <ac:grpSpMk id="161" creationId="{35F7BF9F-832B-A38E-894F-B2FA0C9E101F}"/>
          </ac:grpSpMkLst>
        </pc:grpChg>
        <pc:grpChg chg="add del mod">
          <ac:chgData name="Ahmed Salah ELDin" userId="68850134-226f-4097-a9a8-787fd6814b0e" providerId="ADAL" clId="{41529A9F-B598-4F6F-BF77-A2C038883ABA}" dt="2024-10-11T21:28:54.009" v="2692" actId="478"/>
          <ac:grpSpMkLst>
            <pc:docMk/>
            <pc:sldMk cId="799557571" sldId="863"/>
            <ac:grpSpMk id="165" creationId="{CFF5E2B1-B4BD-7CB9-1025-C0BD564D1748}"/>
          </ac:grpSpMkLst>
        </pc:grpChg>
        <pc:grpChg chg="add del mod">
          <ac:chgData name="Ahmed Salah ELDin" userId="68850134-226f-4097-a9a8-787fd6814b0e" providerId="ADAL" clId="{41529A9F-B598-4F6F-BF77-A2C038883ABA}" dt="2024-10-11T21:28:41.078" v="2689" actId="478"/>
          <ac:grpSpMkLst>
            <pc:docMk/>
            <pc:sldMk cId="799557571" sldId="863"/>
            <ac:grpSpMk id="168" creationId="{A4D4BEF5-7ACC-F016-45A8-99801DD72102}"/>
          </ac:grpSpMkLst>
        </pc:grpChg>
        <pc:grpChg chg="add del mod">
          <ac:chgData name="Ahmed Salah ELDin" userId="68850134-226f-4097-a9a8-787fd6814b0e" providerId="ADAL" clId="{41529A9F-B598-4F6F-BF77-A2C038883ABA}" dt="2024-10-11T21:29:24.832" v="2703" actId="478"/>
          <ac:grpSpMkLst>
            <pc:docMk/>
            <pc:sldMk cId="799557571" sldId="863"/>
            <ac:grpSpMk id="172" creationId="{7112D906-A63B-2C77-8E0C-4273A6EEE9BD}"/>
          </ac:grpSpMkLst>
        </pc:grpChg>
        <pc:grpChg chg="add del mod">
          <ac:chgData name="Ahmed Salah ELDin" userId="68850134-226f-4097-a9a8-787fd6814b0e" providerId="ADAL" clId="{41529A9F-B598-4F6F-BF77-A2C038883ABA}" dt="2024-10-11T21:29:21.148" v="2702" actId="478"/>
          <ac:grpSpMkLst>
            <pc:docMk/>
            <pc:sldMk cId="799557571" sldId="863"/>
            <ac:grpSpMk id="176" creationId="{0F06F23F-2B41-E781-350C-C312AEBB5AB1}"/>
          </ac:grpSpMkLst>
        </pc:grpChg>
        <pc:grpChg chg="add del mod">
          <ac:chgData name="Ahmed Salah ELDin" userId="68850134-226f-4097-a9a8-787fd6814b0e" providerId="ADAL" clId="{41529A9F-B598-4F6F-BF77-A2C038883ABA}" dt="2024-10-11T21:29:10.611" v="2698" actId="478"/>
          <ac:grpSpMkLst>
            <pc:docMk/>
            <pc:sldMk cId="799557571" sldId="863"/>
            <ac:grpSpMk id="181" creationId="{5CA108A9-C4B5-244A-5C7C-FE7B24E0213F}"/>
          </ac:grpSpMkLst>
        </pc:grpChg>
        <pc:cxnChg chg="add mod">
          <ac:chgData name="Ahmed Salah ELDin" userId="68850134-226f-4097-a9a8-787fd6814b0e" providerId="ADAL" clId="{41529A9F-B598-4F6F-BF77-A2C038883ABA}" dt="2024-10-11T21:32:19.376" v="2728" actId="1035"/>
          <ac:cxnSpMkLst>
            <pc:docMk/>
            <pc:sldMk cId="799557571" sldId="863"/>
            <ac:cxnSpMk id="65" creationId="{77FE97AE-6AA0-9A36-A19F-33D0E3D20B7A}"/>
          </ac:cxnSpMkLst>
        </pc:cxnChg>
        <pc:cxnChg chg="add mod">
          <ac:chgData name="Ahmed Salah ELDin" userId="68850134-226f-4097-a9a8-787fd6814b0e" providerId="ADAL" clId="{41529A9F-B598-4F6F-BF77-A2C038883ABA}" dt="2024-10-11T21:32:19.376" v="2728" actId="1035"/>
          <ac:cxnSpMkLst>
            <pc:docMk/>
            <pc:sldMk cId="799557571" sldId="863"/>
            <ac:cxnSpMk id="66" creationId="{DF85681E-3B24-8D38-773D-3000DFC208D4}"/>
          </ac:cxnSpMkLst>
        </pc:cxnChg>
        <pc:cxnChg chg="add del mod">
          <ac:chgData name="Ahmed Salah ELDin" userId="68850134-226f-4097-a9a8-787fd6814b0e" providerId="ADAL" clId="{41529A9F-B598-4F6F-BF77-A2C038883ABA}" dt="2024-10-11T21:27:19.767" v="2676" actId="478"/>
          <ac:cxnSpMkLst>
            <pc:docMk/>
            <pc:sldMk cId="799557571" sldId="863"/>
            <ac:cxnSpMk id="67" creationId="{F621DEBB-9C14-A08C-587C-0903EE058E37}"/>
          </ac:cxnSpMkLst>
        </pc:cxnChg>
        <pc:cxnChg chg="add del mod">
          <ac:chgData name="Ahmed Salah ELDin" userId="68850134-226f-4097-a9a8-787fd6814b0e" providerId="ADAL" clId="{41529A9F-B598-4F6F-BF77-A2C038883ABA}" dt="2024-10-11T20:30:39.923" v="2305" actId="478"/>
          <ac:cxnSpMkLst>
            <pc:docMk/>
            <pc:sldMk cId="799557571" sldId="863"/>
            <ac:cxnSpMk id="68" creationId="{D3062237-5930-6380-EA31-10489BF757E6}"/>
          </ac:cxnSpMkLst>
        </pc:cxnChg>
        <pc:cxnChg chg="add del mod">
          <ac:chgData name="Ahmed Salah ELDin" userId="68850134-226f-4097-a9a8-787fd6814b0e" providerId="ADAL" clId="{41529A9F-B598-4F6F-BF77-A2C038883ABA}" dt="2024-10-11T20:30:41.301" v="2306" actId="478"/>
          <ac:cxnSpMkLst>
            <pc:docMk/>
            <pc:sldMk cId="799557571" sldId="863"/>
            <ac:cxnSpMk id="69" creationId="{7DB2DD17-FF35-D6D7-FB29-BBF43F74AC4C}"/>
          </ac:cxnSpMkLst>
        </pc:cxnChg>
        <pc:cxnChg chg="add del mod">
          <ac:chgData name="Ahmed Salah ELDin" userId="68850134-226f-4097-a9a8-787fd6814b0e" providerId="ADAL" clId="{41529A9F-B598-4F6F-BF77-A2C038883ABA}" dt="2024-10-11T20:30:42.186" v="2307" actId="478"/>
          <ac:cxnSpMkLst>
            <pc:docMk/>
            <pc:sldMk cId="799557571" sldId="863"/>
            <ac:cxnSpMk id="70" creationId="{82125EDF-E099-532F-4A4F-081CFA89A101}"/>
          </ac:cxnSpMkLst>
        </pc:cxnChg>
        <pc:cxnChg chg="mod topLvl">
          <ac:chgData name="Ahmed Salah ELDin" userId="68850134-226f-4097-a9a8-787fd6814b0e" providerId="ADAL" clId="{41529A9F-B598-4F6F-BF77-A2C038883ABA}" dt="2024-10-11T21:33:23.963" v="2731" actId="14100"/>
          <ac:cxnSpMkLst>
            <pc:docMk/>
            <pc:sldMk cId="799557571" sldId="863"/>
            <ac:cxnSpMk id="88" creationId="{188E87F9-2209-C9C5-790B-566118865272}"/>
          </ac:cxnSpMkLst>
        </pc:cxnChg>
        <pc:cxnChg chg="del mod">
          <ac:chgData name="Ahmed Salah ELDin" userId="68850134-226f-4097-a9a8-787fd6814b0e" providerId="ADAL" clId="{41529A9F-B598-4F6F-BF77-A2C038883ABA}" dt="2024-10-11T20:05:10.881" v="2168" actId="478"/>
          <ac:cxnSpMkLst>
            <pc:docMk/>
            <pc:sldMk cId="799557571" sldId="863"/>
            <ac:cxnSpMk id="105" creationId="{63408644-09F3-0C3F-76FE-F658942FAB5B}"/>
          </ac:cxnSpMkLst>
        </pc:cxnChg>
        <pc:cxnChg chg="del mod">
          <ac:chgData name="Ahmed Salah ELDin" userId="68850134-226f-4097-a9a8-787fd6814b0e" providerId="ADAL" clId="{41529A9F-B598-4F6F-BF77-A2C038883ABA}" dt="2024-10-11T20:05:10.881" v="2168" actId="478"/>
          <ac:cxnSpMkLst>
            <pc:docMk/>
            <pc:sldMk cId="799557571" sldId="863"/>
            <ac:cxnSpMk id="106" creationId="{2DCDE410-8A80-850B-EB76-AD452149B3C6}"/>
          </ac:cxnSpMkLst>
        </pc:cxnChg>
        <pc:cxnChg chg="del mod">
          <ac:chgData name="Ahmed Salah ELDin" userId="68850134-226f-4097-a9a8-787fd6814b0e" providerId="ADAL" clId="{41529A9F-B598-4F6F-BF77-A2C038883ABA}" dt="2024-10-11T20:05:10.881" v="2168" actId="478"/>
          <ac:cxnSpMkLst>
            <pc:docMk/>
            <pc:sldMk cId="799557571" sldId="863"/>
            <ac:cxnSpMk id="111" creationId="{0236CB8E-6D2A-4FA9-4DCA-73F45E566A71}"/>
          </ac:cxnSpMkLst>
        </pc:cxnChg>
        <pc:cxnChg chg="del mod">
          <ac:chgData name="Ahmed Salah ELDin" userId="68850134-226f-4097-a9a8-787fd6814b0e" providerId="ADAL" clId="{41529A9F-B598-4F6F-BF77-A2C038883ABA}" dt="2024-10-11T20:05:10.881" v="2168" actId="478"/>
          <ac:cxnSpMkLst>
            <pc:docMk/>
            <pc:sldMk cId="799557571" sldId="863"/>
            <ac:cxnSpMk id="115" creationId="{982245AC-B017-424F-7579-3C95BB35F214}"/>
          </ac:cxnSpMkLst>
        </pc:cxnChg>
        <pc:cxnChg chg="del mod">
          <ac:chgData name="Ahmed Salah ELDin" userId="68850134-226f-4097-a9a8-787fd6814b0e" providerId="ADAL" clId="{41529A9F-B598-4F6F-BF77-A2C038883ABA}" dt="2024-10-11T20:05:10.881" v="2168" actId="478"/>
          <ac:cxnSpMkLst>
            <pc:docMk/>
            <pc:sldMk cId="799557571" sldId="863"/>
            <ac:cxnSpMk id="118" creationId="{84969AFA-7C8A-C86C-7B49-703E44A3E55E}"/>
          </ac:cxnSpMkLst>
        </pc:cxnChg>
        <pc:cxnChg chg="del mod">
          <ac:chgData name="Ahmed Salah ELDin" userId="68850134-226f-4097-a9a8-787fd6814b0e" providerId="ADAL" clId="{41529A9F-B598-4F6F-BF77-A2C038883ABA}" dt="2024-10-11T20:05:10.881" v="2168" actId="478"/>
          <ac:cxnSpMkLst>
            <pc:docMk/>
            <pc:sldMk cId="799557571" sldId="863"/>
            <ac:cxnSpMk id="121" creationId="{03A71C43-7A98-26F7-2025-31DC2469C27F}"/>
          </ac:cxnSpMkLst>
        </pc:cxnChg>
        <pc:cxnChg chg="mod">
          <ac:chgData name="Ahmed Salah ELDin" userId="68850134-226f-4097-a9a8-787fd6814b0e" providerId="ADAL" clId="{41529A9F-B598-4F6F-BF77-A2C038883ABA}" dt="2024-10-11T20:05:10.881" v="2168" actId="478"/>
          <ac:cxnSpMkLst>
            <pc:docMk/>
            <pc:sldMk cId="799557571" sldId="863"/>
            <ac:cxnSpMk id="125" creationId="{115746F2-68A0-5070-BC8A-F37951DA7545}"/>
          </ac:cxnSpMkLst>
        </pc:cxnChg>
        <pc:cxnChg chg="add mod">
          <ac:chgData name="Ahmed Salah ELDin" userId="68850134-226f-4097-a9a8-787fd6814b0e" providerId="ADAL" clId="{41529A9F-B598-4F6F-BF77-A2C038883ABA}" dt="2024-10-11T21:32:24.777" v="2729" actId="14100"/>
          <ac:cxnSpMkLst>
            <pc:docMk/>
            <pc:sldMk cId="799557571" sldId="863"/>
            <ac:cxnSpMk id="142" creationId="{BD17A446-F895-B087-F026-AE553416C0B5}"/>
          </ac:cxnSpMkLst>
        </pc:cxnChg>
        <pc:cxnChg chg="add mod">
          <ac:chgData name="Ahmed Salah ELDin" userId="68850134-226f-4097-a9a8-787fd6814b0e" providerId="ADAL" clId="{41529A9F-B598-4F6F-BF77-A2C038883ABA}" dt="2024-10-11T21:32:24.777" v="2729" actId="14100"/>
          <ac:cxnSpMkLst>
            <pc:docMk/>
            <pc:sldMk cId="799557571" sldId="863"/>
            <ac:cxnSpMk id="145" creationId="{72375AAE-4F06-C141-0290-5D06B78F4F31}"/>
          </ac:cxnSpMkLst>
        </pc:cxnChg>
        <pc:cxnChg chg="add mod">
          <ac:chgData name="Ahmed Salah ELDin" userId="68850134-226f-4097-a9a8-787fd6814b0e" providerId="ADAL" clId="{41529A9F-B598-4F6F-BF77-A2C038883ABA}" dt="2024-10-11T21:32:53.875" v="2730" actId="14100"/>
          <ac:cxnSpMkLst>
            <pc:docMk/>
            <pc:sldMk cId="799557571" sldId="863"/>
            <ac:cxnSpMk id="155" creationId="{764B23BE-48A7-9F0E-BAE6-7ECD013B8634}"/>
          </ac:cxnSpMkLst>
        </pc:cxnChg>
        <pc:cxnChg chg="add mod">
          <ac:chgData name="Ahmed Salah ELDin" userId="68850134-226f-4097-a9a8-787fd6814b0e" providerId="ADAL" clId="{41529A9F-B598-4F6F-BF77-A2C038883ABA}" dt="2024-10-11T21:31:41.783" v="2723" actId="14100"/>
          <ac:cxnSpMkLst>
            <pc:docMk/>
            <pc:sldMk cId="799557571" sldId="863"/>
            <ac:cxnSpMk id="179" creationId="{A068AD49-2CA1-6003-A645-37A5873ACFDA}"/>
          </ac:cxnSpMkLst>
        </pc:cxnChg>
        <pc:cxnChg chg="add del mod">
          <ac:chgData name="Ahmed Salah ELDin" userId="68850134-226f-4097-a9a8-787fd6814b0e" providerId="ADAL" clId="{41529A9F-B598-4F6F-BF77-A2C038883ABA}" dt="2024-10-11T21:29:32.924" v="2706" actId="478"/>
          <ac:cxnSpMkLst>
            <pc:docMk/>
            <pc:sldMk cId="799557571" sldId="863"/>
            <ac:cxnSpMk id="180" creationId="{1A788821-2FA8-A62F-712C-680B15A8B7DF}"/>
          </ac:cxnSpMkLst>
        </pc:cxnChg>
      </pc:sldChg>
      <pc:sldChg chg="addSp delSp modSp add mod delAnim modAnim">
        <pc:chgData name="Ahmed Salah ELDin" userId="68850134-226f-4097-a9a8-787fd6814b0e" providerId="ADAL" clId="{41529A9F-B598-4F6F-BF77-A2C038883ABA}" dt="2024-10-11T21:57:41.935" v="2895"/>
        <pc:sldMkLst>
          <pc:docMk/>
          <pc:sldMk cId="29629457" sldId="864"/>
        </pc:sldMkLst>
        <pc:spChg chg="mod">
          <ac:chgData name="Ahmed Salah ELDin" userId="68850134-226f-4097-a9a8-787fd6814b0e" providerId="ADAL" clId="{41529A9F-B598-4F6F-BF77-A2C038883ABA}" dt="2024-10-11T21:36:30.764" v="2736" actId="20577"/>
          <ac:spMkLst>
            <pc:docMk/>
            <pc:sldMk cId="29629457" sldId="864"/>
            <ac:spMk id="2" creationId="{E45FE696-40A0-E814-D48C-7BCC42259B63}"/>
          </ac:spMkLst>
        </pc:spChg>
        <pc:spChg chg="mod">
          <ac:chgData name="Ahmed Salah ELDin" userId="68850134-226f-4097-a9a8-787fd6814b0e" providerId="ADAL" clId="{41529A9F-B598-4F6F-BF77-A2C038883ABA}" dt="2024-10-11T21:38:38.021" v="2756" actId="403"/>
          <ac:spMkLst>
            <pc:docMk/>
            <pc:sldMk cId="29629457" sldId="864"/>
            <ac:spMk id="3" creationId="{3CC5B943-A737-2E09-8DF5-AD94F37CD1B3}"/>
          </ac:spMkLst>
        </pc:spChg>
        <pc:spChg chg="add del">
          <ac:chgData name="Ahmed Salah ELDin" userId="68850134-226f-4097-a9a8-787fd6814b0e" providerId="ADAL" clId="{41529A9F-B598-4F6F-BF77-A2C038883ABA}" dt="2024-10-11T21:45:01.366" v="2788" actId="22"/>
          <ac:spMkLst>
            <pc:docMk/>
            <pc:sldMk cId="29629457" sldId="864"/>
            <ac:spMk id="7" creationId="{4C113DD4-7790-08D0-8915-76787A9467BA}"/>
          </ac:spMkLst>
        </pc:spChg>
        <pc:spChg chg="add mod">
          <ac:chgData name="Ahmed Salah ELDin" userId="68850134-226f-4097-a9a8-787fd6814b0e" providerId="ADAL" clId="{41529A9F-B598-4F6F-BF77-A2C038883ABA}" dt="2024-10-11T21:46:38.790" v="2816" actId="554"/>
          <ac:spMkLst>
            <pc:docMk/>
            <pc:sldMk cId="29629457" sldId="864"/>
            <ac:spMk id="8" creationId="{DCB30DB5-49C5-773C-F1C7-2E55AC7BD8B5}"/>
          </ac:spMkLst>
        </pc:spChg>
        <pc:spChg chg="add mod">
          <ac:chgData name="Ahmed Salah ELDin" userId="68850134-226f-4097-a9a8-787fd6814b0e" providerId="ADAL" clId="{41529A9F-B598-4F6F-BF77-A2C038883ABA}" dt="2024-10-11T21:46:38.790" v="2816" actId="554"/>
          <ac:spMkLst>
            <pc:docMk/>
            <pc:sldMk cId="29629457" sldId="864"/>
            <ac:spMk id="9" creationId="{71AD568E-3BF0-9A19-BCB4-78705A656128}"/>
          </ac:spMkLst>
        </pc:spChg>
        <pc:spChg chg="add mod">
          <ac:chgData name="Ahmed Salah ELDin" userId="68850134-226f-4097-a9a8-787fd6814b0e" providerId="ADAL" clId="{41529A9F-B598-4F6F-BF77-A2C038883ABA}" dt="2024-10-11T21:46:38.790" v="2816" actId="554"/>
          <ac:spMkLst>
            <pc:docMk/>
            <pc:sldMk cId="29629457" sldId="864"/>
            <ac:spMk id="11" creationId="{5F4312AC-2022-76CC-D8F2-B04982E8AF05}"/>
          </ac:spMkLst>
        </pc:spChg>
        <pc:spChg chg="add mod">
          <ac:chgData name="Ahmed Salah ELDin" userId="68850134-226f-4097-a9a8-787fd6814b0e" providerId="ADAL" clId="{41529A9F-B598-4F6F-BF77-A2C038883ABA}" dt="2024-10-11T21:46:38.790" v="2816" actId="554"/>
          <ac:spMkLst>
            <pc:docMk/>
            <pc:sldMk cId="29629457" sldId="864"/>
            <ac:spMk id="12" creationId="{99AB5F58-0496-55B5-2F48-70FF0303EBFB}"/>
          </ac:spMkLst>
        </pc:spChg>
        <pc:spChg chg="add mod">
          <ac:chgData name="Ahmed Salah ELDin" userId="68850134-226f-4097-a9a8-787fd6814b0e" providerId="ADAL" clId="{41529A9F-B598-4F6F-BF77-A2C038883ABA}" dt="2024-10-11T21:46:38.790" v="2816" actId="554"/>
          <ac:spMkLst>
            <pc:docMk/>
            <pc:sldMk cId="29629457" sldId="864"/>
            <ac:spMk id="13" creationId="{B2FC9EF2-DBFE-E0A0-6B09-DEC4EA531EAB}"/>
          </ac:spMkLst>
        </pc:spChg>
        <pc:spChg chg="add mod">
          <ac:chgData name="Ahmed Salah ELDin" userId="68850134-226f-4097-a9a8-787fd6814b0e" providerId="ADAL" clId="{41529A9F-B598-4F6F-BF77-A2C038883ABA}" dt="2024-10-11T21:51:19.291" v="2859" actId="14100"/>
          <ac:spMkLst>
            <pc:docMk/>
            <pc:sldMk cId="29629457" sldId="864"/>
            <ac:spMk id="15" creationId="{E4955F52-9ADC-2BC9-A27A-21FF34BACF93}"/>
          </ac:spMkLst>
        </pc:spChg>
        <pc:spChg chg="add mod">
          <ac:chgData name="Ahmed Salah ELDin" userId="68850134-226f-4097-a9a8-787fd6814b0e" providerId="ADAL" clId="{41529A9F-B598-4F6F-BF77-A2C038883ABA}" dt="2024-10-11T21:53:30.896" v="2862" actId="1076"/>
          <ac:spMkLst>
            <pc:docMk/>
            <pc:sldMk cId="29629457" sldId="864"/>
            <ac:spMk id="16" creationId="{F6E05AA8-9207-875E-8C23-564491B73F53}"/>
          </ac:spMkLst>
        </pc:spChg>
        <pc:spChg chg="mod">
          <ac:chgData name="Ahmed Salah ELDin" userId="68850134-226f-4097-a9a8-787fd6814b0e" providerId="ADAL" clId="{41529A9F-B598-4F6F-BF77-A2C038883ABA}" dt="2024-10-11T21:47:34.098" v="2819" actId="1076"/>
          <ac:spMkLst>
            <pc:docMk/>
            <pc:sldMk cId="29629457" sldId="864"/>
            <ac:spMk id="24" creationId="{C4354950-20AA-7DDF-C86D-99927A3BA1CA}"/>
          </ac:spMkLst>
        </pc:spChg>
        <pc:spChg chg="add mod">
          <ac:chgData name="Ahmed Salah ELDin" userId="68850134-226f-4097-a9a8-787fd6814b0e" providerId="ADAL" clId="{41529A9F-B598-4F6F-BF77-A2C038883ABA}" dt="2024-10-11T21:54:59.305" v="2876" actId="1076"/>
          <ac:spMkLst>
            <pc:docMk/>
            <pc:sldMk cId="29629457" sldId="864"/>
            <ac:spMk id="29" creationId="{9B3AEFC1-1E7D-69D5-1F47-F66713BE7DC1}"/>
          </ac:spMkLst>
        </pc:spChg>
        <pc:spChg chg="mod">
          <ac:chgData name="Ahmed Salah ELDin" userId="68850134-226f-4097-a9a8-787fd6814b0e" providerId="ADAL" clId="{41529A9F-B598-4F6F-BF77-A2C038883ABA}" dt="2024-10-11T21:44:34.643" v="2785" actId="1076"/>
          <ac:spMkLst>
            <pc:docMk/>
            <pc:sldMk cId="29629457" sldId="864"/>
            <ac:spMk id="89" creationId="{B0DE8BC6-4355-E6BF-68E0-7FA8BC2FE364}"/>
          </ac:spMkLst>
        </pc:spChg>
        <pc:spChg chg="del mod">
          <ac:chgData name="Ahmed Salah ELDin" userId="68850134-226f-4097-a9a8-787fd6814b0e" providerId="ADAL" clId="{41529A9F-B598-4F6F-BF77-A2C038883ABA}" dt="2024-10-11T21:44:38.287" v="2786" actId="478"/>
          <ac:spMkLst>
            <pc:docMk/>
            <pc:sldMk cId="29629457" sldId="864"/>
            <ac:spMk id="149" creationId="{F2860972-2543-325E-3F1F-1D05B5D17237}"/>
          </ac:spMkLst>
        </pc:spChg>
        <pc:grpChg chg="del">
          <ac:chgData name="Ahmed Salah ELDin" userId="68850134-226f-4097-a9a8-787fd6814b0e" providerId="ADAL" clId="{41529A9F-B598-4F6F-BF77-A2C038883ABA}" dt="2024-10-11T21:36:45.601" v="2738" actId="478"/>
          <ac:grpSpMkLst>
            <pc:docMk/>
            <pc:sldMk cId="29629457" sldId="864"/>
            <ac:grpSpMk id="141" creationId="{42A99A09-E1D9-E669-3914-7F88589FBB8C}"/>
          </ac:grpSpMkLst>
        </pc:grpChg>
        <pc:grpChg chg="del">
          <ac:chgData name="Ahmed Salah ELDin" userId="68850134-226f-4097-a9a8-787fd6814b0e" providerId="ADAL" clId="{41529A9F-B598-4F6F-BF77-A2C038883ABA}" dt="2024-10-11T21:36:42.119" v="2737" actId="478"/>
          <ac:grpSpMkLst>
            <pc:docMk/>
            <pc:sldMk cId="29629457" sldId="864"/>
            <ac:grpSpMk id="154" creationId="{CE531D71-0AEE-B73E-E2D3-D404684F95DA}"/>
          </ac:grpSpMkLst>
        </pc:grpChg>
        <pc:cxnChg chg="add mod">
          <ac:chgData name="Ahmed Salah ELDin" userId="68850134-226f-4097-a9a8-787fd6814b0e" providerId="ADAL" clId="{41529A9F-B598-4F6F-BF77-A2C038883ABA}" dt="2024-10-11T21:51:23.683" v="2860" actId="14100"/>
          <ac:cxnSpMkLst>
            <pc:docMk/>
            <pc:sldMk cId="29629457" sldId="864"/>
            <ac:cxnSpMk id="17" creationId="{98C44CFC-AF11-0298-1875-B9058D1BA365}"/>
          </ac:cxnSpMkLst>
        </pc:cxnChg>
        <pc:cxnChg chg="add mod">
          <ac:chgData name="Ahmed Salah ELDin" userId="68850134-226f-4097-a9a8-787fd6814b0e" providerId="ADAL" clId="{41529A9F-B598-4F6F-BF77-A2C038883ABA}" dt="2024-10-11T21:51:19.291" v="2859" actId="14100"/>
          <ac:cxnSpMkLst>
            <pc:docMk/>
            <pc:sldMk cId="29629457" sldId="864"/>
            <ac:cxnSpMk id="21" creationId="{84797D4D-A262-9A53-DDC3-21B5F86C22BF}"/>
          </ac:cxnSpMkLst>
        </pc:cxnChg>
        <pc:cxnChg chg="add mod">
          <ac:chgData name="Ahmed Salah ELDin" userId="68850134-226f-4097-a9a8-787fd6814b0e" providerId="ADAL" clId="{41529A9F-B598-4F6F-BF77-A2C038883ABA}" dt="2024-10-11T21:56:22.868" v="2888" actId="14100"/>
          <ac:cxnSpMkLst>
            <pc:docMk/>
            <pc:sldMk cId="29629457" sldId="864"/>
            <ac:cxnSpMk id="30" creationId="{C6E8854C-8863-6AB8-1093-CCE91119D8FF}"/>
          </ac:cxnSpMkLst>
        </pc:cxnChg>
        <pc:cxnChg chg="add mod">
          <ac:chgData name="Ahmed Salah ELDin" userId="68850134-226f-4097-a9a8-787fd6814b0e" providerId="ADAL" clId="{41529A9F-B598-4F6F-BF77-A2C038883ABA}" dt="2024-10-11T21:56:27.876" v="2889" actId="14100"/>
          <ac:cxnSpMkLst>
            <pc:docMk/>
            <pc:sldMk cId="29629457" sldId="864"/>
            <ac:cxnSpMk id="33" creationId="{BB9B5FEA-2A15-1DBA-B8A7-0D376DA8E13D}"/>
          </ac:cxnSpMkLst>
        </pc:cxnChg>
        <pc:cxnChg chg="mod">
          <ac:chgData name="Ahmed Salah ELDin" userId="68850134-226f-4097-a9a8-787fd6814b0e" providerId="ADAL" clId="{41529A9F-B598-4F6F-BF77-A2C038883ABA}" dt="2024-10-11T21:36:45.601" v="2738" actId="478"/>
          <ac:cxnSpMkLst>
            <pc:docMk/>
            <pc:sldMk cId="29629457" sldId="864"/>
            <ac:cxnSpMk id="65" creationId="{77FE97AE-6AA0-9A36-A19F-33D0E3D20B7A}"/>
          </ac:cxnSpMkLst>
        </pc:cxnChg>
        <pc:cxnChg chg="mod">
          <ac:chgData name="Ahmed Salah ELDin" userId="68850134-226f-4097-a9a8-787fd6814b0e" providerId="ADAL" clId="{41529A9F-B598-4F6F-BF77-A2C038883ABA}" dt="2024-10-11T21:36:45.601" v="2738" actId="478"/>
          <ac:cxnSpMkLst>
            <pc:docMk/>
            <pc:sldMk cId="29629457" sldId="864"/>
            <ac:cxnSpMk id="66" creationId="{DF85681E-3B24-8D38-773D-3000DFC208D4}"/>
          </ac:cxnSpMkLst>
        </pc:cxnChg>
        <pc:cxnChg chg="mod">
          <ac:chgData name="Ahmed Salah ELDin" userId="68850134-226f-4097-a9a8-787fd6814b0e" providerId="ADAL" clId="{41529A9F-B598-4F6F-BF77-A2C038883ABA}" dt="2024-10-11T21:36:42.119" v="2737" actId="478"/>
          <ac:cxnSpMkLst>
            <pc:docMk/>
            <pc:sldMk cId="29629457" sldId="864"/>
            <ac:cxnSpMk id="88" creationId="{188E87F9-2209-C9C5-790B-566118865272}"/>
          </ac:cxnSpMkLst>
        </pc:cxnChg>
        <pc:cxnChg chg="del mod">
          <ac:chgData name="Ahmed Salah ELDin" userId="68850134-226f-4097-a9a8-787fd6814b0e" providerId="ADAL" clId="{41529A9F-B598-4F6F-BF77-A2C038883ABA}" dt="2024-10-11T21:37:05.252" v="2740" actId="478"/>
          <ac:cxnSpMkLst>
            <pc:docMk/>
            <pc:sldMk cId="29629457" sldId="864"/>
            <ac:cxnSpMk id="142" creationId="{BD17A446-F895-B087-F026-AE553416C0B5}"/>
          </ac:cxnSpMkLst>
        </pc:cxnChg>
        <pc:cxnChg chg="del mod">
          <ac:chgData name="Ahmed Salah ELDin" userId="68850134-226f-4097-a9a8-787fd6814b0e" providerId="ADAL" clId="{41529A9F-B598-4F6F-BF77-A2C038883ABA}" dt="2024-10-11T21:37:07.554" v="2741" actId="478"/>
          <ac:cxnSpMkLst>
            <pc:docMk/>
            <pc:sldMk cId="29629457" sldId="864"/>
            <ac:cxnSpMk id="145" creationId="{72375AAE-4F06-C141-0290-5D06B78F4F31}"/>
          </ac:cxnSpMkLst>
        </pc:cxnChg>
        <pc:cxnChg chg="del mod">
          <ac:chgData name="Ahmed Salah ELDin" userId="68850134-226f-4097-a9a8-787fd6814b0e" providerId="ADAL" clId="{41529A9F-B598-4F6F-BF77-A2C038883ABA}" dt="2024-10-11T21:36:59.254" v="2739" actId="478"/>
          <ac:cxnSpMkLst>
            <pc:docMk/>
            <pc:sldMk cId="29629457" sldId="864"/>
            <ac:cxnSpMk id="155" creationId="{764B23BE-48A7-9F0E-BAE6-7ECD013B8634}"/>
          </ac:cxnSpMkLst>
        </pc:cxnChg>
      </pc:sldChg>
      <pc:sldChg chg="addSp modSp add mod modAnim">
        <pc:chgData name="Ahmed Salah ELDin" userId="68850134-226f-4097-a9a8-787fd6814b0e" providerId="ADAL" clId="{41529A9F-B598-4F6F-BF77-A2C038883ABA}" dt="2024-10-12T11:21:57.151" v="4918" actId="20577"/>
        <pc:sldMkLst>
          <pc:docMk/>
          <pc:sldMk cId="3870189398" sldId="865"/>
        </pc:sldMkLst>
        <pc:spChg chg="mod">
          <ac:chgData name="Ahmed Salah ELDin" userId="68850134-226f-4097-a9a8-787fd6814b0e" providerId="ADAL" clId="{41529A9F-B598-4F6F-BF77-A2C038883ABA}" dt="2024-10-12T11:21:57.151" v="4918" actId="20577"/>
          <ac:spMkLst>
            <pc:docMk/>
            <pc:sldMk cId="3870189398" sldId="865"/>
            <ac:spMk id="2" creationId="{E45FE696-40A0-E814-D48C-7BCC42259B63}"/>
          </ac:spMkLst>
        </pc:spChg>
        <pc:spChg chg="mod">
          <ac:chgData name="Ahmed Salah ELDin" userId="68850134-226f-4097-a9a8-787fd6814b0e" providerId="ADAL" clId="{41529A9F-B598-4F6F-BF77-A2C038883ABA}" dt="2024-10-11T22:36:53.996" v="3477" actId="113"/>
          <ac:spMkLst>
            <pc:docMk/>
            <pc:sldMk cId="3870189398" sldId="865"/>
            <ac:spMk id="3" creationId="{3CC5B943-A737-2E09-8DF5-AD94F37CD1B3}"/>
          </ac:spMkLst>
        </pc:spChg>
        <pc:spChg chg="add mod">
          <ac:chgData name="Ahmed Salah ELDin" userId="68850134-226f-4097-a9a8-787fd6814b0e" providerId="ADAL" clId="{41529A9F-B598-4F6F-BF77-A2C038883ABA}" dt="2024-10-11T22:16:05.794" v="3272" actId="1076"/>
          <ac:spMkLst>
            <pc:docMk/>
            <pc:sldMk cId="3870189398" sldId="865"/>
            <ac:spMk id="5" creationId="{1775AE2D-F71D-52F5-62FB-8E80DDA3ABD1}"/>
          </ac:spMkLst>
        </pc:spChg>
        <pc:spChg chg="mod">
          <ac:chgData name="Ahmed Salah ELDin" userId="68850134-226f-4097-a9a8-787fd6814b0e" providerId="ADAL" clId="{41529A9F-B598-4F6F-BF77-A2C038883ABA}" dt="2024-10-11T22:15:58.444" v="3271"/>
          <ac:spMkLst>
            <pc:docMk/>
            <pc:sldMk cId="3870189398" sldId="865"/>
            <ac:spMk id="7" creationId="{BB42E6D9-FCE2-1C6B-F9A7-5B90FF246D94}"/>
          </ac:spMkLst>
        </pc:spChg>
        <pc:spChg chg="mod">
          <ac:chgData name="Ahmed Salah ELDin" userId="68850134-226f-4097-a9a8-787fd6814b0e" providerId="ADAL" clId="{41529A9F-B598-4F6F-BF77-A2C038883ABA}" dt="2024-10-11T22:15:58.444" v="3271"/>
          <ac:spMkLst>
            <pc:docMk/>
            <pc:sldMk cId="3870189398" sldId="865"/>
            <ac:spMk id="8" creationId="{CA45142F-CD3F-63F9-45DE-65EAE192E8FF}"/>
          </ac:spMkLst>
        </pc:spChg>
        <pc:spChg chg="mod">
          <ac:chgData name="Ahmed Salah ELDin" userId="68850134-226f-4097-a9a8-787fd6814b0e" providerId="ADAL" clId="{41529A9F-B598-4F6F-BF77-A2C038883ABA}" dt="2024-10-11T22:15:58.444" v="3271"/>
          <ac:spMkLst>
            <pc:docMk/>
            <pc:sldMk cId="3870189398" sldId="865"/>
            <ac:spMk id="10" creationId="{56105A34-0FE3-7236-E398-86C2327308AC}"/>
          </ac:spMkLst>
        </pc:spChg>
        <pc:spChg chg="mod">
          <ac:chgData name="Ahmed Salah ELDin" userId="68850134-226f-4097-a9a8-787fd6814b0e" providerId="ADAL" clId="{41529A9F-B598-4F6F-BF77-A2C038883ABA}" dt="2024-10-11T22:15:58.444" v="3271"/>
          <ac:spMkLst>
            <pc:docMk/>
            <pc:sldMk cId="3870189398" sldId="865"/>
            <ac:spMk id="11" creationId="{59318E50-8A12-CD2D-5206-35F70F6AE970}"/>
          </ac:spMkLst>
        </pc:spChg>
        <pc:spChg chg="add mod">
          <ac:chgData name="Ahmed Salah ELDin" userId="68850134-226f-4097-a9a8-787fd6814b0e" providerId="ADAL" clId="{41529A9F-B598-4F6F-BF77-A2C038883ABA}" dt="2024-10-11T22:16:05.794" v="3272" actId="1076"/>
          <ac:spMkLst>
            <pc:docMk/>
            <pc:sldMk cId="3870189398" sldId="865"/>
            <ac:spMk id="12" creationId="{011C9D7F-7143-D940-EB18-2F61C6D48D6F}"/>
          </ac:spMkLst>
        </pc:spChg>
        <pc:spChg chg="add mod">
          <ac:chgData name="Ahmed Salah ELDin" userId="68850134-226f-4097-a9a8-787fd6814b0e" providerId="ADAL" clId="{41529A9F-B598-4F6F-BF77-A2C038883ABA}" dt="2024-10-11T22:16:05.794" v="3272" actId="1076"/>
          <ac:spMkLst>
            <pc:docMk/>
            <pc:sldMk cId="3870189398" sldId="865"/>
            <ac:spMk id="13" creationId="{C6A7EB25-59E3-7C69-B892-F60654B07220}"/>
          </ac:spMkLst>
        </pc:spChg>
        <pc:spChg chg="add mod">
          <ac:chgData name="Ahmed Salah ELDin" userId="68850134-226f-4097-a9a8-787fd6814b0e" providerId="ADAL" clId="{41529A9F-B598-4F6F-BF77-A2C038883ABA}" dt="2024-10-11T22:16:33.036" v="3277" actId="1076"/>
          <ac:spMkLst>
            <pc:docMk/>
            <pc:sldMk cId="3870189398" sldId="865"/>
            <ac:spMk id="14" creationId="{6DBBFB6A-35D6-ABF4-D36B-FB79328884CD}"/>
          </ac:spMkLst>
        </pc:spChg>
        <pc:grpChg chg="add mod">
          <ac:chgData name="Ahmed Salah ELDin" userId="68850134-226f-4097-a9a8-787fd6814b0e" providerId="ADAL" clId="{41529A9F-B598-4F6F-BF77-A2C038883ABA}" dt="2024-10-11T22:16:05.794" v="3272" actId="1076"/>
          <ac:grpSpMkLst>
            <pc:docMk/>
            <pc:sldMk cId="3870189398" sldId="865"/>
            <ac:grpSpMk id="6" creationId="{8357403B-00FD-B06B-15B0-0A2793FAF08B}"/>
          </ac:grpSpMkLst>
        </pc:grpChg>
        <pc:grpChg chg="add mod">
          <ac:chgData name="Ahmed Salah ELDin" userId="68850134-226f-4097-a9a8-787fd6814b0e" providerId="ADAL" clId="{41529A9F-B598-4F6F-BF77-A2C038883ABA}" dt="2024-10-11T22:16:05.794" v="3272" actId="1076"/>
          <ac:grpSpMkLst>
            <pc:docMk/>
            <pc:sldMk cId="3870189398" sldId="865"/>
            <ac:grpSpMk id="9" creationId="{3B888F98-6ABF-0C43-E752-D72D7921CB67}"/>
          </ac:grpSpMkLst>
        </pc:grpChg>
        <pc:cxnChg chg="add mod">
          <ac:chgData name="Ahmed Salah ELDin" userId="68850134-226f-4097-a9a8-787fd6814b0e" providerId="ADAL" clId="{41529A9F-B598-4F6F-BF77-A2C038883ABA}" dt="2024-10-11T22:16:46.085" v="3279" actId="13822"/>
          <ac:cxnSpMkLst>
            <pc:docMk/>
            <pc:sldMk cId="3870189398" sldId="865"/>
            <ac:cxnSpMk id="16" creationId="{4FE855E9-DF5D-984E-3C0C-0C866EE0BFFE}"/>
          </ac:cxnSpMkLst>
        </pc:cxnChg>
      </pc:sldChg>
      <pc:sldChg chg="modSp add mod">
        <pc:chgData name="Ahmed Salah ELDin" userId="68850134-226f-4097-a9a8-787fd6814b0e" providerId="ADAL" clId="{41529A9F-B598-4F6F-BF77-A2C038883ABA}" dt="2024-10-12T01:35:42.846" v="3659" actId="14100"/>
        <pc:sldMkLst>
          <pc:docMk/>
          <pc:sldMk cId="2530123396" sldId="866"/>
        </pc:sldMkLst>
        <pc:spChg chg="mod">
          <ac:chgData name="Ahmed Salah ELDin" userId="68850134-226f-4097-a9a8-787fd6814b0e" providerId="ADAL" clId="{41529A9F-B598-4F6F-BF77-A2C038883ABA}" dt="2024-10-12T01:35:42.846" v="3659" actId="14100"/>
          <ac:spMkLst>
            <pc:docMk/>
            <pc:sldMk cId="2530123396" sldId="866"/>
            <ac:spMk id="4" creationId="{FD3C8C65-1369-EE38-B323-45647228EE27}"/>
          </ac:spMkLst>
        </pc:spChg>
      </pc:sldChg>
      <pc:sldChg chg="add del">
        <pc:chgData name="Ahmed Salah ELDin" userId="68850134-226f-4097-a9a8-787fd6814b0e" providerId="ADAL" clId="{41529A9F-B598-4F6F-BF77-A2C038883ABA}" dt="2024-10-12T02:22:30.498" v="4199" actId="47"/>
        <pc:sldMkLst>
          <pc:docMk/>
          <pc:sldMk cId="3435553126" sldId="867"/>
        </pc:sldMkLst>
      </pc:sldChg>
      <pc:sldChg chg="modSp add mod modTransition modAnim modShow">
        <pc:chgData name="Ahmed Salah ELDin" userId="68850134-226f-4097-a9a8-787fd6814b0e" providerId="ADAL" clId="{41529A9F-B598-4F6F-BF77-A2C038883ABA}" dt="2024-10-12T02:06:58.176" v="3945" actId="20577"/>
        <pc:sldMkLst>
          <pc:docMk/>
          <pc:sldMk cId="3551538404" sldId="1280"/>
        </pc:sldMkLst>
        <pc:spChg chg="mod">
          <ac:chgData name="Ahmed Salah ELDin" userId="68850134-226f-4097-a9a8-787fd6814b0e" providerId="ADAL" clId="{41529A9F-B598-4F6F-BF77-A2C038883ABA}" dt="2024-10-12T01:43:24.920" v="3732" actId="20577"/>
          <ac:spMkLst>
            <pc:docMk/>
            <pc:sldMk cId="3551538404" sldId="1280"/>
            <ac:spMk id="20482" creationId="{00000000-0000-0000-0000-000000000000}"/>
          </ac:spMkLst>
        </pc:spChg>
        <pc:spChg chg="mod">
          <ac:chgData name="Ahmed Salah ELDin" userId="68850134-226f-4097-a9a8-787fd6814b0e" providerId="ADAL" clId="{41529A9F-B598-4F6F-BF77-A2C038883ABA}" dt="2024-10-12T02:06:58.176" v="3945" actId="20577"/>
          <ac:spMkLst>
            <pc:docMk/>
            <pc:sldMk cId="3551538404" sldId="1280"/>
            <ac:spMk id="454659" creationId="{00000000-0000-0000-0000-000000000000}"/>
          </ac:spMkLst>
        </pc:spChg>
      </pc:sldChg>
      <pc:sldChg chg="addSp modSp add mod modTransition modAnim modShow">
        <pc:chgData name="Ahmed Salah ELDin" userId="68850134-226f-4097-a9a8-787fd6814b0e" providerId="ADAL" clId="{41529A9F-B598-4F6F-BF77-A2C038883ABA}" dt="2024-10-12T02:09:35.957" v="4028"/>
        <pc:sldMkLst>
          <pc:docMk/>
          <pc:sldMk cId="2438787831" sldId="1281"/>
        </pc:sldMkLst>
        <pc:spChg chg="add mod">
          <ac:chgData name="Ahmed Salah ELDin" userId="68850134-226f-4097-a9a8-787fd6814b0e" providerId="ADAL" clId="{41529A9F-B598-4F6F-BF77-A2C038883ABA}" dt="2024-10-12T01:51:04.516" v="3828" actId="1076"/>
          <ac:spMkLst>
            <pc:docMk/>
            <pc:sldMk cId="2438787831" sldId="1281"/>
            <ac:spMk id="2" creationId="{1BA0046F-D3D7-8B21-401D-D9B57442828D}"/>
          </ac:spMkLst>
        </pc:spChg>
        <pc:spChg chg="mod">
          <ac:chgData name="Ahmed Salah ELDin" userId="68850134-226f-4097-a9a8-787fd6814b0e" providerId="ADAL" clId="{41529A9F-B598-4F6F-BF77-A2C038883ABA}" dt="2024-10-12T01:45:37.724" v="3741" actId="20577"/>
          <ac:spMkLst>
            <pc:docMk/>
            <pc:sldMk cId="2438787831" sldId="1281"/>
            <ac:spMk id="21506" creationId="{00000000-0000-0000-0000-000000000000}"/>
          </ac:spMkLst>
        </pc:spChg>
        <pc:spChg chg="mod">
          <ac:chgData name="Ahmed Salah ELDin" userId="68850134-226f-4097-a9a8-787fd6814b0e" providerId="ADAL" clId="{41529A9F-B598-4F6F-BF77-A2C038883ABA}" dt="2024-10-12T02:09:19.690" v="4027" actId="113"/>
          <ac:spMkLst>
            <pc:docMk/>
            <pc:sldMk cId="2438787831" sldId="1281"/>
            <ac:spMk id="455683" creationId="{00000000-0000-0000-0000-000000000000}"/>
          </ac:spMkLst>
        </pc:spChg>
        <pc:picChg chg="mod">
          <ac:chgData name="Ahmed Salah ELDin" userId="68850134-226f-4097-a9a8-787fd6814b0e" providerId="ADAL" clId="{41529A9F-B598-4F6F-BF77-A2C038883ABA}" dt="2024-10-12T01:50:20.651" v="3822" actId="1076"/>
          <ac:picMkLst>
            <pc:docMk/>
            <pc:sldMk cId="2438787831" sldId="1281"/>
            <ac:picMk id="21508" creationId="{00000000-0000-0000-0000-000000000000}"/>
          </ac:picMkLst>
        </pc:picChg>
      </pc:sldChg>
      <pc:sldChg chg="modSp add mod modTransition modAnim modShow">
        <pc:chgData name="Ahmed Salah ELDin" userId="68850134-226f-4097-a9a8-787fd6814b0e" providerId="ADAL" clId="{41529A9F-B598-4F6F-BF77-A2C038883ABA}" dt="2024-10-12T11:51:45.012" v="5840" actId="20577"/>
        <pc:sldMkLst>
          <pc:docMk/>
          <pc:sldMk cId="898981062" sldId="1283"/>
        </pc:sldMkLst>
        <pc:spChg chg="mod">
          <ac:chgData name="Ahmed Salah ELDin" userId="68850134-226f-4097-a9a8-787fd6814b0e" providerId="ADAL" clId="{41529A9F-B598-4F6F-BF77-A2C038883ABA}" dt="2024-10-12T11:50:32.027" v="5815" actId="20577"/>
          <ac:spMkLst>
            <pc:docMk/>
            <pc:sldMk cId="898981062" sldId="1283"/>
            <ac:spMk id="5" creationId="{5A475945-733A-97BF-E857-1D68AF836D65}"/>
          </ac:spMkLst>
        </pc:spChg>
        <pc:spChg chg="mod">
          <ac:chgData name="Ahmed Salah ELDin" userId="68850134-226f-4097-a9a8-787fd6814b0e" providerId="ADAL" clId="{41529A9F-B598-4F6F-BF77-A2C038883ABA}" dt="2024-10-12T01:53:10.594" v="3842" actId="1076"/>
          <ac:spMkLst>
            <pc:docMk/>
            <pc:sldMk cId="898981062" sldId="1283"/>
            <ac:spMk id="22530" creationId="{00000000-0000-0000-0000-000000000000}"/>
          </ac:spMkLst>
        </pc:spChg>
        <pc:spChg chg="mod">
          <ac:chgData name="Ahmed Salah ELDin" userId="68850134-226f-4097-a9a8-787fd6814b0e" providerId="ADAL" clId="{41529A9F-B598-4F6F-BF77-A2C038883ABA}" dt="2024-10-12T11:50:50.721" v="5829" actId="20577"/>
          <ac:spMkLst>
            <pc:docMk/>
            <pc:sldMk cId="898981062" sldId="1283"/>
            <ac:spMk id="22534" creationId="{00000000-0000-0000-0000-000000000000}"/>
          </ac:spMkLst>
        </pc:spChg>
        <pc:spChg chg="mod">
          <ac:chgData name="Ahmed Salah ELDin" userId="68850134-226f-4097-a9a8-787fd6814b0e" providerId="ADAL" clId="{41529A9F-B598-4F6F-BF77-A2C038883ABA}" dt="2024-10-12T11:51:12.565" v="5833" actId="113"/>
          <ac:spMkLst>
            <pc:docMk/>
            <pc:sldMk cId="898981062" sldId="1283"/>
            <ac:spMk id="456707" creationId="{00000000-0000-0000-0000-000000000000}"/>
          </ac:spMkLst>
        </pc:spChg>
        <pc:spChg chg="mod">
          <ac:chgData name="Ahmed Salah ELDin" userId="68850134-226f-4097-a9a8-787fd6814b0e" providerId="ADAL" clId="{41529A9F-B598-4F6F-BF77-A2C038883ABA}" dt="2024-10-12T11:51:45.012" v="5840" actId="20577"/>
          <ac:spMkLst>
            <pc:docMk/>
            <pc:sldMk cId="898981062" sldId="1283"/>
            <ac:spMk id="456709" creationId="{00000000-0000-0000-0000-000000000000}"/>
          </ac:spMkLst>
        </pc:spChg>
      </pc:sldChg>
      <pc:sldChg chg="addSp delSp modSp add mod modTransition delAnim modAnim modShow">
        <pc:chgData name="Ahmed Salah ELDin" userId="68850134-226f-4097-a9a8-787fd6814b0e" providerId="ADAL" clId="{41529A9F-B598-4F6F-BF77-A2C038883ABA}" dt="2024-10-12T02:22:23.867" v="4198" actId="14100"/>
        <pc:sldMkLst>
          <pc:docMk/>
          <pc:sldMk cId="3263609219" sldId="1287"/>
        </pc:sldMkLst>
        <pc:spChg chg="del mod">
          <ac:chgData name="Ahmed Salah ELDin" userId="68850134-226f-4097-a9a8-787fd6814b0e" providerId="ADAL" clId="{41529A9F-B598-4F6F-BF77-A2C038883ABA}" dt="2024-10-12T02:21:02.566" v="4185" actId="478"/>
          <ac:spMkLst>
            <pc:docMk/>
            <pc:sldMk cId="3263609219" sldId="1287"/>
            <ac:spMk id="2" creationId="{81239479-D8B5-5994-6A1A-378A99759783}"/>
          </ac:spMkLst>
        </pc:spChg>
        <pc:spChg chg="add del mod">
          <ac:chgData name="Ahmed Salah ELDin" userId="68850134-226f-4097-a9a8-787fd6814b0e" providerId="ADAL" clId="{41529A9F-B598-4F6F-BF77-A2C038883ABA}" dt="2024-10-12T02:17:11.706" v="4150" actId="478"/>
          <ac:spMkLst>
            <pc:docMk/>
            <pc:sldMk cId="3263609219" sldId="1287"/>
            <ac:spMk id="4" creationId="{4F80C411-1D56-F6EA-B41B-D36C9CADB250}"/>
          </ac:spMkLst>
        </pc:spChg>
        <pc:spChg chg="add mod">
          <ac:chgData name="Ahmed Salah ELDin" userId="68850134-226f-4097-a9a8-787fd6814b0e" providerId="ADAL" clId="{41529A9F-B598-4F6F-BF77-A2C038883ABA}" dt="2024-10-12T02:17:12.715" v="4151"/>
          <ac:spMkLst>
            <pc:docMk/>
            <pc:sldMk cId="3263609219" sldId="1287"/>
            <ac:spMk id="5" creationId="{52A07542-2746-7795-13A7-24690A027567}"/>
          </ac:spMkLst>
        </pc:spChg>
        <pc:spChg chg="add mod">
          <ac:chgData name="Ahmed Salah ELDin" userId="68850134-226f-4097-a9a8-787fd6814b0e" providerId="ADAL" clId="{41529A9F-B598-4F6F-BF77-A2C038883ABA}" dt="2024-10-12T02:22:10.025" v="4197" actId="20577"/>
          <ac:spMkLst>
            <pc:docMk/>
            <pc:sldMk cId="3263609219" sldId="1287"/>
            <ac:spMk id="7" creationId="{5460200A-1C96-FF45-370A-6D4DC046635B}"/>
          </ac:spMkLst>
        </pc:spChg>
        <pc:spChg chg="del">
          <ac:chgData name="Ahmed Salah ELDin" userId="68850134-226f-4097-a9a8-787fd6814b0e" providerId="ADAL" clId="{41529A9F-B598-4F6F-BF77-A2C038883ABA}" dt="2024-10-12T02:16:59.949" v="4149" actId="478"/>
          <ac:spMkLst>
            <pc:docMk/>
            <pc:sldMk cId="3263609219" sldId="1287"/>
            <ac:spMk id="21506" creationId="{00000000-0000-0000-0000-000000000000}"/>
          </ac:spMkLst>
        </pc:spChg>
        <pc:spChg chg="mod">
          <ac:chgData name="Ahmed Salah ELDin" userId="68850134-226f-4097-a9a8-787fd6814b0e" providerId="ADAL" clId="{41529A9F-B598-4F6F-BF77-A2C038883ABA}" dt="2024-10-12T02:20:54.162" v="4183" actId="403"/>
          <ac:spMkLst>
            <pc:docMk/>
            <pc:sldMk cId="3263609219" sldId="1287"/>
            <ac:spMk id="455683" creationId="{00000000-0000-0000-0000-000000000000}"/>
          </ac:spMkLst>
        </pc:spChg>
        <pc:picChg chg="mod">
          <ac:chgData name="Ahmed Salah ELDin" userId="68850134-226f-4097-a9a8-787fd6814b0e" providerId="ADAL" clId="{41529A9F-B598-4F6F-BF77-A2C038883ABA}" dt="2024-10-12T02:22:23.867" v="4198" actId="14100"/>
          <ac:picMkLst>
            <pc:docMk/>
            <pc:sldMk cId="3263609219" sldId="1287"/>
            <ac:picMk id="6" creationId="{7495C9CC-994D-93D7-F83F-8A7519476BB3}"/>
          </ac:picMkLst>
        </pc:picChg>
      </pc:sldChg>
      <pc:sldChg chg="addSp delSp modSp add mod delAnim modAnim">
        <pc:chgData name="Ahmed Salah ELDin" userId="68850134-226f-4097-a9a8-787fd6814b0e" providerId="ADAL" clId="{41529A9F-B598-4F6F-BF77-A2C038883ABA}" dt="2024-10-12T02:27:37.994" v="4221"/>
        <pc:sldMkLst>
          <pc:docMk/>
          <pc:sldMk cId="3219258967" sldId="1288"/>
        </pc:sldMkLst>
        <pc:spChg chg="del">
          <ac:chgData name="Ahmed Salah ELDin" userId="68850134-226f-4097-a9a8-787fd6814b0e" providerId="ADAL" clId="{41529A9F-B598-4F6F-BF77-A2C038883ABA}" dt="2024-10-12T02:22:57.742" v="4203" actId="478"/>
          <ac:spMkLst>
            <pc:docMk/>
            <pc:sldMk cId="3219258967" sldId="1288"/>
            <ac:spMk id="2" creationId="{1BA0046F-D3D7-8B21-401D-D9B57442828D}"/>
          </ac:spMkLst>
        </pc:spChg>
        <pc:spChg chg="add del mod">
          <ac:chgData name="Ahmed Salah ELDin" userId="68850134-226f-4097-a9a8-787fd6814b0e" providerId="ADAL" clId="{41529A9F-B598-4F6F-BF77-A2C038883ABA}" dt="2024-10-12T02:22:55.865" v="4202" actId="478"/>
          <ac:spMkLst>
            <pc:docMk/>
            <pc:sldMk cId="3219258967" sldId="1288"/>
            <ac:spMk id="4" creationId="{7C0D0961-58A5-1F62-20B9-160B1727A346}"/>
          </ac:spMkLst>
        </pc:spChg>
        <pc:spChg chg="del">
          <ac:chgData name="Ahmed Salah ELDin" userId="68850134-226f-4097-a9a8-787fd6814b0e" providerId="ADAL" clId="{41529A9F-B598-4F6F-BF77-A2C038883ABA}" dt="2024-10-12T02:22:51.954" v="4201" actId="478"/>
          <ac:spMkLst>
            <pc:docMk/>
            <pc:sldMk cId="3219258967" sldId="1288"/>
            <ac:spMk id="455683" creationId="{00000000-0000-0000-0000-000000000000}"/>
          </ac:spMkLst>
        </pc:spChg>
        <pc:picChg chg="add mod">
          <ac:chgData name="Ahmed Salah ELDin" userId="68850134-226f-4097-a9a8-787fd6814b0e" providerId="ADAL" clId="{41529A9F-B598-4F6F-BF77-A2C038883ABA}" dt="2024-10-12T02:27:21.236" v="4218" actId="1076"/>
          <ac:picMkLst>
            <pc:docMk/>
            <pc:sldMk cId="3219258967" sldId="1288"/>
            <ac:picMk id="6" creationId="{DE07D206-EAD9-1B89-40B4-F75AEF007787}"/>
          </ac:picMkLst>
        </pc:picChg>
        <pc:picChg chg="add mod">
          <ac:chgData name="Ahmed Salah ELDin" userId="68850134-226f-4097-a9a8-787fd6814b0e" providerId="ADAL" clId="{41529A9F-B598-4F6F-BF77-A2C038883ABA}" dt="2024-10-12T02:26:53.947" v="4217" actId="1076"/>
          <ac:picMkLst>
            <pc:docMk/>
            <pc:sldMk cId="3219258967" sldId="1288"/>
            <ac:picMk id="8" creationId="{62D276E5-739C-33DB-C382-C7B4D011583E}"/>
          </ac:picMkLst>
        </pc:picChg>
        <pc:picChg chg="add mod">
          <ac:chgData name="Ahmed Salah ELDin" userId="68850134-226f-4097-a9a8-787fd6814b0e" providerId="ADAL" clId="{41529A9F-B598-4F6F-BF77-A2C038883ABA}" dt="2024-10-12T02:26:47.321" v="4216" actId="1076"/>
          <ac:picMkLst>
            <pc:docMk/>
            <pc:sldMk cId="3219258967" sldId="1288"/>
            <ac:picMk id="10" creationId="{A35F0485-408C-8B63-4E9A-F8C389A0C22A}"/>
          </ac:picMkLst>
        </pc:picChg>
        <pc:picChg chg="del">
          <ac:chgData name="Ahmed Salah ELDin" userId="68850134-226f-4097-a9a8-787fd6814b0e" providerId="ADAL" clId="{41529A9F-B598-4F6F-BF77-A2C038883ABA}" dt="2024-10-12T02:22:58.725" v="4204" actId="478"/>
          <ac:picMkLst>
            <pc:docMk/>
            <pc:sldMk cId="3219258967" sldId="1288"/>
            <ac:picMk id="21508" creationId="{00000000-0000-0000-0000-000000000000}"/>
          </ac:picMkLst>
        </pc:picChg>
      </pc:sldChg>
      <pc:sldChg chg="addSp delSp modSp add mod delAnim modAnim">
        <pc:chgData name="Ahmed Salah ELDin" userId="68850134-226f-4097-a9a8-787fd6814b0e" providerId="ADAL" clId="{41529A9F-B598-4F6F-BF77-A2C038883ABA}" dt="2024-10-12T11:40:48.609" v="5473" actId="1037"/>
        <pc:sldMkLst>
          <pc:docMk/>
          <pc:sldMk cId="1424969069" sldId="1289"/>
        </pc:sldMkLst>
        <pc:spChg chg="mod">
          <ac:chgData name="Ahmed Salah ELDin" userId="68850134-226f-4097-a9a8-787fd6814b0e" providerId="ADAL" clId="{41529A9F-B598-4F6F-BF77-A2C038883ABA}" dt="2024-10-12T11:18:15.828" v="4880" actId="1076"/>
          <ac:spMkLst>
            <pc:docMk/>
            <pc:sldMk cId="1424969069" sldId="1289"/>
            <ac:spMk id="2" creationId="{E45FE696-40A0-E814-D48C-7BCC42259B63}"/>
          </ac:spMkLst>
        </pc:spChg>
        <pc:spChg chg="mod">
          <ac:chgData name="Ahmed Salah ELDin" userId="68850134-226f-4097-a9a8-787fd6814b0e" providerId="ADAL" clId="{41529A9F-B598-4F6F-BF77-A2C038883ABA}" dt="2024-10-12T11:22:48.253" v="4926" actId="14100"/>
          <ac:spMkLst>
            <pc:docMk/>
            <pc:sldMk cId="1424969069" sldId="1289"/>
            <ac:spMk id="3" creationId="{3CC5B943-A737-2E09-8DF5-AD94F37CD1B3}"/>
          </ac:spMkLst>
        </pc:spChg>
        <pc:spChg chg="add mod">
          <ac:chgData name="Ahmed Salah ELDin" userId="68850134-226f-4097-a9a8-787fd6814b0e" providerId="ADAL" clId="{41529A9F-B598-4F6F-BF77-A2C038883ABA}" dt="2024-10-12T11:37:47.826" v="5376" actId="1036"/>
          <ac:spMkLst>
            <pc:docMk/>
            <pc:sldMk cId="1424969069" sldId="1289"/>
            <ac:spMk id="11" creationId="{B76E7060-225B-93FF-DC69-688EDBEF244E}"/>
          </ac:spMkLst>
        </pc:spChg>
        <pc:spChg chg="add mod">
          <ac:chgData name="Ahmed Salah ELDin" userId="68850134-226f-4097-a9a8-787fd6814b0e" providerId="ADAL" clId="{41529A9F-B598-4F6F-BF77-A2C038883ABA}" dt="2024-10-12T11:18:57.388" v="4890" actId="14100"/>
          <ac:spMkLst>
            <pc:docMk/>
            <pc:sldMk cId="1424969069" sldId="1289"/>
            <ac:spMk id="12" creationId="{25A0A5F4-8CB2-8872-D65D-455A7E3EE246}"/>
          </ac:spMkLst>
        </pc:spChg>
        <pc:spChg chg="add del">
          <ac:chgData name="Ahmed Salah ELDin" userId="68850134-226f-4097-a9a8-787fd6814b0e" providerId="ADAL" clId="{41529A9F-B598-4F6F-BF77-A2C038883ABA}" dt="2024-10-12T11:38:44.258" v="5383" actId="22"/>
          <ac:spMkLst>
            <pc:docMk/>
            <pc:sldMk cId="1424969069" sldId="1289"/>
            <ac:spMk id="16" creationId="{F4DB4E67-510B-BCC9-F0E7-02135350B3E2}"/>
          </ac:spMkLst>
        </pc:spChg>
        <pc:spChg chg="add mod">
          <ac:chgData name="Ahmed Salah ELDin" userId="68850134-226f-4097-a9a8-787fd6814b0e" providerId="ADAL" clId="{41529A9F-B598-4F6F-BF77-A2C038883ABA}" dt="2024-10-12T11:40:48.609" v="5473" actId="1037"/>
          <ac:spMkLst>
            <pc:docMk/>
            <pc:sldMk cId="1424969069" sldId="1289"/>
            <ac:spMk id="18" creationId="{2E289E8D-CF0E-2C52-FEA7-28B3E318E5A5}"/>
          </ac:spMkLst>
        </pc:spChg>
        <pc:picChg chg="del">
          <ac:chgData name="Ahmed Salah ELDin" userId="68850134-226f-4097-a9a8-787fd6814b0e" providerId="ADAL" clId="{41529A9F-B598-4F6F-BF77-A2C038883ABA}" dt="2024-10-12T02:29:35.269" v="4260" actId="478"/>
          <ac:picMkLst>
            <pc:docMk/>
            <pc:sldMk cId="1424969069" sldId="1289"/>
            <ac:picMk id="6" creationId="{62841727-8648-69F4-69CA-CF68F9F4782A}"/>
          </ac:picMkLst>
        </pc:picChg>
        <pc:picChg chg="add mod">
          <ac:chgData name="Ahmed Salah ELDin" userId="68850134-226f-4097-a9a8-787fd6814b0e" providerId="ADAL" clId="{41529A9F-B598-4F6F-BF77-A2C038883ABA}" dt="2024-10-12T11:37:47.826" v="5376" actId="1036"/>
          <ac:picMkLst>
            <pc:docMk/>
            <pc:sldMk cId="1424969069" sldId="1289"/>
            <ac:picMk id="7" creationId="{4BFE9B5F-9145-4C93-90EF-7280221B6A44}"/>
          </ac:picMkLst>
        </pc:picChg>
        <pc:picChg chg="add mod">
          <ac:chgData name="Ahmed Salah ELDin" userId="68850134-226f-4097-a9a8-787fd6814b0e" providerId="ADAL" clId="{41529A9F-B598-4F6F-BF77-A2C038883ABA}" dt="2024-10-12T11:37:47.826" v="5376" actId="1036"/>
          <ac:picMkLst>
            <pc:docMk/>
            <pc:sldMk cId="1424969069" sldId="1289"/>
            <ac:picMk id="9" creationId="{844CFE94-E046-E8D2-87A9-09666E7CE0A0}"/>
          </ac:picMkLst>
        </pc:picChg>
        <pc:picChg chg="del">
          <ac:chgData name="Ahmed Salah ELDin" userId="68850134-226f-4097-a9a8-787fd6814b0e" providerId="ADAL" clId="{41529A9F-B598-4F6F-BF77-A2C038883ABA}" dt="2024-10-12T02:31:00.937" v="4314" actId="478"/>
          <ac:picMkLst>
            <pc:docMk/>
            <pc:sldMk cId="1424969069" sldId="1289"/>
            <ac:picMk id="10" creationId="{B87071BC-988C-CCDB-3F0C-0D0926962A44}"/>
          </ac:picMkLst>
        </pc:picChg>
        <pc:picChg chg="add mod modCrop">
          <ac:chgData name="Ahmed Salah ELDin" userId="68850134-226f-4097-a9a8-787fd6814b0e" providerId="ADAL" clId="{41529A9F-B598-4F6F-BF77-A2C038883ABA}" dt="2024-10-12T11:40:48.609" v="5473" actId="1037"/>
          <ac:picMkLst>
            <pc:docMk/>
            <pc:sldMk cId="1424969069" sldId="1289"/>
            <ac:picMk id="14" creationId="{0D5792DE-9B5E-E4CA-1C68-C87E7092CF07}"/>
          </ac:picMkLst>
        </pc:picChg>
      </pc:sldChg>
      <pc:sldChg chg="addSp modSp add mod modAnim">
        <pc:chgData name="Ahmed Salah ELDin" userId="68850134-226f-4097-a9a8-787fd6814b0e" providerId="ADAL" clId="{41529A9F-B598-4F6F-BF77-A2C038883ABA}" dt="2024-10-12T11:23:32.325" v="4935" actId="14100"/>
        <pc:sldMkLst>
          <pc:docMk/>
          <pc:sldMk cId="4063903008" sldId="1290"/>
        </pc:sldMkLst>
        <pc:spChg chg="mod">
          <ac:chgData name="Ahmed Salah ELDin" userId="68850134-226f-4097-a9a8-787fd6814b0e" providerId="ADAL" clId="{41529A9F-B598-4F6F-BF77-A2C038883ABA}" dt="2024-10-12T11:23:32.325" v="4935" actId="14100"/>
          <ac:spMkLst>
            <pc:docMk/>
            <pc:sldMk cId="4063903008" sldId="1290"/>
            <ac:spMk id="2" creationId="{E45FE696-40A0-E814-D48C-7BCC42259B63}"/>
          </ac:spMkLst>
        </pc:spChg>
        <pc:spChg chg="mod">
          <ac:chgData name="Ahmed Salah ELDin" userId="68850134-226f-4097-a9a8-787fd6814b0e" providerId="ADAL" clId="{41529A9F-B598-4F6F-BF77-A2C038883ABA}" dt="2024-10-12T11:23:31.852" v="4934" actId="14100"/>
          <ac:spMkLst>
            <pc:docMk/>
            <pc:sldMk cId="4063903008" sldId="1290"/>
            <ac:spMk id="3" creationId="{3CC5B943-A737-2E09-8DF5-AD94F37CD1B3}"/>
          </ac:spMkLst>
        </pc:spChg>
        <pc:picChg chg="add mod">
          <ac:chgData name="Ahmed Salah ELDin" userId="68850134-226f-4097-a9a8-787fd6814b0e" providerId="ADAL" clId="{41529A9F-B598-4F6F-BF77-A2C038883ABA}" dt="2024-10-12T02:38:37.339" v="4484" actId="14100"/>
          <ac:picMkLst>
            <pc:docMk/>
            <pc:sldMk cId="4063903008" sldId="1290"/>
            <ac:picMk id="6" creationId="{246B829B-F3AF-E4CE-ACCC-066AD0D037E9}"/>
          </ac:picMkLst>
        </pc:picChg>
        <pc:picChg chg="add mod">
          <ac:chgData name="Ahmed Salah ELDin" userId="68850134-226f-4097-a9a8-787fd6814b0e" providerId="ADAL" clId="{41529A9F-B598-4F6F-BF77-A2C038883ABA}" dt="2024-10-12T02:38:49.891" v="4489" actId="14100"/>
          <ac:picMkLst>
            <pc:docMk/>
            <pc:sldMk cId="4063903008" sldId="1290"/>
            <ac:picMk id="8" creationId="{0FE352E5-5F77-3EA6-F6CB-513FB2E82284}"/>
          </ac:picMkLst>
        </pc:picChg>
      </pc:sldChg>
      <pc:sldChg chg="add del">
        <pc:chgData name="Ahmed Salah ELDin" userId="68850134-226f-4097-a9a8-787fd6814b0e" providerId="ADAL" clId="{41529A9F-B598-4F6F-BF77-A2C038883ABA}" dt="2024-10-12T11:32:56.377" v="5288" actId="47"/>
        <pc:sldMkLst>
          <pc:docMk/>
          <pc:sldMk cId="664309313" sldId="1291"/>
        </pc:sldMkLst>
      </pc:sldChg>
      <pc:sldChg chg="addSp delSp modSp add mod delAnim modAnim">
        <pc:chgData name="Ahmed Salah ELDin" userId="68850134-226f-4097-a9a8-787fd6814b0e" providerId="ADAL" clId="{41529A9F-B598-4F6F-BF77-A2C038883ABA}" dt="2024-10-12T11:20:54.339" v="4907"/>
        <pc:sldMkLst>
          <pc:docMk/>
          <pc:sldMk cId="1443447117" sldId="1292"/>
        </pc:sldMkLst>
        <pc:spChg chg="mod">
          <ac:chgData name="Ahmed Salah ELDin" userId="68850134-226f-4097-a9a8-787fd6814b0e" providerId="ADAL" clId="{41529A9F-B598-4F6F-BF77-A2C038883ABA}" dt="2024-10-12T11:10:27.670" v="4791" actId="20577"/>
          <ac:spMkLst>
            <pc:docMk/>
            <pc:sldMk cId="1443447117" sldId="1292"/>
            <ac:spMk id="3" creationId="{3CC5B943-A737-2E09-8DF5-AD94F37CD1B3}"/>
          </ac:spMkLst>
        </pc:spChg>
        <pc:spChg chg="add mod">
          <ac:chgData name="Ahmed Salah ELDin" userId="68850134-226f-4097-a9a8-787fd6814b0e" providerId="ADAL" clId="{41529A9F-B598-4F6F-BF77-A2C038883ABA}" dt="2024-10-12T02:41:26.850" v="4554" actId="207"/>
          <ac:spMkLst>
            <pc:docMk/>
            <pc:sldMk cId="1443447117" sldId="1292"/>
            <ac:spMk id="7" creationId="{288B3E3B-1DBB-F50F-F100-838DB16342F4}"/>
          </ac:spMkLst>
        </pc:spChg>
        <pc:spChg chg="add mod">
          <ac:chgData name="Ahmed Salah ELDin" userId="68850134-226f-4097-a9a8-787fd6814b0e" providerId="ADAL" clId="{41529A9F-B598-4F6F-BF77-A2C038883ABA}" dt="2024-10-12T02:42:43.799" v="4620" actId="1076"/>
          <ac:spMkLst>
            <pc:docMk/>
            <pc:sldMk cId="1443447117" sldId="1292"/>
            <ac:spMk id="9" creationId="{B84A8507-FB3A-0D5C-C780-3AC68AAA2783}"/>
          </ac:spMkLst>
        </pc:spChg>
        <pc:spChg chg="add mod">
          <ac:chgData name="Ahmed Salah ELDin" userId="68850134-226f-4097-a9a8-787fd6814b0e" providerId="ADAL" clId="{41529A9F-B598-4F6F-BF77-A2C038883ABA}" dt="2024-10-12T11:09:05.146" v="4680" actId="13926"/>
          <ac:spMkLst>
            <pc:docMk/>
            <pc:sldMk cId="1443447117" sldId="1292"/>
            <ac:spMk id="11" creationId="{A2B37C57-3AFD-A0FB-FF89-C73FE5856BAC}"/>
          </ac:spMkLst>
        </pc:spChg>
        <pc:spChg chg="add mod">
          <ac:chgData name="Ahmed Salah ELDin" userId="68850134-226f-4097-a9a8-787fd6814b0e" providerId="ADAL" clId="{41529A9F-B598-4F6F-BF77-A2C038883ABA}" dt="2024-10-12T11:20:29.867" v="4906" actId="14100"/>
          <ac:spMkLst>
            <pc:docMk/>
            <pc:sldMk cId="1443447117" sldId="1292"/>
            <ac:spMk id="12" creationId="{22E5FACE-3F59-D820-6CD5-8E55524FF149}"/>
          </ac:spMkLst>
        </pc:spChg>
        <pc:picChg chg="del">
          <ac:chgData name="Ahmed Salah ELDin" userId="68850134-226f-4097-a9a8-787fd6814b0e" providerId="ADAL" clId="{41529A9F-B598-4F6F-BF77-A2C038883ABA}" dt="2024-10-12T02:40:47.076" v="4526" actId="478"/>
          <ac:picMkLst>
            <pc:docMk/>
            <pc:sldMk cId="1443447117" sldId="1292"/>
            <ac:picMk id="6" creationId="{246B829B-F3AF-E4CE-ACCC-066AD0D037E9}"/>
          </ac:picMkLst>
        </pc:picChg>
        <pc:picChg chg="del">
          <ac:chgData name="Ahmed Salah ELDin" userId="68850134-226f-4097-a9a8-787fd6814b0e" providerId="ADAL" clId="{41529A9F-B598-4F6F-BF77-A2C038883ABA}" dt="2024-10-12T02:42:49.013" v="4621" actId="478"/>
          <ac:picMkLst>
            <pc:docMk/>
            <pc:sldMk cId="1443447117" sldId="1292"/>
            <ac:picMk id="8" creationId="{0FE352E5-5F77-3EA6-F6CB-513FB2E82284}"/>
          </ac:picMkLst>
        </pc:picChg>
      </pc:sldChg>
      <pc:sldChg chg="modSp new mod">
        <pc:chgData name="Ahmed Salah ELDin" userId="68850134-226f-4097-a9a8-787fd6814b0e" providerId="ADAL" clId="{41529A9F-B598-4F6F-BF77-A2C038883ABA}" dt="2024-10-12T11:13:35.448" v="4806" actId="20577"/>
        <pc:sldMkLst>
          <pc:docMk/>
          <pc:sldMk cId="1958485420" sldId="1293"/>
        </pc:sldMkLst>
        <pc:spChg chg="mod">
          <ac:chgData name="Ahmed Salah ELDin" userId="68850134-226f-4097-a9a8-787fd6814b0e" providerId="ADAL" clId="{41529A9F-B598-4F6F-BF77-A2C038883ABA}" dt="2024-10-12T11:13:35.448" v="4806" actId="20577"/>
          <ac:spMkLst>
            <pc:docMk/>
            <pc:sldMk cId="1958485420" sldId="1293"/>
            <ac:spMk id="2" creationId="{BAFA20A7-767A-B475-D3B4-2C1661089493}"/>
          </ac:spMkLst>
        </pc:spChg>
      </pc:sldChg>
      <pc:sldChg chg="addSp delSp modSp add mod modAnim">
        <pc:chgData name="Ahmed Salah ELDin" userId="68850134-226f-4097-a9a8-787fd6814b0e" providerId="ADAL" clId="{41529A9F-B598-4F6F-BF77-A2C038883ABA}" dt="2024-10-12T11:43:16.640" v="5515"/>
        <pc:sldMkLst>
          <pc:docMk/>
          <pc:sldMk cId="170888633" sldId="1294"/>
        </pc:sldMkLst>
        <pc:spChg chg="mod">
          <ac:chgData name="Ahmed Salah ELDin" userId="68850134-226f-4097-a9a8-787fd6814b0e" providerId="ADAL" clId="{41529A9F-B598-4F6F-BF77-A2C038883ABA}" dt="2024-10-12T11:24:44.056" v="4954" actId="20577"/>
          <ac:spMkLst>
            <pc:docMk/>
            <pc:sldMk cId="170888633" sldId="1294"/>
            <ac:spMk id="2" creationId="{E45FE696-40A0-E814-D48C-7BCC42259B63}"/>
          </ac:spMkLst>
        </pc:spChg>
        <pc:spChg chg="mod">
          <ac:chgData name="Ahmed Salah ELDin" userId="68850134-226f-4097-a9a8-787fd6814b0e" providerId="ADAL" clId="{41529A9F-B598-4F6F-BF77-A2C038883ABA}" dt="2024-10-12T11:43:11.506" v="5513" actId="20577"/>
          <ac:spMkLst>
            <pc:docMk/>
            <pc:sldMk cId="170888633" sldId="1294"/>
            <ac:spMk id="3" creationId="{3CC5B943-A737-2E09-8DF5-AD94F37CD1B3}"/>
          </ac:spMkLst>
        </pc:spChg>
        <pc:spChg chg="add del mod">
          <ac:chgData name="Ahmed Salah ELDin" userId="68850134-226f-4097-a9a8-787fd6814b0e" providerId="ADAL" clId="{41529A9F-B598-4F6F-BF77-A2C038883ABA}" dt="2024-10-12T11:32:15.467" v="5274" actId="22"/>
          <ac:spMkLst>
            <pc:docMk/>
            <pc:sldMk cId="170888633" sldId="1294"/>
            <ac:spMk id="6" creationId="{1E0ACFD9-8277-49F6-69C8-F68726B13508}"/>
          </ac:spMkLst>
        </pc:spChg>
        <pc:spChg chg="add del">
          <ac:chgData name="Ahmed Salah ELDin" userId="68850134-226f-4097-a9a8-787fd6814b0e" providerId="ADAL" clId="{41529A9F-B598-4F6F-BF77-A2C038883ABA}" dt="2024-10-12T11:32:52.340" v="5286" actId="22"/>
          <ac:spMkLst>
            <pc:docMk/>
            <pc:sldMk cId="170888633" sldId="1294"/>
            <ac:spMk id="8" creationId="{3492A6E4-902D-095E-ECD0-C7665ED69F62}"/>
          </ac:spMkLst>
        </pc:spChg>
        <pc:spChg chg="add mod">
          <ac:chgData name="Ahmed Salah ELDin" userId="68850134-226f-4097-a9a8-787fd6814b0e" providerId="ADAL" clId="{41529A9F-B598-4F6F-BF77-A2C038883ABA}" dt="2024-10-12T11:43:13.366" v="5514"/>
          <ac:spMkLst>
            <pc:docMk/>
            <pc:sldMk cId="170888633" sldId="1294"/>
            <ac:spMk id="9" creationId="{046D2F47-12FB-AB2F-37E7-3CB44203BDC4}"/>
          </ac:spMkLst>
        </pc:spChg>
      </pc:sldChg>
      <pc:sldChg chg="addSp delSp modSp add del mod delAnim modAnim">
        <pc:chgData name="Ahmed Salah ELDin" userId="68850134-226f-4097-a9a8-787fd6814b0e" providerId="ADAL" clId="{41529A9F-B598-4F6F-BF77-A2C038883ABA}" dt="2024-10-12T11:19:43.672" v="4900" actId="47"/>
        <pc:sldMkLst>
          <pc:docMk/>
          <pc:sldMk cId="770295295" sldId="1294"/>
        </pc:sldMkLst>
        <pc:spChg chg="mod">
          <ac:chgData name="Ahmed Salah ELDin" userId="68850134-226f-4097-a9a8-787fd6814b0e" providerId="ADAL" clId="{41529A9F-B598-4F6F-BF77-A2C038883ABA}" dt="2024-10-12T11:18:33.959" v="4885" actId="21"/>
          <ac:spMkLst>
            <pc:docMk/>
            <pc:sldMk cId="770295295" sldId="1294"/>
            <ac:spMk id="3" creationId="{3CC5B943-A737-2E09-8DF5-AD94F37CD1B3}"/>
          </ac:spMkLst>
        </pc:spChg>
        <pc:spChg chg="add del">
          <ac:chgData name="Ahmed Salah ELDin" userId="68850134-226f-4097-a9a8-787fd6814b0e" providerId="ADAL" clId="{41529A9F-B598-4F6F-BF77-A2C038883ABA}" dt="2024-10-12T11:17:11.331" v="4855" actId="22"/>
          <ac:spMkLst>
            <pc:docMk/>
            <pc:sldMk cId="770295295" sldId="1294"/>
            <ac:spMk id="6" creationId="{1557DBFA-C6D1-1929-6555-CC0F8EADAB5E}"/>
          </ac:spMkLst>
        </pc:spChg>
        <pc:spChg chg="add del">
          <ac:chgData name="Ahmed Salah ELDin" userId="68850134-226f-4097-a9a8-787fd6814b0e" providerId="ADAL" clId="{41529A9F-B598-4F6F-BF77-A2C038883ABA}" dt="2024-10-12T11:17:13.527" v="4857" actId="22"/>
          <ac:spMkLst>
            <pc:docMk/>
            <pc:sldMk cId="770295295" sldId="1294"/>
            <ac:spMk id="10" creationId="{D3664CF8-A8F1-4AF0-E78D-ED532D87407B}"/>
          </ac:spMkLst>
        </pc:spChg>
        <pc:spChg chg="del">
          <ac:chgData name="Ahmed Salah ELDin" userId="68850134-226f-4097-a9a8-787fd6814b0e" providerId="ADAL" clId="{41529A9F-B598-4F6F-BF77-A2C038883ABA}" dt="2024-10-12T11:17:00.735" v="4852" actId="478"/>
          <ac:spMkLst>
            <pc:docMk/>
            <pc:sldMk cId="770295295" sldId="1294"/>
            <ac:spMk id="11" creationId="{B76E7060-225B-93FF-DC69-688EDBEF244E}"/>
          </ac:spMkLst>
        </pc:spChg>
        <pc:spChg chg="add del">
          <ac:chgData name="Ahmed Salah ELDin" userId="68850134-226f-4097-a9a8-787fd6814b0e" providerId="ADAL" clId="{41529A9F-B598-4F6F-BF77-A2C038883ABA}" dt="2024-10-12T11:17:15.037" v="4859" actId="22"/>
          <ac:spMkLst>
            <pc:docMk/>
            <pc:sldMk cId="770295295" sldId="1294"/>
            <ac:spMk id="13" creationId="{27BB737A-5730-925A-7226-C80E6DBCFEF1}"/>
          </ac:spMkLst>
        </pc:spChg>
        <pc:spChg chg="add mod">
          <ac:chgData name="Ahmed Salah ELDin" userId="68850134-226f-4097-a9a8-787fd6814b0e" providerId="ADAL" clId="{41529A9F-B598-4F6F-BF77-A2C038883ABA}" dt="2024-10-12T11:17:49.131" v="4878" actId="1076"/>
          <ac:spMkLst>
            <pc:docMk/>
            <pc:sldMk cId="770295295" sldId="1294"/>
            <ac:spMk id="15" creationId="{1C9CA62D-9DB2-0F14-FBA1-3F80AA0B6C6A}"/>
          </ac:spMkLst>
        </pc:spChg>
        <pc:picChg chg="del">
          <ac:chgData name="Ahmed Salah ELDin" userId="68850134-226f-4097-a9a8-787fd6814b0e" providerId="ADAL" clId="{41529A9F-B598-4F6F-BF77-A2C038883ABA}" dt="2024-10-12T11:16:59.453" v="4851" actId="478"/>
          <ac:picMkLst>
            <pc:docMk/>
            <pc:sldMk cId="770295295" sldId="1294"/>
            <ac:picMk id="7" creationId="{4BFE9B5F-9145-4C93-90EF-7280221B6A44}"/>
          </ac:picMkLst>
        </pc:picChg>
        <pc:picChg chg="del">
          <ac:chgData name="Ahmed Salah ELDin" userId="68850134-226f-4097-a9a8-787fd6814b0e" providerId="ADAL" clId="{41529A9F-B598-4F6F-BF77-A2C038883ABA}" dt="2024-10-12T11:17:01.303" v="4853" actId="478"/>
          <ac:picMkLst>
            <pc:docMk/>
            <pc:sldMk cId="770295295" sldId="1294"/>
            <ac:picMk id="9" creationId="{844CFE94-E046-E8D2-87A9-09666E7CE0A0}"/>
          </ac:picMkLst>
        </pc:picChg>
      </pc:sldChg>
      <pc:sldChg chg="addSp modSp add mod modAnim">
        <pc:chgData name="Ahmed Salah ELDin" userId="68850134-226f-4097-a9a8-787fd6814b0e" providerId="ADAL" clId="{41529A9F-B598-4F6F-BF77-A2C038883ABA}" dt="2024-10-12T11:43:37.752" v="5518"/>
        <pc:sldMkLst>
          <pc:docMk/>
          <pc:sldMk cId="1215960154" sldId="1295"/>
        </pc:sldMkLst>
        <pc:spChg chg="mod">
          <ac:chgData name="Ahmed Salah ELDin" userId="68850134-226f-4097-a9a8-787fd6814b0e" providerId="ADAL" clId="{41529A9F-B598-4F6F-BF77-A2C038883ABA}" dt="2024-10-12T11:42:10.098" v="5492" actId="20577"/>
          <ac:spMkLst>
            <pc:docMk/>
            <pc:sldMk cId="1215960154" sldId="1295"/>
            <ac:spMk id="2" creationId="{E45FE696-40A0-E814-D48C-7BCC42259B63}"/>
          </ac:spMkLst>
        </pc:spChg>
        <pc:spChg chg="mod">
          <ac:chgData name="Ahmed Salah ELDin" userId="68850134-226f-4097-a9a8-787fd6814b0e" providerId="ADAL" clId="{41529A9F-B598-4F6F-BF77-A2C038883ABA}" dt="2024-10-12T11:43:35.906" v="5517" actId="20577"/>
          <ac:spMkLst>
            <pc:docMk/>
            <pc:sldMk cId="1215960154" sldId="1295"/>
            <ac:spMk id="3" creationId="{3CC5B943-A737-2E09-8DF5-AD94F37CD1B3}"/>
          </ac:spMkLst>
        </pc:spChg>
        <pc:spChg chg="add mod">
          <ac:chgData name="Ahmed Salah ELDin" userId="68850134-226f-4097-a9a8-787fd6814b0e" providerId="ADAL" clId="{41529A9F-B598-4F6F-BF77-A2C038883ABA}" dt="2024-10-12T11:43:37.752" v="5518"/>
          <ac:spMkLst>
            <pc:docMk/>
            <pc:sldMk cId="1215960154" sldId="1295"/>
            <ac:spMk id="5" creationId="{311F5819-76CC-40AF-D687-BA605432894D}"/>
          </ac:spMkLst>
        </pc:spChg>
      </pc:sldChg>
      <pc:sldChg chg="addSp delSp modSp add mod ord modAnim">
        <pc:chgData name="Ahmed Salah ELDin" userId="68850134-226f-4097-a9a8-787fd6814b0e" providerId="ADAL" clId="{41529A9F-B598-4F6F-BF77-A2C038883ABA}" dt="2024-10-12T11:43:30.296" v="5516" actId="20577"/>
        <pc:sldMkLst>
          <pc:docMk/>
          <pc:sldMk cId="3805055177" sldId="1296"/>
        </pc:sldMkLst>
        <pc:spChg chg="mod">
          <ac:chgData name="Ahmed Salah ELDin" userId="68850134-226f-4097-a9a8-787fd6814b0e" providerId="ADAL" clId="{41529A9F-B598-4F6F-BF77-A2C038883ABA}" dt="2024-10-12T11:42:12.765" v="5493" actId="20577"/>
          <ac:spMkLst>
            <pc:docMk/>
            <pc:sldMk cId="3805055177" sldId="1296"/>
            <ac:spMk id="2" creationId="{E45FE696-40A0-E814-D48C-7BCC42259B63}"/>
          </ac:spMkLst>
        </pc:spChg>
        <pc:spChg chg="mod">
          <ac:chgData name="Ahmed Salah ELDin" userId="68850134-226f-4097-a9a8-787fd6814b0e" providerId="ADAL" clId="{41529A9F-B598-4F6F-BF77-A2C038883ABA}" dt="2024-10-12T11:43:30.296" v="5516" actId="20577"/>
          <ac:spMkLst>
            <pc:docMk/>
            <pc:sldMk cId="3805055177" sldId="1296"/>
            <ac:spMk id="3" creationId="{3CC5B943-A737-2E09-8DF5-AD94F37CD1B3}"/>
          </ac:spMkLst>
        </pc:spChg>
        <pc:spChg chg="add mod">
          <ac:chgData name="Ahmed Salah ELDin" userId="68850134-226f-4097-a9a8-787fd6814b0e" providerId="ADAL" clId="{41529A9F-B598-4F6F-BF77-A2C038883ABA}" dt="2024-10-12T11:42:59.696" v="5510" actId="13822"/>
          <ac:spMkLst>
            <pc:docMk/>
            <pc:sldMk cId="3805055177" sldId="1296"/>
            <ac:spMk id="6" creationId="{CC8759A3-62FC-9237-39FA-046A7AAA695E}"/>
          </ac:spMkLst>
        </pc:spChg>
        <pc:spChg chg="add del">
          <ac:chgData name="Ahmed Salah ELDin" userId="68850134-226f-4097-a9a8-787fd6814b0e" providerId="ADAL" clId="{41529A9F-B598-4F6F-BF77-A2C038883ABA}" dt="2024-10-12T11:43:03.530" v="5512" actId="478"/>
          <ac:spMkLst>
            <pc:docMk/>
            <pc:sldMk cId="3805055177" sldId="1296"/>
            <ac:spMk id="7" creationId="{77E6C19E-CFEF-B3B0-9FB1-99CD7EB52512}"/>
          </ac:spMkLst>
        </pc:spChg>
      </pc:sldChg>
      <pc:sldChg chg="addSp delSp modSp add mod modAnim">
        <pc:chgData name="Ahmed Salah ELDin" userId="68850134-226f-4097-a9a8-787fd6814b0e" providerId="ADAL" clId="{41529A9F-B598-4F6F-BF77-A2C038883ABA}" dt="2024-10-12T11:49:34.512" v="5791"/>
        <pc:sldMkLst>
          <pc:docMk/>
          <pc:sldMk cId="917922634" sldId="1297"/>
        </pc:sldMkLst>
        <pc:spChg chg="mod">
          <ac:chgData name="Ahmed Salah ELDin" userId="68850134-226f-4097-a9a8-787fd6814b0e" providerId="ADAL" clId="{41529A9F-B598-4F6F-BF77-A2C038883ABA}" dt="2024-10-12T11:45:00.183" v="5542" actId="20577"/>
          <ac:spMkLst>
            <pc:docMk/>
            <pc:sldMk cId="917922634" sldId="1297"/>
            <ac:spMk id="2" creationId="{E45FE696-40A0-E814-D48C-7BCC42259B63}"/>
          </ac:spMkLst>
        </pc:spChg>
        <pc:spChg chg="mod">
          <ac:chgData name="Ahmed Salah ELDin" userId="68850134-226f-4097-a9a8-787fd6814b0e" providerId="ADAL" clId="{41529A9F-B598-4F6F-BF77-A2C038883ABA}" dt="2024-10-12T11:47:42.677" v="5720" actId="20577"/>
          <ac:spMkLst>
            <pc:docMk/>
            <pc:sldMk cId="917922634" sldId="1297"/>
            <ac:spMk id="3" creationId="{3CC5B943-A737-2E09-8DF5-AD94F37CD1B3}"/>
          </ac:spMkLst>
        </pc:spChg>
        <pc:spChg chg="del mod">
          <ac:chgData name="Ahmed Salah ELDin" userId="68850134-226f-4097-a9a8-787fd6814b0e" providerId="ADAL" clId="{41529A9F-B598-4F6F-BF77-A2C038883ABA}" dt="2024-10-12T11:49:31.039" v="5790" actId="478"/>
          <ac:spMkLst>
            <pc:docMk/>
            <pc:sldMk cId="917922634" sldId="1297"/>
            <ac:spMk id="5" creationId="{311F5819-76CC-40AF-D687-BA605432894D}"/>
          </ac:spMkLst>
        </pc:spChg>
        <pc:spChg chg="add mod">
          <ac:chgData name="Ahmed Salah ELDin" userId="68850134-226f-4097-a9a8-787fd6814b0e" providerId="ADAL" clId="{41529A9F-B598-4F6F-BF77-A2C038883ABA}" dt="2024-10-12T11:49:34.512" v="5791"/>
          <ac:spMkLst>
            <pc:docMk/>
            <pc:sldMk cId="917922634" sldId="1297"/>
            <ac:spMk id="6" creationId="{68A8CFD7-4FEC-B3A2-49B7-B61B5B5B7F97}"/>
          </ac:spMkLst>
        </pc:spChg>
      </pc:sldChg>
      <pc:sldChg chg="addSp delSp modSp add mod modAnim">
        <pc:chgData name="Ahmed Salah ELDin" userId="68850134-226f-4097-a9a8-787fd6814b0e" providerId="ADAL" clId="{41529A9F-B598-4F6F-BF77-A2C038883ABA}" dt="2024-10-12T11:49:43.146" v="5793"/>
        <pc:sldMkLst>
          <pc:docMk/>
          <pc:sldMk cId="3740519632" sldId="1298"/>
        </pc:sldMkLst>
        <pc:spChg chg="mod">
          <ac:chgData name="Ahmed Salah ELDin" userId="68850134-226f-4097-a9a8-787fd6814b0e" providerId="ADAL" clId="{41529A9F-B598-4F6F-BF77-A2C038883ABA}" dt="2024-10-12T11:48:10.929" v="5731" actId="20577"/>
          <ac:spMkLst>
            <pc:docMk/>
            <pc:sldMk cId="3740519632" sldId="1298"/>
            <ac:spMk id="2" creationId="{E45FE696-40A0-E814-D48C-7BCC42259B63}"/>
          </ac:spMkLst>
        </pc:spChg>
        <pc:spChg chg="mod">
          <ac:chgData name="Ahmed Salah ELDin" userId="68850134-226f-4097-a9a8-787fd6814b0e" providerId="ADAL" clId="{41529A9F-B598-4F6F-BF77-A2C038883ABA}" dt="2024-10-12T11:49:23.376" v="5788" actId="20577"/>
          <ac:spMkLst>
            <pc:docMk/>
            <pc:sldMk cId="3740519632" sldId="1298"/>
            <ac:spMk id="3" creationId="{3CC5B943-A737-2E09-8DF5-AD94F37CD1B3}"/>
          </ac:spMkLst>
        </pc:spChg>
        <pc:spChg chg="del">
          <ac:chgData name="Ahmed Salah ELDin" userId="68850134-226f-4097-a9a8-787fd6814b0e" providerId="ADAL" clId="{41529A9F-B598-4F6F-BF77-A2C038883ABA}" dt="2024-10-12T11:49:26.095" v="5789" actId="478"/>
          <ac:spMkLst>
            <pc:docMk/>
            <pc:sldMk cId="3740519632" sldId="1298"/>
            <ac:spMk id="5" creationId="{311F5819-76CC-40AF-D687-BA605432894D}"/>
          </ac:spMkLst>
        </pc:spChg>
        <pc:spChg chg="add mod">
          <ac:chgData name="Ahmed Salah ELDin" userId="68850134-226f-4097-a9a8-787fd6814b0e" providerId="ADAL" clId="{41529A9F-B598-4F6F-BF77-A2C038883ABA}" dt="2024-10-12T11:49:35.310" v="5792"/>
          <ac:spMkLst>
            <pc:docMk/>
            <pc:sldMk cId="3740519632" sldId="1298"/>
            <ac:spMk id="6" creationId="{38A335AB-3BC1-368E-142D-A628A2EC5ED3}"/>
          </ac:spMkLst>
        </pc:spChg>
      </pc:sldChg>
      <pc:sldChg chg="modSp add del mod modTransition">
        <pc:chgData name="Ahmed Salah ELDin" userId="68850134-226f-4097-a9a8-787fd6814b0e" providerId="ADAL" clId="{41529A9F-B598-4F6F-BF77-A2C038883ABA}" dt="2024-10-12T19:56:11.658" v="5886" actId="14100"/>
        <pc:sldMkLst>
          <pc:docMk/>
          <pc:sldMk cId="0" sldId="1299"/>
        </pc:sldMkLst>
        <pc:spChg chg="mod">
          <ac:chgData name="Ahmed Salah ELDin" userId="68850134-226f-4097-a9a8-787fd6814b0e" providerId="ADAL" clId="{41529A9F-B598-4F6F-BF77-A2C038883ABA}" dt="2024-10-12T19:56:06.266" v="5885" actId="1076"/>
          <ac:spMkLst>
            <pc:docMk/>
            <pc:sldMk cId="0" sldId="1299"/>
            <ac:spMk id="2" creationId="{00000000-0000-0000-0000-000000000000}"/>
          </ac:spMkLst>
        </pc:spChg>
        <pc:spChg chg="mod">
          <ac:chgData name="Ahmed Salah ELDin" userId="68850134-226f-4097-a9a8-787fd6814b0e" providerId="ADAL" clId="{41529A9F-B598-4F6F-BF77-A2C038883ABA}" dt="2024-10-12T19:56:11.658" v="5886" actId="14100"/>
          <ac:spMkLst>
            <pc:docMk/>
            <pc:sldMk cId="0" sldId="1299"/>
            <ac:spMk id="3" creationId="{00000000-0000-0000-0000-000000000000}"/>
          </ac:spMkLst>
        </pc:spChg>
      </pc:sldChg>
      <pc:sldMasterChg chg="del delSldLayout">
        <pc:chgData name="Ahmed Salah ELDin" userId="68850134-226f-4097-a9a8-787fd6814b0e" providerId="ADAL" clId="{41529A9F-B598-4F6F-BF77-A2C038883ABA}" dt="2024-10-11T22:24:57.356" v="3464" actId="47"/>
        <pc:sldMasterMkLst>
          <pc:docMk/>
          <pc:sldMasterMk cId="1111393702" sldId="2147483673"/>
        </pc:sldMasterMkLst>
        <pc:sldLayoutChg chg="del">
          <pc:chgData name="Ahmed Salah ELDin" userId="68850134-226f-4097-a9a8-787fd6814b0e" providerId="ADAL" clId="{41529A9F-B598-4F6F-BF77-A2C038883ABA}" dt="2024-10-11T22:24:57.356" v="3464" actId="47"/>
          <pc:sldLayoutMkLst>
            <pc:docMk/>
            <pc:sldMasterMk cId="1111393702" sldId="2147483673"/>
            <pc:sldLayoutMk cId="919175580" sldId="2147483674"/>
          </pc:sldLayoutMkLst>
        </pc:sldLayoutChg>
        <pc:sldLayoutChg chg="del">
          <pc:chgData name="Ahmed Salah ELDin" userId="68850134-226f-4097-a9a8-787fd6814b0e" providerId="ADAL" clId="{41529A9F-B598-4F6F-BF77-A2C038883ABA}" dt="2024-10-11T22:24:57.356" v="3464" actId="47"/>
          <pc:sldLayoutMkLst>
            <pc:docMk/>
            <pc:sldMasterMk cId="1111393702" sldId="2147483673"/>
            <pc:sldLayoutMk cId="2128764987" sldId="2147483675"/>
          </pc:sldLayoutMkLst>
        </pc:sldLayoutChg>
        <pc:sldLayoutChg chg="del">
          <pc:chgData name="Ahmed Salah ELDin" userId="68850134-226f-4097-a9a8-787fd6814b0e" providerId="ADAL" clId="{41529A9F-B598-4F6F-BF77-A2C038883ABA}" dt="2024-10-11T22:24:57.356" v="3464" actId="47"/>
          <pc:sldLayoutMkLst>
            <pc:docMk/>
            <pc:sldMasterMk cId="1111393702" sldId="2147483673"/>
            <pc:sldLayoutMk cId="191253295" sldId="2147483676"/>
          </pc:sldLayoutMkLst>
        </pc:sldLayoutChg>
        <pc:sldLayoutChg chg="del">
          <pc:chgData name="Ahmed Salah ELDin" userId="68850134-226f-4097-a9a8-787fd6814b0e" providerId="ADAL" clId="{41529A9F-B598-4F6F-BF77-A2C038883ABA}" dt="2024-10-11T22:24:57.356" v="3464" actId="47"/>
          <pc:sldLayoutMkLst>
            <pc:docMk/>
            <pc:sldMasterMk cId="1111393702" sldId="2147483673"/>
            <pc:sldLayoutMk cId="1024928321" sldId="2147483677"/>
          </pc:sldLayoutMkLst>
        </pc:sldLayoutChg>
        <pc:sldLayoutChg chg="del">
          <pc:chgData name="Ahmed Salah ELDin" userId="68850134-226f-4097-a9a8-787fd6814b0e" providerId="ADAL" clId="{41529A9F-B598-4F6F-BF77-A2C038883ABA}" dt="2024-10-11T22:24:57.356" v="3464" actId="47"/>
          <pc:sldLayoutMkLst>
            <pc:docMk/>
            <pc:sldMasterMk cId="1111393702" sldId="2147483673"/>
            <pc:sldLayoutMk cId="1012661652" sldId="2147483678"/>
          </pc:sldLayoutMkLst>
        </pc:sldLayoutChg>
        <pc:sldLayoutChg chg="del">
          <pc:chgData name="Ahmed Salah ELDin" userId="68850134-226f-4097-a9a8-787fd6814b0e" providerId="ADAL" clId="{41529A9F-B598-4F6F-BF77-A2C038883ABA}" dt="2024-10-11T22:24:57.356" v="3464" actId="47"/>
          <pc:sldLayoutMkLst>
            <pc:docMk/>
            <pc:sldMasterMk cId="1111393702" sldId="2147483673"/>
            <pc:sldLayoutMk cId="3064551399" sldId="2147483679"/>
          </pc:sldLayoutMkLst>
        </pc:sldLayoutChg>
        <pc:sldLayoutChg chg="del">
          <pc:chgData name="Ahmed Salah ELDin" userId="68850134-226f-4097-a9a8-787fd6814b0e" providerId="ADAL" clId="{41529A9F-B598-4F6F-BF77-A2C038883ABA}" dt="2024-10-11T22:24:57.356" v="3464" actId="47"/>
          <pc:sldLayoutMkLst>
            <pc:docMk/>
            <pc:sldMasterMk cId="1111393702" sldId="2147483673"/>
            <pc:sldLayoutMk cId="95667754" sldId="2147483680"/>
          </pc:sldLayoutMkLst>
        </pc:sldLayoutChg>
        <pc:sldLayoutChg chg="del">
          <pc:chgData name="Ahmed Salah ELDin" userId="68850134-226f-4097-a9a8-787fd6814b0e" providerId="ADAL" clId="{41529A9F-B598-4F6F-BF77-A2C038883ABA}" dt="2024-10-11T22:24:57.356" v="3464" actId="47"/>
          <pc:sldLayoutMkLst>
            <pc:docMk/>
            <pc:sldMasterMk cId="1111393702" sldId="2147483673"/>
            <pc:sldLayoutMk cId="3977755972" sldId="2147483681"/>
          </pc:sldLayoutMkLst>
        </pc:sldLayoutChg>
        <pc:sldLayoutChg chg="del">
          <pc:chgData name="Ahmed Salah ELDin" userId="68850134-226f-4097-a9a8-787fd6814b0e" providerId="ADAL" clId="{41529A9F-B598-4F6F-BF77-A2C038883ABA}" dt="2024-10-11T22:24:57.356" v="3464" actId="47"/>
          <pc:sldLayoutMkLst>
            <pc:docMk/>
            <pc:sldMasterMk cId="1111393702" sldId="2147483673"/>
            <pc:sldLayoutMk cId="648985167" sldId="2147483682"/>
          </pc:sldLayoutMkLst>
        </pc:sldLayoutChg>
        <pc:sldLayoutChg chg="del">
          <pc:chgData name="Ahmed Salah ELDin" userId="68850134-226f-4097-a9a8-787fd6814b0e" providerId="ADAL" clId="{41529A9F-B598-4F6F-BF77-A2C038883ABA}" dt="2024-10-11T22:24:57.356" v="3464" actId="47"/>
          <pc:sldLayoutMkLst>
            <pc:docMk/>
            <pc:sldMasterMk cId="1111393702" sldId="2147483673"/>
            <pc:sldLayoutMk cId="2117135591" sldId="2147483683"/>
          </pc:sldLayoutMkLst>
        </pc:sldLayoutChg>
        <pc:sldLayoutChg chg="del">
          <pc:chgData name="Ahmed Salah ELDin" userId="68850134-226f-4097-a9a8-787fd6814b0e" providerId="ADAL" clId="{41529A9F-B598-4F6F-BF77-A2C038883ABA}" dt="2024-10-11T22:24:57.356" v="3464" actId="47"/>
          <pc:sldLayoutMkLst>
            <pc:docMk/>
            <pc:sldMasterMk cId="1111393702" sldId="2147483673"/>
            <pc:sldLayoutMk cId="613321476" sldId="2147483684"/>
          </pc:sldLayoutMkLst>
        </pc:sldLayoutChg>
      </pc:sldMasterChg>
    </pc:docChg>
  </pc:docChgLst>
  <pc:docChgLst>
    <pc:chgData name="Ahmed Salah ELDin" userId="68850134-226f-4097-a9a8-787fd6814b0e" providerId="ADAL" clId="{F177729E-5FC4-43C6-9147-7AB09CCEC4F2}"/>
    <pc:docChg chg="modSld">
      <pc:chgData name="Ahmed Salah ELDin" userId="68850134-226f-4097-a9a8-787fd6814b0e" providerId="ADAL" clId="{F177729E-5FC4-43C6-9147-7AB09CCEC4F2}" dt="2024-10-15T04:39:02.747" v="69" actId="1076"/>
      <pc:docMkLst>
        <pc:docMk/>
      </pc:docMkLst>
      <pc:sldChg chg="modSp mod">
        <pc:chgData name="Ahmed Salah ELDin" userId="68850134-226f-4097-a9a8-787fd6814b0e" providerId="ADAL" clId="{F177729E-5FC4-43C6-9147-7AB09CCEC4F2}" dt="2024-10-15T04:39:02.747" v="69" actId="1076"/>
        <pc:sldMkLst>
          <pc:docMk/>
          <pc:sldMk cId="946860532" sldId="859"/>
        </pc:sldMkLst>
        <pc:spChg chg="mod">
          <ac:chgData name="Ahmed Salah ELDin" userId="68850134-226f-4097-a9a8-787fd6814b0e" providerId="ADAL" clId="{F177729E-5FC4-43C6-9147-7AB09CCEC4F2}" dt="2024-10-15T04:38:58.163" v="68" actId="1076"/>
          <ac:spMkLst>
            <pc:docMk/>
            <pc:sldMk cId="946860532" sldId="859"/>
            <ac:spMk id="6" creationId="{DC8D67EB-5611-4AE8-AF77-1819F872B3BD}"/>
          </ac:spMkLst>
        </pc:spChg>
        <pc:graphicFrameChg chg="mod modGraphic">
          <ac:chgData name="Ahmed Salah ELDin" userId="68850134-226f-4097-a9a8-787fd6814b0e" providerId="ADAL" clId="{F177729E-5FC4-43C6-9147-7AB09CCEC4F2}" dt="2024-10-15T04:39:02.747" v="69" actId="1076"/>
          <ac:graphicFrameMkLst>
            <pc:docMk/>
            <pc:sldMk cId="946860532" sldId="859"/>
            <ac:graphicFrameMk id="5" creationId="{3E3A3AFA-5336-5953-C516-B4AC3570F458}"/>
          </ac:graphicFrameMkLst>
        </pc:graphicFrameChg>
      </pc:sldChg>
      <pc:sldChg chg="modSp mod modAnim">
        <pc:chgData name="Ahmed Salah ELDin" userId="68850134-226f-4097-a9a8-787fd6814b0e" providerId="ADAL" clId="{F177729E-5FC4-43C6-9147-7AB09CCEC4F2}" dt="2024-10-15T04:11:56.207" v="59" actId="5793"/>
        <pc:sldMkLst>
          <pc:docMk/>
          <pc:sldMk cId="4063903008" sldId="1290"/>
        </pc:sldMkLst>
        <pc:spChg chg="mod">
          <ac:chgData name="Ahmed Salah ELDin" userId="68850134-226f-4097-a9a8-787fd6814b0e" providerId="ADAL" clId="{F177729E-5FC4-43C6-9147-7AB09CCEC4F2}" dt="2024-10-15T04:11:56.207" v="59" actId="5793"/>
          <ac:spMkLst>
            <pc:docMk/>
            <pc:sldMk cId="4063903008" sldId="1290"/>
            <ac:spMk id="3" creationId="{3CC5B943-A737-2E09-8DF5-AD94F37CD1B3}"/>
          </ac:spMkLst>
        </pc:spChg>
      </pc:sldChg>
      <pc:sldChg chg="modSp mod modAnim">
        <pc:chgData name="Ahmed Salah ELDin" userId="68850134-226f-4097-a9a8-787fd6814b0e" providerId="ADAL" clId="{F177729E-5FC4-43C6-9147-7AB09CCEC4F2}" dt="2024-10-15T04:11:27.062" v="51" actId="14100"/>
        <pc:sldMkLst>
          <pc:docMk/>
          <pc:sldMk cId="1443447117" sldId="1292"/>
        </pc:sldMkLst>
        <pc:spChg chg="mod">
          <ac:chgData name="Ahmed Salah ELDin" userId="68850134-226f-4097-a9a8-787fd6814b0e" providerId="ADAL" clId="{F177729E-5FC4-43C6-9147-7AB09CCEC4F2}" dt="2024-10-15T04:11:27.062" v="51" actId="14100"/>
          <ac:spMkLst>
            <pc:docMk/>
            <pc:sldMk cId="1443447117" sldId="1292"/>
            <ac:spMk id="3" creationId="{3CC5B943-A737-2E09-8DF5-AD94F37CD1B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D6DBDB-0F3D-4109-A58A-C28AD499EF33}" type="datetimeFigureOut">
              <a:rPr lang="en-US" smtClean="0"/>
              <a:t>10/15/2024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B36D04-5011-4B5C-B00A-65685CFA9A9F}" type="slidenum">
              <a:rPr lang="en-US" smtClean="0"/>
              <a:t>‹#›</a:t>
            </a:fld>
            <a:endParaRPr lang="en-US"/>
          </a:p>
        </p:txBody>
      </p:sp>
    </p:spTree>
    <p:extLst>
      <p:ext uri="{BB962C8B-B14F-4D97-AF65-F5344CB8AC3E}">
        <p14:creationId xmlns:p14="http://schemas.microsoft.com/office/powerpoint/2010/main" val="397264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1e38312f1c_0_8: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g11e38312f1c_0_8: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82972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7887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20167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44662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773471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9251395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a:lstStyle/>
          <a:p>
            <a:endParaRPr lang="ar-EG" dirty="0"/>
          </a:p>
        </p:txBody>
      </p:sp>
      <p:sp>
        <p:nvSpPr>
          <p:cNvPr id="4" name="Slide Number Placeholder 3"/>
          <p:cNvSpPr>
            <a:spLocks noGrp="1"/>
          </p:cNvSpPr>
          <p:nvPr>
            <p:ph type="sldNum" sz="quarter" idx="5"/>
          </p:nvPr>
        </p:nvSpPr>
        <p:spPr/>
        <p:txBody>
          <a:bodyPr/>
          <a:lstStyle/>
          <a:p>
            <a:pPr>
              <a:defRPr/>
            </a:pPr>
            <a:fld id="{B275033A-9A5A-4DF7-BD42-F7C63168BAA9}" type="slidenum">
              <a:rPr lang="ar-EG" smtClean="0"/>
              <a:pPr>
                <a:defRPr/>
              </a:pPr>
              <a:t>75</a:t>
            </a:fld>
            <a:endParaRPr lang="ar-EG"/>
          </a:p>
        </p:txBody>
      </p:sp>
    </p:spTree>
    <p:extLst>
      <p:ext uri="{BB962C8B-B14F-4D97-AF65-F5344CB8AC3E}">
        <p14:creationId xmlns:p14="http://schemas.microsoft.com/office/powerpoint/2010/main" val="4174097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1771fb4b82_0_15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11771fb4b82_0_1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1771fb4b82_0_15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11771fb4b82_0_1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7819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1771fb4b82_0_15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11771fb4b82_0_1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7045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1771fb4b82_0_15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11771fb4b82_0_1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0939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1771fb4b82_0_15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11771fb4b82_0_1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4078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1771fb4b82_0_15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11771fb4b82_0_1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2162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pPr>
              <a:defRPr/>
            </a:pPr>
            <a:fld id="{B1F781F4-099F-4112-9B1E-8A4E4163911A}" type="slidenum">
              <a:rPr lang="en-US" smtClean="0"/>
              <a:pPr>
                <a:defRPr/>
              </a:pPr>
              <a:t>24</a:t>
            </a:fld>
            <a:endParaRPr lang="en-US" dirty="0"/>
          </a:p>
        </p:txBody>
      </p:sp>
    </p:spTree>
    <p:extLst>
      <p:ext uri="{BB962C8B-B14F-4D97-AF65-F5344CB8AC3E}">
        <p14:creationId xmlns:p14="http://schemas.microsoft.com/office/powerpoint/2010/main" val="4289198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b="0"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The break marks the end of the mapped memory space. It should be the first address past the end of the heap. Above the break lies virtual addresses which have not been mapped to physical addresses by the operating system. </a:t>
            </a:r>
            <a:r>
              <a:rPr kumimoji="0" lang="en-US" altLang="en-US" b="1"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 The user program should be able to write data starting at the start of the heap, up to and not including the segment break.</a:t>
            </a:r>
            <a:r>
              <a:rPr kumimoji="0" lang="en-US" altLang="en-US" b="0"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 </a:t>
            </a:r>
            <a:r>
              <a:rPr kumimoji="0" lang="en-US" altLang="en-US" b="1"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You should implement </a:t>
            </a:r>
            <a:r>
              <a:rPr kumimoji="0" lang="en-US" altLang="en-US" b="0" i="0" u="none" strike="noStrike" cap="none" normalizeH="0" baseline="0" dirty="0" err="1">
                <a:ln>
                  <a:noFill/>
                </a:ln>
                <a:solidFill>
                  <a:srgbClr val="5C5962"/>
                </a:solidFill>
                <a:effectLst/>
                <a:latin typeface="+mj-lt"/>
                <a:ea typeface="Times New Roman" panose="02020603050405020304" pitchFamily="18" charset="0"/>
                <a:cs typeface="Courier New" panose="02070309020205020404" pitchFamily="49" charset="0"/>
              </a:rPr>
              <a:t>sbrk</a:t>
            </a:r>
            <a:r>
              <a:rPr kumimoji="0" lang="en-US" altLang="en-US" b="1"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 as a new system call in FOS.</a:t>
            </a:r>
            <a:endParaRPr lang="en-US" altLang="en-US" dirty="0">
              <a:solidFill>
                <a:srgbClr val="5C5962"/>
              </a:solidFill>
              <a:latin typeface="+mj-lt"/>
              <a:ea typeface="Times New Roman" panose="02020603050405020304" pitchFamily="18" charset="0"/>
              <a:cs typeface="Segoe UI" panose="020B0502040204020203" pitchFamily="34" charset="0"/>
            </a:endParaRPr>
          </a:p>
          <a:p>
            <a:endParaRPr lang="en-AE" dirty="0"/>
          </a:p>
        </p:txBody>
      </p:sp>
      <p:sp>
        <p:nvSpPr>
          <p:cNvPr id="4" name="Slide Number Placeholder 3"/>
          <p:cNvSpPr>
            <a:spLocks noGrp="1"/>
          </p:cNvSpPr>
          <p:nvPr>
            <p:ph type="sldNum" sz="quarter" idx="5"/>
          </p:nvPr>
        </p:nvSpPr>
        <p:spPr/>
        <p:txBody>
          <a:bodyPr/>
          <a:lstStyle/>
          <a:p>
            <a:fld id="{FEB36D04-5011-4B5C-B00A-65685CFA9A9F}" type="slidenum">
              <a:rPr lang="en-US" smtClean="0"/>
              <a:t>29</a:t>
            </a:fld>
            <a:endParaRPr lang="en-US"/>
          </a:p>
        </p:txBody>
      </p:sp>
    </p:spTree>
    <p:extLst>
      <p:ext uri="{BB962C8B-B14F-4D97-AF65-F5344CB8AC3E}">
        <p14:creationId xmlns:p14="http://schemas.microsoft.com/office/powerpoint/2010/main" val="1567517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B814C3-5790-45F3-968A-E9170C0AEB62}" type="datetime1">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AD7CF-F0A2-4383-A038-D82EAAF254E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297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2B8998-9E6E-4D5F-B785-6A36BB5236AB}" type="datetime1">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AD7CF-F0A2-4383-A038-D82EAAF254E2}" type="slidenum">
              <a:rPr lang="en-US" smtClean="0"/>
              <a:t>‹#›</a:t>
            </a:fld>
            <a:endParaRPr lang="en-US"/>
          </a:p>
        </p:txBody>
      </p:sp>
    </p:spTree>
    <p:extLst>
      <p:ext uri="{BB962C8B-B14F-4D97-AF65-F5344CB8AC3E}">
        <p14:creationId xmlns:p14="http://schemas.microsoft.com/office/powerpoint/2010/main" val="1865733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025EB-7E9A-4088-BC0E-41A20DAE8FD1}" type="datetime1">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AD7CF-F0A2-4383-A038-D82EAAF254E2}" type="slidenum">
              <a:rPr lang="en-US" smtClean="0"/>
              <a:t>‹#›</a:t>
            </a:fld>
            <a:endParaRPr lang="en-US"/>
          </a:p>
        </p:txBody>
      </p:sp>
    </p:spTree>
    <p:extLst>
      <p:ext uri="{BB962C8B-B14F-4D97-AF65-F5344CB8AC3E}">
        <p14:creationId xmlns:p14="http://schemas.microsoft.com/office/powerpoint/2010/main" val="3930889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 Different and similar">
  <p:cSld name="Comparison - Different and similar">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203201" y="76201"/>
            <a:ext cx="11785600" cy="990599"/>
          </a:xfrm>
          <a:prstGeom prst="rect">
            <a:avLst/>
          </a:prstGeom>
          <a:solidFill>
            <a:schemeClr val="accent5"/>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lvl1pPr lvl="0" algn="r">
              <a:spcBef>
                <a:spcPts val="0"/>
              </a:spcBef>
              <a:spcAft>
                <a:spcPts val="0"/>
              </a:spcAft>
              <a:buClr>
                <a:schemeClr val="lt1"/>
              </a:buClr>
              <a:buSzPts val="44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18"/>
          <p:cNvSpPr txBox="1">
            <a:spLocks noGrp="1"/>
          </p:cNvSpPr>
          <p:nvPr>
            <p:ph type="body" idx="1"/>
          </p:nvPr>
        </p:nvSpPr>
        <p:spPr>
          <a:xfrm>
            <a:off x="609600" y="1981201"/>
            <a:ext cx="5181600" cy="2667001"/>
          </a:xfrm>
          <a:prstGeom prst="rect">
            <a:avLst/>
          </a:prstGeom>
          <a:noFill/>
          <a:ln>
            <a:noFill/>
          </a:ln>
        </p:spPr>
        <p:txBody>
          <a:bodyPr spcFirstLastPara="1" wrap="square" lIns="91425" tIns="45700" rIns="91425" bIns="45700" anchor="t" anchorCtr="0">
            <a:noAutofit/>
          </a:bodyPr>
          <a:lstStyle>
            <a:lvl1pPr marL="457169" lvl="0" indent="-355576" algn="l">
              <a:spcBef>
                <a:spcPts val="400"/>
              </a:spcBef>
              <a:spcAft>
                <a:spcPts val="0"/>
              </a:spcAft>
              <a:buClr>
                <a:schemeClr val="dk1"/>
              </a:buClr>
              <a:buSzPts val="2000"/>
              <a:buChar char="•"/>
              <a:defRPr sz="2000"/>
            </a:lvl1pPr>
            <a:lvl2pPr marL="914338" lvl="1" indent="-342877" algn="l">
              <a:spcBef>
                <a:spcPts val="360"/>
              </a:spcBef>
              <a:spcAft>
                <a:spcPts val="0"/>
              </a:spcAft>
              <a:buClr>
                <a:schemeClr val="dk1"/>
              </a:buClr>
              <a:buSzPts val="1800"/>
              <a:buFont typeface="Noto Sans Symbols"/>
              <a:buChar char="▪"/>
              <a:defRPr sz="1800"/>
            </a:lvl2pPr>
            <a:lvl3pPr marL="1371507" lvl="2" indent="-330177" algn="l">
              <a:spcBef>
                <a:spcPts val="320"/>
              </a:spcBef>
              <a:spcAft>
                <a:spcPts val="0"/>
              </a:spcAft>
              <a:buClr>
                <a:schemeClr val="dk1"/>
              </a:buClr>
              <a:buSzPts val="1600"/>
              <a:buChar char="•"/>
              <a:defRPr sz="1600"/>
            </a:lvl3pPr>
            <a:lvl4pPr marL="1828676" lvl="3" indent="-317478" algn="l">
              <a:spcBef>
                <a:spcPts val="281"/>
              </a:spcBef>
              <a:spcAft>
                <a:spcPts val="0"/>
              </a:spcAft>
              <a:buClr>
                <a:schemeClr val="dk1"/>
              </a:buClr>
              <a:buSzPts val="1400"/>
              <a:buFont typeface="Noto Sans Symbols"/>
              <a:buChar char="▪"/>
              <a:defRPr sz="1400"/>
            </a:lvl4pPr>
            <a:lvl5pPr marL="2285845" lvl="4" indent="-304780" algn="l">
              <a:spcBef>
                <a:spcPts val="239"/>
              </a:spcBef>
              <a:spcAft>
                <a:spcPts val="0"/>
              </a:spcAft>
              <a:buClr>
                <a:schemeClr val="dk1"/>
              </a:buClr>
              <a:buSzPts val="1200"/>
              <a:buChar char="»"/>
              <a:defRPr sz="1200"/>
            </a:lvl5pPr>
            <a:lvl6pPr marL="2743014" lvl="5" indent="-342877" algn="l">
              <a:spcBef>
                <a:spcPts val="360"/>
              </a:spcBef>
              <a:spcAft>
                <a:spcPts val="0"/>
              </a:spcAft>
              <a:buClr>
                <a:schemeClr val="dk1"/>
              </a:buClr>
              <a:buSzPts val="1800"/>
              <a:buChar char="•"/>
              <a:defRPr/>
            </a:lvl6pPr>
            <a:lvl7pPr marL="3200182" lvl="6" indent="-342877" algn="l">
              <a:spcBef>
                <a:spcPts val="360"/>
              </a:spcBef>
              <a:spcAft>
                <a:spcPts val="0"/>
              </a:spcAft>
              <a:buClr>
                <a:schemeClr val="dk1"/>
              </a:buClr>
              <a:buSzPts val="1800"/>
              <a:buChar char="•"/>
              <a:defRPr/>
            </a:lvl7pPr>
            <a:lvl8pPr marL="3657351" lvl="7" indent="-342877" algn="l">
              <a:spcBef>
                <a:spcPts val="360"/>
              </a:spcBef>
              <a:spcAft>
                <a:spcPts val="0"/>
              </a:spcAft>
              <a:buClr>
                <a:schemeClr val="dk1"/>
              </a:buClr>
              <a:buSzPts val="1800"/>
              <a:buChar char="•"/>
              <a:defRPr/>
            </a:lvl8pPr>
            <a:lvl9pPr marL="4114520" lvl="8" indent="-342877" algn="l">
              <a:spcBef>
                <a:spcPts val="360"/>
              </a:spcBef>
              <a:spcAft>
                <a:spcPts val="0"/>
              </a:spcAft>
              <a:buClr>
                <a:schemeClr val="dk1"/>
              </a:buClr>
              <a:buSzPts val="1800"/>
              <a:buChar char="•"/>
              <a:defRPr/>
            </a:lvl9pPr>
          </a:lstStyle>
          <a:p>
            <a:endParaRPr/>
          </a:p>
        </p:txBody>
      </p:sp>
      <p:sp>
        <p:nvSpPr>
          <p:cNvPr id="119" name="Google Shape;119;p1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8"/>
          <p:cNvSpPr txBox="1">
            <a:spLocks noGrp="1"/>
          </p:cNvSpPr>
          <p:nvPr>
            <p:ph type="ftr" idx="11"/>
          </p:nvPr>
        </p:nvSpPr>
        <p:spPr>
          <a:xfrm>
            <a:off x="4165601"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
        <p:nvSpPr>
          <p:cNvPr id="122" name="Google Shape;122;p18"/>
          <p:cNvSpPr txBox="1">
            <a:spLocks noGrp="1"/>
          </p:cNvSpPr>
          <p:nvPr>
            <p:ph type="body" idx="2"/>
          </p:nvPr>
        </p:nvSpPr>
        <p:spPr>
          <a:xfrm>
            <a:off x="6400800" y="1981200"/>
            <a:ext cx="5181600" cy="2667001"/>
          </a:xfrm>
          <a:prstGeom prst="rect">
            <a:avLst/>
          </a:prstGeom>
          <a:noFill/>
          <a:ln>
            <a:noFill/>
          </a:ln>
        </p:spPr>
        <p:txBody>
          <a:bodyPr spcFirstLastPara="1" wrap="square" lIns="91425" tIns="45700" rIns="91425" bIns="45700" anchor="t" anchorCtr="0">
            <a:noAutofit/>
          </a:bodyPr>
          <a:lstStyle>
            <a:lvl1pPr marL="457169" lvl="0" indent="-355576" algn="l">
              <a:spcBef>
                <a:spcPts val="400"/>
              </a:spcBef>
              <a:spcAft>
                <a:spcPts val="0"/>
              </a:spcAft>
              <a:buClr>
                <a:schemeClr val="dk1"/>
              </a:buClr>
              <a:buSzPts val="2000"/>
              <a:buChar char="•"/>
              <a:defRPr sz="2000"/>
            </a:lvl1pPr>
            <a:lvl2pPr marL="914338" lvl="1" indent="-342877" algn="l">
              <a:spcBef>
                <a:spcPts val="360"/>
              </a:spcBef>
              <a:spcAft>
                <a:spcPts val="0"/>
              </a:spcAft>
              <a:buClr>
                <a:schemeClr val="dk1"/>
              </a:buClr>
              <a:buSzPts val="1800"/>
              <a:buFont typeface="Noto Sans Symbols"/>
              <a:buChar char="▪"/>
              <a:defRPr sz="1800"/>
            </a:lvl2pPr>
            <a:lvl3pPr marL="1371507" lvl="2" indent="-330177" algn="l">
              <a:spcBef>
                <a:spcPts val="320"/>
              </a:spcBef>
              <a:spcAft>
                <a:spcPts val="0"/>
              </a:spcAft>
              <a:buClr>
                <a:schemeClr val="dk1"/>
              </a:buClr>
              <a:buSzPts val="1600"/>
              <a:buChar char="•"/>
              <a:defRPr sz="1600"/>
            </a:lvl3pPr>
            <a:lvl4pPr marL="1828676" lvl="3" indent="-317478" algn="l">
              <a:spcBef>
                <a:spcPts val="281"/>
              </a:spcBef>
              <a:spcAft>
                <a:spcPts val="0"/>
              </a:spcAft>
              <a:buClr>
                <a:schemeClr val="dk1"/>
              </a:buClr>
              <a:buSzPts val="1400"/>
              <a:buFont typeface="Noto Sans Symbols"/>
              <a:buChar char="▪"/>
              <a:defRPr sz="1400"/>
            </a:lvl4pPr>
            <a:lvl5pPr marL="2285845" lvl="4" indent="-304780" algn="l">
              <a:spcBef>
                <a:spcPts val="239"/>
              </a:spcBef>
              <a:spcAft>
                <a:spcPts val="0"/>
              </a:spcAft>
              <a:buClr>
                <a:schemeClr val="dk1"/>
              </a:buClr>
              <a:buSzPts val="1200"/>
              <a:buChar char="»"/>
              <a:defRPr sz="1200"/>
            </a:lvl5pPr>
            <a:lvl6pPr marL="2743014" lvl="5" indent="-342877" algn="l">
              <a:spcBef>
                <a:spcPts val="360"/>
              </a:spcBef>
              <a:spcAft>
                <a:spcPts val="0"/>
              </a:spcAft>
              <a:buClr>
                <a:schemeClr val="dk1"/>
              </a:buClr>
              <a:buSzPts val="1800"/>
              <a:buChar char="•"/>
              <a:defRPr/>
            </a:lvl6pPr>
            <a:lvl7pPr marL="3200182" lvl="6" indent="-342877" algn="l">
              <a:spcBef>
                <a:spcPts val="360"/>
              </a:spcBef>
              <a:spcAft>
                <a:spcPts val="0"/>
              </a:spcAft>
              <a:buClr>
                <a:schemeClr val="dk1"/>
              </a:buClr>
              <a:buSzPts val="1800"/>
              <a:buChar char="•"/>
              <a:defRPr/>
            </a:lvl7pPr>
            <a:lvl8pPr marL="3657351" lvl="7" indent="-342877" algn="l">
              <a:spcBef>
                <a:spcPts val="360"/>
              </a:spcBef>
              <a:spcAft>
                <a:spcPts val="0"/>
              </a:spcAft>
              <a:buClr>
                <a:schemeClr val="dk1"/>
              </a:buClr>
              <a:buSzPts val="1800"/>
              <a:buChar char="•"/>
              <a:defRPr/>
            </a:lvl8pPr>
            <a:lvl9pPr marL="4114520" lvl="8" indent="-342877" algn="l">
              <a:spcBef>
                <a:spcPts val="360"/>
              </a:spcBef>
              <a:spcAft>
                <a:spcPts val="0"/>
              </a:spcAft>
              <a:buClr>
                <a:schemeClr val="dk1"/>
              </a:buClr>
              <a:buSzPts val="1800"/>
              <a:buChar char="•"/>
              <a:defRPr/>
            </a:lvl9pPr>
          </a:lstStyle>
          <a:p>
            <a:endParaRPr/>
          </a:p>
        </p:txBody>
      </p:sp>
      <p:sp>
        <p:nvSpPr>
          <p:cNvPr id="123" name="Google Shape;123;p18"/>
          <p:cNvSpPr txBox="1">
            <a:spLocks noGrp="1"/>
          </p:cNvSpPr>
          <p:nvPr>
            <p:ph type="body" idx="3"/>
          </p:nvPr>
        </p:nvSpPr>
        <p:spPr>
          <a:xfrm>
            <a:off x="609600" y="1600200"/>
            <a:ext cx="5181600" cy="381001"/>
          </a:xfrm>
          <a:prstGeom prst="rect">
            <a:avLst/>
          </a:prstGeom>
          <a:solidFill>
            <a:schemeClr val="accent6"/>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lvl1pPr marL="457169" lvl="0" indent="-228584" algn="l">
              <a:spcBef>
                <a:spcPts val="400"/>
              </a:spcBef>
              <a:spcAft>
                <a:spcPts val="0"/>
              </a:spcAft>
              <a:buClr>
                <a:schemeClr val="lt1"/>
              </a:buClr>
              <a:buSzPts val="2000"/>
              <a:buNone/>
              <a:defRPr sz="2000" b="1">
                <a:solidFill>
                  <a:schemeClr val="lt1"/>
                </a:solidFill>
              </a:defRPr>
            </a:lvl1pPr>
            <a:lvl2pPr marL="914338" lvl="1" indent="-342877" algn="l">
              <a:spcBef>
                <a:spcPts val="360"/>
              </a:spcBef>
              <a:spcAft>
                <a:spcPts val="0"/>
              </a:spcAft>
              <a:buClr>
                <a:schemeClr val="dk1"/>
              </a:buClr>
              <a:buSzPts val="1800"/>
              <a:buChar char="–"/>
              <a:defRPr/>
            </a:lvl2pPr>
            <a:lvl3pPr marL="1371507" lvl="2" indent="-342877" algn="l">
              <a:spcBef>
                <a:spcPts val="360"/>
              </a:spcBef>
              <a:spcAft>
                <a:spcPts val="0"/>
              </a:spcAft>
              <a:buClr>
                <a:schemeClr val="dk1"/>
              </a:buClr>
              <a:buSzPts val="1800"/>
              <a:buChar char="•"/>
              <a:defRPr/>
            </a:lvl3pPr>
            <a:lvl4pPr marL="1828676" lvl="3" indent="-342877" algn="l">
              <a:spcBef>
                <a:spcPts val="360"/>
              </a:spcBef>
              <a:spcAft>
                <a:spcPts val="0"/>
              </a:spcAft>
              <a:buClr>
                <a:schemeClr val="dk1"/>
              </a:buClr>
              <a:buSzPts val="1800"/>
              <a:buChar char="–"/>
              <a:defRPr/>
            </a:lvl4pPr>
            <a:lvl5pPr marL="2285845" lvl="4" indent="-342877" algn="l">
              <a:spcBef>
                <a:spcPts val="360"/>
              </a:spcBef>
              <a:spcAft>
                <a:spcPts val="0"/>
              </a:spcAft>
              <a:buClr>
                <a:schemeClr val="dk1"/>
              </a:buClr>
              <a:buSzPts val="1800"/>
              <a:buChar char="»"/>
              <a:defRPr/>
            </a:lvl5pPr>
            <a:lvl6pPr marL="2743014" lvl="5" indent="-342877" algn="l">
              <a:spcBef>
                <a:spcPts val="360"/>
              </a:spcBef>
              <a:spcAft>
                <a:spcPts val="0"/>
              </a:spcAft>
              <a:buClr>
                <a:schemeClr val="dk1"/>
              </a:buClr>
              <a:buSzPts val="1800"/>
              <a:buChar char="•"/>
              <a:defRPr/>
            </a:lvl6pPr>
            <a:lvl7pPr marL="3200182" lvl="6" indent="-342877" algn="l">
              <a:spcBef>
                <a:spcPts val="360"/>
              </a:spcBef>
              <a:spcAft>
                <a:spcPts val="0"/>
              </a:spcAft>
              <a:buClr>
                <a:schemeClr val="dk1"/>
              </a:buClr>
              <a:buSzPts val="1800"/>
              <a:buChar char="•"/>
              <a:defRPr/>
            </a:lvl7pPr>
            <a:lvl8pPr marL="3657351" lvl="7" indent="-342877" algn="l">
              <a:spcBef>
                <a:spcPts val="360"/>
              </a:spcBef>
              <a:spcAft>
                <a:spcPts val="0"/>
              </a:spcAft>
              <a:buClr>
                <a:schemeClr val="dk1"/>
              </a:buClr>
              <a:buSzPts val="1800"/>
              <a:buChar char="•"/>
              <a:defRPr/>
            </a:lvl8pPr>
            <a:lvl9pPr marL="4114520" lvl="8" indent="-342877" algn="l">
              <a:spcBef>
                <a:spcPts val="360"/>
              </a:spcBef>
              <a:spcAft>
                <a:spcPts val="0"/>
              </a:spcAft>
              <a:buClr>
                <a:schemeClr val="dk1"/>
              </a:buClr>
              <a:buSzPts val="1800"/>
              <a:buChar char="•"/>
              <a:defRPr/>
            </a:lvl9pPr>
          </a:lstStyle>
          <a:p>
            <a:endParaRPr/>
          </a:p>
        </p:txBody>
      </p:sp>
      <p:sp>
        <p:nvSpPr>
          <p:cNvPr id="124" name="Google Shape;124;p18"/>
          <p:cNvSpPr txBox="1">
            <a:spLocks noGrp="1"/>
          </p:cNvSpPr>
          <p:nvPr>
            <p:ph type="body" idx="4"/>
          </p:nvPr>
        </p:nvSpPr>
        <p:spPr>
          <a:xfrm>
            <a:off x="6400800" y="1600200"/>
            <a:ext cx="5181600" cy="381001"/>
          </a:xfrm>
          <a:prstGeom prst="rect">
            <a:avLst/>
          </a:prstGeom>
          <a:solidFill>
            <a:schemeClr val="accent3"/>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lvl1pPr marL="457169" lvl="0" indent="-228584" algn="l">
              <a:spcBef>
                <a:spcPts val="400"/>
              </a:spcBef>
              <a:spcAft>
                <a:spcPts val="0"/>
              </a:spcAft>
              <a:buClr>
                <a:schemeClr val="lt1"/>
              </a:buClr>
              <a:buSzPts val="2000"/>
              <a:buNone/>
              <a:defRPr sz="2000" b="1">
                <a:solidFill>
                  <a:schemeClr val="lt1"/>
                </a:solidFill>
              </a:defRPr>
            </a:lvl1pPr>
            <a:lvl2pPr marL="914338" lvl="1" indent="-342877" algn="l">
              <a:spcBef>
                <a:spcPts val="360"/>
              </a:spcBef>
              <a:spcAft>
                <a:spcPts val="0"/>
              </a:spcAft>
              <a:buClr>
                <a:schemeClr val="dk1"/>
              </a:buClr>
              <a:buSzPts val="1800"/>
              <a:buChar char="–"/>
              <a:defRPr/>
            </a:lvl2pPr>
            <a:lvl3pPr marL="1371507" lvl="2" indent="-342877" algn="l">
              <a:spcBef>
                <a:spcPts val="360"/>
              </a:spcBef>
              <a:spcAft>
                <a:spcPts val="0"/>
              </a:spcAft>
              <a:buClr>
                <a:schemeClr val="dk1"/>
              </a:buClr>
              <a:buSzPts val="1800"/>
              <a:buChar char="•"/>
              <a:defRPr/>
            </a:lvl3pPr>
            <a:lvl4pPr marL="1828676" lvl="3" indent="-342877" algn="l">
              <a:spcBef>
                <a:spcPts val="360"/>
              </a:spcBef>
              <a:spcAft>
                <a:spcPts val="0"/>
              </a:spcAft>
              <a:buClr>
                <a:schemeClr val="dk1"/>
              </a:buClr>
              <a:buSzPts val="1800"/>
              <a:buChar char="–"/>
              <a:defRPr/>
            </a:lvl4pPr>
            <a:lvl5pPr marL="2285845" lvl="4" indent="-342877" algn="l">
              <a:spcBef>
                <a:spcPts val="360"/>
              </a:spcBef>
              <a:spcAft>
                <a:spcPts val="0"/>
              </a:spcAft>
              <a:buClr>
                <a:schemeClr val="dk1"/>
              </a:buClr>
              <a:buSzPts val="1800"/>
              <a:buChar char="»"/>
              <a:defRPr/>
            </a:lvl5pPr>
            <a:lvl6pPr marL="2743014" lvl="5" indent="-342877" algn="l">
              <a:spcBef>
                <a:spcPts val="360"/>
              </a:spcBef>
              <a:spcAft>
                <a:spcPts val="0"/>
              </a:spcAft>
              <a:buClr>
                <a:schemeClr val="dk1"/>
              </a:buClr>
              <a:buSzPts val="1800"/>
              <a:buChar char="•"/>
              <a:defRPr/>
            </a:lvl6pPr>
            <a:lvl7pPr marL="3200182" lvl="6" indent="-342877" algn="l">
              <a:spcBef>
                <a:spcPts val="360"/>
              </a:spcBef>
              <a:spcAft>
                <a:spcPts val="0"/>
              </a:spcAft>
              <a:buClr>
                <a:schemeClr val="dk1"/>
              </a:buClr>
              <a:buSzPts val="1800"/>
              <a:buChar char="•"/>
              <a:defRPr/>
            </a:lvl7pPr>
            <a:lvl8pPr marL="3657351" lvl="7" indent="-342877" algn="l">
              <a:spcBef>
                <a:spcPts val="360"/>
              </a:spcBef>
              <a:spcAft>
                <a:spcPts val="0"/>
              </a:spcAft>
              <a:buClr>
                <a:schemeClr val="dk1"/>
              </a:buClr>
              <a:buSzPts val="1800"/>
              <a:buChar char="•"/>
              <a:defRPr/>
            </a:lvl8pPr>
            <a:lvl9pPr marL="4114520" lvl="8" indent="-342877" algn="l">
              <a:spcBef>
                <a:spcPts val="360"/>
              </a:spcBef>
              <a:spcAft>
                <a:spcPts val="0"/>
              </a:spcAft>
              <a:buClr>
                <a:schemeClr val="dk1"/>
              </a:buClr>
              <a:buSzPts val="1800"/>
              <a:buChar char="•"/>
              <a:defRPr/>
            </a:lvl9pPr>
          </a:lstStyle>
          <a:p>
            <a:endParaRPr/>
          </a:p>
        </p:txBody>
      </p:sp>
      <p:sp>
        <p:nvSpPr>
          <p:cNvPr id="125" name="Google Shape;125;p18"/>
          <p:cNvSpPr txBox="1">
            <a:spLocks noGrp="1"/>
          </p:cNvSpPr>
          <p:nvPr>
            <p:ph type="body" idx="5"/>
          </p:nvPr>
        </p:nvSpPr>
        <p:spPr>
          <a:xfrm>
            <a:off x="2641601" y="4800602"/>
            <a:ext cx="7010400" cy="1371601"/>
          </a:xfrm>
          <a:prstGeom prst="rect">
            <a:avLst/>
          </a:prstGeom>
          <a:noFill/>
          <a:ln>
            <a:noFill/>
          </a:ln>
        </p:spPr>
        <p:txBody>
          <a:bodyPr spcFirstLastPara="1" wrap="square" lIns="91425" tIns="45700" rIns="91425" bIns="45700" anchor="t" anchorCtr="0">
            <a:noAutofit/>
          </a:bodyPr>
          <a:lstStyle>
            <a:lvl1pPr marL="457169" lvl="0" indent="-355576" algn="l">
              <a:spcBef>
                <a:spcPts val="400"/>
              </a:spcBef>
              <a:spcAft>
                <a:spcPts val="0"/>
              </a:spcAft>
              <a:buClr>
                <a:schemeClr val="dk1"/>
              </a:buClr>
              <a:buSzPts val="2000"/>
              <a:buChar char="•"/>
              <a:defRPr sz="2000"/>
            </a:lvl1pPr>
            <a:lvl2pPr marL="914338" lvl="1" indent="-342877" algn="l">
              <a:spcBef>
                <a:spcPts val="360"/>
              </a:spcBef>
              <a:spcAft>
                <a:spcPts val="0"/>
              </a:spcAft>
              <a:buClr>
                <a:schemeClr val="dk1"/>
              </a:buClr>
              <a:buSzPts val="1800"/>
              <a:buFont typeface="Noto Sans Symbols"/>
              <a:buChar char="▪"/>
              <a:defRPr sz="1800"/>
            </a:lvl2pPr>
            <a:lvl3pPr marL="1371507" lvl="2" indent="-330177" algn="l">
              <a:spcBef>
                <a:spcPts val="320"/>
              </a:spcBef>
              <a:spcAft>
                <a:spcPts val="0"/>
              </a:spcAft>
              <a:buClr>
                <a:schemeClr val="dk1"/>
              </a:buClr>
              <a:buSzPts val="1600"/>
              <a:buChar char="•"/>
              <a:defRPr sz="1600"/>
            </a:lvl3pPr>
            <a:lvl4pPr marL="1828676" lvl="3" indent="-317478" algn="l">
              <a:spcBef>
                <a:spcPts val="281"/>
              </a:spcBef>
              <a:spcAft>
                <a:spcPts val="0"/>
              </a:spcAft>
              <a:buClr>
                <a:schemeClr val="dk1"/>
              </a:buClr>
              <a:buSzPts val="1400"/>
              <a:buFont typeface="Noto Sans Symbols"/>
              <a:buChar char="▪"/>
              <a:defRPr sz="1400"/>
            </a:lvl4pPr>
            <a:lvl5pPr marL="2285845" lvl="4" indent="-304780" algn="l">
              <a:spcBef>
                <a:spcPts val="239"/>
              </a:spcBef>
              <a:spcAft>
                <a:spcPts val="0"/>
              </a:spcAft>
              <a:buClr>
                <a:schemeClr val="dk1"/>
              </a:buClr>
              <a:buSzPts val="1200"/>
              <a:buChar char="»"/>
              <a:defRPr sz="1200"/>
            </a:lvl5pPr>
            <a:lvl6pPr marL="2743014" lvl="5" indent="-342877" algn="l">
              <a:spcBef>
                <a:spcPts val="360"/>
              </a:spcBef>
              <a:spcAft>
                <a:spcPts val="0"/>
              </a:spcAft>
              <a:buClr>
                <a:schemeClr val="dk1"/>
              </a:buClr>
              <a:buSzPts val="1800"/>
              <a:buChar char="•"/>
              <a:defRPr/>
            </a:lvl6pPr>
            <a:lvl7pPr marL="3200182" lvl="6" indent="-342877" algn="l">
              <a:spcBef>
                <a:spcPts val="360"/>
              </a:spcBef>
              <a:spcAft>
                <a:spcPts val="0"/>
              </a:spcAft>
              <a:buClr>
                <a:schemeClr val="dk1"/>
              </a:buClr>
              <a:buSzPts val="1800"/>
              <a:buChar char="•"/>
              <a:defRPr/>
            </a:lvl7pPr>
            <a:lvl8pPr marL="3657351" lvl="7" indent="-342877" algn="l">
              <a:spcBef>
                <a:spcPts val="360"/>
              </a:spcBef>
              <a:spcAft>
                <a:spcPts val="0"/>
              </a:spcAft>
              <a:buClr>
                <a:schemeClr val="dk1"/>
              </a:buClr>
              <a:buSzPts val="1800"/>
              <a:buChar char="•"/>
              <a:defRPr/>
            </a:lvl8pPr>
            <a:lvl9pPr marL="4114520" lvl="8" indent="-342877"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561741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10/15/2024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dirty="0"/>
          </a:p>
        </p:txBody>
      </p:sp>
    </p:spTree>
    <p:extLst>
      <p:ext uri="{BB962C8B-B14F-4D97-AF65-F5344CB8AC3E}">
        <p14:creationId xmlns:p14="http://schemas.microsoft.com/office/powerpoint/2010/main" val="134077603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cstate="print"/>
          <a:srcRect/>
          <a:stretch>
            <a:fillRect/>
          </a:stretch>
        </p:blipFill>
        <p:spPr bwMode="auto">
          <a:xfrm>
            <a:off x="11239501" y="5562600"/>
            <a:ext cx="952500" cy="838200"/>
          </a:xfrm>
          <a:prstGeom prst="rect">
            <a:avLst/>
          </a:prstGeom>
          <a:noFill/>
          <a:ln w="9525">
            <a:noFill/>
            <a:miter lim="800000"/>
            <a:headEnd/>
            <a:tailEnd/>
          </a:ln>
        </p:spPr>
      </p:pic>
      <p:pic>
        <p:nvPicPr>
          <p:cNvPr id="5" name="Picture 7" descr="hand.gif"/>
          <p:cNvPicPr>
            <a:picLocks noChangeAspect="1"/>
          </p:cNvPicPr>
          <p:nvPr userDrawn="1"/>
        </p:nvPicPr>
        <p:blipFill>
          <a:blip r:embed="rId3" cstate="print"/>
          <a:srcRect/>
          <a:stretch>
            <a:fillRect/>
          </a:stretch>
        </p:blipFill>
        <p:spPr bwMode="auto">
          <a:xfrm>
            <a:off x="1" y="6115050"/>
            <a:ext cx="1587500" cy="742950"/>
          </a:xfrm>
          <a:prstGeom prst="rect">
            <a:avLst/>
          </a:prstGeom>
          <a:noFill/>
          <a:ln w="9525">
            <a:noFill/>
            <a:miter lim="800000"/>
            <a:headEnd/>
            <a:tailEnd/>
          </a:ln>
        </p:spPr>
      </p:pic>
      <p:sp>
        <p:nvSpPr>
          <p:cNvPr id="6" name="Freeform 5"/>
          <p:cNvSpPr/>
          <p:nvPr userDrawn="1"/>
        </p:nvSpPr>
        <p:spPr>
          <a:xfrm>
            <a:off x="1562101" y="6124576"/>
            <a:ext cx="9715500"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cstate="print"/>
          <a:srcRect/>
          <a:stretch>
            <a:fillRect/>
          </a:stretch>
        </p:blipFill>
        <p:spPr bwMode="auto">
          <a:xfrm rot="18850181">
            <a:off x="125942" y="155575"/>
            <a:ext cx="2000250" cy="13970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0"/>
            <a:ext cx="109728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0812477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10/15/2024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dirty="0"/>
          </a:p>
        </p:txBody>
      </p:sp>
    </p:spTree>
    <p:extLst>
      <p:ext uri="{BB962C8B-B14F-4D97-AF65-F5344CB8AC3E}">
        <p14:creationId xmlns:p14="http://schemas.microsoft.com/office/powerpoint/2010/main" val="207745976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10/15/2024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dirty="0"/>
          </a:p>
        </p:txBody>
      </p:sp>
    </p:spTree>
    <p:extLst>
      <p:ext uri="{BB962C8B-B14F-4D97-AF65-F5344CB8AC3E}">
        <p14:creationId xmlns:p14="http://schemas.microsoft.com/office/powerpoint/2010/main" val="412671764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10/15/2024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dirty="0"/>
          </a:p>
        </p:txBody>
      </p:sp>
    </p:spTree>
    <p:extLst>
      <p:ext uri="{BB962C8B-B14F-4D97-AF65-F5344CB8AC3E}">
        <p14:creationId xmlns:p14="http://schemas.microsoft.com/office/powerpoint/2010/main" val="1380699718"/>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10/15/2024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dirty="0"/>
          </a:p>
        </p:txBody>
      </p:sp>
    </p:spTree>
    <p:extLst>
      <p:ext uri="{BB962C8B-B14F-4D97-AF65-F5344CB8AC3E}">
        <p14:creationId xmlns:p14="http://schemas.microsoft.com/office/powerpoint/2010/main" val="328538331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10/15/2024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dirty="0"/>
          </a:p>
        </p:txBody>
      </p:sp>
    </p:spTree>
    <p:extLst>
      <p:ext uri="{BB962C8B-B14F-4D97-AF65-F5344CB8AC3E}">
        <p14:creationId xmlns:p14="http://schemas.microsoft.com/office/powerpoint/2010/main" val="215176857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5F11C-1F9A-458C-BFCD-11278D270FD7}" type="datetime1">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AD7CF-F0A2-4383-A038-D82EAAF254E2}" type="slidenum">
              <a:rPr lang="en-US" smtClean="0"/>
              <a:t>‹#›</a:t>
            </a:fld>
            <a:endParaRPr lang="en-US"/>
          </a:p>
        </p:txBody>
      </p:sp>
    </p:spTree>
    <p:extLst>
      <p:ext uri="{BB962C8B-B14F-4D97-AF65-F5344CB8AC3E}">
        <p14:creationId xmlns:p14="http://schemas.microsoft.com/office/powerpoint/2010/main" val="2232397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10/15/2024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dirty="0"/>
          </a:p>
        </p:txBody>
      </p:sp>
    </p:spTree>
    <p:extLst>
      <p:ext uri="{BB962C8B-B14F-4D97-AF65-F5344CB8AC3E}">
        <p14:creationId xmlns:p14="http://schemas.microsoft.com/office/powerpoint/2010/main" val="55706437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10/15/2024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dirty="0"/>
          </a:p>
        </p:txBody>
      </p:sp>
    </p:spTree>
    <p:extLst>
      <p:ext uri="{BB962C8B-B14F-4D97-AF65-F5344CB8AC3E}">
        <p14:creationId xmlns:p14="http://schemas.microsoft.com/office/powerpoint/2010/main" val="3396649196"/>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10/15/2024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dirty="0"/>
          </a:p>
        </p:txBody>
      </p:sp>
    </p:spTree>
    <p:extLst>
      <p:ext uri="{BB962C8B-B14F-4D97-AF65-F5344CB8AC3E}">
        <p14:creationId xmlns:p14="http://schemas.microsoft.com/office/powerpoint/2010/main" val="1762497779"/>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10/15/2024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dirty="0"/>
          </a:p>
        </p:txBody>
      </p:sp>
    </p:spTree>
    <p:extLst>
      <p:ext uri="{BB962C8B-B14F-4D97-AF65-F5344CB8AC3E}">
        <p14:creationId xmlns:p14="http://schemas.microsoft.com/office/powerpoint/2010/main" val="116778918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13A729-173D-4100-9E93-E750DC9C7B4C}" type="datetime1">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AD7CF-F0A2-4383-A038-D82EAAF254E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407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4E4902-8201-431E-872A-E02958C7C1ED}" type="datetime1">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0AD7CF-F0A2-4383-A038-D82EAAF254E2}" type="slidenum">
              <a:rPr lang="en-US" smtClean="0"/>
              <a:t>‹#›</a:t>
            </a:fld>
            <a:endParaRPr lang="en-US"/>
          </a:p>
        </p:txBody>
      </p:sp>
    </p:spTree>
    <p:extLst>
      <p:ext uri="{BB962C8B-B14F-4D97-AF65-F5344CB8AC3E}">
        <p14:creationId xmlns:p14="http://schemas.microsoft.com/office/powerpoint/2010/main" val="4089632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A3F2CA-6856-47AD-8FEF-A7F04EC7FA05}" type="datetime1">
              <a:rPr lang="en-US" smtClean="0"/>
              <a:t>10/15/2024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0AD7CF-F0A2-4383-A038-D82EAAF254E2}" type="slidenum">
              <a:rPr lang="en-US" smtClean="0"/>
              <a:t>‹#›</a:t>
            </a:fld>
            <a:endParaRPr lang="en-US"/>
          </a:p>
        </p:txBody>
      </p:sp>
    </p:spTree>
    <p:extLst>
      <p:ext uri="{BB962C8B-B14F-4D97-AF65-F5344CB8AC3E}">
        <p14:creationId xmlns:p14="http://schemas.microsoft.com/office/powerpoint/2010/main" val="727599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64FF5E-8A22-4D2F-A7DB-15AEDD690145}" type="datetime1">
              <a:rPr lang="en-US" smtClean="0"/>
              <a:t>10/15/2024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0AD7CF-F0A2-4383-A038-D82EAAF254E2}" type="slidenum">
              <a:rPr lang="en-US" smtClean="0"/>
              <a:t>‹#›</a:t>
            </a:fld>
            <a:endParaRPr lang="en-US"/>
          </a:p>
        </p:txBody>
      </p:sp>
    </p:spTree>
    <p:extLst>
      <p:ext uri="{BB962C8B-B14F-4D97-AF65-F5344CB8AC3E}">
        <p14:creationId xmlns:p14="http://schemas.microsoft.com/office/powerpoint/2010/main" val="3781795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E08D14-7D5B-43FF-AD9A-7E175364C69D}" type="datetime1">
              <a:rPr lang="en-US" smtClean="0"/>
              <a:t>10/15/2024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90AD7CF-F0A2-4383-A038-D82EAAF254E2}" type="slidenum">
              <a:rPr lang="en-US" smtClean="0"/>
              <a:t>‹#›</a:t>
            </a:fld>
            <a:endParaRPr lang="en-US"/>
          </a:p>
        </p:txBody>
      </p:sp>
    </p:spTree>
    <p:extLst>
      <p:ext uri="{BB962C8B-B14F-4D97-AF65-F5344CB8AC3E}">
        <p14:creationId xmlns:p14="http://schemas.microsoft.com/office/powerpoint/2010/main" val="3571965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2F64E6-D37A-4076-885E-33767E7CCBCE}" type="datetime1">
              <a:rPr lang="en-US" smtClean="0"/>
              <a:t>10/15/2024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90AD7CF-F0A2-4383-A038-D82EAAF254E2}" type="slidenum">
              <a:rPr lang="en-US" smtClean="0"/>
              <a:t>‹#›</a:t>
            </a:fld>
            <a:endParaRPr lang="en-US"/>
          </a:p>
        </p:txBody>
      </p:sp>
    </p:spTree>
    <p:extLst>
      <p:ext uri="{BB962C8B-B14F-4D97-AF65-F5344CB8AC3E}">
        <p14:creationId xmlns:p14="http://schemas.microsoft.com/office/powerpoint/2010/main" val="1330628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53FC57-5D34-4C65-9BD8-CF64D8739E0B}" type="datetime1">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0AD7CF-F0A2-4383-A038-D82EAAF254E2}" type="slidenum">
              <a:rPr lang="en-US" smtClean="0"/>
              <a:t>‹#›</a:t>
            </a:fld>
            <a:endParaRPr lang="en-US"/>
          </a:p>
        </p:txBody>
      </p:sp>
    </p:spTree>
    <p:extLst>
      <p:ext uri="{BB962C8B-B14F-4D97-AF65-F5344CB8AC3E}">
        <p14:creationId xmlns:p14="http://schemas.microsoft.com/office/powerpoint/2010/main" val="3121375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08B8E24-D3D3-4496-AB4A-F6A693EC6685}" type="datetime1">
              <a:rPr lang="en-US" smtClean="0"/>
              <a:t>10/15/2024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90AD7CF-F0A2-4383-A038-D82EAAF254E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9257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10/15/2024</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dirty="0"/>
          </a:p>
        </p:txBody>
      </p:sp>
    </p:spTree>
    <p:extLst>
      <p:ext uri="{BB962C8B-B14F-4D97-AF65-F5344CB8AC3E}">
        <p14:creationId xmlns:p14="http://schemas.microsoft.com/office/powerpoint/2010/main" val="85013939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hyperlink" Target="MS1%20Appendix.docx"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b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b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MS1%20Appendix.docx"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b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forms/d/e/1FAIpQLSdQpThFmIl2fHHigxp6NGC5IAFYrNoURLVAhamKDK1t0DaKuA/viewform" TargetMode="External"/><Relationship Id="rId2" Type="http://schemas.openxmlformats.org/officeDocument/2006/relationships/hyperlink" Target="https://drive.google.com/file/d/1AsiLOdXLdbZMji9v2OnzNt0nsMSpTg2X/view?usp=sharing" TargetMode="External"/><Relationship Id="rId1" Type="http://schemas.openxmlformats.org/officeDocument/2006/relationships/slideLayout" Target="../slideLayouts/slideLayout2.xml"/><Relationship Id="rId4" Type="http://schemas.openxmlformats.org/officeDocument/2006/relationships/hyperlink" Target="https://docs.google.com/spreadsheets/d/1FvH-illXMzn0wA4QXsy_3IVi1K4Ac7M5Rl9DXdug8t0/edit?usp=sharin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190.png"/></Relationships>
</file>

<file path=ppt/slides/_rels/slide3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bmp"/><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drive.google.com/file/d/1AsiLOdXLdbZMji9v2OnzNt0nsMSpTg2X/view?usp=sharing"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drive.google.com/file/d/0B-UkJgZN8a96Y3JwQVdfcWk2Nms/view?usp=sharing&amp;resourcekey=0-RcfKQ51Pfb03HDT2hfKSgg" TargetMode="External"/><Relationship Id="rId2" Type="http://schemas.openxmlformats.org/officeDocument/2006/relationships/hyperlink" Target="https://www.youtube.com/watch?v=nWhuEQ0S46Y" TargetMode="External"/><Relationship Id="rId1" Type="http://schemas.openxmlformats.org/officeDocument/2006/relationships/slideLayout" Target="../slideLayouts/slideLayout14.xml"/><Relationship Id="rId4" Type="http://schemas.openxmlformats.org/officeDocument/2006/relationships/hyperlink" Target="https://drive.google.com/file/d/18u5MUw72lbQaajIAX50bzoifej2LLmiO/view?usp=sharing"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hyperlink" Target="MS1%20Appendix.docx"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bmp"/><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docs.google.com/forms/d/e/1FAIpQLSdQpThFmIl2fHHigxp6NGC5IAFYrNoURLVAhamKDK1t0DaKuA/viewform"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docs.google.com/forms/d/e/1FAIpQLSdQpThFmIl2fHHigxp6NGC5IAFYrNoURLVAhamKDK1t0DaKuA/viewform" TargetMode="Externa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9044F-A993-07CB-D1DD-01EB559068DB}"/>
              </a:ext>
            </a:extLst>
          </p:cNvPr>
          <p:cNvSpPr>
            <a:spLocks noGrp="1"/>
          </p:cNvSpPr>
          <p:nvPr>
            <p:ph type="ctrTitle"/>
          </p:nvPr>
        </p:nvSpPr>
        <p:spPr/>
        <p:txBody>
          <a:bodyPr/>
          <a:lstStyle/>
          <a:p>
            <a:pPr algn="ctr"/>
            <a:r>
              <a:rPr lang="en-US" dirty="0"/>
              <a:t>OS’24 Project</a:t>
            </a:r>
            <a:br>
              <a:rPr lang="en-US" dirty="0"/>
            </a:br>
            <a:endParaRPr lang="en-US" dirty="0"/>
          </a:p>
        </p:txBody>
      </p:sp>
      <p:sp>
        <p:nvSpPr>
          <p:cNvPr id="3" name="Subtitle 2">
            <a:extLst>
              <a:ext uri="{FF2B5EF4-FFF2-40B4-BE49-F238E27FC236}">
                <a16:creationId xmlns:a16="http://schemas.microsoft.com/office/drawing/2014/main" id="{3A4D10DF-2536-BB92-0FC3-80368303D050}"/>
              </a:ext>
            </a:extLst>
          </p:cNvPr>
          <p:cNvSpPr>
            <a:spLocks noGrp="1"/>
          </p:cNvSpPr>
          <p:nvPr>
            <p:ph type="subTitle" idx="1"/>
          </p:nvPr>
        </p:nvSpPr>
        <p:spPr>
          <a:xfrm>
            <a:off x="1100051" y="4455620"/>
            <a:ext cx="10058400" cy="1643428"/>
          </a:xfrm>
        </p:spPr>
        <p:txBody>
          <a:bodyPr>
            <a:normAutofit/>
          </a:bodyPr>
          <a:lstStyle/>
          <a:p>
            <a:pPr algn="ctr"/>
            <a:r>
              <a:rPr lang="en-US" sz="3900" dirty="0"/>
              <a:t>Milestone 1: </a:t>
            </a:r>
            <a:r>
              <a:rPr lang="en-US" sz="3900" b="1" dirty="0"/>
              <a:t>PREPROCESSING</a:t>
            </a:r>
          </a:p>
          <a:p>
            <a:pPr algn="ctr"/>
            <a:r>
              <a:rPr lang="en-US" sz="2800" b="1" dirty="0"/>
              <a:t>COMMAND PROMPT, SYSTEM CALLS, DYNAMIC ALLOCATOR &amp; locks</a:t>
            </a:r>
            <a:endParaRPr lang="en-US" sz="1600" b="1" dirty="0"/>
          </a:p>
        </p:txBody>
      </p:sp>
      <p:sp>
        <p:nvSpPr>
          <p:cNvPr id="5" name="Slide Number Placeholder 4">
            <a:extLst>
              <a:ext uri="{FF2B5EF4-FFF2-40B4-BE49-F238E27FC236}">
                <a16:creationId xmlns:a16="http://schemas.microsoft.com/office/drawing/2014/main" id="{D9F6BA8C-5654-AF8F-C60C-0CBCB05AE82F}"/>
              </a:ext>
            </a:extLst>
          </p:cNvPr>
          <p:cNvSpPr>
            <a:spLocks noGrp="1"/>
          </p:cNvSpPr>
          <p:nvPr>
            <p:ph type="sldNum" sz="quarter" idx="12"/>
          </p:nvPr>
        </p:nvSpPr>
        <p:spPr/>
        <p:txBody>
          <a:bodyPr/>
          <a:lstStyle/>
          <a:p>
            <a:fld id="{090AD7CF-F0A2-4383-A038-D82EAAF254E2}" type="slidenum">
              <a:rPr lang="en-US" smtClean="0"/>
              <a:t>1</a:t>
            </a:fld>
            <a:endParaRPr lang="en-US"/>
          </a:p>
        </p:txBody>
      </p:sp>
    </p:spTree>
    <p:extLst>
      <p:ext uri="{BB962C8B-B14F-4D97-AF65-F5344CB8AC3E}">
        <p14:creationId xmlns:p14="http://schemas.microsoft.com/office/powerpoint/2010/main" val="1553194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8" name="Google Shape;258;p37"/>
          <p:cNvSpPr txBox="1">
            <a:spLocks noGrp="1"/>
          </p:cNvSpPr>
          <p:nvPr>
            <p:ph type="body" idx="3"/>
          </p:nvPr>
        </p:nvSpPr>
        <p:spPr>
          <a:xfrm>
            <a:off x="609792" y="1390226"/>
            <a:ext cx="5181419" cy="628178"/>
          </a:xfrm>
          <a:prstGeom prst="rect">
            <a:avLst/>
          </a:prstGeom>
          <a:solidFill>
            <a:srgbClr val="E69138"/>
          </a:solidFill>
        </p:spPr>
        <p:txBody>
          <a:bodyPr spcFirstLastPara="1" vert="horz" wrap="square" lIns="91421" tIns="45699" rIns="91421" bIns="45699" rtlCol="0" anchor="t" anchorCtr="0">
            <a:noAutofit/>
          </a:bodyPr>
          <a:lstStyle/>
          <a:p>
            <a:pPr marL="0" indent="0" algn="ctr"/>
            <a:r>
              <a:rPr lang="en-US" sz="2500" dirty="0"/>
              <a:t>Pointers</a:t>
            </a:r>
            <a:endParaRPr sz="2500" dirty="0"/>
          </a:p>
        </p:txBody>
      </p:sp>
      <p:sp>
        <p:nvSpPr>
          <p:cNvPr id="259" name="Google Shape;259;p37"/>
          <p:cNvSpPr txBox="1">
            <a:spLocks noGrp="1"/>
          </p:cNvSpPr>
          <p:nvPr>
            <p:ph type="body" idx="4"/>
          </p:nvPr>
        </p:nvSpPr>
        <p:spPr>
          <a:xfrm>
            <a:off x="6400789" y="1390226"/>
            <a:ext cx="5181419" cy="628178"/>
          </a:xfrm>
          <a:prstGeom prst="rect">
            <a:avLst/>
          </a:prstGeom>
          <a:solidFill>
            <a:srgbClr val="6AA84F"/>
          </a:solidFill>
        </p:spPr>
        <p:txBody>
          <a:bodyPr spcFirstLastPara="1" vert="horz" wrap="square" lIns="91421" tIns="45699" rIns="91421" bIns="45699" rtlCol="0" anchor="t" anchorCtr="0">
            <a:noAutofit/>
          </a:bodyPr>
          <a:lstStyle/>
          <a:p>
            <a:pPr marL="0" indent="0" algn="ctr"/>
            <a:r>
              <a:rPr lang="en-US" sz="2500" dirty="0"/>
              <a:t>Variables</a:t>
            </a:r>
            <a:endParaRPr sz="2500" dirty="0"/>
          </a:p>
        </p:txBody>
      </p:sp>
      <p:sp>
        <p:nvSpPr>
          <p:cNvPr id="4" name="Google Shape;87;p18">
            <a:extLst>
              <a:ext uri="{FF2B5EF4-FFF2-40B4-BE49-F238E27FC236}">
                <a16:creationId xmlns:a16="http://schemas.microsoft.com/office/drawing/2014/main" id="{56DE6AD8-B8ED-7CBB-EF3E-1B4B81A5A9C2}"/>
              </a:ext>
            </a:extLst>
          </p:cNvPr>
          <p:cNvSpPr txBox="1"/>
          <p:nvPr/>
        </p:nvSpPr>
        <p:spPr>
          <a:xfrm>
            <a:off x="611198" y="-38572"/>
            <a:ext cx="10971010" cy="1079398"/>
          </a:xfrm>
          <a:prstGeom prst="rect">
            <a:avLst/>
          </a:prstGeom>
          <a:noFill/>
          <a:ln>
            <a:noFill/>
          </a:ln>
        </p:spPr>
        <p:txBody>
          <a:bodyPr spcFirstLastPara="1" wrap="square" lIns="0" tIns="0" rIns="0" bIns="0" anchor="ctr" anchorCtr="0">
            <a:spAutoFit/>
          </a:bodyPr>
          <a:lstStyle/>
          <a:p>
            <a:pPr marL="552938" algn="ctr"/>
            <a:r>
              <a:rPr lang="en-US" sz="3507" b="1" dirty="0"/>
              <a:t>Pointer vs Variables:</a:t>
            </a:r>
          </a:p>
          <a:p>
            <a:pPr marL="552938" algn="ctr"/>
            <a:r>
              <a:rPr lang="en-US" sz="3507" b="1" dirty="0"/>
              <a:t>Assigning value</a:t>
            </a:r>
          </a:p>
        </p:txBody>
      </p:sp>
      <p:sp>
        <p:nvSpPr>
          <p:cNvPr id="6" name="Google Shape;117;p23">
            <a:extLst>
              <a:ext uri="{FF2B5EF4-FFF2-40B4-BE49-F238E27FC236}">
                <a16:creationId xmlns:a16="http://schemas.microsoft.com/office/drawing/2014/main" id="{EB59B656-5837-1EDF-274A-F45D21868AA9}"/>
              </a:ext>
            </a:extLst>
          </p:cNvPr>
          <p:cNvSpPr/>
          <p:nvPr/>
        </p:nvSpPr>
        <p:spPr>
          <a:xfrm>
            <a:off x="609792" y="2367774"/>
            <a:ext cx="5181419" cy="4208461"/>
          </a:xfrm>
          <a:prstGeom prst="roundRect">
            <a:avLst>
              <a:gd name="adj" fmla="val 16667"/>
            </a:avLst>
          </a:prstGeom>
          <a:solidFill>
            <a:srgbClr val="FFFFFF"/>
          </a:solidFill>
          <a:ln w="19050" cap="flat" cmpd="sng">
            <a:solidFill>
              <a:srgbClr val="1CADE4"/>
            </a:solidFill>
            <a:prstDash val="solid"/>
            <a:round/>
            <a:headEnd type="none" w="sm" len="sm"/>
            <a:tailEnd type="none" w="sm" len="sm"/>
          </a:ln>
        </p:spPr>
        <p:txBody>
          <a:bodyPr spcFirstLastPara="1" wrap="square" lIns="110570" tIns="55270" rIns="110570" bIns="55270" anchor="t" anchorCtr="0">
            <a:noAutofit/>
          </a:bodyPr>
          <a:lstStyle/>
          <a:p>
            <a:pPr defTabSz="1105875">
              <a:spcAft>
                <a:spcPts val="726"/>
              </a:spcAft>
              <a:buClr>
                <a:srgbClr val="000000"/>
              </a:buClr>
              <a:buSzPts val="2000"/>
              <a:defRPr/>
            </a:pPr>
            <a:r>
              <a:rPr lang="en-US" sz="3386" b="1" kern="0" dirty="0">
                <a:solidFill>
                  <a:srgbClr val="000000"/>
                </a:solidFill>
                <a:latin typeface="Calibri"/>
                <a:cs typeface="Calibri"/>
                <a:sym typeface="Calibri"/>
              </a:rPr>
              <a:t>Assigning value:</a:t>
            </a:r>
          </a:p>
          <a:p>
            <a:pPr marL="92156" defTabSz="1105875">
              <a:buClr>
                <a:srgbClr val="000000"/>
              </a:buClr>
              <a:buSzPts val="2400"/>
              <a:defRPr/>
            </a:pPr>
            <a:r>
              <a:rPr lang="en-US" sz="2419" dirty="0">
                <a:solidFill>
                  <a:schemeClr val="hlink"/>
                </a:solidFill>
                <a:highlight>
                  <a:schemeClr val="lt1"/>
                </a:highlight>
                <a:latin typeface="Consolas"/>
                <a:ea typeface="Consolas"/>
                <a:cs typeface="Consolas"/>
                <a:sym typeface="Consolas"/>
              </a:rPr>
              <a:t>char</a:t>
            </a:r>
            <a:r>
              <a:rPr lang="en-US" sz="2419" dirty="0">
                <a:solidFill>
                  <a:schemeClr val="dk1"/>
                </a:solidFill>
                <a:highlight>
                  <a:schemeClr val="lt1"/>
                </a:highlight>
                <a:latin typeface="Consolas"/>
                <a:ea typeface="Consolas"/>
                <a:cs typeface="Consolas"/>
                <a:sym typeface="Consolas"/>
              </a:rPr>
              <a:t> *</a:t>
            </a:r>
            <a:r>
              <a:rPr lang="en-US" sz="2419" dirty="0" err="1">
                <a:solidFill>
                  <a:schemeClr val="dk1"/>
                </a:solidFill>
                <a:highlight>
                  <a:schemeClr val="lt1"/>
                </a:highlight>
                <a:latin typeface="Consolas"/>
                <a:ea typeface="Consolas"/>
                <a:cs typeface="Consolas"/>
                <a:sym typeface="Consolas"/>
              </a:rPr>
              <a:t>c_ptr</a:t>
            </a:r>
            <a:r>
              <a:rPr lang="en-US" sz="2419" dirty="0">
                <a:solidFill>
                  <a:schemeClr val="dk1"/>
                </a:solidFill>
                <a:highlight>
                  <a:schemeClr val="lt1"/>
                </a:highlight>
                <a:latin typeface="Consolas"/>
                <a:ea typeface="Consolas"/>
                <a:cs typeface="Consolas"/>
                <a:sym typeface="Consolas"/>
              </a:rPr>
              <a:t> = 0x100;	</a:t>
            </a:r>
          </a:p>
          <a:p>
            <a:pPr marL="92156" defTabSz="1105875">
              <a:buClr>
                <a:srgbClr val="000000"/>
              </a:buClr>
              <a:buSzPts val="2400"/>
              <a:defRPr/>
            </a:pPr>
            <a:r>
              <a:rPr lang="en-US" sz="2177" dirty="0">
                <a:solidFill>
                  <a:srgbClr val="008000"/>
                </a:solidFill>
                <a:highlight>
                  <a:schemeClr val="lt1"/>
                </a:highlight>
                <a:latin typeface="Consolas"/>
                <a:ea typeface="Consolas"/>
                <a:cs typeface="Consolas"/>
                <a:sym typeface="Consolas"/>
              </a:rPr>
              <a:t>//changes the pointed address</a:t>
            </a:r>
          </a:p>
          <a:p>
            <a:pPr marL="92156" defTabSz="1105875">
              <a:buClr>
                <a:srgbClr val="000000"/>
              </a:buClr>
              <a:buSzPts val="2400"/>
              <a:defRPr/>
            </a:pPr>
            <a:r>
              <a:rPr lang="en-US" sz="2419" dirty="0" err="1">
                <a:solidFill>
                  <a:schemeClr val="dk1"/>
                </a:solidFill>
                <a:highlight>
                  <a:schemeClr val="lt1"/>
                </a:highlight>
                <a:latin typeface="Consolas"/>
                <a:ea typeface="Consolas"/>
                <a:cs typeface="Consolas"/>
                <a:sym typeface="Consolas"/>
              </a:rPr>
              <a:t>c_ptr</a:t>
            </a:r>
            <a:r>
              <a:rPr lang="en-US" sz="2419" dirty="0">
                <a:solidFill>
                  <a:schemeClr val="dk1"/>
                </a:solidFill>
                <a:highlight>
                  <a:schemeClr val="lt1"/>
                </a:highlight>
                <a:latin typeface="Consolas"/>
                <a:ea typeface="Consolas"/>
                <a:cs typeface="Consolas"/>
                <a:sym typeface="Consolas"/>
              </a:rPr>
              <a:t> = 0x50;</a:t>
            </a:r>
          </a:p>
          <a:p>
            <a:pPr marL="92156">
              <a:buSzPts val="2400"/>
              <a:defRPr/>
            </a:pPr>
            <a:r>
              <a:rPr lang="en-US" sz="2419" dirty="0" err="1">
                <a:solidFill>
                  <a:schemeClr val="dk1"/>
                </a:solidFill>
                <a:highlight>
                  <a:schemeClr val="lt1"/>
                </a:highlight>
                <a:latin typeface="Consolas"/>
                <a:ea typeface="Consolas"/>
                <a:cs typeface="Consolas"/>
                <a:sym typeface="Consolas"/>
              </a:rPr>
              <a:t>c_ptr</a:t>
            </a:r>
            <a:r>
              <a:rPr lang="en-US" sz="2419" dirty="0">
                <a:solidFill>
                  <a:schemeClr val="dk1"/>
                </a:solidFill>
                <a:highlight>
                  <a:schemeClr val="lt1"/>
                </a:highlight>
                <a:latin typeface="Consolas"/>
                <a:ea typeface="Consolas"/>
                <a:cs typeface="Consolas"/>
                <a:sym typeface="Consolas"/>
              </a:rPr>
              <a:t> = &amp;x;</a:t>
            </a:r>
          </a:p>
          <a:p>
            <a:pPr marL="92156" defTabSz="1105875">
              <a:buClr>
                <a:srgbClr val="000000"/>
              </a:buClr>
              <a:buSzPts val="2400"/>
              <a:defRPr/>
            </a:pPr>
            <a:endParaRPr lang="en-US" sz="2419" dirty="0">
              <a:solidFill>
                <a:schemeClr val="hlink"/>
              </a:solidFill>
              <a:highlight>
                <a:schemeClr val="lt1"/>
              </a:highlight>
              <a:latin typeface="Consolas"/>
              <a:ea typeface="Consolas"/>
              <a:cs typeface="Consolas"/>
              <a:sym typeface="Consolas"/>
            </a:endParaRPr>
          </a:p>
          <a:p>
            <a:pPr marL="92156" defTabSz="1105875">
              <a:buClr>
                <a:srgbClr val="000000"/>
              </a:buClr>
              <a:buSzPts val="2400"/>
              <a:defRPr/>
            </a:pPr>
            <a:r>
              <a:rPr lang="en-US" sz="2177" dirty="0">
                <a:solidFill>
                  <a:srgbClr val="008000"/>
                </a:solidFill>
                <a:highlight>
                  <a:schemeClr val="lt1"/>
                </a:highlight>
                <a:latin typeface="Consolas"/>
                <a:ea typeface="Consolas"/>
                <a:cs typeface="Consolas"/>
                <a:sym typeface="Consolas"/>
              </a:rPr>
              <a:t>//changes  the value within the pointed address</a:t>
            </a:r>
            <a:endParaRPr lang="en-US" sz="2177" dirty="0">
              <a:solidFill>
                <a:schemeClr val="dk1"/>
              </a:solidFill>
              <a:highlight>
                <a:schemeClr val="lt1"/>
              </a:highlight>
              <a:latin typeface="Consolas"/>
              <a:ea typeface="Consolas"/>
              <a:cs typeface="Consolas"/>
              <a:sym typeface="Consolas"/>
            </a:endParaRPr>
          </a:p>
          <a:p>
            <a:pPr marL="92156" defTabSz="1105875">
              <a:buClr>
                <a:srgbClr val="000000"/>
              </a:buClr>
              <a:buSzPts val="2400"/>
              <a:defRPr/>
            </a:pPr>
            <a:r>
              <a:rPr lang="en-US" sz="2419" dirty="0">
                <a:solidFill>
                  <a:schemeClr val="dk1"/>
                </a:solidFill>
                <a:highlight>
                  <a:schemeClr val="lt1"/>
                </a:highlight>
                <a:latin typeface="Consolas"/>
                <a:ea typeface="Consolas"/>
                <a:cs typeface="Consolas"/>
                <a:sym typeface="Consolas"/>
              </a:rPr>
              <a:t>*</a:t>
            </a:r>
            <a:r>
              <a:rPr lang="en-US" sz="2419" dirty="0" err="1">
                <a:solidFill>
                  <a:schemeClr val="dk1"/>
                </a:solidFill>
                <a:highlight>
                  <a:schemeClr val="lt1"/>
                </a:highlight>
                <a:latin typeface="Consolas"/>
                <a:ea typeface="Consolas"/>
                <a:cs typeface="Consolas"/>
                <a:sym typeface="Consolas"/>
              </a:rPr>
              <a:t>c_ptr</a:t>
            </a:r>
            <a:r>
              <a:rPr lang="en-US" sz="2419" dirty="0">
                <a:solidFill>
                  <a:schemeClr val="dk1"/>
                </a:solidFill>
                <a:highlight>
                  <a:schemeClr val="lt1"/>
                </a:highlight>
                <a:latin typeface="Consolas"/>
                <a:ea typeface="Consolas"/>
                <a:cs typeface="Consolas"/>
                <a:sym typeface="Consolas"/>
              </a:rPr>
              <a:t> = </a:t>
            </a:r>
            <a:r>
              <a:rPr lang="en-US" sz="2419" dirty="0">
                <a:solidFill>
                  <a:srgbClr val="CC0000"/>
                </a:solidFill>
                <a:highlight>
                  <a:schemeClr val="lt1"/>
                </a:highlight>
                <a:latin typeface="Consolas"/>
                <a:ea typeface="Consolas"/>
                <a:cs typeface="Consolas"/>
                <a:sym typeface="Consolas"/>
              </a:rPr>
              <a:t>'A'</a:t>
            </a:r>
            <a:r>
              <a:rPr lang="en-US" sz="2419" dirty="0">
                <a:solidFill>
                  <a:schemeClr val="dk1"/>
                </a:solidFill>
                <a:highlight>
                  <a:schemeClr val="lt1"/>
                </a:highlight>
                <a:latin typeface="Consolas"/>
                <a:ea typeface="Consolas"/>
                <a:cs typeface="Consolas"/>
                <a:sym typeface="Consolas"/>
              </a:rPr>
              <a:t>;</a:t>
            </a:r>
            <a:endParaRPr lang="en-US" sz="2419" b="1" dirty="0">
              <a:solidFill>
                <a:srgbClr val="008000"/>
              </a:solidFill>
              <a:highlight>
                <a:schemeClr val="lt1"/>
              </a:highlight>
              <a:latin typeface="Consolas"/>
              <a:ea typeface="Consolas"/>
              <a:cs typeface="Consolas"/>
              <a:sym typeface="Consolas"/>
            </a:endParaRPr>
          </a:p>
        </p:txBody>
      </p:sp>
      <p:sp>
        <p:nvSpPr>
          <p:cNvPr id="11" name="Google Shape;117;p23">
            <a:extLst>
              <a:ext uri="{FF2B5EF4-FFF2-40B4-BE49-F238E27FC236}">
                <a16:creationId xmlns:a16="http://schemas.microsoft.com/office/drawing/2014/main" id="{6123C9EF-00DB-F939-DF7E-DC52B1BEC66D}"/>
              </a:ext>
            </a:extLst>
          </p:cNvPr>
          <p:cNvSpPr/>
          <p:nvPr/>
        </p:nvSpPr>
        <p:spPr>
          <a:xfrm>
            <a:off x="6400789" y="2367774"/>
            <a:ext cx="5181419" cy="4208461"/>
          </a:xfrm>
          <a:prstGeom prst="roundRect">
            <a:avLst>
              <a:gd name="adj" fmla="val 16667"/>
            </a:avLst>
          </a:prstGeom>
          <a:solidFill>
            <a:srgbClr val="FFFFFF"/>
          </a:solidFill>
          <a:ln w="19050" cap="flat" cmpd="sng">
            <a:solidFill>
              <a:srgbClr val="1CADE4"/>
            </a:solidFill>
            <a:prstDash val="solid"/>
            <a:round/>
            <a:headEnd type="none" w="sm" len="sm"/>
            <a:tailEnd type="none" w="sm" len="sm"/>
          </a:ln>
        </p:spPr>
        <p:txBody>
          <a:bodyPr spcFirstLastPara="1" wrap="square" lIns="110570" tIns="55270" rIns="110570" bIns="55270" anchor="t" anchorCtr="0">
            <a:noAutofit/>
          </a:bodyPr>
          <a:lstStyle/>
          <a:p>
            <a:pPr>
              <a:spcAft>
                <a:spcPts val="726"/>
              </a:spcAft>
              <a:buSzPts val="2000"/>
              <a:defRPr/>
            </a:pPr>
            <a:r>
              <a:rPr lang="en-US" sz="3386" b="1" kern="0" dirty="0">
                <a:solidFill>
                  <a:srgbClr val="000000"/>
                </a:solidFill>
                <a:latin typeface="Calibri"/>
                <a:cs typeface="Calibri"/>
                <a:sym typeface="Calibri"/>
              </a:rPr>
              <a:t>Assigning value:</a:t>
            </a:r>
          </a:p>
          <a:p>
            <a:pPr marL="92156" defTabSz="1105875">
              <a:buClr>
                <a:srgbClr val="000000"/>
              </a:buClr>
              <a:buSzPts val="2400"/>
              <a:defRPr/>
            </a:pPr>
            <a:r>
              <a:rPr lang="en-US" sz="2661" kern="0" dirty="0">
                <a:solidFill>
                  <a:srgbClr val="0000FF"/>
                </a:solidFill>
                <a:highlight>
                  <a:srgbClr val="FFFFFF"/>
                </a:highlight>
                <a:latin typeface="Consolas"/>
                <a:ea typeface="Consolas"/>
                <a:cs typeface="Consolas"/>
                <a:sym typeface="Consolas"/>
              </a:rPr>
              <a:t>char</a:t>
            </a:r>
            <a:r>
              <a:rPr lang="en-US" sz="2661" kern="0" dirty="0">
                <a:solidFill>
                  <a:srgbClr val="000000"/>
                </a:solidFill>
                <a:highlight>
                  <a:srgbClr val="FFFFFF"/>
                </a:highlight>
                <a:latin typeface="Consolas"/>
                <a:ea typeface="Consolas"/>
                <a:cs typeface="Consolas"/>
                <a:sym typeface="Consolas"/>
              </a:rPr>
              <a:t> x = 10;</a:t>
            </a:r>
            <a:endParaRPr lang="en-US" sz="2661" dirty="0">
              <a:highlight>
                <a:srgbClr val="FFFFFF"/>
              </a:highlight>
              <a:latin typeface="Consolas"/>
              <a:ea typeface="Consolas"/>
              <a:cs typeface="Consolas"/>
              <a:sym typeface="Consolas"/>
            </a:endParaRPr>
          </a:p>
          <a:p>
            <a:pPr marL="92156" defTabSz="1105875">
              <a:buClr>
                <a:srgbClr val="000000"/>
              </a:buClr>
              <a:buSzPts val="2400"/>
              <a:defRPr/>
            </a:pPr>
            <a:r>
              <a:rPr lang="en-US" sz="2661" dirty="0">
                <a:highlight>
                  <a:srgbClr val="FFFFFF"/>
                </a:highlight>
                <a:latin typeface="Consolas"/>
                <a:ea typeface="Consolas"/>
                <a:cs typeface="Consolas"/>
                <a:sym typeface="Consolas"/>
              </a:rPr>
              <a:t>x</a:t>
            </a:r>
            <a:r>
              <a:rPr lang="en-US" sz="2661" kern="0" dirty="0">
                <a:solidFill>
                  <a:srgbClr val="000000"/>
                </a:solidFill>
                <a:highlight>
                  <a:srgbClr val="FFFFFF"/>
                </a:highlight>
                <a:latin typeface="Consolas"/>
                <a:ea typeface="Consolas"/>
                <a:cs typeface="Consolas"/>
                <a:sym typeface="Consolas"/>
              </a:rPr>
              <a:t> = 50;</a:t>
            </a:r>
          </a:p>
          <a:p>
            <a:pPr marL="92156">
              <a:buSzPts val="2400"/>
              <a:defRPr/>
            </a:pPr>
            <a:r>
              <a:rPr lang="en-US" sz="2661" kern="0" dirty="0">
                <a:solidFill>
                  <a:srgbClr val="000000"/>
                </a:solidFill>
                <a:highlight>
                  <a:srgbClr val="FFFFFF"/>
                </a:highlight>
                <a:latin typeface="Consolas"/>
                <a:ea typeface="Consolas"/>
                <a:cs typeface="Consolas"/>
                <a:sym typeface="Consolas"/>
              </a:rPr>
              <a:t>x = </a:t>
            </a:r>
            <a:r>
              <a:rPr lang="en-US" sz="2661" kern="0" dirty="0">
                <a:solidFill>
                  <a:srgbClr val="CC0000"/>
                </a:solidFill>
                <a:highlight>
                  <a:srgbClr val="FFFFFF"/>
                </a:highlight>
                <a:latin typeface="Consolas"/>
                <a:ea typeface="Consolas"/>
                <a:cs typeface="Consolas"/>
                <a:sym typeface="Consolas"/>
              </a:rPr>
              <a:t>'A'</a:t>
            </a:r>
            <a:r>
              <a:rPr lang="en-US" sz="2661" dirty="0">
                <a:highlight>
                  <a:srgbClr val="FFFFFF"/>
                </a:highlight>
                <a:latin typeface="Consolas"/>
                <a:ea typeface="Consolas"/>
                <a:cs typeface="Consolas"/>
                <a:sym typeface="Consolas"/>
              </a:rPr>
              <a:t>;</a:t>
            </a:r>
            <a:endParaRPr lang="en-US" sz="2661" kern="0" dirty="0">
              <a:solidFill>
                <a:srgbClr val="000000"/>
              </a:solidFill>
              <a:highlight>
                <a:srgbClr val="FFFFFF"/>
              </a:highlight>
              <a:latin typeface="Consolas"/>
              <a:ea typeface="Consolas"/>
              <a:cs typeface="Consolas"/>
              <a:sym typeface="Consolas"/>
            </a:endParaRPr>
          </a:p>
        </p:txBody>
      </p:sp>
    </p:spTree>
    <p:extLst>
      <p:ext uri="{BB962C8B-B14F-4D97-AF65-F5344CB8AC3E}">
        <p14:creationId xmlns:p14="http://schemas.microsoft.com/office/powerpoint/2010/main" val="144515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fade">
                                      <p:cBhvr>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500"/>
                                        <p:tgtEl>
                                          <p:spTgt spid="6">
                                            <p:txEl>
                                              <p:pRg st="2" end="2"/>
                                            </p:txEl>
                                          </p:spTgt>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fade">
                                      <p:cBhvr>
                                        <p:cTn id="31" dur="500"/>
                                        <p:tgtEl>
                                          <p:spTgt spid="6">
                                            <p:txEl>
                                              <p:pRg st="3" end="3"/>
                                            </p:txEl>
                                          </p:spTgt>
                                        </p:tgtEl>
                                      </p:cBhvr>
                                    </p:animEffect>
                                  </p:childTnLst>
                                </p:cTn>
                              </p:par>
                            </p:childTnLst>
                          </p:cTn>
                        </p:par>
                        <p:par>
                          <p:cTn id="32" fill="hold">
                            <p:stCondLst>
                              <p:cond delay="1000"/>
                            </p:stCondLst>
                            <p:childTnLst>
                              <p:par>
                                <p:cTn id="33" presetID="10" presetClass="entr" presetSubtype="0" fill="hold" nodeType="after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500"/>
                                        <p:tgtEl>
                                          <p:spTgt spid="6">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
                                            <p:txEl>
                                              <p:pRg st="6" end="6"/>
                                            </p:txEl>
                                          </p:spTgt>
                                        </p:tgtEl>
                                        <p:attrNameLst>
                                          <p:attrName>style.visibility</p:attrName>
                                        </p:attrNameLst>
                                      </p:cBhvr>
                                      <p:to>
                                        <p:strVal val="visible"/>
                                      </p:to>
                                    </p:set>
                                    <p:animEffect transition="in" filter="fade">
                                      <p:cBhvr>
                                        <p:cTn id="40" dur="500"/>
                                        <p:tgtEl>
                                          <p:spTgt spid="6">
                                            <p:txEl>
                                              <p:pRg st="6" end="6"/>
                                            </p:txEl>
                                          </p:spTgt>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6">
                                            <p:txEl>
                                              <p:pRg st="7" end="7"/>
                                            </p:txEl>
                                          </p:spTgt>
                                        </p:tgtEl>
                                        <p:attrNameLst>
                                          <p:attrName>style.visibility</p:attrName>
                                        </p:attrNameLst>
                                      </p:cBhvr>
                                      <p:to>
                                        <p:strVal val="visible"/>
                                      </p:to>
                                    </p:set>
                                    <p:animEffect transition="in" filter="fade">
                                      <p:cBhvr>
                                        <p:cTn id="4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8" name="Google Shape;258;p37"/>
          <p:cNvSpPr txBox="1">
            <a:spLocks noGrp="1"/>
          </p:cNvSpPr>
          <p:nvPr>
            <p:ph type="body" idx="3"/>
          </p:nvPr>
        </p:nvSpPr>
        <p:spPr>
          <a:xfrm>
            <a:off x="609792" y="1390226"/>
            <a:ext cx="5181419" cy="628178"/>
          </a:xfrm>
          <a:prstGeom prst="rect">
            <a:avLst/>
          </a:prstGeom>
          <a:solidFill>
            <a:srgbClr val="E69138"/>
          </a:solidFill>
        </p:spPr>
        <p:txBody>
          <a:bodyPr spcFirstLastPara="1" vert="horz" wrap="square" lIns="91421" tIns="45699" rIns="91421" bIns="45699" rtlCol="0" anchor="t" anchorCtr="0">
            <a:noAutofit/>
          </a:bodyPr>
          <a:lstStyle/>
          <a:p>
            <a:pPr marL="0" indent="0" algn="ctr"/>
            <a:r>
              <a:rPr lang="en-US" sz="2500" dirty="0"/>
              <a:t>Pointers</a:t>
            </a:r>
            <a:endParaRPr sz="2500" dirty="0"/>
          </a:p>
        </p:txBody>
      </p:sp>
      <p:sp>
        <p:nvSpPr>
          <p:cNvPr id="259" name="Google Shape;259;p37"/>
          <p:cNvSpPr txBox="1">
            <a:spLocks noGrp="1"/>
          </p:cNvSpPr>
          <p:nvPr>
            <p:ph type="body" idx="4"/>
          </p:nvPr>
        </p:nvSpPr>
        <p:spPr>
          <a:xfrm>
            <a:off x="6400789" y="1390226"/>
            <a:ext cx="5181419" cy="628178"/>
          </a:xfrm>
          <a:prstGeom prst="rect">
            <a:avLst/>
          </a:prstGeom>
          <a:solidFill>
            <a:srgbClr val="6AA84F"/>
          </a:solidFill>
        </p:spPr>
        <p:txBody>
          <a:bodyPr spcFirstLastPara="1" vert="horz" wrap="square" lIns="91421" tIns="45699" rIns="91421" bIns="45699" rtlCol="0" anchor="t" anchorCtr="0">
            <a:noAutofit/>
          </a:bodyPr>
          <a:lstStyle/>
          <a:p>
            <a:pPr marL="0" indent="0" algn="ctr"/>
            <a:r>
              <a:rPr lang="en-US" sz="2500" dirty="0"/>
              <a:t>Variables</a:t>
            </a:r>
            <a:endParaRPr sz="2500" dirty="0"/>
          </a:p>
        </p:txBody>
      </p:sp>
      <p:sp>
        <p:nvSpPr>
          <p:cNvPr id="4" name="Google Shape;87;p18">
            <a:extLst>
              <a:ext uri="{FF2B5EF4-FFF2-40B4-BE49-F238E27FC236}">
                <a16:creationId xmlns:a16="http://schemas.microsoft.com/office/drawing/2014/main" id="{56DE6AD8-B8ED-7CBB-EF3E-1B4B81A5A9C2}"/>
              </a:ext>
            </a:extLst>
          </p:cNvPr>
          <p:cNvSpPr txBox="1"/>
          <p:nvPr/>
        </p:nvSpPr>
        <p:spPr>
          <a:xfrm>
            <a:off x="611198" y="-38572"/>
            <a:ext cx="10971010" cy="1079398"/>
          </a:xfrm>
          <a:prstGeom prst="rect">
            <a:avLst/>
          </a:prstGeom>
          <a:noFill/>
          <a:ln>
            <a:noFill/>
          </a:ln>
        </p:spPr>
        <p:txBody>
          <a:bodyPr spcFirstLastPara="1" wrap="square" lIns="0" tIns="0" rIns="0" bIns="0" anchor="ctr" anchorCtr="0">
            <a:spAutoFit/>
          </a:bodyPr>
          <a:lstStyle/>
          <a:p>
            <a:pPr marL="552938" algn="ctr"/>
            <a:r>
              <a:rPr lang="en-US" sz="3507" b="1" dirty="0"/>
              <a:t>Pointer vs Variables:</a:t>
            </a:r>
          </a:p>
          <a:p>
            <a:pPr marL="552938" algn="ctr"/>
            <a:r>
              <a:rPr lang="en-US" sz="3507" b="1" dirty="0"/>
              <a:t>Incrementing</a:t>
            </a:r>
          </a:p>
        </p:txBody>
      </p:sp>
      <p:sp>
        <p:nvSpPr>
          <p:cNvPr id="6" name="Google Shape;117;p23">
            <a:extLst>
              <a:ext uri="{FF2B5EF4-FFF2-40B4-BE49-F238E27FC236}">
                <a16:creationId xmlns:a16="http://schemas.microsoft.com/office/drawing/2014/main" id="{EB59B656-5837-1EDF-274A-F45D21868AA9}"/>
              </a:ext>
            </a:extLst>
          </p:cNvPr>
          <p:cNvSpPr/>
          <p:nvPr/>
        </p:nvSpPr>
        <p:spPr>
          <a:xfrm>
            <a:off x="609792" y="2367774"/>
            <a:ext cx="5181419" cy="4208461"/>
          </a:xfrm>
          <a:prstGeom prst="roundRect">
            <a:avLst>
              <a:gd name="adj" fmla="val 16667"/>
            </a:avLst>
          </a:prstGeom>
          <a:solidFill>
            <a:srgbClr val="FFFFFF"/>
          </a:solidFill>
          <a:ln w="19050" cap="flat" cmpd="sng">
            <a:solidFill>
              <a:srgbClr val="1CADE4"/>
            </a:solidFill>
            <a:prstDash val="solid"/>
            <a:round/>
            <a:headEnd type="none" w="sm" len="sm"/>
            <a:tailEnd type="none" w="sm" len="sm"/>
          </a:ln>
        </p:spPr>
        <p:txBody>
          <a:bodyPr spcFirstLastPara="1" wrap="square" lIns="110570" tIns="55270" rIns="110570" bIns="55270" anchor="t" anchorCtr="0">
            <a:noAutofit/>
          </a:bodyPr>
          <a:lstStyle/>
          <a:p>
            <a:pPr defTabSz="1105875">
              <a:spcAft>
                <a:spcPts val="726"/>
              </a:spcAft>
              <a:buClr>
                <a:srgbClr val="000000"/>
              </a:buClr>
              <a:buSzPts val="2000"/>
              <a:defRPr/>
            </a:pPr>
            <a:r>
              <a:rPr lang="en-US" sz="3386" b="1" kern="0" dirty="0">
                <a:solidFill>
                  <a:srgbClr val="000000"/>
                </a:solidFill>
                <a:latin typeface="Calibri"/>
                <a:cs typeface="Calibri"/>
                <a:sym typeface="Calibri"/>
              </a:rPr>
              <a:t>increment:</a:t>
            </a:r>
          </a:p>
          <a:p>
            <a:pPr marL="92156" defTabSz="1105875">
              <a:buClr>
                <a:srgbClr val="000000"/>
              </a:buClr>
              <a:buSzPts val="2400"/>
              <a:defRPr/>
            </a:pPr>
            <a:r>
              <a:rPr lang="en-US" sz="2661" dirty="0">
                <a:solidFill>
                  <a:schemeClr val="hlink"/>
                </a:solidFill>
                <a:highlight>
                  <a:schemeClr val="lt1"/>
                </a:highlight>
                <a:latin typeface="Consolas"/>
                <a:ea typeface="Consolas"/>
                <a:cs typeface="Consolas"/>
                <a:sym typeface="Consolas"/>
              </a:rPr>
              <a:t>char</a:t>
            </a:r>
            <a:r>
              <a:rPr lang="en-US" sz="2661" dirty="0">
                <a:solidFill>
                  <a:schemeClr val="dk1"/>
                </a:solidFill>
                <a:highlight>
                  <a:schemeClr val="lt1"/>
                </a:highlight>
                <a:latin typeface="Consolas"/>
                <a:ea typeface="Consolas"/>
                <a:cs typeface="Consolas"/>
                <a:sym typeface="Consolas"/>
              </a:rPr>
              <a:t> *</a:t>
            </a:r>
            <a:r>
              <a:rPr lang="en-US" sz="2661" dirty="0" err="1">
                <a:solidFill>
                  <a:schemeClr val="dk1"/>
                </a:solidFill>
                <a:highlight>
                  <a:schemeClr val="lt1"/>
                </a:highlight>
                <a:latin typeface="Consolas"/>
                <a:ea typeface="Consolas"/>
                <a:cs typeface="Consolas"/>
                <a:sym typeface="Consolas"/>
              </a:rPr>
              <a:t>c_ptr</a:t>
            </a:r>
            <a:r>
              <a:rPr lang="en-US" sz="2661" dirty="0">
                <a:solidFill>
                  <a:schemeClr val="dk1"/>
                </a:solidFill>
                <a:highlight>
                  <a:schemeClr val="lt1"/>
                </a:highlight>
                <a:latin typeface="Consolas"/>
                <a:ea typeface="Consolas"/>
                <a:cs typeface="Consolas"/>
                <a:sym typeface="Consolas"/>
              </a:rPr>
              <a:t> = 0x100;	</a:t>
            </a:r>
          </a:p>
          <a:p>
            <a:pPr marL="92156" defTabSz="1105875">
              <a:buClr>
                <a:srgbClr val="000000"/>
              </a:buClr>
              <a:buSzPts val="2400"/>
              <a:defRPr/>
            </a:pPr>
            <a:r>
              <a:rPr lang="en-US" sz="2661" dirty="0" err="1">
                <a:solidFill>
                  <a:schemeClr val="dk1"/>
                </a:solidFill>
                <a:highlight>
                  <a:schemeClr val="lt1"/>
                </a:highlight>
                <a:latin typeface="Consolas"/>
                <a:ea typeface="Consolas"/>
                <a:cs typeface="Consolas"/>
                <a:sym typeface="Consolas"/>
              </a:rPr>
              <a:t>c_ptr</a:t>
            </a:r>
            <a:r>
              <a:rPr lang="en-US" sz="2661" dirty="0">
                <a:solidFill>
                  <a:schemeClr val="dk1"/>
                </a:solidFill>
                <a:highlight>
                  <a:schemeClr val="lt1"/>
                </a:highlight>
                <a:latin typeface="Consolas"/>
                <a:ea typeface="Consolas"/>
                <a:cs typeface="Consolas"/>
                <a:sym typeface="Consolas"/>
              </a:rPr>
              <a:t>++;</a:t>
            </a:r>
            <a:r>
              <a:rPr lang="en-US" sz="2661" dirty="0">
                <a:solidFill>
                  <a:srgbClr val="008000"/>
                </a:solidFill>
                <a:highlight>
                  <a:schemeClr val="lt1"/>
                </a:highlight>
                <a:latin typeface="Consolas"/>
                <a:ea typeface="Consolas"/>
                <a:cs typeface="Consolas"/>
                <a:sym typeface="Consolas"/>
              </a:rPr>
              <a:t> // </a:t>
            </a:r>
            <a:r>
              <a:rPr lang="en-US" sz="2661" dirty="0" err="1">
                <a:solidFill>
                  <a:srgbClr val="008000"/>
                </a:solidFill>
                <a:highlight>
                  <a:schemeClr val="lt1"/>
                </a:highlight>
                <a:latin typeface="Consolas"/>
                <a:ea typeface="Consolas"/>
                <a:cs typeface="Consolas"/>
                <a:sym typeface="Consolas"/>
              </a:rPr>
              <a:t>ptr</a:t>
            </a:r>
            <a:r>
              <a:rPr lang="en-US" sz="2661" dirty="0">
                <a:solidFill>
                  <a:srgbClr val="008000"/>
                </a:solidFill>
                <a:highlight>
                  <a:schemeClr val="lt1"/>
                </a:highlight>
                <a:latin typeface="Consolas"/>
                <a:ea typeface="Consolas"/>
                <a:cs typeface="Consolas"/>
                <a:sym typeface="Consolas"/>
              </a:rPr>
              <a:t>=0x101</a:t>
            </a:r>
          </a:p>
          <a:p>
            <a:pPr marL="92156" defTabSz="1105875">
              <a:buClr>
                <a:srgbClr val="000000"/>
              </a:buClr>
              <a:buSzPts val="2400"/>
              <a:defRPr/>
            </a:pPr>
            <a:endParaRPr lang="en-US" sz="2661" dirty="0">
              <a:solidFill>
                <a:schemeClr val="hlink"/>
              </a:solidFill>
              <a:highlight>
                <a:schemeClr val="lt1"/>
              </a:highlight>
              <a:latin typeface="Consolas"/>
              <a:ea typeface="Consolas"/>
              <a:cs typeface="Consolas"/>
              <a:sym typeface="Consolas"/>
            </a:endParaRPr>
          </a:p>
          <a:p>
            <a:pPr marL="92156" defTabSz="1105875">
              <a:buClr>
                <a:srgbClr val="000000"/>
              </a:buClr>
              <a:buSzPts val="2400"/>
              <a:defRPr/>
            </a:pPr>
            <a:r>
              <a:rPr lang="en-US" sz="2661" dirty="0">
                <a:solidFill>
                  <a:schemeClr val="hlink"/>
                </a:solidFill>
                <a:highlight>
                  <a:schemeClr val="lt1"/>
                </a:highlight>
                <a:latin typeface="Consolas"/>
                <a:ea typeface="Consolas"/>
                <a:cs typeface="Consolas"/>
                <a:sym typeface="Consolas"/>
              </a:rPr>
              <a:t>int </a:t>
            </a:r>
            <a:r>
              <a:rPr lang="en-US" sz="2661" dirty="0">
                <a:solidFill>
                  <a:schemeClr val="dk1"/>
                </a:solidFill>
                <a:highlight>
                  <a:schemeClr val="lt1"/>
                </a:highlight>
                <a:latin typeface="Consolas"/>
                <a:ea typeface="Consolas"/>
                <a:cs typeface="Consolas"/>
                <a:sym typeface="Consolas"/>
              </a:rPr>
              <a:t>*</a:t>
            </a:r>
            <a:r>
              <a:rPr lang="en-US" sz="2661" dirty="0" err="1">
                <a:solidFill>
                  <a:schemeClr val="dk1"/>
                </a:solidFill>
                <a:highlight>
                  <a:schemeClr val="lt1"/>
                </a:highlight>
                <a:latin typeface="Consolas"/>
                <a:ea typeface="Consolas"/>
                <a:cs typeface="Consolas"/>
                <a:sym typeface="Consolas"/>
              </a:rPr>
              <a:t>i_ptr</a:t>
            </a:r>
            <a:r>
              <a:rPr lang="en-US" sz="2661" dirty="0">
                <a:solidFill>
                  <a:schemeClr val="dk1"/>
                </a:solidFill>
                <a:highlight>
                  <a:schemeClr val="lt1"/>
                </a:highlight>
                <a:latin typeface="Consolas"/>
                <a:ea typeface="Consolas"/>
                <a:cs typeface="Consolas"/>
                <a:sym typeface="Consolas"/>
              </a:rPr>
              <a:t> = 0x100;	</a:t>
            </a:r>
          </a:p>
          <a:p>
            <a:pPr marL="92156" defTabSz="1105875">
              <a:buClr>
                <a:srgbClr val="000000"/>
              </a:buClr>
              <a:buSzPts val="2400"/>
              <a:defRPr/>
            </a:pPr>
            <a:r>
              <a:rPr lang="en-US" sz="2661" dirty="0" err="1">
                <a:solidFill>
                  <a:schemeClr val="dk1"/>
                </a:solidFill>
                <a:highlight>
                  <a:schemeClr val="lt1"/>
                </a:highlight>
                <a:latin typeface="Consolas"/>
                <a:ea typeface="Consolas"/>
                <a:cs typeface="Consolas"/>
                <a:sym typeface="Consolas"/>
              </a:rPr>
              <a:t>i_ptr</a:t>
            </a:r>
            <a:r>
              <a:rPr lang="en-US" sz="2661" dirty="0">
                <a:solidFill>
                  <a:schemeClr val="dk1"/>
                </a:solidFill>
                <a:highlight>
                  <a:schemeClr val="lt1"/>
                </a:highlight>
                <a:latin typeface="Consolas"/>
                <a:ea typeface="Consolas"/>
                <a:cs typeface="Consolas"/>
                <a:sym typeface="Consolas"/>
              </a:rPr>
              <a:t>++;</a:t>
            </a:r>
            <a:r>
              <a:rPr lang="en-US" sz="2661" dirty="0">
                <a:solidFill>
                  <a:srgbClr val="008000"/>
                </a:solidFill>
                <a:highlight>
                  <a:schemeClr val="lt1"/>
                </a:highlight>
                <a:latin typeface="Consolas"/>
                <a:ea typeface="Consolas"/>
                <a:cs typeface="Consolas"/>
                <a:sym typeface="Consolas"/>
              </a:rPr>
              <a:t> // </a:t>
            </a:r>
            <a:r>
              <a:rPr lang="en-US" sz="2661" dirty="0" err="1">
                <a:solidFill>
                  <a:srgbClr val="008000"/>
                </a:solidFill>
                <a:highlight>
                  <a:schemeClr val="lt1"/>
                </a:highlight>
                <a:latin typeface="Consolas"/>
                <a:ea typeface="Consolas"/>
                <a:cs typeface="Consolas"/>
                <a:sym typeface="Consolas"/>
              </a:rPr>
              <a:t>ptr</a:t>
            </a:r>
            <a:r>
              <a:rPr lang="en-US" sz="2661" dirty="0">
                <a:solidFill>
                  <a:srgbClr val="008000"/>
                </a:solidFill>
                <a:highlight>
                  <a:schemeClr val="lt1"/>
                </a:highlight>
                <a:latin typeface="Consolas"/>
                <a:ea typeface="Consolas"/>
                <a:cs typeface="Consolas"/>
                <a:sym typeface="Consolas"/>
              </a:rPr>
              <a:t>=0x104</a:t>
            </a:r>
            <a:endParaRPr lang="en-US" sz="2661" kern="0" dirty="0">
              <a:solidFill>
                <a:srgbClr val="000000"/>
              </a:solidFill>
              <a:latin typeface="Calibri"/>
              <a:cs typeface="Calibri"/>
              <a:sym typeface="Calibri"/>
            </a:endParaRPr>
          </a:p>
          <a:p>
            <a:pPr marL="92156" defTabSz="1105875">
              <a:buClr>
                <a:srgbClr val="000000"/>
              </a:buClr>
              <a:buSzPts val="2400"/>
              <a:defRPr/>
            </a:pPr>
            <a:endParaRPr lang="en-US" sz="2419" kern="0" dirty="0">
              <a:solidFill>
                <a:srgbClr val="000000"/>
              </a:solidFill>
              <a:latin typeface="Calibri"/>
              <a:cs typeface="Calibri"/>
              <a:sym typeface="Calibri"/>
            </a:endParaRPr>
          </a:p>
          <a:p>
            <a:pPr marL="92156" algn="ctr" defTabSz="1105875">
              <a:buClr>
                <a:srgbClr val="000000"/>
              </a:buClr>
              <a:buSzPts val="2400"/>
              <a:defRPr/>
            </a:pPr>
            <a:r>
              <a:rPr lang="en-US" sz="2661" b="1" kern="0" dirty="0">
                <a:solidFill>
                  <a:srgbClr val="000000"/>
                </a:solidFill>
                <a:latin typeface="Calibri"/>
                <a:cs typeface="Calibri"/>
                <a:sym typeface="Calibri"/>
              </a:rPr>
              <a:t>Increases by the size of its type</a:t>
            </a:r>
            <a:endParaRPr lang="en-US" sz="2661" b="1" dirty="0">
              <a:solidFill>
                <a:srgbClr val="008000"/>
              </a:solidFill>
              <a:highlight>
                <a:schemeClr val="lt1"/>
              </a:highlight>
              <a:latin typeface="Consolas"/>
              <a:ea typeface="Consolas"/>
              <a:cs typeface="Consolas"/>
              <a:sym typeface="Consolas"/>
            </a:endParaRPr>
          </a:p>
        </p:txBody>
      </p:sp>
      <p:sp>
        <p:nvSpPr>
          <p:cNvPr id="11" name="Google Shape;117;p23">
            <a:extLst>
              <a:ext uri="{FF2B5EF4-FFF2-40B4-BE49-F238E27FC236}">
                <a16:creationId xmlns:a16="http://schemas.microsoft.com/office/drawing/2014/main" id="{6123C9EF-00DB-F939-DF7E-DC52B1BEC66D}"/>
              </a:ext>
            </a:extLst>
          </p:cNvPr>
          <p:cNvSpPr/>
          <p:nvPr/>
        </p:nvSpPr>
        <p:spPr>
          <a:xfrm>
            <a:off x="6400789" y="2367774"/>
            <a:ext cx="5181419" cy="4208461"/>
          </a:xfrm>
          <a:prstGeom prst="roundRect">
            <a:avLst>
              <a:gd name="adj" fmla="val 16667"/>
            </a:avLst>
          </a:prstGeom>
          <a:solidFill>
            <a:srgbClr val="FFFFFF"/>
          </a:solidFill>
          <a:ln w="19050" cap="flat" cmpd="sng">
            <a:solidFill>
              <a:srgbClr val="1CADE4"/>
            </a:solidFill>
            <a:prstDash val="solid"/>
            <a:round/>
            <a:headEnd type="none" w="sm" len="sm"/>
            <a:tailEnd type="none" w="sm" len="sm"/>
          </a:ln>
        </p:spPr>
        <p:txBody>
          <a:bodyPr spcFirstLastPara="1" wrap="square" lIns="110570" tIns="55270" rIns="110570" bIns="55270" anchor="t" anchorCtr="0">
            <a:noAutofit/>
          </a:bodyPr>
          <a:lstStyle/>
          <a:p>
            <a:pPr defTabSz="1105875">
              <a:spcAft>
                <a:spcPts val="726"/>
              </a:spcAft>
              <a:buClr>
                <a:srgbClr val="000000"/>
              </a:buClr>
              <a:buSzPts val="2000"/>
              <a:defRPr/>
            </a:pPr>
            <a:r>
              <a:rPr lang="en-US" sz="3386" b="1" kern="0" dirty="0">
                <a:solidFill>
                  <a:srgbClr val="000000"/>
                </a:solidFill>
                <a:latin typeface="Calibri"/>
                <a:cs typeface="Calibri"/>
                <a:sym typeface="Calibri"/>
              </a:rPr>
              <a:t>increment:</a:t>
            </a:r>
          </a:p>
          <a:p>
            <a:pPr marL="92156" defTabSz="1105875">
              <a:buClr>
                <a:srgbClr val="000000"/>
              </a:buClr>
              <a:buSzPts val="2400"/>
              <a:defRPr/>
            </a:pPr>
            <a:r>
              <a:rPr lang="en-US" sz="2661" kern="0" dirty="0">
                <a:solidFill>
                  <a:srgbClr val="0000FF"/>
                </a:solidFill>
                <a:highlight>
                  <a:srgbClr val="FFFFFF"/>
                </a:highlight>
                <a:latin typeface="Consolas"/>
                <a:ea typeface="Consolas"/>
                <a:cs typeface="Consolas"/>
                <a:sym typeface="Consolas"/>
              </a:rPr>
              <a:t>char</a:t>
            </a:r>
            <a:r>
              <a:rPr lang="en-US" sz="2661" kern="0" dirty="0">
                <a:solidFill>
                  <a:srgbClr val="000000"/>
                </a:solidFill>
                <a:highlight>
                  <a:srgbClr val="FFFFFF"/>
                </a:highlight>
                <a:latin typeface="Consolas"/>
                <a:ea typeface="Consolas"/>
                <a:cs typeface="Consolas"/>
                <a:sym typeface="Consolas"/>
              </a:rPr>
              <a:t> x = 10;</a:t>
            </a:r>
          </a:p>
          <a:p>
            <a:pPr marL="92156" defTabSz="1105875">
              <a:buClr>
                <a:srgbClr val="000000"/>
              </a:buClr>
              <a:buSzPts val="2400"/>
              <a:defRPr/>
            </a:pPr>
            <a:r>
              <a:rPr lang="en-US" sz="2661" kern="0" dirty="0">
                <a:solidFill>
                  <a:srgbClr val="000000"/>
                </a:solidFill>
                <a:highlight>
                  <a:srgbClr val="FFFFFF"/>
                </a:highlight>
                <a:latin typeface="Consolas"/>
                <a:ea typeface="Consolas"/>
                <a:cs typeface="Consolas"/>
                <a:sym typeface="Consolas"/>
              </a:rPr>
              <a:t>x++;</a:t>
            </a:r>
            <a:r>
              <a:rPr lang="en-US" sz="2661" kern="0" dirty="0">
                <a:solidFill>
                  <a:srgbClr val="008000"/>
                </a:solidFill>
                <a:highlight>
                  <a:srgbClr val="FFFFFF"/>
                </a:highlight>
                <a:latin typeface="Consolas"/>
                <a:ea typeface="Consolas"/>
                <a:cs typeface="Consolas"/>
                <a:sym typeface="Consolas"/>
              </a:rPr>
              <a:t> // x=11</a:t>
            </a:r>
          </a:p>
          <a:p>
            <a:pPr marL="92156" defTabSz="1105875">
              <a:buClr>
                <a:srgbClr val="000000"/>
              </a:buClr>
              <a:buSzPts val="2400"/>
              <a:defRPr/>
            </a:pPr>
            <a:endParaRPr lang="en-US" sz="2661" kern="0" dirty="0">
              <a:solidFill>
                <a:srgbClr val="0000FF"/>
              </a:solidFill>
              <a:highlight>
                <a:srgbClr val="FFFFFF"/>
              </a:highlight>
              <a:latin typeface="Consolas"/>
              <a:ea typeface="Consolas"/>
              <a:cs typeface="Consolas"/>
              <a:sym typeface="Consolas"/>
            </a:endParaRPr>
          </a:p>
          <a:p>
            <a:pPr marL="92156" defTabSz="1105875">
              <a:buClr>
                <a:srgbClr val="000000"/>
              </a:buClr>
              <a:buSzPts val="2400"/>
              <a:defRPr/>
            </a:pPr>
            <a:r>
              <a:rPr lang="en-US" sz="2661" kern="0" dirty="0">
                <a:solidFill>
                  <a:srgbClr val="0000FF"/>
                </a:solidFill>
                <a:highlight>
                  <a:srgbClr val="FFFFFF"/>
                </a:highlight>
                <a:latin typeface="Consolas"/>
                <a:ea typeface="Consolas"/>
                <a:cs typeface="Consolas"/>
                <a:sym typeface="Consolas"/>
              </a:rPr>
              <a:t>int </a:t>
            </a:r>
            <a:r>
              <a:rPr lang="en-US" sz="2661" kern="0" dirty="0">
                <a:solidFill>
                  <a:srgbClr val="000000"/>
                </a:solidFill>
                <a:highlight>
                  <a:srgbClr val="FFFFFF"/>
                </a:highlight>
                <a:latin typeface="Consolas"/>
                <a:ea typeface="Consolas"/>
                <a:cs typeface="Consolas"/>
                <a:sym typeface="Consolas"/>
              </a:rPr>
              <a:t>x = 10;	</a:t>
            </a:r>
          </a:p>
          <a:p>
            <a:pPr marL="92156" defTabSz="1105875">
              <a:buClr>
                <a:srgbClr val="000000"/>
              </a:buClr>
              <a:buSzPts val="2400"/>
              <a:defRPr/>
            </a:pPr>
            <a:r>
              <a:rPr lang="en-US" sz="2661" kern="0" dirty="0">
                <a:solidFill>
                  <a:srgbClr val="000000"/>
                </a:solidFill>
                <a:highlight>
                  <a:srgbClr val="FFFFFF"/>
                </a:highlight>
                <a:latin typeface="Consolas"/>
                <a:ea typeface="Consolas"/>
                <a:cs typeface="Consolas"/>
                <a:sym typeface="Consolas"/>
              </a:rPr>
              <a:t>x++;</a:t>
            </a:r>
            <a:r>
              <a:rPr lang="en-US" sz="2661" kern="0" dirty="0">
                <a:solidFill>
                  <a:srgbClr val="008000"/>
                </a:solidFill>
                <a:highlight>
                  <a:srgbClr val="FFFFFF"/>
                </a:highlight>
                <a:latin typeface="Consolas"/>
                <a:ea typeface="Consolas"/>
                <a:cs typeface="Consolas"/>
                <a:sym typeface="Consolas"/>
              </a:rPr>
              <a:t> // x=11</a:t>
            </a:r>
            <a:endParaRPr lang="en-US" sz="2661" kern="0" dirty="0">
              <a:solidFill>
                <a:srgbClr val="000000"/>
              </a:solidFill>
              <a:latin typeface="Calibri"/>
              <a:cs typeface="Calibri"/>
              <a:sym typeface="Calibri"/>
            </a:endParaRPr>
          </a:p>
          <a:p>
            <a:pPr marL="92156" defTabSz="1105875">
              <a:buClr>
                <a:srgbClr val="000000"/>
              </a:buClr>
              <a:buSzPts val="2400"/>
              <a:defRPr/>
            </a:pPr>
            <a:endParaRPr lang="en-US" sz="2419" kern="0" dirty="0">
              <a:solidFill>
                <a:srgbClr val="000000"/>
              </a:solidFill>
              <a:latin typeface="Calibri"/>
              <a:cs typeface="Calibri"/>
              <a:sym typeface="Calibri"/>
            </a:endParaRPr>
          </a:p>
          <a:p>
            <a:pPr marL="92156" algn="ctr" defTabSz="1105875">
              <a:buClr>
                <a:srgbClr val="000000"/>
              </a:buClr>
              <a:buSzPts val="2400"/>
              <a:defRPr/>
            </a:pPr>
            <a:r>
              <a:rPr lang="en-US" sz="2661" b="1" kern="0" dirty="0">
                <a:solidFill>
                  <a:srgbClr val="000000"/>
                </a:solidFill>
                <a:latin typeface="Calibri"/>
                <a:cs typeface="Calibri"/>
                <a:sym typeface="Calibri"/>
              </a:rPr>
              <a:t>Increases by 1</a:t>
            </a:r>
            <a:endParaRPr lang="en-US" sz="2661" b="1" kern="0" dirty="0">
              <a:solidFill>
                <a:srgbClr val="008000"/>
              </a:solidFill>
              <a:highlight>
                <a:srgbClr val="FFFFFF"/>
              </a:highlight>
              <a:latin typeface="Consolas"/>
              <a:ea typeface="Consolas"/>
              <a:cs typeface="Consolas"/>
              <a:sym typeface="Consolas"/>
            </a:endParaRPr>
          </a:p>
        </p:txBody>
      </p:sp>
    </p:spTree>
    <p:extLst>
      <p:ext uri="{BB962C8B-B14F-4D97-AF65-F5344CB8AC3E}">
        <p14:creationId xmlns:p14="http://schemas.microsoft.com/office/powerpoint/2010/main" val="4154380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2" end="2"/>
                                            </p:txEl>
                                          </p:spTgt>
                                        </p:tgtEl>
                                        <p:attrNameLst>
                                          <p:attrName>style.visibility</p:attrName>
                                        </p:attrNameLst>
                                      </p:cBhvr>
                                      <p:to>
                                        <p:strVal val="visible"/>
                                      </p:to>
                                    </p:set>
                                    <p:animEffect transition="in" filter="fade">
                                      <p:cBhvr>
                                        <p:cTn id="10" dur="500"/>
                                        <p:tgtEl>
                                          <p:spTgt spid="1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animEffect transition="in" filter="fade">
                                      <p:cBhvr>
                                        <p:cTn id="15" dur="500"/>
                                        <p:tgtEl>
                                          <p:spTgt spid="11">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xEl>
                                              <p:pRg st="5" end="5"/>
                                            </p:txEl>
                                          </p:spTgt>
                                        </p:tgtEl>
                                        <p:attrNameLst>
                                          <p:attrName>style.visibility</p:attrName>
                                        </p:attrNameLst>
                                      </p:cBhvr>
                                      <p:to>
                                        <p:strVal val="visible"/>
                                      </p:to>
                                    </p:set>
                                    <p:animEffect transition="in" filter="fade">
                                      <p:cBhvr>
                                        <p:cTn id="18" dur="500"/>
                                        <p:tgtEl>
                                          <p:spTgt spid="11">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animEffect transition="in" filter="fade">
                                      <p:cBhvr>
                                        <p:cTn id="23" dur="500"/>
                                        <p:tgtEl>
                                          <p:spTgt spid="11">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fade">
                                      <p:cBhvr>
                                        <p:cTn id="28" dur="500"/>
                                        <p:tgtEl>
                                          <p:spTgt spid="6">
                                            <p:txEl>
                                              <p:pRg st="1" end="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Effect transition="in" filter="fade">
                                      <p:cBhvr>
                                        <p:cTn id="31" dur="500"/>
                                        <p:tgtEl>
                                          <p:spTgt spid="6">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
                                            <p:txEl>
                                              <p:pRg st="4" end="4"/>
                                            </p:txEl>
                                          </p:spTgt>
                                        </p:tgtEl>
                                        <p:attrNameLst>
                                          <p:attrName>style.visibility</p:attrName>
                                        </p:attrNameLst>
                                      </p:cBhvr>
                                      <p:to>
                                        <p:strVal val="visible"/>
                                      </p:to>
                                    </p:set>
                                    <p:animEffect transition="in" filter="fade">
                                      <p:cBhvr>
                                        <p:cTn id="36" dur="500"/>
                                        <p:tgtEl>
                                          <p:spTgt spid="6">
                                            <p:txEl>
                                              <p:pRg st="4" end="4"/>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6">
                                            <p:txEl>
                                              <p:pRg st="5" end="5"/>
                                            </p:txEl>
                                          </p:spTgt>
                                        </p:tgtEl>
                                        <p:attrNameLst>
                                          <p:attrName>style.visibility</p:attrName>
                                        </p:attrNameLst>
                                      </p:cBhvr>
                                      <p:to>
                                        <p:strVal val="visible"/>
                                      </p:to>
                                    </p:set>
                                    <p:animEffect transition="in" filter="fade">
                                      <p:cBhvr>
                                        <p:cTn id="39" dur="500"/>
                                        <p:tgtEl>
                                          <p:spTgt spid="6">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6">
                                            <p:txEl>
                                              <p:pRg st="7" end="7"/>
                                            </p:txEl>
                                          </p:spTgt>
                                        </p:tgtEl>
                                        <p:attrNameLst>
                                          <p:attrName>style.visibility</p:attrName>
                                        </p:attrNameLst>
                                      </p:cBhvr>
                                      <p:to>
                                        <p:strVal val="visible"/>
                                      </p:to>
                                    </p:set>
                                    <p:animEffect transition="in" filter="fade">
                                      <p:cBhvr>
                                        <p:cTn id="4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8" name="Google Shape;258;p37"/>
          <p:cNvSpPr txBox="1">
            <a:spLocks noGrp="1"/>
          </p:cNvSpPr>
          <p:nvPr>
            <p:ph type="body" idx="3"/>
          </p:nvPr>
        </p:nvSpPr>
        <p:spPr>
          <a:xfrm>
            <a:off x="611198" y="3235664"/>
            <a:ext cx="5181419" cy="628178"/>
          </a:xfrm>
          <a:prstGeom prst="rect">
            <a:avLst/>
          </a:prstGeom>
          <a:solidFill>
            <a:srgbClr val="E69138"/>
          </a:solidFill>
        </p:spPr>
        <p:txBody>
          <a:bodyPr spcFirstLastPara="1" vert="horz" wrap="square" lIns="91421" tIns="45699" rIns="91421" bIns="45699" rtlCol="0" anchor="t" anchorCtr="0">
            <a:noAutofit/>
          </a:bodyPr>
          <a:lstStyle/>
          <a:p>
            <a:pPr marL="0" indent="0" algn="ctr"/>
            <a:r>
              <a:rPr lang="en-US" sz="2500" dirty="0"/>
              <a:t>Pointers</a:t>
            </a:r>
            <a:endParaRPr sz="2500" dirty="0"/>
          </a:p>
        </p:txBody>
      </p:sp>
      <p:sp>
        <p:nvSpPr>
          <p:cNvPr id="259" name="Google Shape;259;p37"/>
          <p:cNvSpPr txBox="1">
            <a:spLocks noGrp="1"/>
          </p:cNvSpPr>
          <p:nvPr>
            <p:ph type="body" idx="4"/>
          </p:nvPr>
        </p:nvSpPr>
        <p:spPr>
          <a:xfrm>
            <a:off x="6402194" y="3235664"/>
            <a:ext cx="5181419" cy="628178"/>
          </a:xfrm>
          <a:prstGeom prst="rect">
            <a:avLst/>
          </a:prstGeom>
          <a:solidFill>
            <a:srgbClr val="6AA84F"/>
          </a:solidFill>
        </p:spPr>
        <p:txBody>
          <a:bodyPr spcFirstLastPara="1" vert="horz" wrap="square" lIns="91421" tIns="45699" rIns="91421" bIns="45699" rtlCol="0" anchor="t" anchorCtr="0">
            <a:noAutofit/>
          </a:bodyPr>
          <a:lstStyle/>
          <a:p>
            <a:pPr marL="0" indent="0" algn="ctr"/>
            <a:r>
              <a:rPr lang="en-US" sz="2500" dirty="0"/>
              <a:t>Variables</a:t>
            </a:r>
            <a:endParaRPr sz="2500" dirty="0"/>
          </a:p>
        </p:txBody>
      </p:sp>
      <p:sp>
        <p:nvSpPr>
          <p:cNvPr id="4" name="Google Shape;87;p18">
            <a:extLst>
              <a:ext uri="{FF2B5EF4-FFF2-40B4-BE49-F238E27FC236}">
                <a16:creationId xmlns:a16="http://schemas.microsoft.com/office/drawing/2014/main" id="{56DE6AD8-B8ED-7CBB-EF3E-1B4B81A5A9C2}"/>
              </a:ext>
            </a:extLst>
          </p:cNvPr>
          <p:cNvSpPr txBox="1"/>
          <p:nvPr/>
        </p:nvSpPr>
        <p:spPr>
          <a:xfrm>
            <a:off x="611198" y="-38572"/>
            <a:ext cx="10971010" cy="1079398"/>
          </a:xfrm>
          <a:prstGeom prst="rect">
            <a:avLst/>
          </a:prstGeom>
          <a:noFill/>
          <a:ln>
            <a:noFill/>
          </a:ln>
        </p:spPr>
        <p:txBody>
          <a:bodyPr spcFirstLastPara="1" wrap="square" lIns="0" tIns="0" rIns="0" bIns="0" anchor="ctr" anchorCtr="0">
            <a:spAutoFit/>
          </a:bodyPr>
          <a:lstStyle/>
          <a:p>
            <a:pPr marL="552938" algn="ctr"/>
            <a:r>
              <a:rPr lang="en-US" sz="3507" b="1" dirty="0"/>
              <a:t>Pointer vs Variables:</a:t>
            </a:r>
          </a:p>
          <a:p>
            <a:pPr marL="552938" algn="ctr"/>
            <a:r>
              <a:rPr lang="en-US" sz="3507" b="1" dirty="0"/>
              <a:t>Structure &amp; its members</a:t>
            </a:r>
          </a:p>
        </p:txBody>
      </p:sp>
      <p:sp>
        <p:nvSpPr>
          <p:cNvPr id="6" name="Google Shape;117;p23">
            <a:extLst>
              <a:ext uri="{FF2B5EF4-FFF2-40B4-BE49-F238E27FC236}">
                <a16:creationId xmlns:a16="http://schemas.microsoft.com/office/drawing/2014/main" id="{EB59B656-5837-1EDF-274A-F45D21868AA9}"/>
              </a:ext>
            </a:extLst>
          </p:cNvPr>
          <p:cNvSpPr/>
          <p:nvPr/>
        </p:nvSpPr>
        <p:spPr>
          <a:xfrm>
            <a:off x="611198" y="3955521"/>
            <a:ext cx="5181419" cy="2674398"/>
          </a:xfrm>
          <a:prstGeom prst="roundRect">
            <a:avLst>
              <a:gd name="adj" fmla="val 16667"/>
            </a:avLst>
          </a:prstGeom>
          <a:solidFill>
            <a:srgbClr val="FFFFFF"/>
          </a:solidFill>
          <a:ln w="19050" cap="flat" cmpd="sng">
            <a:solidFill>
              <a:srgbClr val="1CADE4"/>
            </a:solidFill>
            <a:prstDash val="solid"/>
            <a:round/>
            <a:headEnd type="none" w="sm" len="sm"/>
            <a:tailEnd type="none" w="sm" len="sm"/>
          </a:ln>
        </p:spPr>
        <p:txBody>
          <a:bodyPr spcFirstLastPara="1" wrap="square" lIns="110570" tIns="55270" rIns="110570" bIns="55270" anchor="t" anchorCtr="0">
            <a:noAutofit/>
          </a:bodyPr>
          <a:lstStyle/>
          <a:p>
            <a:pPr defTabSz="1105875">
              <a:spcAft>
                <a:spcPts val="726"/>
              </a:spcAft>
              <a:buClr>
                <a:srgbClr val="000000"/>
              </a:buClr>
              <a:buSzPts val="2000"/>
              <a:defRPr/>
            </a:pPr>
            <a:r>
              <a:rPr lang="en-US" sz="3144" b="1" kern="0" dirty="0" err="1">
                <a:solidFill>
                  <a:srgbClr val="000000"/>
                </a:solidFill>
                <a:latin typeface="Calibri"/>
                <a:cs typeface="Calibri"/>
                <a:sym typeface="Calibri"/>
              </a:rPr>
              <a:t>Init.</a:t>
            </a:r>
            <a:r>
              <a:rPr lang="en-US" sz="3144" b="1" kern="0" dirty="0">
                <a:solidFill>
                  <a:srgbClr val="000000"/>
                </a:solidFill>
                <a:latin typeface="Calibri"/>
                <a:cs typeface="Calibri"/>
                <a:sym typeface="Calibri"/>
              </a:rPr>
              <a:t> &amp; Assign.:</a:t>
            </a:r>
          </a:p>
          <a:p>
            <a:pPr marL="92156" defTabSz="1105875">
              <a:buClr>
                <a:srgbClr val="000000"/>
              </a:buClr>
              <a:buSzPts val="2400"/>
              <a:defRPr/>
            </a:pPr>
            <a:r>
              <a:rPr lang="en-US" sz="2419" kern="0" dirty="0">
                <a:solidFill>
                  <a:srgbClr val="0000FF"/>
                </a:solidFill>
                <a:highlight>
                  <a:srgbClr val="FFFFFF"/>
                </a:highlight>
                <a:latin typeface="Consolas"/>
                <a:ea typeface="Consolas"/>
                <a:cs typeface="Consolas"/>
                <a:sym typeface="Consolas"/>
              </a:rPr>
              <a:t>Struct </a:t>
            </a:r>
            <a:r>
              <a:rPr lang="en-US" sz="2419" kern="0" dirty="0" err="1">
                <a:solidFill>
                  <a:schemeClr val="accent6">
                    <a:lumMod val="50000"/>
                  </a:schemeClr>
                </a:solidFill>
                <a:highlight>
                  <a:srgbClr val="FFFFFF"/>
                </a:highlight>
                <a:latin typeface="Consolas"/>
                <a:ea typeface="Consolas"/>
                <a:cs typeface="Consolas"/>
                <a:sym typeface="Consolas"/>
              </a:rPr>
              <a:t>MyStruct</a:t>
            </a:r>
            <a:r>
              <a:rPr lang="en-US" sz="2419" kern="0" dirty="0">
                <a:solidFill>
                  <a:srgbClr val="000000"/>
                </a:solidFill>
                <a:highlight>
                  <a:srgbClr val="FFFFFF"/>
                </a:highlight>
                <a:latin typeface="Consolas"/>
                <a:ea typeface="Consolas"/>
                <a:cs typeface="Consolas"/>
                <a:sym typeface="Consolas"/>
              </a:rPr>
              <a:t> *</a:t>
            </a:r>
            <a:r>
              <a:rPr lang="en-US" sz="2419" kern="0" dirty="0" err="1">
                <a:solidFill>
                  <a:srgbClr val="000000"/>
                </a:solidFill>
                <a:highlight>
                  <a:srgbClr val="FFFFFF"/>
                </a:highlight>
                <a:latin typeface="Consolas"/>
                <a:ea typeface="Consolas"/>
                <a:cs typeface="Consolas"/>
                <a:sym typeface="Consolas"/>
              </a:rPr>
              <a:t>my_struct</a:t>
            </a:r>
            <a:r>
              <a:rPr lang="en-US" sz="2419" kern="0" dirty="0">
                <a:solidFill>
                  <a:srgbClr val="000000"/>
                </a:solidFill>
                <a:highlight>
                  <a:srgbClr val="FFFFFF"/>
                </a:highlight>
                <a:latin typeface="Consolas"/>
                <a:ea typeface="Consolas"/>
                <a:cs typeface="Consolas"/>
                <a:sym typeface="Consolas"/>
              </a:rPr>
              <a:t>;</a:t>
            </a:r>
          </a:p>
          <a:p>
            <a:pPr marL="92156" defTabSz="1105875">
              <a:buClr>
                <a:srgbClr val="000000"/>
              </a:buClr>
              <a:buSzPts val="2400"/>
              <a:defRPr/>
            </a:pPr>
            <a:r>
              <a:rPr lang="en-US" sz="2419" kern="0" dirty="0" err="1">
                <a:solidFill>
                  <a:srgbClr val="000000"/>
                </a:solidFill>
                <a:highlight>
                  <a:srgbClr val="FFFFFF"/>
                </a:highlight>
                <a:latin typeface="Consolas"/>
                <a:ea typeface="Consolas"/>
                <a:cs typeface="Consolas"/>
                <a:sym typeface="Consolas"/>
              </a:rPr>
              <a:t>my_struct</a:t>
            </a:r>
            <a:r>
              <a:rPr lang="en-US" sz="2419" kern="0" dirty="0">
                <a:solidFill>
                  <a:srgbClr val="000000"/>
                </a:solidFill>
                <a:highlight>
                  <a:srgbClr val="FFFFFF"/>
                </a:highlight>
                <a:latin typeface="Consolas"/>
                <a:ea typeface="Consolas"/>
                <a:cs typeface="Consolas"/>
                <a:sym typeface="Consolas"/>
              </a:rPr>
              <a:t>-&gt;x = 5;</a:t>
            </a:r>
          </a:p>
          <a:p>
            <a:pPr marL="92156" defTabSz="1105875">
              <a:buClr>
                <a:srgbClr val="000000"/>
              </a:buClr>
              <a:buSzPts val="2400"/>
              <a:defRPr/>
            </a:pPr>
            <a:r>
              <a:rPr lang="en-US" sz="2419" kern="0" dirty="0" err="1">
                <a:solidFill>
                  <a:srgbClr val="000000"/>
                </a:solidFill>
                <a:highlight>
                  <a:srgbClr val="FFFFFF"/>
                </a:highlight>
                <a:latin typeface="Consolas"/>
                <a:ea typeface="Consolas"/>
                <a:cs typeface="Consolas"/>
                <a:sym typeface="Consolas"/>
              </a:rPr>
              <a:t>my_struct</a:t>
            </a:r>
            <a:r>
              <a:rPr lang="en-US" sz="2419" kern="0" dirty="0">
                <a:solidFill>
                  <a:srgbClr val="000000"/>
                </a:solidFill>
                <a:highlight>
                  <a:srgbClr val="FFFFFF"/>
                </a:highlight>
                <a:latin typeface="Consolas"/>
                <a:ea typeface="Consolas"/>
                <a:cs typeface="Consolas"/>
                <a:sym typeface="Consolas"/>
              </a:rPr>
              <a:t>-&gt;c = </a:t>
            </a:r>
            <a:r>
              <a:rPr lang="en-US" sz="2419" kern="0" dirty="0">
                <a:solidFill>
                  <a:srgbClr val="CC0000"/>
                </a:solidFill>
                <a:highlight>
                  <a:srgbClr val="FFFFFF"/>
                </a:highlight>
                <a:latin typeface="Consolas"/>
                <a:ea typeface="Consolas"/>
                <a:cs typeface="Consolas"/>
                <a:sym typeface="Consolas"/>
              </a:rPr>
              <a:t>'A'</a:t>
            </a:r>
            <a:r>
              <a:rPr lang="en-US" sz="2419" kern="0" dirty="0">
                <a:solidFill>
                  <a:srgbClr val="000000"/>
                </a:solidFill>
                <a:highlight>
                  <a:srgbClr val="FFFFFF"/>
                </a:highlight>
                <a:latin typeface="Consolas"/>
                <a:ea typeface="Consolas"/>
                <a:cs typeface="Consolas"/>
                <a:sym typeface="Consolas"/>
              </a:rPr>
              <a:t>;</a:t>
            </a:r>
          </a:p>
          <a:p>
            <a:pPr marL="92156" defTabSz="1105875">
              <a:buClr>
                <a:srgbClr val="000000"/>
              </a:buClr>
              <a:buSzPts val="2400"/>
              <a:defRPr/>
            </a:pPr>
            <a:r>
              <a:rPr lang="en-US" sz="2419" kern="0" dirty="0">
                <a:solidFill>
                  <a:srgbClr val="000000"/>
                </a:solidFill>
                <a:highlight>
                  <a:srgbClr val="FFFFFF"/>
                </a:highlight>
                <a:latin typeface="Consolas"/>
                <a:ea typeface="Consolas"/>
                <a:cs typeface="Consolas"/>
                <a:sym typeface="Consolas"/>
              </a:rPr>
              <a:t>(*</a:t>
            </a:r>
            <a:r>
              <a:rPr lang="en-US" sz="2419" kern="0" dirty="0" err="1">
                <a:solidFill>
                  <a:srgbClr val="000000"/>
                </a:solidFill>
                <a:highlight>
                  <a:srgbClr val="FFFFFF"/>
                </a:highlight>
                <a:latin typeface="Consolas"/>
                <a:ea typeface="Consolas"/>
                <a:cs typeface="Consolas"/>
                <a:sym typeface="Consolas"/>
              </a:rPr>
              <a:t>my_struct</a:t>
            </a:r>
            <a:r>
              <a:rPr lang="en-US" sz="2419" kern="0" dirty="0">
                <a:solidFill>
                  <a:srgbClr val="000000"/>
                </a:solidFill>
                <a:highlight>
                  <a:srgbClr val="FFFFFF"/>
                </a:highlight>
                <a:latin typeface="Consolas"/>
                <a:ea typeface="Consolas"/>
                <a:cs typeface="Consolas"/>
                <a:sym typeface="Consolas"/>
              </a:rPr>
              <a:t>).y = 10</a:t>
            </a:r>
          </a:p>
        </p:txBody>
      </p:sp>
      <p:sp>
        <p:nvSpPr>
          <p:cNvPr id="11" name="Google Shape;117;p23">
            <a:extLst>
              <a:ext uri="{FF2B5EF4-FFF2-40B4-BE49-F238E27FC236}">
                <a16:creationId xmlns:a16="http://schemas.microsoft.com/office/drawing/2014/main" id="{6123C9EF-00DB-F939-DF7E-DC52B1BEC66D}"/>
              </a:ext>
            </a:extLst>
          </p:cNvPr>
          <p:cNvSpPr/>
          <p:nvPr/>
        </p:nvSpPr>
        <p:spPr>
          <a:xfrm>
            <a:off x="6402194" y="3955521"/>
            <a:ext cx="5181419" cy="2674398"/>
          </a:xfrm>
          <a:prstGeom prst="roundRect">
            <a:avLst>
              <a:gd name="adj" fmla="val 16667"/>
            </a:avLst>
          </a:prstGeom>
          <a:solidFill>
            <a:srgbClr val="FFFFFF"/>
          </a:solidFill>
          <a:ln w="19050" cap="flat" cmpd="sng">
            <a:solidFill>
              <a:srgbClr val="1CADE4"/>
            </a:solidFill>
            <a:prstDash val="solid"/>
            <a:round/>
            <a:headEnd type="none" w="sm" len="sm"/>
            <a:tailEnd type="none" w="sm" len="sm"/>
          </a:ln>
        </p:spPr>
        <p:txBody>
          <a:bodyPr spcFirstLastPara="1" wrap="square" lIns="110570" tIns="55270" rIns="110570" bIns="55270" anchor="t" anchorCtr="0">
            <a:noAutofit/>
          </a:bodyPr>
          <a:lstStyle/>
          <a:p>
            <a:pPr defTabSz="1105875">
              <a:spcAft>
                <a:spcPts val="726"/>
              </a:spcAft>
              <a:buClr>
                <a:srgbClr val="000000"/>
              </a:buClr>
              <a:buSzPts val="2000"/>
              <a:defRPr/>
            </a:pPr>
            <a:r>
              <a:rPr lang="en-US" sz="3144" b="1" dirty="0" err="1">
                <a:latin typeface="Calibri"/>
                <a:cs typeface="Calibri"/>
                <a:sym typeface="Calibri"/>
              </a:rPr>
              <a:t>Init.</a:t>
            </a:r>
            <a:r>
              <a:rPr lang="en-US" sz="3144" b="1" dirty="0">
                <a:latin typeface="Calibri"/>
                <a:cs typeface="Calibri"/>
                <a:sym typeface="Calibri"/>
              </a:rPr>
              <a:t> &amp; Assign.:</a:t>
            </a:r>
          </a:p>
          <a:p>
            <a:pPr marL="92156" defTabSz="1105875">
              <a:buClr>
                <a:srgbClr val="000000"/>
              </a:buClr>
              <a:buSzPts val="2400"/>
              <a:defRPr/>
            </a:pPr>
            <a:r>
              <a:rPr lang="en-US" sz="2419" kern="0" dirty="0">
                <a:solidFill>
                  <a:srgbClr val="0000FF"/>
                </a:solidFill>
                <a:highlight>
                  <a:srgbClr val="FFFFFF"/>
                </a:highlight>
                <a:latin typeface="Consolas"/>
                <a:ea typeface="Consolas"/>
                <a:cs typeface="Consolas"/>
                <a:sym typeface="Consolas"/>
              </a:rPr>
              <a:t>Struct </a:t>
            </a:r>
            <a:r>
              <a:rPr lang="en-US" sz="2419" kern="0" dirty="0" err="1">
                <a:solidFill>
                  <a:schemeClr val="accent6">
                    <a:lumMod val="50000"/>
                  </a:schemeClr>
                </a:solidFill>
                <a:highlight>
                  <a:srgbClr val="FFFFFF"/>
                </a:highlight>
                <a:latin typeface="Consolas"/>
                <a:ea typeface="Consolas"/>
                <a:cs typeface="Consolas"/>
                <a:sym typeface="Consolas"/>
              </a:rPr>
              <a:t>MyStruct</a:t>
            </a:r>
            <a:r>
              <a:rPr lang="en-US" sz="2419" kern="0" dirty="0">
                <a:solidFill>
                  <a:srgbClr val="000000"/>
                </a:solidFill>
                <a:highlight>
                  <a:srgbClr val="FFFFFF"/>
                </a:highlight>
                <a:latin typeface="Consolas"/>
                <a:ea typeface="Consolas"/>
                <a:cs typeface="Consolas"/>
                <a:sym typeface="Consolas"/>
              </a:rPr>
              <a:t> </a:t>
            </a:r>
            <a:r>
              <a:rPr lang="en-US" sz="2419" kern="0" dirty="0" err="1">
                <a:solidFill>
                  <a:srgbClr val="000000"/>
                </a:solidFill>
                <a:highlight>
                  <a:srgbClr val="FFFFFF"/>
                </a:highlight>
                <a:latin typeface="Consolas"/>
                <a:ea typeface="Consolas"/>
                <a:cs typeface="Consolas"/>
                <a:sym typeface="Consolas"/>
              </a:rPr>
              <a:t>my_struct</a:t>
            </a:r>
            <a:r>
              <a:rPr lang="en-US" sz="2419" kern="0" dirty="0">
                <a:solidFill>
                  <a:srgbClr val="000000"/>
                </a:solidFill>
                <a:highlight>
                  <a:srgbClr val="FFFFFF"/>
                </a:highlight>
                <a:latin typeface="Consolas"/>
                <a:ea typeface="Consolas"/>
                <a:cs typeface="Consolas"/>
                <a:sym typeface="Consolas"/>
              </a:rPr>
              <a:t>;</a:t>
            </a:r>
            <a:endParaRPr lang="en-US" sz="2419" dirty="0">
              <a:highlight>
                <a:srgbClr val="FFFFFF"/>
              </a:highlight>
              <a:latin typeface="Consolas"/>
              <a:ea typeface="Consolas"/>
              <a:cs typeface="Consolas"/>
              <a:sym typeface="Consolas"/>
            </a:endParaRPr>
          </a:p>
          <a:p>
            <a:pPr marL="92156" defTabSz="1105875">
              <a:buClr>
                <a:srgbClr val="000000"/>
              </a:buClr>
              <a:buSzPts val="2400"/>
              <a:defRPr/>
            </a:pPr>
            <a:r>
              <a:rPr lang="en-US" sz="2419" kern="0" dirty="0" err="1">
                <a:solidFill>
                  <a:srgbClr val="000000"/>
                </a:solidFill>
                <a:highlight>
                  <a:srgbClr val="FFFFFF"/>
                </a:highlight>
                <a:latin typeface="Consolas"/>
                <a:ea typeface="Consolas"/>
                <a:cs typeface="Consolas"/>
                <a:sym typeface="Consolas"/>
              </a:rPr>
              <a:t>my_struct.x</a:t>
            </a:r>
            <a:r>
              <a:rPr lang="en-US" sz="2419" kern="0" dirty="0">
                <a:solidFill>
                  <a:srgbClr val="000000"/>
                </a:solidFill>
                <a:highlight>
                  <a:srgbClr val="FFFFFF"/>
                </a:highlight>
                <a:latin typeface="Consolas"/>
                <a:ea typeface="Consolas"/>
                <a:cs typeface="Consolas"/>
                <a:sym typeface="Consolas"/>
              </a:rPr>
              <a:t> = 5;</a:t>
            </a:r>
          </a:p>
          <a:p>
            <a:pPr marL="92156">
              <a:buSzPts val="2400"/>
              <a:defRPr/>
            </a:pPr>
            <a:r>
              <a:rPr lang="en-US" sz="2419" kern="0" dirty="0" err="1">
                <a:solidFill>
                  <a:srgbClr val="000000"/>
                </a:solidFill>
                <a:highlight>
                  <a:srgbClr val="FFFFFF"/>
                </a:highlight>
                <a:latin typeface="Consolas"/>
                <a:ea typeface="Consolas"/>
                <a:cs typeface="Consolas"/>
                <a:sym typeface="Consolas"/>
              </a:rPr>
              <a:t>my_struct.c</a:t>
            </a:r>
            <a:r>
              <a:rPr lang="en-US" sz="2419" kern="0" dirty="0">
                <a:solidFill>
                  <a:srgbClr val="000000"/>
                </a:solidFill>
                <a:highlight>
                  <a:srgbClr val="FFFFFF"/>
                </a:highlight>
                <a:latin typeface="Consolas"/>
                <a:ea typeface="Consolas"/>
                <a:cs typeface="Consolas"/>
                <a:sym typeface="Consolas"/>
              </a:rPr>
              <a:t> = </a:t>
            </a:r>
            <a:r>
              <a:rPr lang="en-US" sz="2419" kern="0" dirty="0">
                <a:solidFill>
                  <a:srgbClr val="CC0000"/>
                </a:solidFill>
                <a:highlight>
                  <a:srgbClr val="FFFFFF"/>
                </a:highlight>
                <a:latin typeface="Consolas"/>
                <a:ea typeface="Consolas"/>
                <a:cs typeface="Consolas"/>
                <a:sym typeface="Consolas"/>
              </a:rPr>
              <a:t>'A'</a:t>
            </a:r>
            <a:r>
              <a:rPr lang="en-US" sz="2419" kern="0" dirty="0">
                <a:solidFill>
                  <a:srgbClr val="000000"/>
                </a:solidFill>
                <a:highlight>
                  <a:srgbClr val="FFFFFF"/>
                </a:highlight>
                <a:latin typeface="Consolas"/>
                <a:ea typeface="Consolas"/>
                <a:cs typeface="Consolas"/>
                <a:sym typeface="Consolas"/>
              </a:rPr>
              <a:t>;</a:t>
            </a:r>
          </a:p>
        </p:txBody>
      </p:sp>
      <p:sp>
        <p:nvSpPr>
          <p:cNvPr id="2" name="Google Shape;117;p23">
            <a:extLst>
              <a:ext uri="{FF2B5EF4-FFF2-40B4-BE49-F238E27FC236}">
                <a16:creationId xmlns:a16="http://schemas.microsoft.com/office/drawing/2014/main" id="{5013CFA4-7D7B-B8DB-D514-267B28D505D4}"/>
              </a:ext>
            </a:extLst>
          </p:cNvPr>
          <p:cNvSpPr/>
          <p:nvPr/>
        </p:nvSpPr>
        <p:spPr>
          <a:xfrm>
            <a:off x="4015780" y="1134152"/>
            <a:ext cx="4160441" cy="2033179"/>
          </a:xfrm>
          <a:prstGeom prst="roundRect">
            <a:avLst>
              <a:gd name="adj" fmla="val 16667"/>
            </a:avLst>
          </a:prstGeom>
          <a:solidFill>
            <a:srgbClr val="FFFFFF"/>
          </a:solidFill>
          <a:ln w="19050" cap="flat" cmpd="sng">
            <a:solidFill>
              <a:srgbClr val="1CADE4"/>
            </a:solidFill>
            <a:prstDash val="solid"/>
            <a:round/>
            <a:headEnd type="none" w="sm" len="sm"/>
            <a:tailEnd type="none" w="sm" len="sm"/>
          </a:ln>
        </p:spPr>
        <p:txBody>
          <a:bodyPr spcFirstLastPara="1" wrap="square" lIns="110570" tIns="55270" rIns="110570" bIns="55270" anchor="t" anchorCtr="0">
            <a:noAutofit/>
          </a:bodyPr>
          <a:lstStyle/>
          <a:p>
            <a:pPr marL="92156" lvl="3">
              <a:buSzPts val="2400"/>
              <a:defRPr/>
            </a:pPr>
            <a:r>
              <a:rPr lang="en-US" sz="2419" dirty="0">
                <a:solidFill>
                  <a:schemeClr val="hlink"/>
                </a:solidFill>
                <a:highlight>
                  <a:schemeClr val="lt1"/>
                </a:highlight>
                <a:latin typeface="Consolas"/>
                <a:ea typeface="Consolas"/>
                <a:cs typeface="Consolas"/>
                <a:sym typeface="Consolas"/>
              </a:rPr>
              <a:t>struct</a:t>
            </a:r>
            <a:r>
              <a:rPr lang="en-US" sz="2419" dirty="0">
                <a:solidFill>
                  <a:schemeClr val="dk1"/>
                </a:solidFill>
                <a:highlight>
                  <a:schemeClr val="lt1"/>
                </a:highlight>
                <a:latin typeface="Consolas"/>
                <a:ea typeface="Consolas"/>
                <a:cs typeface="Consolas"/>
                <a:sym typeface="Consolas"/>
              </a:rPr>
              <a:t> </a:t>
            </a:r>
            <a:r>
              <a:rPr lang="en-US" sz="2419" dirty="0" err="1">
                <a:solidFill>
                  <a:schemeClr val="accent6">
                    <a:lumMod val="50000"/>
                  </a:schemeClr>
                </a:solidFill>
                <a:highlight>
                  <a:schemeClr val="lt1"/>
                </a:highlight>
                <a:latin typeface="Consolas"/>
                <a:ea typeface="Consolas"/>
                <a:cs typeface="Consolas"/>
                <a:sym typeface="Consolas"/>
              </a:rPr>
              <a:t>MyStruct</a:t>
            </a:r>
            <a:r>
              <a:rPr lang="en-US" sz="2419" dirty="0">
                <a:solidFill>
                  <a:schemeClr val="dk1"/>
                </a:solidFill>
                <a:highlight>
                  <a:schemeClr val="lt1"/>
                </a:highlight>
                <a:latin typeface="Consolas"/>
                <a:ea typeface="Consolas"/>
                <a:cs typeface="Consolas"/>
                <a:sym typeface="Consolas"/>
              </a:rPr>
              <a:t> {</a:t>
            </a:r>
          </a:p>
          <a:p>
            <a:pPr marL="92156" lvl="3">
              <a:buSzPts val="2400"/>
              <a:defRPr/>
            </a:pPr>
            <a:r>
              <a:rPr lang="en-US" sz="2419" dirty="0">
                <a:solidFill>
                  <a:schemeClr val="dk1"/>
                </a:solidFill>
                <a:highlight>
                  <a:schemeClr val="lt1"/>
                </a:highlight>
                <a:latin typeface="Consolas"/>
                <a:ea typeface="Consolas"/>
                <a:cs typeface="Consolas"/>
                <a:sym typeface="Consolas"/>
              </a:rPr>
              <a:t>	</a:t>
            </a:r>
            <a:r>
              <a:rPr lang="en-US" sz="2419" dirty="0">
                <a:solidFill>
                  <a:schemeClr val="hlink"/>
                </a:solidFill>
                <a:highlight>
                  <a:schemeClr val="lt1"/>
                </a:highlight>
                <a:latin typeface="Consolas"/>
                <a:sym typeface="Consolas"/>
              </a:rPr>
              <a:t>int</a:t>
            </a:r>
            <a:r>
              <a:rPr lang="en-US" sz="2419" dirty="0">
                <a:solidFill>
                  <a:schemeClr val="dk1"/>
                </a:solidFill>
                <a:highlight>
                  <a:schemeClr val="lt1"/>
                </a:highlight>
                <a:latin typeface="Consolas"/>
                <a:ea typeface="Consolas"/>
                <a:cs typeface="Consolas"/>
                <a:sym typeface="Consolas"/>
              </a:rPr>
              <a:t> x, y;</a:t>
            </a:r>
          </a:p>
          <a:p>
            <a:pPr marL="92156" lvl="3">
              <a:buSzPts val="2400"/>
              <a:defRPr/>
            </a:pPr>
            <a:r>
              <a:rPr lang="en-US" sz="2419" dirty="0">
                <a:solidFill>
                  <a:schemeClr val="dk1"/>
                </a:solidFill>
                <a:highlight>
                  <a:schemeClr val="lt1"/>
                </a:highlight>
                <a:latin typeface="Consolas"/>
                <a:ea typeface="Consolas"/>
                <a:cs typeface="Consolas"/>
                <a:sym typeface="Consolas"/>
              </a:rPr>
              <a:t>	</a:t>
            </a:r>
            <a:r>
              <a:rPr lang="en-US" sz="2419" dirty="0">
                <a:solidFill>
                  <a:schemeClr val="hlink"/>
                </a:solidFill>
                <a:highlight>
                  <a:schemeClr val="lt1"/>
                </a:highlight>
                <a:latin typeface="Consolas"/>
                <a:sym typeface="Consolas"/>
              </a:rPr>
              <a:t>char</a:t>
            </a:r>
            <a:r>
              <a:rPr lang="en-US" sz="2419" dirty="0">
                <a:solidFill>
                  <a:schemeClr val="dk1"/>
                </a:solidFill>
                <a:highlight>
                  <a:schemeClr val="lt1"/>
                </a:highlight>
                <a:latin typeface="Consolas"/>
                <a:ea typeface="Consolas"/>
                <a:cs typeface="Consolas"/>
                <a:sym typeface="Consolas"/>
              </a:rPr>
              <a:t> c;</a:t>
            </a:r>
          </a:p>
          <a:p>
            <a:pPr marL="92156" lvl="3">
              <a:buSzPts val="2400"/>
              <a:defRPr/>
            </a:pPr>
            <a:r>
              <a:rPr lang="en-US" sz="2419" dirty="0">
                <a:solidFill>
                  <a:schemeClr val="dk1"/>
                </a:solidFill>
                <a:highlight>
                  <a:schemeClr val="lt1"/>
                </a:highlight>
                <a:latin typeface="Consolas"/>
                <a:ea typeface="Consolas"/>
                <a:cs typeface="Consolas"/>
                <a:sym typeface="Consolas"/>
              </a:rPr>
              <a:t>	</a:t>
            </a:r>
            <a:r>
              <a:rPr lang="en-US" sz="2419" dirty="0">
                <a:solidFill>
                  <a:schemeClr val="hlink"/>
                </a:solidFill>
                <a:highlight>
                  <a:schemeClr val="lt1"/>
                </a:highlight>
                <a:latin typeface="Consolas"/>
                <a:sym typeface="Consolas"/>
              </a:rPr>
              <a:t>char</a:t>
            </a:r>
            <a:r>
              <a:rPr lang="en-US" sz="2419" dirty="0">
                <a:solidFill>
                  <a:schemeClr val="dk1"/>
                </a:solidFill>
                <a:highlight>
                  <a:schemeClr val="lt1"/>
                </a:highlight>
                <a:latin typeface="Consolas"/>
                <a:ea typeface="Consolas"/>
                <a:cs typeface="Consolas"/>
                <a:sym typeface="Consolas"/>
              </a:rPr>
              <a:t>* </a:t>
            </a:r>
            <a:r>
              <a:rPr lang="en-US" sz="2419" dirty="0" err="1">
                <a:solidFill>
                  <a:schemeClr val="dk1"/>
                </a:solidFill>
                <a:highlight>
                  <a:schemeClr val="lt1"/>
                </a:highlight>
                <a:latin typeface="Consolas"/>
                <a:ea typeface="Consolas"/>
                <a:cs typeface="Consolas"/>
                <a:sym typeface="Consolas"/>
              </a:rPr>
              <a:t>c_ptr</a:t>
            </a:r>
            <a:r>
              <a:rPr lang="en-US" sz="2419" dirty="0">
                <a:solidFill>
                  <a:schemeClr val="dk1"/>
                </a:solidFill>
                <a:highlight>
                  <a:schemeClr val="lt1"/>
                </a:highlight>
                <a:latin typeface="Consolas"/>
                <a:ea typeface="Consolas"/>
                <a:cs typeface="Consolas"/>
                <a:sym typeface="Consolas"/>
              </a:rPr>
              <a:t>;</a:t>
            </a:r>
          </a:p>
          <a:p>
            <a:pPr marL="92156" lvl="3">
              <a:buSzPts val="2400"/>
              <a:defRPr/>
            </a:pPr>
            <a:r>
              <a:rPr lang="en-US" sz="2419" dirty="0">
                <a:solidFill>
                  <a:schemeClr val="dk1"/>
                </a:solidFill>
                <a:highlight>
                  <a:schemeClr val="lt1"/>
                </a:highlight>
                <a:latin typeface="Consolas"/>
                <a:ea typeface="Consolas"/>
                <a:cs typeface="Consolas"/>
                <a:sym typeface="Consolas"/>
              </a:rPr>
              <a:t>}</a:t>
            </a:r>
            <a:endParaRPr lang="en-US" sz="2419" dirty="0">
              <a:solidFill>
                <a:srgbClr val="008000"/>
              </a:solidFill>
              <a:highlight>
                <a:schemeClr val="lt1"/>
              </a:highlight>
              <a:latin typeface="Consolas"/>
              <a:ea typeface="Consolas"/>
              <a:cs typeface="Consolas"/>
              <a:sym typeface="Consolas"/>
            </a:endParaRPr>
          </a:p>
        </p:txBody>
      </p:sp>
    </p:spTree>
    <p:extLst>
      <p:ext uri="{BB962C8B-B14F-4D97-AF65-F5344CB8AC3E}">
        <p14:creationId xmlns:p14="http://schemas.microsoft.com/office/powerpoint/2010/main" val="19273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xEl>
                                              <p:pRg st="3" end="3"/>
                                            </p:txEl>
                                          </p:spTgt>
                                        </p:tgtEl>
                                        <p:attrNameLst>
                                          <p:attrName>style.visibility</p:attrName>
                                        </p:attrNameLst>
                                      </p:cBhvr>
                                      <p:to>
                                        <p:strVal val="visible"/>
                                      </p:to>
                                    </p:set>
                                    <p:animEffect transition="in" filter="fade">
                                      <p:cBhvr>
                                        <p:cTn id="20" dur="500"/>
                                        <p:tgtEl>
                                          <p:spTgt spid="1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Effect transition="in" filter="fade">
                                      <p:cBhvr>
                                        <p:cTn id="25" dur="500"/>
                                        <p:tgtEl>
                                          <p:spTgt spid="6">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Effect transition="in" filter="fade">
                                      <p:cBhvr>
                                        <p:cTn id="30" dur="500"/>
                                        <p:tgtEl>
                                          <p:spTgt spid="6">
                                            <p:txEl>
                                              <p:pRg st="2" end="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animEffect transition="in" filter="fade">
                                      <p:cBhvr>
                                        <p:cTn id="33" dur="500"/>
                                        <p:tgtEl>
                                          <p:spTgt spid="6">
                                            <p:txEl>
                                              <p:pRg st="3" end="3"/>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4" end="4"/>
                                            </p:txEl>
                                          </p:spTgt>
                                        </p:tgtEl>
                                        <p:attrNameLst>
                                          <p:attrName>style.visibility</p:attrName>
                                        </p:attrNameLst>
                                      </p:cBhvr>
                                      <p:to>
                                        <p:strVal val="visible"/>
                                      </p:to>
                                    </p:set>
                                    <p:animEffect transition="in" filter="fade">
                                      <p:cBhvr>
                                        <p:cTn id="36"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8" name="Google Shape;258;p37"/>
          <p:cNvSpPr txBox="1">
            <a:spLocks noGrp="1"/>
          </p:cNvSpPr>
          <p:nvPr>
            <p:ph type="body" idx="3"/>
          </p:nvPr>
        </p:nvSpPr>
        <p:spPr>
          <a:xfrm>
            <a:off x="611198" y="3235664"/>
            <a:ext cx="5181419" cy="628178"/>
          </a:xfrm>
          <a:prstGeom prst="rect">
            <a:avLst/>
          </a:prstGeom>
          <a:solidFill>
            <a:srgbClr val="E69138"/>
          </a:solidFill>
        </p:spPr>
        <p:txBody>
          <a:bodyPr spcFirstLastPara="1" vert="horz" wrap="square" lIns="91421" tIns="45699" rIns="91421" bIns="45699" rtlCol="0" anchor="t" anchorCtr="0">
            <a:noAutofit/>
          </a:bodyPr>
          <a:lstStyle/>
          <a:p>
            <a:pPr marL="0" indent="0" algn="ctr"/>
            <a:r>
              <a:rPr lang="en-US" sz="2500" dirty="0"/>
              <a:t>Pointers</a:t>
            </a:r>
            <a:endParaRPr sz="2500" dirty="0"/>
          </a:p>
        </p:txBody>
      </p:sp>
      <p:sp>
        <p:nvSpPr>
          <p:cNvPr id="259" name="Google Shape;259;p37"/>
          <p:cNvSpPr txBox="1">
            <a:spLocks noGrp="1"/>
          </p:cNvSpPr>
          <p:nvPr>
            <p:ph type="body" idx="4"/>
          </p:nvPr>
        </p:nvSpPr>
        <p:spPr>
          <a:xfrm>
            <a:off x="6402194" y="3235664"/>
            <a:ext cx="5181419" cy="628178"/>
          </a:xfrm>
          <a:prstGeom prst="rect">
            <a:avLst/>
          </a:prstGeom>
          <a:solidFill>
            <a:srgbClr val="6AA84F"/>
          </a:solidFill>
        </p:spPr>
        <p:txBody>
          <a:bodyPr spcFirstLastPara="1" vert="horz" wrap="square" lIns="91421" tIns="45699" rIns="91421" bIns="45699" rtlCol="0" anchor="t" anchorCtr="0">
            <a:noAutofit/>
          </a:bodyPr>
          <a:lstStyle/>
          <a:p>
            <a:pPr marL="0" indent="0" algn="ctr"/>
            <a:r>
              <a:rPr lang="en-US" sz="2500" dirty="0"/>
              <a:t>Variables</a:t>
            </a:r>
            <a:endParaRPr sz="2500" dirty="0"/>
          </a:p>
        </p:txBody>
      </p:sp>
      <p:sp>
        <p:nvSpPr>
          <p:cNvPr id="4" name="Google Shape;87;p18">
            <a:extLst>
              <a:ext uri="{FF2B5EF4-FFF2-40B4-BE49-F238E27FC236}">
                <a16:creationId xmlns:a16="http://schemas.microsoft.com/office/drawing/2014/main" id="{56DE6AD8-B8ED-7CBB-EF3E-1B4B81A5A9C2}"/>
              </a:ext>
            </a:extLst>
          </p:cNvPr>
          <p:cNvSpPr txBox="1"/>
          <p:nvPr/>
        </p:nvSpPr>
        <p:spPr>
          <a:xfrm>
            <a:off x="611198" y="-38572"/>
            <a:ext cx="10971010" cy="1079398"/>
          </a:xfrm>
          <a:prstGeom prst="rect">
            <a:avLst/>
          </a:prstGeom>
          <a:noFill/>
          <a:ln>
            <a:noFill/>
          </a:ln>
        </p:spPr>
        <p:txBody>
          <a:bodyPr spcFirstLastPara="1" wrap="square" lIns="0" tIns="0" rIns="0" bIns="0" anchor="ctr" anchorCtr="0">
            <a:spAutoFit/>
          </a:bodyPr>
          <a:lstStyle/>
          <a:p>
            <a:pPr marL="552938" algn="ctr"/>
            <a:r>
              <a:rPr lang="en-US" sz="3507" b="1" dirty="0"/>
              <a:t>Pointer vs Variables:</a:t>
            </a:r>
          </a:p>
          <a:p>
            <a:pPr marL="552938" algn="ctr"/>
            <a:r>
              <a:rPr lang="en-US" sz="3507" b="1" dirty="0"/>
              <a:t>Structure &amp; its members</a:t>
            </a:r>
          </a:p>
        </p:txBody>
      </p:sp>
      <p:sp>
        <p:nvSpPr>
          <p:cNvPr id="6" name="Google Shape;117;p23">
            <a:extLst>
              <a:ext uri="{FF2B5EF4-FFF2-40B4-BE49-F238E27FC236}">
                <a16:creationId xmlns:a16="http://schemas.microsoft.com/office/drawing/2014/main" id="{EB59B656-5837-1EDF-274A-F45D21868AA9}"/>
              </a:ext>
            </a:extLst>
          </p:cNvPr>
          <p:cNvSpPr/>
          <p:nvPr/>
        </p:nvSpPr>
        <p:spPr>
          <a:xfrm>
            <a:off x="611198" y="3955521"/>
            <a:ext cx="5181419" cy="2674398"/>
          </a:xfrm>
          <a:prstGeom prst="roundRect">
            <a:avLst>
              <a:gd name="adj" fmla="val 16667"/>
            </a:avLst>
          </a:prstGeom>
          <a:solidFill>
            <a:srgbClr val="FFFFFF"/>
          </a:solidFill>
          <a:ln w="19050" cap="flat" cmpd="sng">
            <a:solidFill>
              <a:srgbClr val="1CADE4"/>
            </a:solidFill>
            <a:prstDash val="solid"/>
            <a:round/>
            <a:headEnd type="none" w="sm" len="sm"/>
            <a:tailEnd type="none" w="sm" len="sm"/>
          </a:ln>
        </p:spPr>
        <p:txBody>
          <a:bodyPr spcFirstLastPara="1" wrap="square" lIns="110570" tIns="55270" rIns="110570" bIns="55270" anchor="t" anchorCtr="0">
            <a:noAutofit/>
          </a:bodyPr>
          <a:lstStyle/>
          <a:p>
            <a:pPr defTabSz="1105875">
              <a:spcAft>
                <a:spcPts val="726"/>
              </a:spcAft>
              <a:buClr>
                <a:srgbClr val="000000"/>
              </a:buClr>
              <a:buSzPts val="2000"/>
              <a:defRPr/>
            </a:pPr>
            <a:r>
              <a:rPr lang="en-US" sz="3144" b="1" kern="0" dirty="0" err="1">
                <a:solidFill>
                  <a:srgbClr val="000000"/>
                </a:solidFill>
                <a:latin typeface="Calibri"/>
                <a:cs typeface="Calibri"/>
                <a:sym typeface="Calibri"/>
              </a:rPr>
              <a:t>Init.</a:t>
            </a:r>
            <a:r>
              <a:rPr lang="en-US" sz="3144" b="1" kern="0" dirty="0">
                <a:solidFill>
                  <a:srgbClr val="000000"/>
                </a:solidFill>
                <a:latin typeface="Calibri"/>
                <a:cs typeface="Calibri"/>
                <a:sym typeface="Calibri"/>
              </a:rPr>
              <a:t> &amp; Assign.:</a:t>
            </a:r>
          </a:p>
          <a:p>
            <a:pPr marL="92156" defTabSz="1105875">
              <a:buClr>
                <a:srgbClr val="000000"/>
              </a:buClr>
              <a:buSzPts val="2400"/>
              <a:defRPr/>
            </a:pPr>
            <a:r>
              <a:rPr lang="en-US" sz="2419" kern="0" dirty="0">
                <a:solidFill>
                  <a:srgbClr val="0000FF"/>
                </a:solidFill>
                <a:highlight>
                  <a:srgbClr val="FFFFFF"/>
                </a:highlight>
                <a:latin typeface="Consolas"/>
                <a:ea typeface="Consolas"/>
                <a:cs typeface="Consolas"/>
                <a:sym typeface="Consolas"/>
              </a:rPr>
              <a:t>Struct </a:t>
            </a:r>
            <a:r>
              <a:rPr lang="en-US" sz="2419" kern="0" dirty="0" err="1">
                <a:solidFill>
                  <a:schemeClr val="accent6">
                    <a:lumMod val="50000"/>
                  </a:schemeClr>
                </a:solidFill>
                <a:highlight>
                  <a:srgbClr val="FFFFFF"/>
                </a:highlight>
                <a:latin typeface="Consolas"/>
                <a:ea typeface="Consolas"/>
                <a:cs typeface="Consolas"/>
                <a:sym typeface="Consolas"/>
              </a:rPr>
              <a:t>MyStruct</a:t>
            </a:r>
            <a:r>
              <a:rPr lang="en-US" sz="2419" kern="0" dirty="0">
                <a:solidFill>
                  <a:srgbClr val="000000"/>
                </a:solidFill>
                <a:highlight>
                  <a:srgbClr val="FFFFFF"/>
                </a:highlight>
                <a:latin typeface="Consolas"/>
                <a:ea typeface="Consolas"/>
                <a:cs typeface="Consolas"/>
                <a:sym typeface="Consolas"/>
              </a:rPr>
              <a:t> *</a:t>
            </a:r>
            <a:r>
              <a:rPr lang="en-US" sz="2419" kern="0" dirty="0" err="1">
                <a:solidFill>
                  <a:srgbClr val="000000"/>
                </a:solidFill>
                <a:highlight>
                  <a:srgbClr val="FFFFFF"/>
                </a:highlight>
                <a:latin typeface="Consolas"/>
                <a:ea typeface="Consolas"/>
                <a:cs typeface="Consolas"/>
                <a:sym typeface="Consolas"/>
              </a:rPr>
              <a:t>my_struct</a:t>
            </a:r>
            <a:r>
              <a:rPr lang="en-US" sz="2419" kern="0" dirty="0">
                <a:solidFill>
                  <a:srgbClr val="000000"/>
                </a:solidFill>
                <a:highlight>
                  <a:srgbClr val="FFFFFF"/>
                </a:highlight>
                <a:latin typeface="Consolas"/>
                <a:ea typeface="Consolas"/>
                <a:cs typeface="Consolas"/>
                <a:sym typeface="Consolas"/>
              </a:rPr>
              <a:t>;</a:t>
            </a:r>
          </a:p>
          <a:p>
            <a:pPr marL="92156" defTabSz="1105875">
              <a:buClr>
                <a:srgbClr val="000000"/>
              </a:buClr>
              <a:buSzPts val="2400"/>
              <a:defRPr/>
            </a:pPr>
            <a:r>
              <a:rPr lang="en-US" sz="2419" kern="0" dirty="0" err="1">
                <a:solidFill>
                  <a:srgbClr val="000000"/>
                </a:solidFill>
                <a:highlight>
                  <a:srgbClr val="FFFFFF"/>
                </a:highlight>
                <a:latin typeface="Consolas"/>
                <a:ea typeface="Consolas"/>
                <a:cs typeface="Consolas"/>
                <a:sym typeface="Consolas"/>
              </a:rPr>
              <a:t>my_struct</a:t>
            </a:r>
            <a:r>
              <a:rPr lang="en-US" sz="2419" dirty="0">
                <a:highlight>
                  <a:srgbClr val="FFFFFF"/>
                </a:highlight>
                <a:latin typeface="Consolas"/>
                <a:ea typeface="Consolas"/>
                <a:cs typeface="Consolas"/>
                <a:sym typeface="Consolas"/>
              </a:rPr>
              <a:t> = 100;</a:t>
            </a:r>
          </a:p>
          <a:p>
            <a:pPr marL="92156">
              <a:buSzPts val="2400"/>
              <a:defRPr/>
            </a:pPr>
            <a:r>
              <a:rPr lang="en-US" sz="2419" kern="0" dirty="0" err="1">
                <a:solidFill>
                  <a:srgbClr val="000000"/>
                </a:solidFill>
                <a:highlight>
                  <a:srgbClr val="FFFFFF"/>
                </a:highlight>
                <a:latin typeface="Consolas"/>
                <a:ea typeface="Consolas"/>
                <a:cs typeface="Consolas"/>
                <a:sym typeface="Consolas"/>
              </a:rPr>
              <a:t>my_struct</a:t>
            </a:r>
            <a:r>
              <a:rPr lang="en-US" sz="2419" dirty="0">
                <a:highlight>
                  <a:srgbClr val="FFFFFF"/>
                </a:highlight>
                <a:latin typeface="Consolas"/>
                <a:ea typeface="Consolas"/>
                <a:cs typeface="Consolas"/>
                <a:sym typeface="Consolas"/>
              </a:rPr>
              <a:t>++;</a:t>
            </a:r>
            <a:endParaRPr lang="en-US" sz="2419" dirty="0">
              <a:solidFill>
                <a:srgbClr val="008000"/>
              </a:solidFill>
              <a:highlight>
                <a:schemeClr val="lt1"/>
              </a:highlight>
              <a:latin typeface="Consolas"/>
              <a:ea typeface="Consolas"/>
              <a:cs typeface="Consolas"/>
              <a:sym typeface="Consolas"/>
            </a:endParaRPr>
          </a:p>
          <a:p>
            <a:pPr marL="92156">
              <a:buSzPts val="2400"/>
              <a:defRPr/>
            </a:pPr>
            <a:r>
              <a:rPr lang="en-US" sz="2419" dirty="0">
                <a:solidFill>
                  <a:srgbClr val="008000"/>
                </a:solidFill>
                <a:highlight>
                  <a:schemeClr val="lt1"/>
                </a:highlight>
                <a:latin typeface="Consolas"/>
                <a:ea typeface="Consolas"/>
                <a:cs typeface="Consolas"/>
                <a:sym typeface="Consolas"/>
              </a:rPr>
              <a:t>increases by size of struct</a:t>
            </a:r>
            <a:endParaRPr lang="en-US" sz="2419" dirty="0">
              <a:highlight>
                <a:srgbClr val="FFFFFF"/>
              </a:highlight>
              <a:latin typeface="Consolas"/>
              <a:ea typeface="Consolas"/>
              <a:cs typeface="Consolas"/>
              <a:sym typeface="Consolas"/>
            </a:endParaRPr>
          </a:p>
          <a:p>
            <a:pPr marL="92156">
              <a:buSzPts val="2400"/>
              <a:defRPr/>
            </a:pPr>
            <a:endParaRPr lang="en-US" sz="2419" dirty="0">
              <a:highlight>
                <a:srgbClr val="FFFFFF"/>
              </a:highlight>
              <a:latin typeface="Consolas"/>
              <a:ea typeface="Consolas"/>
              <a:cs typeface="Consolas"/>
              <a:sym typeface="Consolas"/>
            </a:endParaRPr>
          </a:p>
          <a:p>
            <a:pPr marL="92156" defTabSz="1105875">
              <a:buClr>
                <a:srgbClr val="000000"/>
              </a:buClr>
              <a:buSzPts val="2400"/>
              <a:defRPr/>
            </a:pPr>
            <a:endParaRPr lang="en-US" sz="2419" kern="0" dirty="0">
              <a:solidFill>
                <a:srgbClr val="000000"/>
              </a:solidFill>
              <a:highlight>
                <a:srgbClr val="FFFFFF"/>
              </a:highlight>
              <a:latin typeface="Consolas"/>
              <a:ea typeface="Consolas"/>
              <a:cs typeface="Consolas"/>
              <a:sym typeface="Consolas"/>
            </a:endParaRPr>
          </a:p>
        </p:txBody>
      </p:sp>
      <p:sp>
        <p:nvSpPr>
          <p:cNvPr id="11" name="Google Shape;117;p23">
            <a:extLst>
              <a:ext uri="{FF2B5EF4-FFF2-40B4-BE49-F238E27FC236}">
                <a16:creationId xmlns:a16="http://schemas.microsoft.com/office/drawing/2014/main" id="{6123C9EF-00DB-F939-DF7E-DC52B1BEC66D}"/>
              </a:ext>
            </a:extLst>
          </p:cNvPr>
          <p:cNvSpPr/>
          <p:nvPr/>
        </p:nvSpPr>
        <p:spPr>
          <a:xfrm>
            <a:off x="6402194" y="3955521"/>
            <a:ext cx="5181419" cy="2674398"/>
          </a:xfrm>
          <a:prstGeom prst="roundRect">
            <a:avLst>
              <a:gd name="adj" fmla="val 16667"/>
            </a:avLst>
          </a:prstGeom>
          <a:solidFill>
            <a:srgbClr val="FFFFFF"/>
          </a:solidFill>
          <a:ln w="19050" cap="flat" cmpd="sng">
            <a:solidFill>
              <a:srgbClr val="1CADE4"/>
            </a:solidFill>
            <a:prstDash val="solid"/>
            <a:round/>
            <a:headEnd type="none" w="sm" len="sm"/>
            <a:tailEnd type="none" w="sm" len="sm"/>
          </a:ln>
        </p:spPr>
        <p:txBody>
          <a:bodyPr spcFirstLastPara="1" wrap="square" lIns="110570" tIns="55270" rIns="110570" bIns="55270" anchor="t" anchorCtr="0">
            <a:noAutofit/>
          </a:bodyPr>
          <a:lstStyle/>
          <a:p>
            <a:pPr defTabSz="1105875">
              <a:spcAft>
                <a:spcPts val="726"/>
              </a:spcAft>
              <a:buClr>
                <a:srgbClr val="000000"/>
              </a:buClr>
              <a:buSzPts val="2000"/>
              <a:defRPr/>
            </a:pPr>
            <a:r>
              <a:rPr lang="en-US" sz="3144" b="1" dirty="0" err="1">
                <a:latin typeface="Calibri"/>
                <a:cs typeface="Calibri"/>
                <a:sym typeface="Calibri"/>
              </a:rPr>
              <a:t>Init.</a:t>
            </a:r>
            <a:r>
              <a:rPr lang="en-US" sz="3144" b="1" dirty="0">
                <a:latin typeface="Calibri"/>
                <a:cs typeface="Calibri"/>
                <a:sym typeface="Calibri"/>
              </a:rPr>
              <a:t> &amp; Assign.:</a:t>
            </a:r>
          </a:p>
          <a:p>
            <a:pPr marL="92156" defTabSz="1105875">
              <a:buClr>
                <a:srgbClr val="000000"/>
              </a:buClr>
              <a:buSzPts val="2400"/>
              <a:defRPr/>
            </a:pPr>
            <a:r>
              <a:rPr lang="en-US" sz="2419" kern="0" dirty="0">
                <a:solidFill>
                  <a:srgbClr val="0000FF"/>
                </a:solidFill>
                <a:highlight>
                  <a:srgbClr val="FFFFFF"/>
                </a:highlight>
                <a:latin typeface="Consolas"/>
                <a:ea typeface="Consolas"/>
                <a:cs typeface="Consolas"/>
                <a:sym typeface="Consolas"/>
              </a:rPr>
              <a:t>Struct </a:t>
            </a:r>
            <a:r>
              <a:rPr lang="en-US" sz="2419" kern="0" dirty="0" err="1">
                <a:solidFill>
                  <a:schemeClr val="accent6">
                    <a:lumMod val="50000"/>
                  </a:schemeClr>
                </a:solidFill>
                <a:highlight>
                  <a:srgbClr val="FFFFFF"/>
                </a:highlight>
                <a:latin typeface="Consolas"/>
                <a:ea typeface="Consolas"/>
                <a:cs typeface="Consolas"/>
                <a:sym typeface="Consolas"/>
              </a:rPr>
              <a:t>MyStruct</a:t>
            </a:r>
            <a:r>
              <a:rPr lang="en-US" sz="2419" kern="0" dirty="0">
                <a:solidFill>
                  <a:srgbClr val="000000"/>
                </a:solidFill>
                <a:highlight>
                  <a:srgbClr val="FFFFFF"/>
                </a:highlight>
                <a:latin typeface="Consolas"/>
                <a:ea typeface="Consolas"/>
                <a:cs typeface="Consolas"/>
                <a:sym typeface="Consolas"/>
              </a:rPr>
              <a:t> </a:t>
            </a:r>
            <a:r>
              <a:rPr lang="en-US" sz="2419" kern="0" dirty="0" err="1">
                <a:solidFill>
                  <a:srgbClr val="000000"/>
                </a:solidFill>
                <a:highlight>
                  <a:srgbClr val="FFFFFF"/>
                </a:highlight>
                <a:latin typeface="Consolas"/>
                <a:ea typeface="Consolas"/>
                <a:cs typeface="Consolas"/>
                <a:sym typeface="Consolas"/>
              </a:rPr>
              <a:t>my_struct</a:t>
            </a:r>
            <a:r>
              <a:rPr lang="en-US" sz="2419" kern="0" dirty="0">
                <a:solidFill>
                  <a:srgbClr val="000000"/>
                </a:solidFill>
                <a:highlight>
                  <a:srgbClr val="FFFFFF"/>
                </a:highlight>
                <a:latin typeface="Consolas"/>
                <a:ea typeface="Consolas"/>
                <a:cs typeface="Consolas"/>
                <a:sym typeface="Consolas"/>
              </a:rPr>
              <a:t>;</a:t>
            </a:r>
            <a:endParaRPr lang="en-US" sz="2419" dirty="0">
              <a:highlight>
                <a:srgbClr val="FFFFFF"/>
              </a:highlight>
              <a:latin typeface="Consolas"/>
              <a:ea typeface="Consolas"/>
              <a:cs typeface="Consolas"/>
              <a:sym typeface="Consolas"/>
            </a:endParaRPr>
          </a:p>
        </p:txBody>
      </p:sp>
      <p:sp>
        <p:nvSpPr>
          <p:cNvPr id="2" name="Google Shape;117;p23">
            <a:extLst>
              <a:ext uri="{FF2B5EF4-FFF2-40B4-BE49-F238E27FC236}">
                <a16:creationId xmlns:a16="http://schemas.microsoft.com/office/drawing/2014/main" id="{5013CFA4-7D7B-B8DB-D514-267B28D505D4}"/>
              </a:ext>
            </a:extLst>
          </p:cNvPr>
          <p:cNvSpPr/>
          <p:nvPr/>
        </p:nvSpPr>
        <p:spPr>
          <a:xfrm>
            <a:off x="4015780" y="1134152"/>
            <a:ext cx="4160441" cy="2033179"/>
          </a:xfrm>
          <a:prstGeom prst="roundRect">
            <a:avLst>
              <a:gd name="adj" fmla="val 16667"/>
            </a:avLst>
          </a:prstGeom>
          <a:solidFill>
            <a:srgbClr val="FFFFFF"/>
          </a:solidFill>
          <a:ln w="19050" cap="flat" cmpd="sng">
            <a:solidFill>
              <a:srgbClr val="1CADE4"/>
            </a:solidFill>
            <a:prstDash val="solid"/>
            <a:round/>
            <a:headEnd type="none" w="sm" len="sm"/>
            <a:tailEnd type="none" w="sm" len="sm"/>
          </a:ln>
        </p:spPr>
        <p:txBody>
          <a:bodyPr spcFirstLastPara="1" wrap="square" lIns="110570" tIns="55270" rIns="110570" bIns="55270" anchor="t" anchorCtr="0">
            <a:noAutofit/>
          </a:bodyPr>
          <a:lstStyle/>
          <a:p>
            <a:pPr marL="92156" lvl="3">
              <a:buSzPts val="2400"/>
              <a:defRPr/>
            </a:pPr>
            <a:r>
              <a:rPr lang="en-US" sz="2419" dirty="0">
                <a:solidFill>
                  <a:schemeClr val="hlink"/>
                </a:solidFill>
                <a:highlight>
                  <a:schemeClr val="lt1"/>
                </a:highlight>
                <a:latin typeface="Consolas"/>
                <a:ea typeface="Consolas"/>
                <a:cs typeface="Consolas"/>
                <a:sym typeface="Consolas"/>
              </a:rPr>
              <a:t>struct</a:t>
            </a:r>
            <a:r>
              <a:rPr lang="en-US" sz="2419" dirty="0">
                <a:solidFill>
                  <a:schemeClr val="dk1"/>
                </a:solidFill>
                <a:highlight>
                  <a:schemeClr val="lt1"/>
                </a:highlight>
                <a:latin typeface="Consolas"/>
                <a:ea typeface="Consolas"/>
                <a:cs typeface="Consolas"/>
                <a:sym typeface="Consolas"/>
              </a:rPr>
              <a:t> </a:t>
            </a:r>
            <a:r>
              <a:rPr lang="en-US" sz="2419" dirty="0" err="1">
                <a:solidFill>
                  <a:schemeClr val="accent6">
                    <a:lumMod val="50000"/>
                  </a:schemeClr>
                </a:solidFill>
                <a:highlight>
                  <a:schemeClr val="lt1"/>
                </a:highlight>
                <a:latin typeface="Consolas"/>
                <a:ea typeface="Consolas"/>
                <a:cs typeface="Consolas"/>
                <a:sym typeface="Consolas"/>
              </a:rPr>
              <a:t>MyStruct</a:t>
            </a:r>
            <a:r>
              <a:rPr lang="en-US" sz="2419" dirty="0">
                <a:solidFill>
                  <a:schemeClr val="dk1"/>
                </a:solidFill>
                <a:highlight>
                  <a:schemeClr val="lt1"/>
                </a:highlight>
                <a:latin typeface="Consolas"/>
                <a:ea typeface="Consolas"/>
                <a:cs typeface="Consolas"/>
                <a:sym typeface="Consolas"/>
              </a:rPr>
              <a:t> {</a:t>
            </a:r>
          </a:p>
          <a:p>
            <a:pPr marL="92156" lvl="3">
              <a:buSzPts val="2400"/>
              <a:defRPr/>
            </a:pPr>
            <a:r>
              <a:rPr lang="en-US" sz="2419" dirty="0">
                <a:solidFill>
                  <a:schemeClr val="dk1"/>
                </a:solidFill>
                <a:highlight>
                  <a:schemeClr val="lt1"/>
                </a:highlight>
                <a:latin typeface="Consolas"/>
                <a:ea typeface="Consolas"/>
                <a:cs typeface="Consolas"/>
                <a:sym typeface="Consolas"/>
              </a:rPr>
              <a:t>	</a:t>
            </a:r>
            <a:r>
              <a:rPr lang="en-US" sz="2419" dirty="0">
                <a:solidFill>
                  <a:schemeClr val="hlink"/>
                </a:solidFill>
                <a:highlight>
                  <a:schemeClr val="lt1"/>
                </a:highlight>
                <a:latin typeface="Consolas"/>
                <a:sym typeface="Consolas"/>
              </a:rPr>
              <a:t>int</a:t>
            </a:r>
            <a:r>
              <a:rPr lang="en-US" sz="2419" dirty="0">
                <a:solidFill>
                  <a:schemeClr val="dk1"/>
                </a:solidFill>
                <a:highlight>
                  <a:schemeClr val="lt1"/>
                </a:highlight>
                <a:latin typeface="Consolas"/>
                <a:ea typeface="Consolas"/>
                <a:cs typeface="Consolas"/>
                <a:sym typeface="Consolas"/>
              </a:rPr>
              <a:t> x, y;</a:t>
            </a:r>
          </a:p>
          <a:p>
            <a:pPr marL="92156" lvl="3">
              <a:buSzPts val="2400"/>
              <a:defRPr/>
            </a:pPr>
            <a:r>
              <a:rPr lang="en-US" sz="2419" dirty="0">
                <a:solidFill>
                  <a:schemeClr val="dk1"/>
                </a:solidFill>
                <a:highlight>
                  <a:schemeClr val="lt1"/>
                </a:highlight>
                <a:latin typeface="Consolas"/>
                <a:ea typeface="Consolas"/>
                <a:cs typeface="Consolas"/>
                <a:sym typeface="Consolas"/>
              </a:rPr>
              <a:t>	</a:t>
            </a:r>
            <a:r>
              <a:rPr lang="en-US" sz="2419" dirty="0">
                <a:solidFill>
                  <a:schemeClr val="hlink"/>
                </a:solidFill>
                <a:highlight>
                  <a:schemeClr val="lt1"/>
                </a:highlight>
                <a:latin typeface="Consolas"/>
                <a:sym typeface="Consolas"/>
              </a:rPr>
              <a:t>char</a:t>
            </a:r>
            <a:r>
              <a:rPr lang="en-US" sz="2419" dirty="0">
                <a:solidFill>
                  <a:schemeClr val="dk1"/>
                </a:solidFill>
                <a:highlight>
                  <a:schemeClr val="lt1"/>
                </a:highlight>
                <a:latin typeface="Consolas"/>
                <a:ea typeface="Consolas"/>
                <a:cs typeface="Consolas"/>
                <a:sym typeface="Consolas"/>
              </a:rPr>
              <a:t> c;</a:t>
            </a:r>
          </a:p>
          <a:p>
            <a:pPr marL="92156" lvl="3">
              <a:buSzPts val="2400"/>
              <a:defRPr/>
            </a:pPr>
            <a:r>
              <a:rPr lang="en-US" sz="2419" dirty="0">
                <a:solidFill>
                  <a:schemeClr val="dk1"/>
                </a:solidFill>
                <a:highlight>
                  <a:schemeClr val="lt1"/>
                </a:highlight>
                <a:latin typeface="Consolas"/>
                <a:ea typeface="Consolas"/>
                <a:cs typeface="Consolas"/>
                <a:sym typeface="Consolas"/>
              </a:rPr>
              <a:t>	</a:t>
            </a:r>
            <a:r>
              <a:rPr lang="en-US" sz="2419" dirty="0">
                <a:solidFill>
                  <a:schemeClr val="hlink"/>
                </a:solidFill>
                <a:highlight>
                  <a:schemeClr val="lt1"/>
                </a:highlight>
                <a:latin typeface="Consolas"/>
                <a:sym typeface="Consolas"/>
              </a:rPr>
              <a:t>char</a:t>
            </a:r>
            <a:r>
              <a:rPr lang="en-US" sz="2419" dirty="0">
                <a:solidFill>
                  <a:schemeClr val="dk1"/>
                </a:solidFill>
                <a:highlight>
                  <a:schemeClr val="lt1"/>
                </a:highlight>
                <a:latin typeface="Consolas"/>
                <a:ea typeface="Consolas"/>
                <a:cs typeface="Consolas"/>
                <a:sym typeface="Consolas"/>
              </a:rPr>
              <a:t>* </a:t>
            </a:r>
            <a:r>
              <a:rPr lang="en-US" sz="2419" dirty="0" err="1">
                <a:solidFill>
                  <a:schemeClr val="dk1"/>
                </a:solidFill>
                <a:highlight>
                  <a:schemeClr val="lt1"/>
                </a:highlight>
                <a:latin typeface="Consolas"/>
                <a:ea typeface="Consolas"/>
                <a:cs typeface="Consolas"/>
                <a:sym typeface="Consolas"/>
              </a:rPr>
              <a:t>c_ptr</a:t>
            </a:r>
            <a:r>
              <a:rPr lang="en-US" sz="2419" dirty="0">
                <a:solidFill>
                  <a:schemeClr val="dk1"/>
                </a:solidFill>
                <a:highlight>
                  <a:schemeClr val="lt1"/>
                </a:highlight>
                <a:latin typeface="Consolas"/>
                <a:ea typeface="Consolas"/>
                <a:cs typeface="Consolas"/>
                <a:sym typeface="Consolas"/>
              </a:rPr>
              <a:t>;</a:t>
            </a:r>
          </a:p>
          <a:p>
            <a:pPr marL="92156" lvl="3">
              <a:buSzPts val="2400"/>
              <a:defRPr/>
            </a:pPr>
            <a:r>
              <a:rPr lang="en-US" sz="2419" dirty="0">
                <a:solidFill>
                  <a:schemeClr val="dk1"/>
                </a:solidFill>
                <a:highlight>
                  <a:schemeClr val="lt1"/>
                </a:highlight>
                <a:latin typeface="Consolas"/>
                <a:ea typeface="Consolas"/>
                <a:cs typeface="Consolas"/>
                <a:sym typeface="Consolas"/>
              </a:rPr>
              <a:t>};</a:t>
            </a:r>
            <a:endParaRPr lang="en-US" sz="2419" dirty="0">
              <a:solidFill>
                <a:srgbClr val="008000"/>
              </a:solidFill>
              <a:highlight>
                <a:schemeClr val="lt1"/>
              </a:highlight>
              <a:latin typeface="Consolas"/>
              <a:ea typeface="Consolas"/>
              <a:cs typeface="Consolas"/>
              <a:sym typeface="Consolas"/>
            </a:endParaRPr>
          </a:p>
        </p:txBody>
      </p:sp>
      <p:sp>
        <p:nvSpPr>
          <p:cNvPr id="5" name="TextBox 4">
            <a:extLst>
              <a:ext uri="{FF2B5EF4-FFF2-40B4-BE49-F238E27FC236}">
                <a16:creationId xmlns:a16="http://schemas.microsoft.com/office/drawing/2014/main" id="{F6D8DB5A-A25E-860A-D1C5-EEFB851FD27E}"/>
              </a:ext>
            </a:extLst>
          </p:cNvPr>
          <p:cNvSpPr txBox="1"/>
          <p:nvPr/>
        </p:nvSpPr>
        <p:spPr>
          <a:xfrm>
            <a:off x="3272457" y="5411302"/>
            <a:ext cx="1883849" cy="464614"/>
          </a:xfrm>
          <a:prstGeom prst="rect">
            <a:avLst/>
          </a:prstGeom>
          <a:noFill/>
        </p:spPr>
        <p:txBody>
          <a:bodyPr wrap="none" rtlCol="0">
            <a:spAutoFit/>
          </a:bodyPr>
          <a:lstStyle/>
          <a:p>
            <a:r>
              <a:rPr lang="en-US" sz="2419" kern="0" dirty="0">
                <a:solidFill>
                  <a:srgbClr val="008000"/>
                </a:solidFill>
                <a:highlight>
                  <a:srgbClr val="FFFFFF"/>
                </a:highlight>
                <a:latin typeface="Consolas"/>
                <a:ea typeface="Consolas"/>
                <a:cs typeface="Consolas"/>
                <a:sym typeface="Consolas"/>
              </a:rPr>
              <a:t>// </a:t>
            </a:r>
            <a:r>
              <a:rPr lang="en-US" sz="2419" kern="0" dirty="0" err="1">
                <a:solidFill>
                  <a:srgbClr val="008000"/>
                </a:solidFill>
                <a:highlight>
                  <a:srgbClr val="FFFFFF"/>
                </a:highlight>
                <a:latin typeface="Consolas"/>
                <a:ea typeface="Consolas"/>
                <a:cs typeface="Consolas"/>
                <a:sym typeface="Consolas"/>
              </a:rPr>
              <a:t>ptr</a:t>
            </a:r>
            <a:r>
              <a:rPr lang="en-US" sz="2419" kern="0" dirty="0">
                <a:solidFill>
                  <a:srgbClr val="008000"/>
                </a:solidFill>
                <a:highlight>
                  <a:srgbClr val="FFFFFF"/>
                </a:highlight>
                <a:latin typeface="Consolas"/>
                <a:ea typeface="Consolas"/>
                <a:cs typeface="Consolas"/>
                <a:sym typeface="Consolas"/>
              </a:rPr>
              <a:t>=113</a:t>
            </a:r>
            <a:endParaRPr lang="en-US" sz="2177" dirty="0"/>
          </a:p>
        </p:txBody>
      </p:sp>
      <p:pic>
        <p:nvPicPr>
          <p:cNvPr id="7" name="Picture 6">
            <a:extLst>
              <a:ext uri="{FF2B5EF4-FFF2-40B4-BE49-F238E27FC236}">
                <a16:creationId xmlns:a16="http://schemas.microsoft.com/office/drawing/2014/main" id="{709FBFEB-2C13-BC43-C442-FC2B740477D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55732" y1="41398" x2="57439" y2="49642"/>
                        <a14:foregroundMark x1="56585" y1="39247" x2="56341" y2="38172"/>
                        <a14:foregroundMark x1="56341" y1="35125" x2="55244" y2="38889"/>
                        <a14:foregroundMark x1="55732" y1="41039" x2="55732" y2="44982"/>
                        <a14:foregroundMark x1="56585" y1="38530" x2="55244" y2="43548"/>
                        <a14:foregroundMark x1="50976" y1="67921" x2="55976" y2="66667"/>
                      </a14:backgroundRemoval>
                    </a14:imgEffect>
                  </a14:imgLayer>
                </a14:imgProps>
              </a:ext>
              <a:ext uri="{28A0092B-C50C-407E-A947-70E740481C1C}">
                <a14:useLocalDpi xmlns:a14="http://schemas.microsoft.com/office/drawing/2010/main" val="0"/>
              </a:ext>
            </a:extLst>
          </a:blip>
          <a:stretch>
            <a:fillRect/>
          </a:stretch>
        </p:blipFill>
        <p:spPr>
          <a:xfrm>
            <a:off x="608351" y="501127"/>
            <a:ext cx="3229079" cy="2516922"/>
          </a:xfrm>
          <a:prstGeom prst="rect">
            <a:avLst/>
          </a:prstGeom>
        </p:spPr>
      </p:pic>
    </p:spTree>
    <p:extLst>
      <p:ext uri="{BB962C8B-B14F-4D97-AF65-F5344CB8AC3E}">
        <p14:creationId xmlns:p14="http://schemas.microsoft.com/office/powerpoint/2010/main" val="145797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fade">
                                      <p:cBhvr>
                                        <p:cTn id="16" dur="500"/>
                                        <p:tgtEl>
                                          <p:spTgt spid="5">
                                            <p:txEl>
                                              <p:pRg st="0" end="0"/>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fade">
                                      <p:cBhvr>
                                        <p:cTn id="20"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C8D7F9-4BC9-DCF5-DA37-887FE454D08C}"/>
              </a:ext>
            </a:extLst>
          </p:cNvPr>
          <p:cNvSpPr>
            <a:spLocks noGrp="1"/>
          </p:cNvSpPr>
          <p:nvPr>
            <p:ph type="title"/>
          </p:nvPr>
        </p:nvSpPr>
        <p:spPr/>
        <p:txBody>
          <a:bodyPr/>
          <a:lstStyle/>
          <a:p>
            <a:r>
              <a:rPr lang="en-US" dirty="0"/>
              <a:t>LISTs in FOS</a:t>
            </a:r>
            <a:endParaRPr lang="en-AE" dirty="0"/>
          </a:p>
        </p:txBody>
      </p:sp>
      <p:sp>
        <p:nvSpPr>
          <p:cNvPr id="6" name="Text Placeholder 5">
            <a:extLst>
              <a:ext uri="{FF2B5EF4-FFF2-40B4-BE49-F238E27FC236}">
                <a16:creationId xmlns:a16="http://schemas.microsoft.com/office/drawing/2014/main" id="{A920E736-AB6F-216C-1931-A35FD64C787C}"/>
              </a:ext>
            </a:extLst>
          </p:cNvPr>
          <p:cNvSpPr>
            <a:spLocks noGrp="1"/>
          </p:cNvSpPr>
          <p:nvPr>
            <p:ph type="body" idx="1"/>
          </p:nvPr>
        </p:nvSpPr>
        <p:spPr/>
        <p:txBody>
          <a:bodyPr/>
          <a:lstStyle/>
          <a:p>
            <a:r>
              <a:rPr lang="en-US" b="1" dirty="0"/>
              <a:t>PART0: PREREQUISITES</a:t>
            </a:r>
            <a:endParaRPr lang="en-AE" b="1" dirty="0"/>
          </a:p>
        </p:txBody>
      </p:sp>
      <p:sp>
        <p:nvSpPr>
          <p:cNvPr id="4" name="Slide Number Placeholder 3">
            <a:extLst>
              <a:ext uri="{FF2B5EF4-FFF2-40B4-BE49-F238E27FC236}">
                <a16:creationId xmlns:a16="http://schemas.microsoft.com/office/drawing/2014/main" id="{9FD38FA3-02BC-C0B3-00E7-931D9D6E9E1E}"/>
              </a:ext>
            </a:extLst>
          </p:cNvPr>
          <p:cNvSpPr>
            <a:spLocks noGrp="1"/>
          </p:cNvSpPr>
          <p:nvPr>
            <p:ph type="sldNum" sz="quarter" idx="12"/>
          </p:nvPr>
        </p:nvSpPr>
        <p:spPr/>
        <p:txBody>
          <a:bodyPr/>
          <a:lstStyle/>
          <a:p>
            <a:fld id="{090AD7CF-F0A2-4383-A038-D82EAAF254E2}" type="slidenum">
              <a:rPr lang="en-US" smtClean="0"/>
              <a:t>14</a:t>
            </a:fld>
            <a:endParaRPr lang="en-US"/>
          </a:p>
        </p:txBody>
      </p:sp>
    </p:spTree>
    <p:extLst>
      <p:ext uri="{BB962C8B-B14F-4D97-AF65-F5344CB8AC3E}">
        <p14:creationId xmlns:p14="http://schemas.microsoft.com/office/powerpoint/2010/main" val="1285224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4F45B-CBFA-5B41-3991-DC0C8C3C2A22}"/>
              </a:ext>
            </a:extLst>
          </p:cNvPr>
          <p:cNvSpPr>
            <a:spLocks noGrp="1"/>
          </p:cNvSpPr>
          <p:nvPr>
            <p:ph type="title"/>
          </p:nvPr>
        </p:nvSpPr>
        <p:spPr/>
        <p:txBody>
          <a:bodyPr/>
          <a:lstStyle/>
          <a:p>
            <a:r>
              <a:rPr lang="en-US" dirty="0"/>
              <a:t>How to define LISTS in FOS?</a:t>
            </a:r>
          </a:p>
        </p:txBody>
      </p:sp>
      <p:sp>
        <p:nvSpPr>
          <p:cNvPr id="3" name="Content Placeholder 2">
            <a:extLst>
              <a:ext uri="{FF2B5EF4-FFF2-40B4-BE49-F238E27FC236}">
                <a16:creationId xmlns:a16="http://schemas.microsoft.com/office/drawing/2014/main" id="{2F71E070-2868-2B94-D646-EB7240FE20AA}"/>
              </a:ext>
            </a:extLst>
          </p:cNvPr>
          <p:cNvSpPr>
            <a:spLocks noGrp="1"/>
          </p:cNvSpPr>
          <p:nvPr>
            <p:ph idx="1"/>
          </p:nvPr>
        </p:nvSpPr>
        <p:spPr>
          <a:xfrm>
            <a:off x="1097279" y="1845734"/>
            <a:ext cx="10058400" cy="4494776"/>
          </a:xfrm>
        </p:spPr>
        <p:txBody>
          <a:bodyPr>
            <a:normAutofit/>
          </a:bodyPr>
          <a:lstStyle/>
          <a:p>
            <a:pPr>
              <a:lnSpc>
                <a:spcPct val="100000"/>
              </a:lnSpc>
            </a:pPr>
            <a:r>
              <a:rPr lang="en-US" dirty="0"/>
              <a:t>To define a LIST that points to objects of type </a:t>
            </a:r>
            <a:r>
              <a:rPr lang="en-US" b="1" dirty="0">
                <a:solidFill>
                  <a:srgbClr val="0066FF"/>
                </a:solidFill>
                <a:latin typeface="Courier New" panose="02070309020205020404" pitchFamily="49" charset="0"/>
                <a:cs typeface="Courier New" panose="02070309020205020404" pitchFamily="49" charset="0"/>
              </a:rPr>
              <a:t>struct</a:t>
            </a:r>
            <a:r>
              <a:rPr lang="en-US" dirty="0"/>
              <a:t> </a:t>
            </a:r>
            <a:r>
              <a:rPr lang="en-US" b="1" dirty="0" err="1">
                <a:latin typeface="Courier New" panose="02070309020205020404" pitchFamily="49" charset="0"/>
                <a:cs typeface="Courier New" panose="02070309020205020404" pitchFamily="49" charset="0"/>
              </a:rPr>
              <a:t>my_struct</a:t>
            </a:r>
            <a:r>
              <a:rPr lang="en-US" dirty="0"/>
              <a:t>:</a:t>
            </a:r>
          </a:p>
          <a:p>
            <a:pPr marL="738187" indent="-457200">
              <a:lnSpc>
                <a:spcPct val="100000"/>
              </a:lnSpc>
              <a:buFont typeface="+mj-lt"/>
              <a:buAutoNum type="arabicPeriod"/>
            </a:pPr>
            <a:r>
              <a:rPr lang="en-US" dirty="0"/>
              <a:t>Create a list </a:t>
            </a:r>
            <a:r>
              <a:rPr lang="en-US" b="1" u="sng" dirty="0"/>
              <a:t>head</a:t>
            </a:r>
            <a:r>
              <a:rPr lang="en-US" b="1" dirty="0"/>
              <a:t> </a:t>
            </a:r>
            <a:r>
              <a:rPr lang="en-US" dirty="0"/>
              <a:t>that holds info about the list (size, head, tail).</a:t>
            </a:r>
          </a:p>
          <a:p>
            <a:pPr marL="1030795" lvl="1" indent="-457200">
              <a:lnSpc>
                <a:spcPct val="100000"/>
              </a:lnSpc>
            </a:pPr>
            <a:r>
              <a:rPr lang="en-US" b="1" dirty="0">
                <a:latin typeface="Courier New" panose="02070309020205020404" pitchFamily="49" charset="0"/>
                <a:cs typeface="Courier New" panose="02070309020205020404" pitchFamily="49" charset="0"/>
              </a:rPr>
              <a:t>LIST_HEAD(</a:t>
            </a:r>
            <a:r>
              <a:rPr lang="en-US" dirty="0">
                <a:latin typeface="Courier New" panose="02070309020205020404" pitchFamily="49" charset="0"/>
                <a:cs typeface="Courier New" panose="02070309020205020404" pitchFamily="49" charset="0"/>
              </a:rPr>
              <a:t>[LIST_TYPE_DEF]</a:t>
            </a:r>
            <a:r>
              <a:rPr lang="en-US" b="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[STRUCT NAME THAT WILL POINTS TO]</a:t>
            </a:r>
            <a:r>
              <a:rPr lang="en-US" b="1" dirty="0">
                <a:latin typeface="Courier New" panose="02070309020205020404" pitchFamily="49" charset="0"/>
                <a:cs typeface="Courier New" panose="02070309020205020404" pitchFamily="49" charset="0"/>
              </a:rPr>
              <a:t>);</a:t>
            </a:r>
          </a:p>
          <a:p>
            <a:pPr marL="1030795" lvl="1" indent="-457200">
              <a:lnSpc>
                <a:spcPct val="100000"/>
              </a:lnSpc>
            </a:pPr>
            <a:r>
              <a:rPr lang="en-US" b="1" dirty="0">
                <a:latin typeface="Courier New" panose="02070309020205020404" pitchFamily="49" charset="0"/>
                <a:cs typeface="Courier New" panose="02070309020205020404" pitchFamily="49" charset="0"/>
              </a:rPr>
              <a:t>Ex:</a:t>
            </a:r>
          </a:p>
          <a:p>
            <a:pPr marL="682625" indent="-401638">
              <a:lnSpc>
                <a:spcPct val="100000"/>
              </a:lnSpc>
              <a:buFont typeface="+mj-lt"/>
              <a:buAutoNum type="arabicPeriod"/>
            </a:pPr>
            <a:r>
              <a:rPr lang="en-US" dirty="0"/>
              <a:t>Add </a:t>
            </a:r>
            <a:r>
              <a:rPr lang="en-US" b="1" u="sng" dirty="0"/>
              <a:t>next </a:t>
            </a:r>
            <a:r>
              <a:rPr lang="en-US" dirty="0"/>
              <a:t>and </a:t>
            </a:r>
            <a:r>
              <a:rPr lang="en-US" b="1" u="sng" dirty="0"/>
              <a:t>previous</a:t>
            </a:r>
            <a:r>
              <a:rPr lang="en-US" dirty="0"/>
              <a:t> pointers to the </a:t>
            </a:r>
            <a:r>
              <a:rPr lang="en-US" b="1" dirty="0">
                <a:solidFill>
                  <a:srgbClr val="0066FF"/>
                </a:solidFill>
                <a:latin typeface="Courier New" panose="02070309020205020404" pitchFamily="49" charset="0"/>
                <a:cs typeface="Courier New" panose="02070309020205020404" pitchFamily="49" charset="0"/>
              </a:rPr>
              <a:t>struct</a:t>
            </a:r>
            <a:endParaRPr lang="en-US" dirty="0"/>
          </a:p>
          <a:p>
            <a:pPr marL="975233" lvl="1" indent="-401638">
              <a:lnSpc>
                <a:spcPct val="100000"/>
              </a:lnSpc>
            </a:pPr>
            <a:r>
              <a:rPr lang="en-US" b="1" dirty="0">
                <a:latin typeface="Courier New" panose="02070309020205020404" pitchFamily="49" charset="0"/>
                <a:cs typeface="Courier New" panose="02070309020205020404" pitchFamily="49" charset="0"/>
              </a:rPr>
              <a:t>LIST_ENTRY(</a:t>
            </a:r>
            <a:r>
              <a:rPr lang="en-US" dirty="0">
                <a:latin typeface="Courier New" panose="02070309020205020404" pitchFamily="49" charset="0"/>
                <a:cs typeface="Courier New" panose="02070309020205020404" pitchFamily="49" charset="0"/>
              </a:rPr>
              <a:t>[STRUCT NAME]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prev_next_info</a:t>
            </a:r>
            <a:r>
              <a:rPr lang="en-US" b="1" dirty="0">
                <a:latin typeface="Courier New" panose="02070309020205020404" pitchFamily="49" charset="0"/>
                <a:cs typeface="Courier New" panose="02070309020205020404" pitchFamily="49" charset="0"/>
              </a:rPr>
              <a:t>;</a:t>
            </a:r>
          </a:p>
          <a:p>
            <a:pPr marL="975233" lvl="1" indent="-401638">
              <a:lnSpc>
                <a:spcPct val="100000"/>
              </a:lnSpc>
            </a:pPr>
            <a:r>
              <a:rPr lang="en-US" b="1" dirty="0">
                <a:latin typeface="Courier New" panose="02070309020205020404" pitchFamily="49" charset="0"/>
                <a:cs typeface="Courier New" panose="02070309020205020404" pitchFamily="49" charset="0"/>
              </a:rPr>
              <a:t>Ex:</a:t>
            </a:r>
          </a:p>
          <a:p>
            <a:pPr marL="738187" indent="-457200">
              <a:lnSpc>
                <a:spcPct val="100000"/>
              </a:lnSpc>
              <a:buFont typeface="+mj-lt"/>
              <a:buAutoNum type="arabicPeriod"/>
            </a:pPr>
            <a:r>
              <a:rPr lang="en-US" dirty="0"/>
              <a:t>Define your list</a:t>
            </a:r>
            <a:r>
              <a:rPr lang="en-US" b="1" dirty="0">
                <a:latin typeface="Courier New" panose="02070309020205020404" pitchFamily="49" charset="0"/>
                <a:cs typeface="Courier New" panose="02070309020205020404" pitchFamily="49" charset="0"/>
              </a:rPr>
              <a:t> </a:t>
            </a:r>
          </a:p>
          <a:p>
            <a:pPr marL="975233" lvl="1" indent="-401638">
              <a:lnSpc>
                <a:spcPct val="100000"/>
              </a:lnSpc>
            </a:pPr>
            <a:r>
              <a:rPr lang="en-US" b="1" dirty="0">
                <a:solidFill>
                  <a:srgbClr val="0066FF"/>
                </a:solidFill>
                <a:latin typeface="Courier New" panose="02070309020205020404" pitchFamily="49" charset="0"/>
                <a:cs typeface="Courier New" panose="02070309020205020404" pitchFamily="49" charset="0"/>
              </a:rPr>
              <a:t>struct</a:t>
            </a:r>
            <a:r>
              <a:rPr lang="en-US" b="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[LIST_TYPE_DEF] </a:t>
            </a:r>
            <a:r>
              <a:rPr lang="en-US" dirty="0" err="1">
                <a:latin typeface="Courier New" panose="02070309020205020404" pitchFamily="49" charset="0"/>
                <a:cs typeface="Courier New" panose="02070309020205020404" pitchFamily="49" charset="0"/>
              </a:rPr>
              <a:t>my_list</a:t>
            </a:r>
            <a:endParaRPr lang="en-US" dirty="0">
              <a:latin typeface="Courier New" panose="02070309020205020404" pitchFamily="49" charset="0"/>
              <a:cs typeface="Courier New" panose="02070309020205020404" pitchFamily="49" charset="0"/>
            </a:endParaRPr>
          </a:p>
          <a:p>
            <a:pPr marL="975233" lvl="1" indent="-401638">
              <a:lnSpc>
                <a:spcPct val="100000"/>
              </a:lnSpc>
            </a:pPr>
            <a:r>
              <a:rPr lang="en-US" b="1" dirty="0">
                <a:latin typeface="Courier New" panose="02070309020205020404" pitchFamily="49" charset="0"/>
                <a:cs typeface="Courier New" panose="02070309020205020404" pitchFamily="49" charset="0"/>
              </a:rPr>
              <a:t>Ex:</a:t>
            </a:r>
          </a:p>
        </p:txBody>
      </p:sp>
      <p:sp>
        <p:nvSpPr>
          <p:cNvPr id="4" name="Slide Number Placeholder 3">
            <a:extLst>
              <a:ext uri="{FF2B5EF4-FFF2-40B4-BE49-F238E27FC236}">
                <a16:creationId xmlns:a16="http://schemas.microsoft.com/office/drawing/2014/main" id="{A0280E13-C303-8CAA-CCCD-D065677F969C}"/>
              </a:ext>
            </a:extLst>
          </p:cNvPr>
          <p:cNvSpPr>
            <a:spLocks noGrp="1"/>
          </p:cNvSpPr>
          <p:nvPr>
            <p:ph type="sldNum" sz="quarter" idx="12"/>
          </p:nvPr>
        </p:nvSpPr>
        <p:spPr/>
        <p:txBody>
          <a:bodyPr/>
          <a:lstStyle/>
          <a:p>
            <a:fld id="{090AD7CF-F0A2-4383-A038-D82EAAF254E2}" type="slidenum">
              <a:rPr lang="en-US" smtClean="0"/>
              <a:t>15</a:t>
            </a:fld>
            <a:endParaRPr lang="en-US"/>
          </a:p>
        </p:txBody>
      </p:sp>
      <p:pic>
        <p:nvPicPr>
          <p:cNvPr id="19" name="Picture 18">
            <a:extLst>
              <a:ext uri="{FF2B5EF4-FFF2-40B4-BE49-F238E27FC236}">
                <a16:creationId xmlns:a16="http://schemas.microsoft.com/office/drawing/2014/main" id="{31CC0152-B19F-7DD0-1EC0-5EE1D82547F9}"/>
              </a:ext>
            </a:extLst>
          </p:cNvPr>
          <p:cNvPicPr>
            <a:picLocks noChangeAspect="1"/>
          </p:cNvPicPr>
          <p:nvPr/>
        </p:nvPicPr>
        <p:blipFill rotWithShape="1">
          <a:blip r:embed="rId2"/>
          <a:srcRect l="23203" t="48611" r="48516" b="38195"/>
          <a:stretch/>
        </p:blipFill>
        <p:spPr>
          <a:xfrm>
            <a:off x="7717669" y="3833049"/>
            <a:ext cx="4474331" cy="1174203"/>
          </a:xfrm>
          <a:prstGeom prst="rect">
            <a:avLst/>
          </a:prstGeom>
        </p:spPr>
      </p:pic>
      <p:pic>
        <p:nvPicPr>
          <p:cNvPr id="22" name="Picture 21">
            <a:extLst>
              <a:ext uri="{FF2B5EF4-FFF2-40B4-BE49-F238E27FC236}">
                <a16:creationId xmlns:a16="http://schemas.microsoft.com/office/drawing/2014/main" id="{20624AAE-1F48-CFED-6F4D-07461738874F}"/>
              </a:ext>
            </a:extLst>
          </p:cNvPr>
          <p:cNvPicPr>
            <a:picLocks noChangeAspect="1"/>
          </p:cNvPicPr>
          <p:nvPr/>
        </p:nvPicPr>
        <p:blipFill rotWithShape="1">
          <a:blip r:embed="rId3"/>
          <a:srcRect l="23125" t="63194" r="53047" b="33473"/>
          <a:stretch/>
        </p:blipFill>
        <p:spPr>
          <a:xfrm>
            <a:off x="7717669" y="3091744"/>
            <a:ext cx="4285943" cy="337256"/>
          </a:xfrm>
          <a:prstGeom prst="rect">
            <a:avLst/>
          </a:prstGeom>
        </p:spPr>
      </p:pic>
      <p:pic>
        <p:nvPicPr>
          <p:cNvPr id="24" name="Picture 23">
            <a:extLst>
              <a:ext uri="{FF2B5EF4-FFF2-40B4-BE49-F238E27FC236}">
                <a16:creationId xmlns:a16="http://schemas.microsoft.com/office/drawing/2014/main" id="{D0FC1B73-94E4-B3B8-3EEC-88526BA2D486}"/>
              </a:ext>
            </a:extLst>
          </p:cNvPr>
          <p:cNvPicPr>
            <a:picLocks noChangeAspect="1"/>
          </p:cNvPicPr>
          <p:nvPr/>
        </p:nvPicPr>
        <p:blipFill rotWithShape="1">
          <a:blip r:embed="rId4"/>
          <a:srcRect l="23203" t="38472" r="57266" b="58611"/>
          <a:stretch/>
        </p:blipFill>
        <p:spPr>
          <a:xfrm>
            <a:off x="7717669" y="5355643"/>
            <a:ext cx="3788531" cy="318237"/>
          </a:xfrm>
          <a:prstGeom prst="rect">
            <a:avLst/>
          </a:prstGeom>
        </p:spPr>
      </p:pic>
    </p:spTree>
    <p:extLst>
      <p:ext uri="{BB962C8B-B14F-4D97-AF65-F5344CB8AC3E}">
        <p14:creationId xmlns:p14="http://schemas.microsoft.com/office/powerpoint/2010/main" val="3774788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75FC2-3CCE-5D86-6190-D688592F0FF0}"/>
              </a:ext>
            </a:extLst>
          </p:cNvPr>
          <p:cNvSpPr>
            <a:spLocks noGrp="1"/>
          </p:cNvSpPr>
          <p:nvPr>
            <p:ph type="title"/>
          </p:nvPr>
        </p:nvSpPr>
        <p:spPr/>
        <p:txBody>
          <a:bodyPr>
            <a:normAutofit/>
          </a:bodyPr>
          <a:lstStyle/>
          <a:p>
            <a:r>
              <a:rPr lang="en-US" dirty="0"/>
              <a:t>How to use LISTS?</a:t>
            </a:r>
            <a:endParaRPr lang="en-US" sz="4000" dirty="0"/>
          </a:p>
        </p:txBody>
      </p:sp>
      <p:sp>
        <p:nvSpPr>
          <p:cNvPr id="3" name="Content Placeholder 2">
            <a:extLst>
              <a:ext uri="{FF2B5EF4-FFF2-40B4-BE49-F238E27FC236}">
                <a16:creationId xmlns:a16="http://schemas.microsoft.com/office/drawing/2014/main" id="{BDD4B734-D010-48A9-3CF2-0F70EC2C9909}"/>
              </a:ext>
            </a:extLst>
          </p:cNvPr>
          <p:cNvSpPr>
            <a:spLocks noGrp="1"/>
          </p:cNvSpPr>
          <p:nvPr>
            <p:ph idx="1"/>
          </p:nvPr>
        </p:nvSpPr>
        <p:spPr>
          <a:xfrm>
            <a:off x="1097280" y="1845734"/>
            <a:ext cx="10115204" cy="4516966"/>
          </a:xfrm>
        </p:spPr>
        <p:txBody>
          <a:bodyPr>
            <a:normAutofit lnSpcReduction="10000"/>
          </a:bodyPr>
          <a:lstStyle/>
          <a:p>
            <a:pPr algn="l">
              <a:lnSpc>
                <a:spcPct val="150000"/>
              </a:lnSpc>
            </a:pPr>
            <a:r>
              <a:rPr lang="en-US" sz="2200" b="1" dirty="0">
                <a:solidFill>
                  <a:srgbClr val="535353"/>
                </a:solidFill>
              </a:rPr>
              <a:t>Set of helper ready made functions are available in </a:t>
            </a:r>
            <a:r>
              <a:rPr lang="en-US" sz="2200" b="1" dirty="0">
                <a:solidFill>
                  <a:srgbClr val="535353"/>
                </a:solidFill>
                <a:hlinkClick r:id="rId2" action="ppaction://hlinkfile"/>
              </a:rPr>
              <a:t>Appendix II here</a:t>
            </a:r>
            <a:endParaRPr lang="en-US" sz="2200" b="1" dirty="0">
              <a:solidFill>
                <a:srgbClr val="535353"/>
              </a:solidFill>
            </a:endParaRPr>
          </a:p>
          <a:p>
            <a:pPr lvl="1">
              <a:lnSpc>
                <a:spcPct val="150000"/>
              </a:lnSpc>
            </a:pPr>
            <a:r>
              <a:rPr lang="en-US" sz="2000" dirty="0">
                <a:solidFill>
                  <a:srgbClr val="535353"/>
                </a:solidFill>
                <a:latin typeface="Courier New" panose="02070309020205020404" pitchFamily="49" charset="0"/>
                <a:cs typeface="Courier New" panose="02070309020205020404" pitchFamily="49" charset="0"/>
              </a:rPr>
              <a:t>LIST_INIT(…)</a:t>
            </a:r>
          </a:p>
          <a:p>
            <a:pPr lvl="1">
              <a:lnSpc>
                <a:spcPct val="150000"/>
              </a:lnSpc>
            </a:pPr>
            <a:r>
              <a:rPr lang="en-US" sz="2000" dirty="0">
                <a:solidFill>
                  <a:srgbClr val="535353"/>
                </a:solidFill>
                <a:latin typeface="Courier New" panose="02070309020205020404" pitchFamily="49" charset="0"/>
                <a:cs typeface="Courier New" panose="02070309020205020404" pitchFamily="49" charset="0"/>
              </a:rPr>
              <a:t>LIST_INSERT_HEAD(…)</a:t>
            </a:r>
          </a:p>
          <a:p>
            <a:pPr lvl="1">
              <a:lnSpc>
                <a:spcPct val="150000"/>
              </a:lnSpc>
            </a:pPr>
            <a:r>
              <a:rPr lang="en-US" sz="2000" dirty="0">
                <a:solidFill>
                  <a:srgbClr val="535353"/>
                </a:solidFill>
                <a:latin typeface="Courier New" panose="02070309020205020404" pitchFamily="49" charset="0"/>
                <a:cs typeface="Courier New" panose="02070309020205020404" pitchFamily="49" charset="0"/>
              </a:rPr>
              <a:t>LIST_SIZE(…)</a:t>
            </a:r>
          </a:p>
          <a:p>
            <a:pPr lvl="1">
              <a:lnSpc>
                <a:spcPct val="150000"/>
              </a:lnSpc>
            </a:pPr>
            <a:r>
              <a:rPr lang="en-US" sz="2000" dirty="0">
                <a:solidFill>
                  <a:srgbClr val="535353"/>
                </a:solidFill>
                <a:latin typeface="Courier New" panose="02070309020205020404" pitchFamily="49" charset="0"/>
                <a:cs typeface="Courier New" panose="02070309020205020404" pitchFamily="49" charset="0"/>
              </a:rPr>
              <a:t>LIST_REMOVE(…)</a:t>
            </a:r>
          </a:p>
          <a:p>
            <a:pPr lvl="1">
              <a:lnSpc>
                <a:spcPct val="150000"/>
              </a:lnSpc>
            </a:pPr>
            <a:r>
              <a:rPr lang="en-US" sz="2000" dirty="0">
                <a:solidFill>
                  <a:srgbClr val="535353"/>
                </a:solidFill>
                <a:latin typeface="Courier New" panose="02070309020205020404" pitchFamily="49" charset="0"/>
                <a:cs typeface="Courier New" panose="02070309020205020404" pitchFamily="49" charset="0"/>
              </a:rPr>
              <a:t>…</a:t>
            </a:r>
          </a:p>
          <a:p>
            <a:pPr>
              <a:lnSpc>
                <a:spcPct val="150000"/>
              </a:lnSpc>
            </a:pPr>
            <a:r>
              <a:rPr lang="en-US" sz="2400" b="1" dirty="0">
                <a:solidFill>
                  <a:srgbClr val="FF0000"/>
                </a:solidFill>
              </a:rPr>
              <a:t>IMPORTANT</a:t>
            </a:r>
            <a:r>
              <a:rPr lang="en-US" sz="2400" dirty="0"/>
              <a:t>: you should </a:t>
            </a:r>
            <a:r>
              <a:rPr lang="en-US" sz="2400" b="1" dirty="0"/>
              <a:t>pass</a:t>
            </a:r>
            <a:r>
              <a:rPr lang="en-US" sz="2400" dirty="0"/>
              <a:t> the list to any of these functions by </a:t>
            </a:r>
            <a:r>
              <a:rPr lang="en-US" sz="2400" b="1" u="sng" dirty="0"/>
              <a:t>reference</a:t>
            </a:r>
            <a:r>
              <a:rPr lang="en-US" sz="2400" dirty="0"/>
              <a:t> </a:t>
            </a:r>
            <a:r>
              <a:rPr lang="en-AE" sz="2400" dirty="0"/>
              <a:t>(i.e. </a:t>
            </a:r>
            <a:r>
              <a:rPr lang="en-US" sz="2400" dirty="0"/>
              <a:t>Put </a:t>
            </a:r>
            <a:r>
              <a:rPr lang="en-US" sz="2400" b="1" u="sng" dirty="0"/>
              <a:t>&amp;</a:t>
            </a:r>
            <a:r>
              <a:rPr lang="en-US" sz="2400" dirty="0"/>
              <a:t> before the name of the list)</a:t>
            </a:r>
            <a:endParaRPr lang="en-US" sz="2400" b="1" dirty="0">
              <a:solidFill>
                <a:srgbClr val="535353"/>
              </a:solidFill>
            </a:endParaRPr>
          </a:p>
          <a:p>
            <a:pPr>
              <a:lnSpc>
                <a:spcPct val="150000"/>
              </a:lnSpc>
            </a:pPr>
            <a:endParaRPr lang="en-US" dirty="0"/>
          </a:p>
        </p:txBody>
      </p:sp>
      <p:sp>
        <p:nvSpPr>
          <p:cNvPr id="4" name="Slide Number Placeholder 3">
            <a:extLst>
              <a:ext uri="{FF2B5EF4-FFF2-40B4-BE49-F238E27FC236}">
                <a16:creationId xmlns:a16="http://schemas.microsoft.com/office/drawing/2014/main" id="{44349265-4BDB-EA6F-26F4-E67BC7B79D8B}"/>
              </a:ext>
            </a:extLst>
          </p:cNvPr>
          <p:cNvSpPr>
            <a:spLocks noGrp="1"/>
          </p:cNvSpPr>
          <p:nvPr>
            <p:ph type="sldNum" sz="quarter" idx="12"/>
          </p:nvPr>
        </p:nvSpPr>
        <p:spPr/>
        <p:txBody>
          <a:bodyPr/>
          <a:lstStyle/>
          <a:p>
            <a:fld id="{090AD7CF-F0A2-4383-A038-D82EAAF254E2}" type="slidenum">
              <a:rPr lang="en-US" smtClean="0"/>
              <a:t>16</a:t>
            </a:fld>
            <a:endParaRPr lang="en-US"/>
          </a:p>
        </p:txBody>
      </p:sp>
    </p:spTree>
    <p:extLst>
      <p:ext uri="{BB962C8B-B14F-4D97-AF65-F5344CB8AC3E}">
        <p14:creationId xmlns:p14="http://schemas.microsoft.com/office/powerpoint/2010/main" val="200387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7772D-765F-870E-3632-73E0D2B68D0D}"/>
              </a:ext>
            </a:extLst>
          </p:cNvPr>
          <p:cNvSpPr>
            <a:spLocks noGrp="1"/>
          </p:cNvSpPr>
          <p:nvPr>
            <p:ph type="title"/>
          </p:nvPr>
        </p:nvSpPr>
        <p:spPr/>
        <p:txBody>
          <a:bodyPr/>
          <a:lstStyle/>
          <a:p>
            <a:r>
              <a:rPr lang="en-US" b="1" dirty="0"/>
              <a:t>Agenda</a:t>
            </a:r>
          </a:p>
        </p:txBody>
      </p:sp>
      <p:sp>
        <p:nvSpPr>
          <p:cNvPr id="3" name="Content Placeholder 2">
            <a:extLst>
              <a:ext uri="{FF2B5EF4-FFF2-40B4-BE49-F238E27FC236}">
                <a16:creationId xmlns:a16="http://schemas.microsoft.com/office/drawing/2014/main" id="{71A8471A-C9D0-5A9A-5A1E-FE77062D3413}"/>
              </a:ext>
            </a:extLst>
          </p:cNvPr>
          <p:cNvSpPr>
            <a:spLocks noGrp="1"/>
          </p:cNvSpPr>
          <p:nvPr>
            <p:ph idx="1"/>
          </p:nvPr>
        </p:nvSpPr>
        <p:spPr>
          <a:xfrm>
            <a:off x="1097280" y="1845733"/>
            <a:ext cx="10058400" cy="4488392"/>
          </a:xfrm>
        </p:spPr>
        <p:txBody>
          <a:bodyPr>
            <a:normAutofit/>
          </a:bodyPr>
          <a:lstStyle/>
          <a:p>
            <a:pPr>
              <a:buFont typeface="Wingdings" panose="05000000000000000000" pitchFamily="2" charset="2"/>
              <a:buChar char="§"/>
            </a:pPr>
            <a:r>
              <a:rPr lang="en-US" dirty="0">
                <a:solidFill>
                  <a:schemeClr val="bg1">
                    <a:lumMod val="65000"/>
                  </a:schemeClr>
                </a:solidFill>
              </a:rPr>
              <a:t>Logistics</a:t>
            </a:r>
          </a:p>
          <a:p>
            <a:pPr>
              <a:buFont typeface="Wingdings" panose="05000000000000000000" pitchFamily="2" charset="2"/>
              <a:buChar char="§"/>
            </a:pPr>
            <a:r>
              <a:rPr lang="en-US" dirty="0">
                <a:solidFill>
                  <a:schemeClr val="bg1">
                    <a:lumMod val="65000"/>
                  </a:schemeClr>
                </a:solidFill>
              </a:rPr>
              <a:t>Part 0: Prerequisites</a:t>
            </a:r>
          </a:p>
          <a:p>
            <a:pPr lvl="1">
              <a:buFont typeface="Wingdings" panose="05000000000000000000" pitchFamily="2" charset="2"/>
              <a:buChar char="§"/>
            </a:pPr>
            <a:r>
              <a:rPr lang="en-US" dirty="0">
                <a:solidFill>
                  <a:schemeClr val="bg1">
                    <a:lumMod val="65000"/>
                  </a:schemeClr>
                </a:solidFill>
              </a:rPr>
              <a:t>Pointers</a:t>
            </a:r>
          </a:p>
          <a:p>
            <a:pPr lvl="1">
              <a:buFont typeface="Wingdings" panose="05000000000000000000" pitchFamily="2" charset="2"/>
              <a:buChar char="§"/>
            </a:pPr>
            <a:r>
              <a:rPr lang="en-US" dirty="0">
                <a:solidFill>
                  <a:schemeClr val="bg1">
                    <a:lumMod val="65000"/>
                  </a:schemeClr>
                </a:solidFill>
              </a:rPr>
              <a:t>LISTs in FOS</a:t>
            </a:r>
          </a:p>
          <a:p>
            <a:pPr>
              <a:buFont typeface="Wingdings" panose="05000000000000000000" pitchFamily="2" charset="2"/>
              <a:buChar char="§"/>
            </a:pPr>
            <a:r>
              <a:rPr lang="en-US" dirty="0"/>
              <a:t>Part 1: Play with Code!</a:t>
            </a:r>
          </a:p>
          <a:p>
            <a:pPr>
              <a:buFont typeface="Wingdings" panose="05000000000000000000" pitchFamily="2" charset="2"/>
              <a:buChar char="§"/>
            </a:pPr>
            <a:r>
              <a:rPr lang="en-US" dirty="0"/>
              <a:t>Part 2: System Calls</a:t>
            </a:r>
          </a:p>
          <a:p>
            <a:pPr>
              <a:buFont typeface="Wingdings" panose="05000000000000000000" pitchFamily="2" charset="2"/>
              <a:buChar char="§"/>
            </a:pPr>
            <a:r>
              <a:rPr lang="en-US" dirty="0"/>
              <a:t>Part 3: Dynamic Allocator</a:t>
            </a:r>
          </a:p>
          <a:p>
            <a:pPr>
              <a:buFont typeface="Wingdings" panose="05000000000000000000" pitchFamily="2" charset="2"/>
              <a:buChar char="§"/>
            </a:pPr>
            <a:r>
              <a:rPr lang="en-US" dirty="0"/>
              <a:t>Part 4: Locks</a:t>
            </a:r>
          </a:p>
          <a:p>
            <a:pPr>
              <a:buFont typeface="Wingdings" panose="05000000000000000000" pitchFamily="2" charset="2"/>
              <a:buChar char="§"/>
            </a:pPr>
            <a:r>
              <a:rPr lang="en-US" dirty="0"/>
              <a:t>Summary &amp; Quick Guide</a:t>
            </a:r>
          </a:p>
          <a:p>
            <a:pPr>
              <a:buFont typeface="Wingdings" panose="05000000000000000000" pitchFamily="2" charset="2"/>
              <a:buChar char="§"/>
            </a:pPr>
            <a:r>
              <a:rPr lang="en-US" dirty="0"/>
              <a:t>How to submit?</a:t>
            </a:r>
          </a:p>
        </p:txBody>
      </p:sp>
      <p:sp>
        <p:nvSpPr>
          <p:cNvPr id="4" name="Slide Number Placeholder 3">
            <a:extLst>
              <a:ext uri="{FF2B5EF4-FFF2-40B4-BE49-F238E27FC236}">
                <a16:creationId xmlns:a16="http://schemas.microsoft.com/office/drawing/2014/main" id="{50378EB8-E269-680F-9D36-3D32E91AF957}"/>
              </a:ext>
            </a:extLst>
          </p:cNvPr>
          <p:cNvSpPr>
            <a:spLocks noGrp="1"/>
          </p:cNvSpPr>
          <p:nvPr>
            <p:ph type="sldNum" sz="quarter" idx="12"/>
          </p:nvPr>
        </p:nvSpPr>
        <p:spPr/>
        <p:txBody>
          <a:bodyPr/>
          <a:lstStyle/>
          <a:p>
            <a:fld id="{090AD7CF-F0A2-4383-A038-D82EAAF254E2}" type="slidenum">
              <a:rPr lang="en-US" smtClean="0"/>
              <a:t>17</a:t>
            </a:fld>
            <a:endParaRPr lang="en-US"/>
          </a:p>
        </p:txBody>
      </p:sp>
      <p:pic>
        <p:nvPicPr>
          <p:cNvPr id="6" name="Picture 5">
            <a:extLst>
              <a:ext uri="{FF2B5EF4-FFF2-40B4-BE49-F238E27FC236}">
                <a16:creationId xmlns:a16="http://schemas.microsoft.com/office/drawing/2014/main" id="{C2DA9F49-5E81-13E3-5A06-4C007D516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4076" y="0"/>
            <a:ext cx="837924" cy="837924"/>
          </a:xfrm>
          <a:prstGeom prst="rect">
            <a:avLst/>
          </a:prstGeom>
        </p:spPr>
      </p:pic>
    </p:spTree>
    <p:extLst>
      <p:ext uri="{BB962C8B-B14F-4D97-AF65-F5344CB8AC3E}">
        <p14:creationId xmlns:p14="http://schemas.microsoft.com/office/powerpoint/2010/main" val="2850225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F8E9F-7477-40C4-8B93-7CEFF71F6618}"/>
              </a:ext>
            </a:extLst>
          </p:cNvPr>
          <p:cNvSpPr>
            <a:spLocks noGrp="1"/>
          </p:cNvSpPr>
          <p:nvPr>
            <p:ph type="title"/>
          </p:nvPr>
        </p:nvSpPr>
        <p:spPr>
          <a:xfrm>
            <a:off x="1097280" y="286603"/>
            <a:ext cx="11094720" cy="1450757"/>
          </a:xfrm>
        </p:spPr>
        <p:txBody>
          <a:bodyPr/>
          <a:lstStyle/>
          <a:p>
            <a:r>
              <a:rPr lang="en-US" dirty="0"/>
              <a:t>Part1: Play with Code!</a:t>
            </a:r>
          </a:p>
        </p:txBody>
      </p:sp>
      <p:sp>
        <p:nvSpPr>
          <p:cNvPr id="3" name="Content Placeholder 2">
            <a:extLst>
              <a:ext uri="{FF2B5EF4-FFF2-40B4-BE49-F238E27FC236}">
                <a16:creationId xmlns:a16="http://schemas.microsoft.com/office/drawing/2014/main" id="{AF23B4CD-FA65-7FC5-E1E6-C7593B7AC565}"/>
              </a:ext>
            </a:extLst>
          </p:cNvPr>
          <p:cNvSpPr>
            <a:spLocks noGrp="1"/>
          </p:cNvSpPr>
          <p:nvPr>
            <p:ph idx="1"/>
          </p:nvPr>
        </p:nvSpPr>
        <p:spPr>
          <a:xfrm>
            <a:off x="1097280" y="1845734"/>
            <a:ext cx="11174384" cy="1371907"/>
          </a:xfrm>
        </p:spPr>
        <p:txBody>
          <a:bodyPr/>
          <a:lstStyle/>
          <a:p>
            <a:pPr>
              <a:lnSpc>
                <a:spcPct val="100000"/>
              </a:lnSpc>
              <a:spcBef>
                <a:spcPts val="800"/>
              </a:spcBef>
              <a:buFont typeface="Wingdings" panose="05000000000000000000" pitchFamily="2" charset="2"/>
              <a:buChar char="Ø"/>
            </a:pPr>
            <a:r>
              <a:rPr lang="en-US" dirty="0"/>
              <a:t>The objective of this part is to </a:t>
            </a:r>
            <a:r>
              <a:rPr lang="en-US" b="1" dirty="0"/>
              <a:t>break the ice </a:t>
            </a:r>
            <a:r>
              <a:rPr lang="en-US" dirty="0"/>
              <a:t>with the code and start navigate in it easily.</a:t>
            </a:r>
          </a:p>
          <a:p>
            <a:pPr>
              <a:lnSpc>
                <a:spcPct val="100000"/>
              </a:lnSpc>
              <a:spcBef>
                <a:spcPts val="800"/>
              </a:spcBef>
              <a:buFont typeface="Wingdings" panose="05000000000000000000" pitchFamily="2" charset="2"/>
              <a:buChar char="Ø"/>
            </a:pPr>
            <a:r>
              <a:rPr lang="en-US" b="1" dirty="0"/>
              <a:t>Assess:</a:t>
            </a:r>
            <a:r>
              <a:rPr lang="en-US" dirty="0"/>
              <a:t> using pointers &amp; lists</a:t>
            </a:r>
          </a:p>
          <a:p>
            <a:pPr>
              <a:lnSpc>
                <a:spcPct val="100000"/>
              </a:lnSpc>
              <a:spcBef>
                <a:spcPts val="800"/>
              </a:spcBef>
              <a:buFont typeface="Wingdings" panose="05000000000000000000" pitchFamily="2" charset="2"/>
              <a:buChar char="Ø"/>
            </a:pPr>
            <a:r>
              <a:rPr lang="en-US" dirty="0"/>
              <a:t>Required:</a:t>
            </a:r>
          </a:p>
          <a:p>
            <a:pPr marL="0" indent="0">
              <a:buNone/>
            </a:pPr>
            <a:endParaRPr lang="en-US" dirty="0"/>
          </a:p>
        </p:txBody>
      </p:sp>
      <p:sp>
        <p:nvSpPr>
          <p:cNvPr id="4" name="Slide Number Placeholder 3">
            <a:extLst>
              <a:ext uri="{FF2B5EF4-FFF2-40B4-BE49-F238E27FC236}">
                <a16:creationId xmlns:a16="http://schemas.microsoft.com/office/drawing/2014/main" id="{AA324B4C-0DDB-3DB5-39C9-38870873F577}"/>
              </a:ext>
            </a:extLst>
          </p:cNvPr>
          <p:cNvSpPr>
            <a:spLocks noGrp="1"/>
          </p:cNvSpPr>
          <p:nvPr>
            <p:ph type="sldNum" sz="quarter" idx="12"/>
          </p:nvPr>
        </p:nvSpPr>
        <p:spPr/>
        <p:txBody>
          <a:bodyPr/>
          <a:lstStyle/>
          <a:p>
            <a:fld id="{090AD7CF-F0A2-4383-A038-D82EAAF254E2}" type="slidenum">
              <a:rPr lang="en-US" smtClean="0"/>
              <a:t>18</a:t>
            </a:fld>
            <a:endParaRPr lang="en-US"/>
          </a:p>
        </p:txBody>
      </p:sp>
      <p:graphicFrame>
        <p:nvGraphicFramePr>
          <p:cNvPr id="5" name="Table 5">
            <a:extLst>
              <a:ext uri="{FF2B5EF4-FFF2-40B4-BE49-F238E27FC236}">
                <a16:creationId xmlns:a16="http://schemas.microsoft.com/office/drawing/2014/main" id="{EB3F582C-50B4-3B50-7B6B-4D91F3DED128}"/>
              </a:ext>
            </a:extLst>
          </p:cNvPr>
          <p:cNvGraphicFramePr>
            <a:graphicFrameLocks noGrp="1"/>
          </p:cNvGraphicFramePr>
          <p:nvPr>
            <p:extLst>
              <p:ext uri="{D42A27DB-BD31-4B8C-83A1-F6EECF244321}">
                <p14:modId xmlns:p14="http://schemas.microsoft.com/office/powerpoint/2010/main" val="1466374837"/>
              </p:ext>
            </p:extLst>
          </p:nvPr>
        </p:nvGraphicFramePr>
        <p:xfrm>
          <a:off x="1097279" y="3190876"/>
          <a:ext cx="10115203" cy="1878694"/>
        </p:xfrm>
        <a:graphic>
          <a:graphicData uri="http://schemas.openxmlformats.org/drawingml/2006/table">
            <a:tbl>
              <a:tblPr firstRow="1" bandRow="1">
                <a:tableStyleId>{5C22544A-7EE6-4342-B048-85BDC9FD1C3A}</a:tableStyleId>
              </a:tblPr>
              <a:tblGrid>
                <a:gridCol w="607696">
                  <a:extLst>
                    <a:ext uri="{9D8B030D-6E8A-4147-A177-3AD203B41FA5}">
                      <a16:colId xmlns:a16="http://schemas.microsoft.com/office/drawing/2014/main" val="422314023"/>
                    </a:ext>
                  </a:extLst>
                </a:gridCol>
                <a:gridCol w="3390900">
                  <a:extLst>
                    <a:ext uri="{9D8B030D-6E8A-4147-A177-3AD203B41FA5}">
                      <a16:colId xmlns:a16="http://schemas.microsoft.com/office/drawing/2014/main" val="1877600023"/>
                    </a:ext>
                  </a:extLst>
                </a:gridCol>
                <a:gridCol w="6116607">
                  <a:extLst>
                    <a:ext uri="{9D8B030D-6E8A-4147-A177-3AD203B41FA5}">
                      <a16:colId xmlns:a16="http://schemas.microsoft.com/office/drawing/2014/main" val="2719033330"/>
                    </a:ext>
                  </a:extLst>
                </a:gridCol>
              </a:tblGrid>
              <a:tr h="415654">
                <a:tc>
                  <a:txBody>
                    <a:bodyPr/>
                    <a:lstStyle/>
                    <a:p>
                      <a:pPr algn="ctr"/>
                      <a:r>
                        <a:rPr lang="en-US" dirty="0"/>
                        <a:t>#</a:t>
                      </a:r>
                    </a:p>
                  </a:txBody>
                  <a:tcPr anchor="ctr"/>
                </a:tc>
                <a:tc>
                  <a:txBody>
                    <a:bodyPr/>
                    <a:lstStyle/>
                    <a:p>
                      <a:pPr algn="ctr"/>
                      <a:r>
                        <a:rPr lang="en-US" dirty="0"/>
                        <a:t>Function</a:t>
                      </a:r>
                    </a:p>
                  </a:txBody>
                  <a:tcPr anchor="ctr"/>
                </a:tc>
                <a:tc>
                  <a:txBody>
                    <a:bodyPr/>
                    <a:lstStyle/>
                    <a:p>
                      <a:pPr algn="ctr"/>
                      <a:r>
                        <a:rPr lang="en-US" dirty="0"/>
                        <a:t>File(s)</a:t>
                      </a:r>
                    </a:p>
                  </a:txBody>
                  <a:tcPr anchor="ctr"/>
                </a:tc>
                <a:extLst>
                  <a:ext uri="{0D108BD9-81ED-4DB2-BD59-A6C34878D82A}">
                    <a16:rowId xmlns:a16="http://schemas.microsoft.com/office/drawing/2014/main" val="1964424060"/>
                  </a:ext>
                </a:extLst>
              </a:tr>
              <a:tr h="1332370">
                <a:tc>
                  <a:txBody>
                    <a:bodyPr/>
                    <a:lstStyle/>
                    <a:p>
                      <a:pPr algn="ctr"/>
                      <a:r>
                        <a:rPr lang="en-US" sz="1600" b="1" dirty="0"/>
                        <a:t>1</a:t>
                      </a:r>
                    </a:p>
                  </a:txBody>
                  <a:tcPr anchor="ctr"/>
                </a:tc>
                <a:tc>
                  <a:txBody>
                    <a:bodyPr/>
                    <a:lstStyle/>
                    <a:p>
                      <a:pPr algn="ctr"/>
                      <a:r>
                        <a:rPr lang="en-US" b="1" dirty="0" err="1">
                          <a:latin typeface="Courier New" panose="02070309020205020404" pitchFamily="49" charset="0"/>
                          <a:cs typeface="Courier New" panose="02070309020205020404" pitchFamily="49" charset="0"/>
                        </a:rPr>
                        <a:t>process_command</a:t>
                      </a:r>
                      <a:r>
                        <a:rPr lang="en-US" b="1" dirty="0">
                          <a:latin typeface="Courier New" panose="02070309020205020404" pitchFamily="49" charset="0"/>
                          <a:cs typeface="Courier New" panose="02070309020205020404" pitchFamily="49" charset="0"/>
                        </a:rPr>
                        <a:t>()</a:t>
                      </a:r>
                    </a:p>
                  </a:txBody>
                  <a:tcPr anchor="ctr"/>
                </a:tc>
                <a:tc>
                  <a:txBody>
                    <a:bodyPr/>
                    <a:lstStyle/>
                    <a:p>
                      <a:pPr algn="l"/>
                      <a:r>
                        <a:rPr lang="en-US" u="none" dirty="0"/>
                        <a:t>Essential declarations: </a:t>
                      </a:r>
                    </a:p>
                    <a:p>
                      <a:pPr algn="ctr"/>
                      <a:r>
                        <a:rPr lang="en-US" b="1" u="none" dirty="0">
                          <a:solidFill>
                            <a:schemeClr val="tx1"/>
                          </a:solidFill>
                        </a:rPr>
                        <a:t>kern/</a:t>
                      </a:r>
                      <a:r>
                        <a:rPr lang="en-US" b="1" u="none" dirty="0" err="1">
                          <a:solidFill>
                            <a:schemeClr val="tx1"/>
                          </a:solidFill>
                        </a:rPr>
                        <a:t>cmd</a:t>
                      </a:r>
                      <a:r>
                        <a:rPr lang="en-US" b="1" u="none" dirty="0">
                          <a:solidFill>
                            <a:schemeClr val="tx1"/>
                          </a:solidFill>
                        </a:rPr>
                        <a:t>/</a:t>
                      </a:r>
                      <a:r>
                        <a:rPr lang="en-US" b="1" u="none" dirty="0" err="1">
                          <a:solidFill>
                            <a:schemeClr val="tx1"/>
                          </a:solidFill>
                        </a:rPr>
                        <a:t>command_prompt.h</a:t>
                      </a:r>
                      <a:r>
                        <a:rPr lang="en-US" b="1" u="none" dirty="0">
                          <a:solidFill>
                            <a:schemeClr val="tx1"/>
                          </a:solidFill>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u="none" dirty="0">
                          <a:solidFill>
                            <a:schemeClr val="tx1"/>
                          </a:solidFill>
                        </a:rPr>
                        <a:t>kern/</a:t>
                      </a:r>
                      <a:r>
                        <a:rPr lang="en-US" b="1" u="none" dirty="0" err="1">
                          <a:solidFill>
                            <a:schemeClr val="tx1"/>
                          </a:solidFill>
                        </a:rPr>
                        <a:t>cmd</a:t>
                      </a:r>
                      <a:r>
                        <a:rPr lang="en-US" b="1" u="none" dirty="0">
                          <a:solidFill>
                            <a:schemeClr val="tx1"/>
                          </a:solidFill>
                        </a:rPr>
                        <a:t>/</a:t>
                      </a:r>
                      <a:r>
                        <a:rPr lang="en-US" b="1" u="none" dirty="0" err="1">
                          <a:solidFill>
                            <a:schemeClr val="tx1"/>
                          </a:solidFill>
                        </a:rPr>
                        <a:t>commands.h</a:t>
                      </a:r>
                      <a:r>
                        <a:rPr lang="en-US" b="1" u="none" dirty="0">
                          <a:solidFill>
                            <a:schemeClr val="tx1"/>
                          </a:solidFill>
                        </a:rPr>
                        <a:t>, </a:t>
                      </a:r>
                    </a:p>
                    <a:p>
                      <a:pPr algn="ctr"/>
                      <a:r>
                        <a:rPr lang="en-US" b="1" u="none" dirty="0">
                          <a:solidFill>
                            <a:schemeClr val="tx1"/>
                          </a:solidFill>
                        </a:rPr>
                        <a:t>kern/</a:t>
                      </a:r>
                      <a:r>
                        <a:rPr lang="en-US" b="1" u="none" dirty="0" err="1">
                          <a:solidFill>
                            <a:schemeClr val="tx1"/>
                          </a:solidFill>
                        </a:rPr>
                        <a:t>cmd</a:t>
                      </a:r>
                      <a:r>
                        <a:rPr lang="en-US" b="1" u="none" dirty="0">
                          <a:solidFill>
                            <a:schemeClr val="tx1"/>
                          </a:solidFill>
                        </a:rPr>
                        <a:t>/</a:t>
                      </a:r>
                      <a:r>
                        <a:rPr lang="en-US" b="1" u="none" dirty="0" err="1">
                          <a:solidFill>
                            <a:schemeClr val="tx1"/>
                          </a:solidFill>
                        </a:rPr>
                        <a:t>commands.c</a:t>
                      </a:r>
                      <a:endParaRPr lang="en-US" b="1" u="none" dirty="0">
                        <a:solidFill>
                          <a:schemeClr val="tx1"/>
                        </a:solidFill>
                      </a:endParaRPr>
                    </a:p>
                    <a:p>
                      <a:pPr algn="l"/>
                      <a:r>
                        <a:rPr lang="en-US" b="0" u="none" dirty="0">
                          <a:solidFill>
                            <a:schemeClr val="tx1"/>
                          </a:solidFill>
                        </a:rPr>
                        <a:t>Function definition TODO: </a:t>
                      </a:r>
                      <a:r>
                        <a:rPr lang="en-US" b="1" u="none" dirty="0">
                          <a:solidFill>
                            <a:srgbClr val="FF0000"/>
                          </a:solidFill>
                        </a:rPr>
                        <a:t>kern/</a:t>
                      </a:r>
                      <a:r>
                        <a:rPr lang="en-US" b="1" u="none" dirty="0" err="1">
                          <a:solidFill>
                            <a:srgbClr val="FF0000"/>
                          </a:solidFill>
                        </a:rPr>
                        <a:t>cmd</a:t>
                      </a:r>
                      <a:r>
                        <a:rPr lang="en-US" b="1" u="none" dirty="0">
                          <a:solidFill>
                            <a:srgbClr val="FF0000"/>
                          </a:solidFill>
                        </a:rPr>
                        <a:t>/</a:t>
                      </a:r>
                      <a:r>
                        <a:rPr lang="en-US" b="1" u="none" dirty="0" err="1">
                          <a:solidFill>
                            <a:srgbClr val="FF0000"/>
                          </a:solidFill>
                        </a:rPr>
                        <a:t>command_prompt.c</a:t>
                      </a:r>
                      <a:endParaRPr lang="en-US" b="1" u="none" dirty="0">
                        <a:solidFill>
                          <a:srgbClr val="FF0000"/>
                        </a:solidFill>
                      </a:endParaRPr>
                    </a:p>
                  </a:txBody>
                  <a:tcPr anchor="ctr"/>
                </a:tc>
                <a:extLst>
                  <a:ext uri="{0D108BD9-81ED-4DB2-BD59-A6C34878D82A}">
                    <a16:rowId xmlns:a16="http://schemas.microsoft.com/office/drawing/2014/main" val="1046365032"/>
                  </a:ext>
                </a:extLst>
              </a:tr>
            </a:tbl>
          </a:graphicData>
        </a:graphic>
      </p:graphicFrame>
    </p:spTree>
    <p:extLst>
      <p:ext uri="{BB962C8B-B14F-4D97-AF65-F5344CB8AC3E}">
        <p14:creationId xmlns:p14="http://schemas.microsoft.com/office/powerpoint/2010/main" val="2314592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A60AE-07D3-E9FE-4728-5C028E1A5D32}"/>
              </a:ext>
            </a:extLst>
          </p:cNvPr>
          <p:cNvSpPr>
            <a:spLocks noGrp="1"/>
          </p:cNvSpPr>
          <p:nvPr>
            <p:ph type="title"/>
          </p:nvPr>
        </p:nvSpPr>
        <p:spPr/>
        <p:txBody>
          <a:bodyPr/>
          <a:lstStyle/>
          <a:p>
            <a:r>
              <a:rPr lang="en-US" b="1" dirty="0"/>
              <a:t>#1:</a:t>
            </a:r>
            <a:r>
              <a:rPr lang="en-US" dirty="0"/>
              <a:t> </a:t>
            </a:r>
            <a:r>
              <a:rPr lang="en-US" dirty="0" err="1"/>
              <a:t>process_command</a:t>
            </a:r>
            <a:endParaRPr lang="en-AE" dirty="0"/>
          </a:p>
        </p:txBody>
      </p:sp>
      <p:sp>
        <p:nvSpPr>
          <p:cNvPr id="3" name="Content Placeholder 2">
            <a:extLst>
              <a:ext uri="{FF2B5EF4-FFF2-40B4-BE49-F238E27FC236}">
                <a16:creationId xmlns:a16="http://schemas.microsoft.com/office/drawing/2014/main" id="{2CA43B07-FE42-56FC-8553-974CBDE9EFB0}"/>
              </a:ext>
            </a:extLst>
          </p:cNvPr>
          <p:cNvSpPr>
            <a:spLocks noGrp="1"/>
          </p:cNvSpPr>
          <p:nvPr>
            <p:ph idx="1"/>
          </p:nvPr>
        </p:nvSpPr>
        <p:spPr>
          <a:xfrm>
            <a:off x="1097280" y="1845733"/>
            <a:ext cx="3494746" cy="4488391"/>
          </a:xfrm>
        </p:spPr>
        <p:txBody>
          <a:bodyPr>
            <a:normAutofit/>
          </a:bodyPr>
          <a:lstStyle/>
          <a:p>
            <a:r>
              <a:rPr lang="en-US" b="1" dirty="0"/>
              <a:t>Givens:</a:t>
            </a:r>
          </a:p>
          <a:p>
            <a:pPr marL="544068" lvl="1" indent="-342900">
              <a:buFont typeface="+mj-lt"/>
              <a:buAutoNum type="arabicPeriod"/>
            </a:pPr>
            <a:r>
              <a:rPr lang="en-US" dirty="0"/>
              <a:t># of arguments per command</a:t>
            </a:r>
          </a:p>
          <a:p>
            <a:pPr marL="544068" lvl="1" indent="-342900">
              <a:buFont typeface="+mj-lt"/>
              <a:buAutoNum type="arabicPeriod"/>
            </a:pPr>
            <a:endParaRPr lang="en-US" dirty="0"/>
          </a:p>
          <a:p>
            <a:pPr marL="544068" lvl="1" indent="-342900">
              <a:buFont typeface="+mj-lt"/>
              <a:buAutoNum type="arabicPeriod"/>
            </a:pPr>
            <a:r>
              <a:rPr lang="en-US" dirty="0"/>
              <a:t>Linked list </a:t>
            </a:r>
            <a:r>
              <a:rPr lang="en-US" dirty="0" err="1"/>
              <a:t>prev</a:t>
            </a:r>
            <a:r>
              <a:rPr lang="en-US" dirty="0"/>
              <a:t>-next pointers</a:t>
            </a:r>
          </a:p>
          <a:p>
            <a:pPr marL="544068" lvl="1" indent="-342900">
              <a:buFont typeface="+mj-lt"/>
              <a:buAutoNum type="arabicPeriod"/>
            </a:pPr>
            <a:endParaRPr lang="en-US" dirty="0"/>
          </a:p>
          <a:p>
            <a:pPr marL="544068" lvl="1" indent="-342900">
              <a:buFont typeface="+mj-lt"/>
              <a:buAutoNum type="arabicPeriod"/>
            </a:pPr>
            <a:endParaRPr lang="en-US" dirty="0"/>
          </a:p>
          <a:p>
            <a:pPr marL="544068" lvl="1" indent="-342900">
              <a:buFont typeface="+mj-lt"/>
              <a:buAutoNum type="arabicPeriod"/>
            </a:pPr>
            <a:endParaRPr lang="en-US" dirty="0"/>
          </a:p>
          <a:p>
            <a:pPr marL="544068" lvl="1" indent="-342900">
              <a:buFont typeface="+mj-lt"/>
              <a:buAutoNum type="arabicPeriod"/>
            </a:pPr>
            <a:r>
              <a:rPr lang="en-US" dirty="0"/>
              <a:t>Initializations</a:t>
            </a:r>
          </a:p>
          <a:p>
            <a:pPr algn="ctr"/>
            <a:endParaRPr lang="en-AE" dirty="0"/>
          </a:p>
        </p:txBody>
      </p:sp>
      <p:sp>
        <p:nvSpPr>
          <p:cNvPr id="4" name="Slide Number Placeholder 3">
            <a:extLst>
              <a:ext uri="{FF2B5EF4-FFF2-40B4-BE49-F238E27FC236}">
                <a16:creationId xmlns:a16="http://schemas.microsoft.com/office/drawing/2014/main" id="{075E9E4D-2CB3-A4C6-D996-086C7C2DDB34}"/>
              </a:ext>
            </a:extLst>
          </p:cNvPr>
          <p:cNvSpPr>
            <a:spLocks noGrp="1"/>
          </p:cNvSpPr>
          <p:nvPr>
            <p:ph type="sldNum" sz="quarter" idx="12"/>
          </p:nvPr>
        </p:nvSpPr>
        <p:spPr/>
        <p:txBody>
          <a:bodyPr/>
          <a:lstStyle/>
          <a:p>
            <a:fld id="{090AD7CF-F0A2-4383-A038-D82EAAF254E2}" type="slidenum">
              <a:rPr lang="en-US" smtClean="0"/>
              <a:t>19</a:t>
            </a:fld>
            <a:endParaRPr lang="en-US"/>
          </a:p>
        </p:txBody>
      </p:sp>
      <p:pic>
        <p:nvPicPr>
          <p:cNvPr id="8" name="Picture 7">
            <a:extLst>
              <a:ext uri="{FF2B5EF4-FFF2-40B4-BE49-F238E27FC236}">
                <a16:creationId xmlns:a16="http://schemas.microsoft.com/office/drawing/2014/main" id="{0814F29B-48E6-2EB5-43FA-75C35E22A003}"/>
              </a:ext>
            </a:extLst>
          </p:cNvPr>
          <p:cNvPicPr>
            <a:picLocks noChangeAspect="1"/>
          </p:cNvPicPr>
          <p:nvPr/>
        </p:nvPicPr>
        <p:blipFill rotWithShape="1">
          <a:blip r:embed="rId2"/>
          <a:srcRect l="23906" t="41111" r="25625" b="33194"/>
          <a:stretch/>
        </p:blipFill>
        <p:spPr>
          <a:xfrm>
            <a:off x="4592026" y="1826683"/>
            <a:ext cx="7599974" cy="2176463"/>
          </a:xfrm>
          <a:prstGeom prst="rect">
            <a:avLst/>
          </a:prstGeom>
        </p:spPr>
      </p:pic>
      <p:pic>
        <p:nvPicPr>
          <p:cNvPr id="14" name="Picture 13">
            <a:extLst>
              <a:ext uri="{FF2B5EF4-FFF2-40B4-BE49-F238E27FC236}">
                <a16:creationId xmlns:a16="http://schemas.microsoft.com/office/drawing/2014/main" id="{6BBFC6B5-4C7E-A4E0-3734-93F6779019F9}"/>
              </a:ext>
            </a:extLst>
          </p:cNvPr>
          <p:cNvPicPr>
            <a:picLocks noChangeAspect="1"/>
          </p:cNvPicPr>
          <p:nvPr/>
        </p:nvPicPr>
        <p:blipFill rotWithShape="1">
          <a:blip r:embed="rId3"/>
          <a:srcRect l="11083" t="15704" r="33672" b="48889"/>
          <a:stretch/>
        </p:blipFill>
        <p:spPr>
          <a:xfrm>
            <a:off x="4592026" y="4072996"/>
            <a:ext cx="7599974" cy="2739898"/>
          </a:xfrm>
          <a:prstGeom prst="rect">
            <a:avLst/>
          </a:prstGeom>
        </p:spPr>
      </p:pic>
      <p:sp>
        <p:nvSpPr>
          <p:cNvPr id="5" name="Rectangle: Rounded Corners 4">
            <a:extLst>
              <a:ext uri="{FF2B5EF4-FFF2-40B4-BE49-F238E27FC236}">
                <a16:creationId xmlns:a16="http://schemas.microsoft.com/office/drawing/2014/main" id="{87F53F54-B802-55C1-5574-AFE30A184AC9}"/>
              </a:ext>
            </a:extLst>
          </p:cNvPr>
          <p:cNvSpPr/>
          <p:nvPr/>
        </p:nvSpPr>
        <p:spPr>
          <a:xfrm>
            <a:off x="7134225" y="3495675"/>
            <a:ext cx="1600200" cy="257175"/>
          </a:xfrm>
          <a:prstGeom prst="roundRect">
            <a:avLst/>
          </a:prstGeom>
          <a:solidFill>
            <a:srgbClr val="4F81BD">
              <a:alpha val="4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94335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7772D-765F-870E-3632-73E0D2B68D0D}"/>
              </a:ext>
            </a:extLst>
          </p:cNvPr>
          <p:cNvSpPr>
            <a:spLocks noGrp="1"/>
          </p:cNvSpPr>
          <p:nvPr>
            <p:ph type="title"/>
          </p:nvPr>
        </p:nvSpPr>
        <p:spPr/>
        <p:txBody>
          <a:bodyPr/>
          <a:lstStyle/>
          <a:p>
            <a:r>
              <a:rPr lang="en-US" b="1" dirty="0"/>
              <a:t>Agenda</a:t>
            </a:r>
          </a:p>
        </p:txBody>
      </p:sp>
      <p:sp>
        <p:nvSpPr>
          <p:cNvPr id="3" name="Content Placeholder 2">
            <a:extLst>
              <a:ext uri="{FF2B5EF4-FFF2-40B4-BE49-F238E27FC236}">
                <a16:creationId xmlns:a16="http://schemas.microsoft.com/office/drawing/2014/main" id="{71A8471A-C9D0-5A9A-5A1E-FE77062D3413}"/>
              </a:ext>
            </a:extLst>
          </p:cNvPr>
          <p:cNvSpPr>
            <a:spLocks noGrp="1"/>
          </p:cNvSpPr>
          <p:nvPr>
            <p:ph idx="1"/>
          </p:nvPr>
        </p:nvSpPr>
        <p:spPr>
          <a:xfrm>
            <a:off x="1097280" y="1845733"/>
            <a:ext cx="10058400" cy="4488392"/>
          </a:xfrm>
        </p:spPr>
        <p:txBody>
          <a:bodyPr>
            <a:normAutofit/>
          </a:bodyPr>
          <a:lstStyle/>
          <a:p>
            <a:pPr>
              <a:buFont typeface="Wingdings" panose="05000000000000000000" pitchFamily="2" charset="2"/>
              <a:buChar char="§"/>
            </a:pPr>
            <a:r>
              <a:rPr lang="en-US" dirty="0"/>
              <a:t>Logistics</a:t>
            </a:r>
          </a:p>
          <a:p>
            <a:pPr>
              <a:buFont typeface="Wingdings" panose="05000000000000000000" pitchFamily="2" charset="2"/>
              <a:buChar char="§"/>
            </a:pPr>
            <a:r>
              <a:rPr lang="en-US" dirty="0"/>
              <a:t>Part 0: Prerequisites</a:t>
            </a:r>
          </a:p>
          <a:p>
            <a:pPr lvl="1">
              <a:buFont typeface="Wingdings" panose="05000000000000000000" pitchFamily="2" charset="2"/>
              <a:buChar char="§"/>
            </a:pPr>
            <a:r>
              <a:rPr lang="en-US" dirty="0"/>
              <a:t>Pointers</a:t>
            </a:r>
          </a:p>
          <a:p>
            <a:pPr lvl="1">
              <a:buFont typeface="Wingdings" panose="05000000000000000000" pitchFamily="2" charset="2"/>
              <a:buChar char="§"/>
            </a:pPr>
            <a:r>
              <a:rPr lang="en-US" dirty="0"/>
              <a:t>LISTs in FOS</a:t>
            </a:r>
          </a:p>
          <a:p>
            <a:pPr>
              <a:buFont typeface="Wingdings" panose="05000000000000000000" pitchFamily="2" charset="2"/>
              <a:buChar char="§"/>
            </a:pPr>
            <a:r>
              <a:rPr lang="en-US" dirty="0"/>
              <a:t>Part 1: Play with Code!</a:t>
            </a:r>
          </a:p>
          <a:p>
            <a:pPr>
              <a:buFont typeface="Wingdings" panose="05000000000000000000" pitchFamily="2" charset="2"/>
              <a:buChar char="§"/>
            </a:pPr>
            <a:r>
              <a:rPr lang="en-US" dirty="0"/>
              <a:t>Part 2: System Calls</a:t>
            </a:r>
          </a:p>
          <a:p>
            <a:pPr>
              <a:buFont typeface="Wingdings" panose="05000000000000000000" pitchFamily="2" charset="2"/>
              <a:buChar char="§"/>
            </a:pPr>
            <a:r>
              <a:rPr lang="en-US" dirty="0"/>
              <a:t>Part 3: Dynamic Allocator</a:t>
            </a:r>
          </a:p>
          <a:p>
            <a:pPr>
              <a:buFont typeface="Wingdings" panose="05000000000000000000" pitchFamily="2" charset="2"/>
              <a:buChar char="§"/>
            </a:pPr>
            <a:r>
              <a:rPr lang="en-US" dirty="0"/>
              <a:t>Part 4: Locks</a:t>
            </a:r>
          </a:p>
          <a:p>
            <a:pPr>
              <a:buFont typeface="Wingdings" panose="05000000000000000000" pitchFamily="2" charset="2"/>
              <a:buChar char="§"/>
            </a:pPr>
            <a:r>
              <a:rPr lang="en-US" dirty="0"/>
              <a:t>Summary &amp; Quick Guide</a:t>
            </a:r>
          </a:p>
          <a:p>
            <a:pPr>
              <a:buFont typeface="Wingdings" panose="05000000000000000000" pitchFamily="2" charset="2"/>
              <a:buChar char="§"/>
            </a:pPr>
            <a:r>
              <a:rPr lang="en-US" dirty="0"/>
              <a:t>How to submit?</a:t>
            </a:r>
          </a:p>
        </p:txBody>
      </p:sp>
      <p:sp>
        <p:nvSpPr>
          <p:cNvPr id="4" name="Slide Number Placeholder 3">
            <a:extLst>
              <a:ext uri="{FF2B5EF4-FFF2-40B4-BE49-F238E27FC236}">
                <a16:creationId xmlns:a16="http://schemas.microsoft.com/office/drawing/2014/main" id="{50378EB8-E269-680F-9D36-3D32E91AF957}"/>
              </a:ext>
            </a:extLst>
          </p:cNvPr>
          <p:cNvSpPr>
            <a:spLocks noGrp="1"/>
          </p:cNvSpPr>
          <p:nvPr>
            <p:ph type="sldNum" sz="quarter" idx="12"/>
          </p:nvPr>
        </p:nvSpPr>
        <p:spPr/>
        <p:txBody>
          <a:bodyPr/>
          <a:lstStyle/>
          <a:p>
            <a:fld id="{090AD7CF-F0A2-4383-A038-D82EAAF254E2}" type="slidenum">
              <a:rPr lang="en-US" smtClean="0"/>
              <a:t>2</a:t>
            </a:fld>
            <a:endParaRPr lang="en-US"/>
          </a:p>
        </p:txBody>
      </p:sp>
      <p:pic>
        <p:nvPicPr>
          <p:cNvPr id="6" name="Picture 5">
            <a:extLst>
              <a:ext uri="{FF2B5EF4-FFF2-40B4-BE49-F238E27FC236}">
                <a16:creationId xmlns:a16="http://schemas.microsoft.com/office/drawing/2014/main" id="{C2DA9F49-5E81-13E3-5A06-4C007D516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4076" y="0"/>
            <a:ext cx="837924" cy="837924"/>
          </a:xfrm>
          <a:prstGeom prst="rect">
            <a:avLst/>
          </a:prstGeom>
        </p:spPr>
      </p:pic>
    </p:spTree>
    <p:extLst>
      <p:ext uri="{BB962C8B-B14F-4D97-AF65-F5344CB8AC3E}">
        <p14:creationId xmlns:p14="http://schemas.microsoft.com/office/powerpoint/2010/main" val="383500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A60AE-07D3-E9FE-4728-5C028E1A5D32}"/>
              </a:ext>
            </a:extLst>
          </p:cNvPr>
          <p:cNvSpPr>
            <a:spLocks noGrp="1"/>
          </p:cNvSpPr>
          <p:nvPr>
            <p:ph type="title"/>
          </p:nvPr>
        </p:nvSpPr>
        <p:spPr/>
        <p:txBody>
          <a:bodyPr/>
          <a:lstStyle/>
          <a:p>
            <a:r>
              <a:rPr lang="en-US" b="1" dirty="0"/>
              <a:t>#1:</a:t>
            </a:r>
            <a:r>
              <a:rPr lang="en-US" dirty="0"/>
              <a:t> </a:t>
            </a:r>
            <a:r>
              <a:rPr lang="en-US" dirty="0" err="1"/>
              <a:t>process_command</a:t>
            </a:r>
            <a:endParaRPr lang="en-AE" dirty="0"/>
          </a:p>
        </p:txBody>
      </p:sp>
      <p:sp>
        <p:nvSpPr>
          <p:cNvPr id="3" name="Content Placeholder 2">
            <a:extLst>
              <a:ext uri="{FF2B5EF4-FFF2-40B4-BE49-F238E27FC236}">
                <a16:creationId xmlns:a16="http://schemas.microsoft.com/office/drawing/2014/main" id="{2CA43B07-FE42-56FC-8553-974CBDE9EFB0}"/>
              </a:ext>
            </a:extLst>
          </p:cNvPr>
          <p:cNvSpPr>
            <a:spLocks noGrp="1"/>
          </p:cNvSpPr>
          <p:nvPr>
            <p:ph idx="1"/>
          </p:nvPr>
        </p:nvSpPr>
        <p:spPr>
          <a:xfrm>
            <a:off x="1097280" y="1845733"/>
            <a:ext cx="4551680" cy="4488391"/>
          </a:xfrm>
        </p:spPr>
        <p:txBody>
          <a:bodyPr>
            <a:normAutofit/>
          </a:bodyPr>
          <a:lstStyle/>
          <a:p>
            <a:r>
              <a:rPr lang="en-US" b="1" dirty="0"/>
              <a:t>Givens:</a:t>
            </a:r>
          </a:p>
          <a:p>
            <a:pPr marL="544068" lvl="1" indent="-342900">
              <a:buFont typeface="+mj-lt"/>
              <a:buAutoNum type="arabicPeriod" startAt="3"/>
            </a:pPr>
            <a:r>
              <a:rPr lang="en-US" dirty="0"/>
              <a:t>List of found commands (if any)</a:t>
            </a:r>
          </a:p>
          <a:p>
            <a:pPr lvl="2"/>
            <a:r>
              <a:rPr lang="en-US" dirty="0"/>
              <a:t>Hold objects from </a:t>
            </a:r>
            <a:r>
              <a:rPr lang="en-US" b="1" dirty="0">
                <a:solidFill>
                  <a:schemeClr val="tx2">
                    <a:lumMod val="60000"/>
                    <a:lumOff val="40000"/>
                  </a:schemeClr>
                </a:solidFill>
                <a:latin typeface="Courier New" panose="02070309020205020404" pitchFamily="49" charset="0"/>
                <a:cs typeface="Courier New" panose="02070309020205020404" pitchFamily="49" charset="0"/>
              </a:rPr>
              <a:t>struct</a:t>
            </a:r>
            <a:r>
              <a:rPr lang="en-US" b="1" dirty="0">
                <a:latin typeface="Courier New" panose="02070309020205020404" pitchFamily="49" charset="0"/>
                <a:cs typeface="Courier New" panose="02070309020205020404" pitchFamily="49" charset="0"/>
              </a:rPr>
              <a:t> Command</a:t>
            </a:r>
          </a:p>
          <a:p>
            <a:pPr marL="544068" lvl="1" indent="-342900">
              <a:buFont typeface="+mj-lt"/>
              <a:buAutoNum type="arabicPeriod" startAt="3"/>
            </a:pPr>
            <a:endParaRPr lang="en-US" dirty="0"/>
          </a:p>
          <a:p>
            <a:pPr marL="544068" lvl="1" indent="-342900">
              <a:buFont typeface="+mj-lt"/>
              <a:buAutoNum type="arabicPeriod" startAt="3"/>
            </a:pPr>
            <a:endParaRPr lang="en-US" dirty="0"/>
          </a:p>
          <a:p>
            <a:pPr marL="544068" lvl="1" indent="-342900">
              <a:buFont typeface="+mj-lt"/>
              <a:buAutoNum type="arabicPeriod" startAt="3"/>
            </a:pPr>
            <a:r>
              <a:rPr lang="en-US" dirty="0"/>
              <a:t>Command Status</a:t>
            </a:r>
          </a:p>
          <a:p>
            <a:pPr algn="ctr"/>
            <a:endParaRPr lang="en-AE" dirty="0"/>
          </a:p>
        </p:txBody>
      </p:sp>
      <p:sp>
        <p:nvSpPr>
          <p:cNvPr id="4" name="Slide Number Placeholder 3">
            <a:extLst>
              <a:ext uri="{FF2B5EF4-FFF2-40B4-BE49-F238E27FC236}">
                <a16:creationId xmlns:a16="http://schemas.microsoft.com/office/drawing/2014/main" id="{075E9E4D-2CB3-A4C6-D996-086C7C2DDB34}"/>
              </a:ext>
            </a:extLst>
          </p:cNvPr>
          <p:cNvSpPr>
            <a:spLocks noGrp="1"/>
          </p:cNvSpPr>
          <p:nvPr>
            <p:ph type="sldNum" sz="quarter" idx="12"/>
          </p:nvPr>
        </p:nvSpPr>
        <p:spPr/>
        <p:txBody>
          <a:bodyPr/>
          <a:lstStyle/>
          <a:p>
            <a:fld id="{090AD7CF-F0A2-4383-A038-D82EAAF254E2}" type="slidenum">
              <a:rPr lang="en-US" smtClean="0"/>
              <a:t>20</a:t>
            </a:fld>
            <a:endParaRPr lang="en-US"/>
          </a:p>
        </p:txBody>
      </p:sp>
      <p:pic>
        <p:nvPicPr>
          <p:cNvPr id="6" name="Picture 5">
            <a:extLst>
              <a:ext uri="{FF2B5EF4-FFF2-40B4-BE49-F238E27FC236}">
                <a16:creationId xmlns:a16="http://schemas.microsoft.com/office/drawing/2014/main" id="{ECC21381-9FCB-46B1-68C9-3FB0E9CADC5C}"/>
              </a:ext>
            </a:extLst>
          </p:cNvPr>
          <p:cNvPicPr>
            <a:picLocks noChangeAspect="1"/>
          </p:cNvPicPr>
          <p:nvPr/>
        </p:nvPicPr>
        <p:blipFill rotWithShape="1">
          <a:blip r:embed="rId2"/>
          <a:srcRect l="4334" t="55704" r="72166" b="37877"/>
          <a:stretch/>
        </p:blipFill>
        <p:spPr>
          <a:xfrm>
            <a:off x="5866938" y="2153920"/>
            <a:ext cx="4033520" cy="619760"/>
          </a:xfrm>
          <a:prstGeom prst="rect">
            <a:avLst/>
          </a:prstGeom>
        </p:spPr>
      </p:pic>
      <p:pic>
        <p:nvPicPr>
          <p:cNvPr id="7" name="Picture 6">
            <a:extLst>
              <a:ext uri="{FF2B5EF4-FFF2-40B4-BE49-F238E27FC236}">
                <a16:creationId xmlns:a16="http://schemas.microsoft.com/office/drawing/2014/main" id="{45CAE243-3458-6D80-C060-9374CF37B6FD}"/>
              </a:ext>
            </a:extLst>
          </p:cNvPr>
          <p:cNvPicPr>
            <a:picLocks noChangeAspect="1"/>
          </p:cNvPicPr>
          <p:nvPr/>
        </p:nvPicPr>
        <p:blipFill rotWithShape="1">
          <a:blip r:embed="rId2"/>
          <a:srcRect l="4334" t="63434" r="72166" b="23142"/>
          <a:stretch/>
        </p:blipFill>
        <p:spPr>
          <a:xfrm>
            <a:off x="5866938" y="3450568"/>
            <a:ext cx="4033520" cy="1296008"/>
          </a:xfrm>
          <a:prstGeom prst="rect">
            <a:avLst/>
          </a:prstGeom>
        </p:spPr>
      </p:pic>
    </p:spTree>
    <p:extLst>
      <p:ext uri="{BB962C8B-B14F-4D97-AF65-F5344CB8AC3E}">
        <p14:creationId xmlns:p14="http://schemas.microsoft.com/office/powerpoint/2010/main" val="377188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A60AE-07D3-E9FE-4728-5C028E1A5D32}"/>
              </a:ext>
            </a:extLst>
          </p:cNvPr>
          <p:cNvSpPr>
            <a:spLocks noGrp="1"/>
          </p:cNvSpPr>
          <p:nvPr>
            <p:ph type="title"/>
          </p:nvPr>
        </p:nvSpPr>
        <p:spPr/>
        <p:txBody>
          <a:bodyPr/>
          <a:lstStyle/>
          <a:p>
            <a:r>
              <a:rPr lang="en-US" b="1" dirty="0"/>
              <a:t>#1:</a:t>
            </a:r>
            <a:r>
              <a:rPr lang="en-US" dirty="0"/>
              <a:t> </a:t>
            </a:r>
            <a:r>
              <a:rPr lang="en-US" dirty="0" err="1"/>
              <a:t>process_command</a:t>
            </a:r>
            <a:endParaRPr lang="en-AE" dirty="0"/>
          </a:p>
        </p:txBody>
      </p:sp>
      <p:sp>
        <p:nvSpPr>
          <p:cNvPr id="3" name="Content Placeholder 2">
            <a:extLst>
              <a:ext uri="{FF2B5EF4-FFF2-40B4-BE49-F238E27FC236}">
                <a16:creationId xmlns:a16="http://schemas.microsoft.com/office/drawing/2014/main" id="{2CA43B07-FE42-56FC-8553-974CBDE9EFB0}"/>
              </a:ext>
            </a:extLst>
          </p:cNvPr>
          <p:cNvSpPr>
            <a:spLocks noGrp="1"/>
          </p:cNvSpPr>
          <p:nvPr>
            <p:ph idx="1"/>
          </p:nvPr>
        </p:nvSpPr>
        <p:spPr>
          <a:xfrm>
            <a:off x="1097280" y="1845733"/>
            <a:ext cx="10058400" cy="4488391"/>
          </a:xfrm>
        </p:spPr>
        <p:txBody>
          <a:bodyPr>
            <a:normAutofit/>
          </a:bodyPr>
          <a:lstStyle/>
          <a:p>
            <a:r>
              <a:rPr lang="en-US" b="1" dirty="0"/>
              <a:t>Declaration:</a:t>
            </a:r>
          </a:p>
          <a:p>
            <a:pPr algn="ctr"/>
            <a:r>
              <a:rPr lang="en-US" sz="1800" b="1" dirty="0">
                <a:solidFill>
                  <a:srgbClr val="0066FF"/>
                </a:solidFill>
                <a:latin typeface="Courier New" panose="02070309020205020404" pitchFamily="49" charset="0"/>
                <a:cs typeface="Courier New" panose="02070309020205020404" pitchFamily="49" charset="0"/>
              </a:rPr>
              <a:t>int</a:t>
            </a:r>
            <a:r>
              <a:rPr lang="en-US" sz="1800" dirty="0">
                <a:solidFill>
                  <a:srgbClr val="000000"/>
                </a:solidFill>
                <a:latin typeface="Courier New" panose="02070309020205020404" pitchFamily="49" charset="0"/>
                <a:cs typeface="Courier New" panose="02070309020205020404" pitchFamily="49" charset="0"/>
              </a:rPr>
              <a:t> </a:t>
            </a:r>
            <a:r>
              <a:rPr lang="en-US" sz="1800" b="1" dirty="0" err="1">
                <a:solidFill>
                  <a:srgbClr val="000000"/>
                </a:solidFill>
                <a:latin typeface="Courier New" panose="02070309020205020404" pitchFamily="49" charset="0"/>
                <a:cs typeface="Courier New" panose="02070309020205020404" pitchFamily="49" charset="0"/>
              </a:rPr>
              <a:t>process_command</a:t>
            </a:r>
            <a:r>
              <a:rPr lang="en-US" sz="1800" b="1" dirty="0">
                <a:solidFill>
                  <a:srgbClr val="787878"/>
                </a:solidFill>
                <a:latin typeface="Courier New" panose="02070309020205020404" pitchFamily="49" charset="0"/>
                <a:cs typeface="Courier New" panose="02070309020205020404" pitchFamily="49" charset="0"/>
              </a:rPr>
              <a:t>(</a:t>
            </a:r>
            <a:r>
              <a:rPr lang="en-US" sz="1800" b="1" dirty="0">
                <a:solidFill>
                  <a:srgbClr val="0066FF"/>
                </a:solidFill>
                <a:latin typeface="Courier New" panose="02070309020205020404" pitchFamily="49" charset="0"/>
                <a:cs typeface="Courier New" panose="02070309020205020404" pitchFamily="49" charset="0"/>
              </a:rPr>
              <a:t>int</a:t>
            </a:r>
            <a:r>
              <a:rPr lang="en-US" sz="1800" b="1" dirty="0">
                <a:solidFill>
                  <a:srgbClr val="000000"/>
                </a:solidFill>
                <a:latin typeface="Courier New" panose="02070309020205020404" pitchFamily="49" charset="0"/>
                <a:cs typeface="Courier New" panose="02070309020205020404" pitchFamily="49" charset="0"/>
              </a:rPr>
              <a:t> </a:t>
            </a:r>
            <a:r>
              <a:rPr lang="en-US" sz="1800" b="1" dirty="0" err="1">
                <a:solidFill>
                  <a:srgbClr val="000000"/>
                </a:solidFill>
                <a:latin typeface="Courier New" panose="02070309020205020404" pitchFamily="49" charset="0"/>
                <a:cs typeface="Courier New" panose="02070309020205020404" pitchFamily="49" charset="0"/>
              </a:rPr>
              <a:t>number_of_arguments</a:t>
            </a:r>
            <a:r>
              <a:rPr lang="en-US" sz="1800" b="1" dirty="0">
                <a:solidFill>
                  <a:srgbClr val="A36622"/>
                </a:solidFill>
                <a:latin typeface="Courier New" panose="02070309020205020404" pitchFamily="49" charset="0"/>
                <a:cs typeface="Courier New" panose="02070309020205020404" pitchFamily="49" charset="0"/>
              </a:rPr>
              <a:t>,</a:t>
            </a:r>
            <a:r>
              <a:rPr lang="en-US" sz="1800" b="1" dirty="0">
                <a:solidFill>
                  <a:srgbClr val="000000"/>
                </a:solidFill>
                <a:latin typeface="Courier New" panose="02070309020205020404" pitchFamily="49" charset="0"/>
                <a:cs typeface="Courier New" panose="02070309020205020404" pitchFamily="49" charset="0"/>
              </a:rPr>
              <a:t> </a:t>
            </a:r>
            <a:r>
              <a:rPr lang="en-US" sz="1800" b="1" dirty="0">
                <a:solidFill>
                  <a:srgbClr val="0066FF"/>
                </a:solidFill>
                <a:latin typeface="Courier New" panose="02070309020205020404" pitchFamily="49" charset="0"/>
                <a:cs typeface="Courier New" panose="02070309020205020404" pitchFamily="49" charset="0"/>
              </a:rPr>
              <a:t>char</a:t>
            </a:r>
            <a:r>
              <a:rPr lang="en-US" sz="1800" b="1" dirty="0">
                <a:solidFill>
                  <a:srgbClr val="A36622"/>
                </a:solidFill>
                <a:latin typeface="Courier New" panose="02070309020205020404" pitchFamily="49" charset="0"/>
                <a:cs typeface="Courier New" panose="02070309020205020404" pitchFamily="49" charset="0"/>
              </a:rPr>
              <a:t>**</a:t>
            </a:r>
            <a:r>
              <a:rPr lang="en-US" sz="1800" b="1" dirty="0">
                <a:solidFill>
                  <a:srgbClr val="000000"/>
                </a:solidFill>
                <a:latin typeface="Courier New" panose="02070309020205020404" pitchFamily="49" charset="0"/>
                <a:cs typeface="Courier New" panose="02070309020205020404" pitchFamily="49" charset="0"/>
              </a:rPr>
              <a:t> arguments</a:t>
            </a:r>
            <a:r>
              <a:rPr lang="en-US" sz="1800" b="1" dirty="0">
                <a:solidFill>
                  <a:srgbClr val="787878"/>
                </a:solidFill>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b="1" dirty="0"/>
              <a:t>Description:</a:t>
            </a:r>
          </a:p>
          <a:p>
            <a:endParaRPr lang="en-AE" dirty="0"/>
          </a:p>
        </p:txBody>
      </p:sp>
      <p:sp>
        <p:nvSpPr>
          <p:cNvPr id="4" name="Slide Number Placeholder 3">
            <a:extLst>
              <a:ext uri="{FF2B5EF4-FFF2-40B4-BE49-F238E27FC236}">
                <a16:creationId xmlns:a16="http://schemas.microsoft.com/office/drawing/2014/main" id="{075E9E4D-2CB3-A4C6-D996-086C7C2DDB34}"/>
              </a:ext>
            </a:extLst>
          </p:cNvPr>
          <p:cNvSpPr>
            <a:spLocks noGrp="1"/>
          </p:cNvSpPr>
          <p:nvPr>
            <p:ph type="sldNum" sz="quarter" idx="12"/>
          </p:nvPr>
        </p:nvSpPr>
        <p:spPr/>
        <p:txBody>
          <a:bodyPr/>
          <a:lstStyle/>
          <a:p>
            <a:fld id="{090AD7CF-F0A2-4383-A038-D82EAAF254E2}" type="slidenum">
              <a:rPr lang="en-US" smtClean="0"/>
              <a:t>21</a:t>
            </a:fld>
            <a:endParaRPr lang="en-US"/>
          </a:p>
        </p:txBody>
      </p:sp>
      <p:graphicFrame>
        <p:nvGraphicFramePr>
          <p:cNvPr id="5" name="Table 5">
            <a:extLst>
              <a:ext uri="{FF2B5EF4-FFF2-40B4-BE49-F238E27FC236}">
                <a16:creationId xmlns:a16="http://schemas.microsoft.com/office/drawing/2014/main" id="{94A1BE28-BAA0-98B2-0DBE-C81926DFB1BF}"/>
              </a:ext>
            </a:extLst>
          </p:cNvPr>
          <p:cNvGraphicFramePr>
            <a:graphicFrameLocks noGrp="1"/>
          </p:cNvGraphicFramePr>
          <p:nvPr>
            <p:extLst>
              <p:ext uri="{D42A27DB-BD31-4B8C-83A1-F6EECF244321}">
                <p14:modId xmlns:p14="http://schemas.microsoft.com/office/powerpoint/2010/main" val="1047178157"/>
              </p:ext>
            </p:extLst>
          </p:nvPr>
        </p:nvGraphicFramePr>
        <p:xfrm>
          <a:off x="1097280" y="3162828"/>
          <a:ext cx="10115202" cy="3205480"/>
        </p:xfrm>
        <a:graphic>
          <a:graphicData uri="http://schemas.openxmlformats.org/drawingml/2006/table">
            <a:tbl>
              <a:tblPr firstRow="1" bandRow="1">
                <a:tableStyleId>{5C22544A-7EE6-4342-B048-85BDC9FD1C3A}</a:tableStyleId>
              </a:tblPr>
              <a:tblGrid>
                <a:gridCol w="5049520">
                  <a:extLst>
                    <a:ext uri="{9D8B030D-6E8A-4147-A177-3AD203B41FA5}">
                      <a16:colId xmlns:a16="http://schemas.microsoft.com/office/drawing/2014/main" val="2664155951"/>
                    </a:ext>
                  </a:extLst>
                </a:gridCol>
                <a:gridCol w="3037840">
                  <a:extLst>
                    <a:ext uri="{9D8B030D-6E8A-4147-A177-3AD203B41FA5}">
                      <a16:colId xmlns:a16="http://schemas.microsoft.com/office/drawing/2014/main" val="2665649841"/>
                    </a:ext>
                  </a:extLst>
                </a:gridCol>
                <a:gridCol w="2027842">
                  <a:extLst>
                    <a:ext uri="{9D8B030D-6E8A-4147-A177-3AD203B41FA5}">
                      <a16:colId xmlns:a16="http://schemas.microsoft.com/office/drawing/2014/main" val="2809642299"/>
                    </a:ext>
                  </a:extLst>
                </a:gridCol>
              </a:tblGrid>
              <a:tr h="370840">
                <a:tc>
                  <a:txBody>
                    <a:bodyPr/>
                    <a:lstStyle/>
                    <a:p>
                      <a:r>
                        <a:rPr lang="en-US" dirty="0"/>
                        <a:t>Status</a:t>
                      </a:r>
                      <a:endParaRPr lang="en-AE" dirty="0"/>
                    </a:p>
                  </a:txBody>
                  <a:tcPr/>
                </a:tc>
                <a:tc>
                  <a:txBody>
                    <a:bodyPr/>
                    <a:lstStyle/>
                    <a:p>
                      <a:r>
                        <a:rPr lang="en-US" dirty="0"/>
                        <a:t>Return</a:t>
                      </a:r>
                      <a:endParaRPr lang="en-AE" dirty="0"/>
                    </a:p>
                  </a:txBody>
                  <a:tcPr/>
                </a:tc>
                <a:tc>
                  <a:txBody>
                    <a:bodyPr/>
                    <a:lstStyle/>
                    <a:p>
                      <a:r>
                        <a:rPr lang="en-US" dirty="0"/>
                        <a:t>Content of List</a:t>
                      </a:r>
                      <a:endParaRPr lang="en-AE" dirty="0"/>
                    </a:p>
                  </a:txBody>
                  <a:tcPr/>
                </a:tc>
                <a:extLst>
                  <a:ext uri="{0D108BD9-81ED-4DB2-BD59-A6C34878D82A}">
                    <a16:rowId xmlns:a16="http://schemas.microsoft.com/office/drawing/2014/main" val="825994827"/>
                  </a:ext>
                </a:extLst>
              </a:tr>
              <a:tr h="370840">
                <a:tc>
                  <a:txBody>
                    <a:bodyPr/>
                    <a:lstStyle/>
                    <a:p>
                      <a:r>
                        <a:rPr lang="en-US" b="1" dirty="0"/>
                        <a:t>1) invalid command </a:t>
                      </a:r>
                      <a:r>
                        <a:rPr lang="en-US" dirty="0"/>
                        <a:t>(i.e. command chars are not exist/matched with any other command)</a:t>
                      </a:r>
                      <a:endParaRPr lang="en-AE" dirty="0"/>
                    </a:p>
                  </a:txBody>
                  <a:tcPr/>
                </a:tc>
                <a:tc>
                  <a:txBody>
                    <a:bodyPr/>
                    <a:lstStyle/>
                    <a:p>
                      <a:r>
                        <a:rPr lang="en-US" b="1" dirty="0">
                          <a:solidFill>
                            <a:srgbClr val="0066FF"/>
                          </a:solidFill>
                          <a:latin typeface="Courier New" panose="02070309020205020404" pitchFamily="49" charset="0"/>
                          <a:cs typeface="Courier New" panose="02070309020205020404" pitchFamily="49" charset="0"/>
                        </a:rPr>
                        <a:t>CMD_INVALID</a:t>
                      </a:r>
                      <a:endParaRPr lang="en-AE" b="1" dirty="0">
                        <a:solidFill>
                          <a:srgbClr val="0066FF"/>
                        </a:solidFill>
                        <a:latin typeface="Courier New" panose="02070309020205020404" pitchFamily="49" charset="0"/>
                        <a:cs typeface="Courier New" panose="02070309020205020404" pitchFamily="49" charset="0"/>
                      </a:endParaRPr>
                    </a:p>
                  </a:txBody>
                  <a:tcPr anchor="ctr"/>
                </a:tc>
                <a:tc>
                  <a:txBody>
                    <a:bodyPr/>
                    <a:lstStyle/>
                    <a:p>
                      <a:r>
                        <a:rPr lang="en-US" dirty="0"/>
                        <a:t>Empty</a:t>
                      </a:r>
                      <a:endParaRPr lang="en-AE" dirty="0"/>
                    </a:p>
                  </a:txBody>
                  <a:tcPr anchor="ctr"/>
                </a:tc>
                <a:extLst>
                  <a:ext uri="{0D108BD9-81ED-4DB2-BD59-A6C34878D82A}">
                    <a16:rowId xmlns:a16="http://schemas.microsoft.com/office/drawing/2014/main" val="3673643029"/>
                  </a:ext>
                </a:extLst>
              </a:tr>
              <a:tr h="370840">
                <a:tc>
                  <a:txBody>
                    <a:bodyPr/>
                    <a:lstStyle/>
                    <a:p>
                      <a:r>
                        <a:rPr lang="en-US" b="1" dirty="0"/>
                        <a:t>2) </a:t>
                      </a:r>
                      <a:r>
                        <a:rPr lang="en-US" dirty="0"/>
                        <a:t>command is found BUT with </a:t>
                      </a:r>
                      <a:r>
                        <a:rPr lang="en-US" b="1" dirty="0"/>
                        <a:t>invalid number of arguments</a:t>
                      </a:r>
                      <a:endParaRPr lang="en-AE" b="1" dirty="0"/>
                    </a:p>
                  </a:txBody>
                  <a:tcPr/>
                </a:tc>
                <a:tc>
                  <a:txBody>
                    <a:bodyPr/>
                    <a:lstStyle/>
                    <a:p>
                      <a:r>
                        <a:rPr lang="en-US" b="1" dirty="0">
                          <a:solidFill>
                            <a:srgbClr val="0066FF"/>
                          </a:solidFill>
                          <a:latin typeface="Courier New" panose="02070309020205020404" pitchFamily="49" charset="0"/>
                          <a:cs typeface="Courier New" panose="02070309020205020404" pitchFamily="49" charset="0"/>
                        </a:rPr>
                        <a:t>CMD_INV_NUM_ARGS</a:t>
                      </a:r>
                      <a:endParaRPr lang="en-AE" b="1" dirty="0">
                        <a:solidFill>
                          <a:srgbClr val="0066FF"/>
                        </a:solidFill>
                        <a:latin typeface="Courier New" panose="02070309020205020404" pitchFamily="49" charset="0"/>
                        <a:cs typeface="Courier New" panose="02070309020205020404" pitchFamily="49" charset="0"/>
                      </a:endParaRPr>
                    </a:p>
                  </a:txBody>
                  <a:tcPr anchor="ctr"/>
                </a:tc>
                <a:tc>
                  <a:txBody>
                    <a:bodyPr/>
                    <a:lstStyle/>
                    <a:p>
                      <a:r>
                        <a:rPr lang="en-US" dirty="0"/>
                        <a:t>Found command</a:t>
                      </a:r>
                      <a:endParaRPr lang="en-AE" dirty="0"/>
                    </a:p>
                  </a:txBody>
                  <a:tcPr anchor="ctr"/>
                </a:tc>
                <a:extLst>
                  <a:ext uri="{0D108BD9-81ED-4DB2-BD59-A6C34878D82A}">
                    <a16:rowId xmlns:a16="http://schemas.microsoft.com/office/drawing/2014/main" val="83522410"/>
                  </a:ext>
                </a:extLst>
              </a:tr>
              <a:tr h="370840">
                <a:tc>
                  <a:txBody>
                    <a:bodyPr/>
                    <a:lstStyle/>
                    <a:p>
                      <a:r>
                        <a:rPr lang="en-US" b="1" dirty="0"/>
                        <a:t>3) </a:t>
                      </a:r>
                      <a:r>
                        <a:rPr lang="en-US" dirty="0"/>
                        <a:t>command is </a:t>
                      </a:r>
                      <a:r>
                        <a:rPr lang="en-US" b="1" dirty="0"/>
                        <a:t>not found BUT</a:t>
                      </a:r>
                      <a:r>
                        <a:rPr lang="en-US" dirty="0"/>
                        <a:t> its chars are </a:t>
                      </a:r>
                      <a:r>
                        <a:rPr lang="en-US" b="1" dirty="0"/>
                        <a:t>subsequence-matched </a:t>
                      </a:r>
                      <a:r>
                        <a:rPr lang="en-US" dirty="0"/>
                        <a:t>with one or more commands</a:t>
                      </a:r>
                      <a:endParaRPr lang="en-AE" dirty="0"/>
                    </a:p>
                  </a:txBody>
                  <a:tcPr/>
                </a:tc>
                <a:tc>
                  <a:txBody>
                    <a:bodyPr/>
                    <a:lstStyle/>
                    <a:p>
                      <a:r>
                        <a:rPr lang="en-US" b="1" dirty="0">
                          <a:solidFill>
                            <a:srgbClr val="0066FF"/>
                          </a:solidFill>
                          <a:latin typeface="Courier New" panose="02070309020205020404" pitchFamily="49" charset="0"/>
                          <a:cs typeface="Courier New" panose="02070309020205020404" pitchFamily="49" charset="0"/>
                        </a:rPr>
                        <a:t>CMD_MATCHED</a:t>
                      </a:r>
                      <a:endParaRPr lang="en-AE" b="1" dirty="0">
                        <a:solidFill>
                          <a:srgbClr val="0066FF"/>
                        </a:solidFill>
                        <a:latin typeface="Courier New" panose="02070309020205020404" pitchFamily="49" charset="0"/>
                        <a:cs typeface="Courier New" panose="02070309020205020404" pitchFamily="49" charset="0"/>
                      </a:endParaRPr>
                    </a:p>
                  </a:txBody>
                  <a:tcPr anchor="ctr"/>
                </a:tc>
                <a:tc>
                  <a:txBody>
                    <a:bodyPr/>
                    <a:lstStyle/>
                    <a:p>
                      <a:r>
                        <a:rPr lang="en-US" dirty="0"/>
                        <a:t>All matched commands</a:t>
                      </a:r>
                      <a:endParaRPr lang="en-AE" dirty="0"/>
                    </a:p>
                  </a:txBody>
                  <a:tcPr anchor="ctr"/>
                </a:tc>
                <a:extLst>
                  <a:ext uri="{0D108BD9-81ED-4DB2-BD59-A6C34878D82A}">
                    <a16:rowId xmlns:a16="http://schemas.microsoft.com/office/drawing/2014/main" val="1874716702"/>
                  </a:ext>
                </a:extLst>
              </a:tr>
              <a:tr h="370840">
                <a:tc>
                  <a:txBody>
                    <a:bodyPr/>
                    <a:lstStyle/>
                    <a:p>
                      <a:r>
                        <a:rPr lang="en-US" b="1" dirty="0"/>
                        <a:t>4) </a:t>
                      </a:r>
                      <a:r>
                        <a:rPr lang="en-US" dirty="0"/>
                        <a:t>command is </a:t>
                      </a:r>
                      <a:r>
                        <a:rPr lang="en-US" b="1" dirty="0"/>
                        <a:t>found</a:t>
                      </a:r>
                      <a:r>
                        <a:rPr lang="en-US" dirty="0"/>
                        <a:t> with </a:t>
                      </a:r>
                      <a:r>
                        <a:rPr lang="en-US" b="1" dirty="0"/>
                        <a:t>correct</a:t>
                      </a:r>
                      <a:r>
                        <a:rPr lang="en-US" dirty="0"/>
                        <a:t> number of arguments</a:t>
                      </a:r>
                      <a:endParaRPr lang="en-AE" dirty="0"/>
                    </a:p>
                  </a:txBody>
                  <a:tcPr/>
                </a:tc>
                <a:tc>
                  <a:txBody>
                    <a:bodyPr/>
                    <a:lstStyle/>
                    <a:p>
                      <a:r>
                        <a:rPr lang="en-US" dirty="0"/>
                        <a:t>Index of the found command in “</a:t>
                      </a:r>
                      <a:r>
                        <a:rPr lang="en-US" b="1" dirty="0">
                          <a:latin typeface="Courier New" panose="02070309020205020404" pitchFamily="49" charset="0"/>
                          <a:cs typeface="Courier New" panose="02070309020205020404" pitchFamily="49" charset="0"/>
                        </a:rPr>
                        <a:t>commands</a:t>
                      </a:r>
                      <a:r>
                        <a:rPr lang="en-US" dirty="0"/>
                        <a:t>“ array</a:t>
                      </a:r>
                      <a:endParaRPr lang="en-AE"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Empty</a:t>
                      </a:r>
                      <a:endParaRPr lang="en-AE" dirty="0"/>
                    </a:p>
                    <a:p>
                      <a:endParaRPr lang="en-AE" dirty="0"/>
                    </a:p>
                  </a:txBody>
                  <a:tcPr anchor="ctr"/>
                </a:tc>
                <a:extLst>
                  <a:ext uri="{0D108BD9-81ED-4DB2-BD59-A6C34878D82A}">
                    <a16:rowId xmlns:a16="http://schemas.microsoft.com/office/drawing/2014/main" val="585542356"/>
                  </a:ext>
                </a:extLst>
              </a:tr>
            </a:tbl>
          </a:graphicData>
        </a:graphic>
      </p:graphicFrame>
    </p:spTree>
    <p:extLst>
      <p:ext uri="{BB962C8B-B14F-4D97-AF65-F5344CB8AC3E}">
        <p14:creationId xmlns:p14="http://schemas.microsoft.com/office/powerpoint/2010/main" val="1527117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A60AE-07D3-E9FE-4728-5C028E1A5D32}"/>
              </a:ext>
            </a:extLst>
          </p:cNvPr>
          <p:cNvSpPr>
            <a:spLocks noGrp="1"/>
          </p:cNvSpPr>
          <p:nvPr>
            <p:ph type="title"/>
          </p:nvPr>
        </p:nvSpPr>
        <p:spPr/>
        <p:txBody>
          <a:bodyPr/>
          <a:lstStyle/>
          <a:p>
            <a:r>
              <a:rPr lang="en-US" b="1" dirty="0"/>
              <a:t>#1:</a:t>
            </a:r>
            <a:r>
              <a:rPr lang="en-US" dirty="0"/>
              <a:t> </a:t>
            </a:r>
            <a:r>
              <a:rPr lang="en-US" dirty="0" err="1"/>
              <a:t>process_command</a:t>
            </a:r>
            <a:endParaRPr lang="en-AE" dirty="0"/>
          </a:p>
        </p:txBody>
      </p:sp>
      <p:sp>
        <p:nvSpPr>
          <p:cNvPr id="3" name="Content Placeholder 2">
            <a:extLst>
              <a:ext uri="{FF2B5EF4-FFF2-40B4-BE49-F238E27FC236}">
                <a16:creationId xmlns:a16="http://schemas.microsoft.com/office/drawing/2014/main" id="{2CA43B07-FE42-56FC-8553-974CBDE9EFB0}"/>
              </a:ext>
            </a:extLst>
          </p:cNvPr>
          <p:cNvSpPr>
            <a:spLocks noGrp="1"/>
          </p:cNvSpPr>
          <p:nvPr>
            <p:ph idx="1"/>
          </p:nvPr>
        </p:nvSpPr>
        <p:spPr>
          <a:xfrm>
            <a:off x="1097280" y="1845733"/>
            <a:ext cx="10058400" cy="4488391"/>
          </a:xfrm>
        </p:spPr>
        <p:txBody>
          <a:bodyPr>
            <a:normAutofit lnSpcReduction="10000"/>
          </a:bodyPr>
          <a:lstStyle/>
          <a:p>
            <a:pPr>
              <a:lnSpc>
                <a:spcPct val="100000"/>
              </a:lnSpc>
            </a:pPr>
            <a:r>
              <a:rPr lang="en-US" b="1" dirty="0"/>
              <a:t>Testing:</a:t>
            </a:r>
          </a:p>
          <a:p>
            <a:pPr lvl="1">
              <a:lnSpc>
                <a:spcPct val="100000"/>
              </a:lnSpc>
            </a:pPr>
            <a:r>
              <a:rPr lang="en-US" b="1" dirty="0"/>
              <a:t>[</a:t>
            </a:r>
            <a:r>
              <a:rPr lang="en-US" b="1" dirty="0">
                <a:solidFill>
                  <a:srgbClr val="FF0000"/>
                </a:solidFill>
              </a:rPr>
              <a:t>UNSEEN</a:t>
            </a:r>
            <a:r>
              <a:rPr lang="en-US" b="1" dirty="0"/>
              <a:t>] </a:t>
            </a:r>
            <a:r>
              <a:rPr lang="en-US" dirty="0"/>
              <a:t>At your own…</a:t>
            </a:r>
          </a:p>
          <a:p>
            <a:pPr>
              <a:lnSpc>
                <a:spcPct val="100000"/>
              </a:lnSpc>
              <a:buFont typeface="Wingdings" panose="05000000000000000000" pitchFamily="2" charset="2"/>
              <a:buChar char="§"/>
            </a:pPr>
            <a:r>
              <a:rPr lang="en-US" b="1" dirty="0"/>
              <a:t>Examples:</a:t>
            </a:r>
            <a:endParaRPr lang="en-US" dirty="0"/>
          </a:p>
          <a:p>
            <a:pPr lvl="1">
              <a:lnSpc>
                <a:spcPct val="100000"/>
              </a:lnSpc>
              <a:buFont typeface="Wingdings" panose="05000000000000000000" pitchFamily="2" charset="2"/>
              <a:buChar char="§"/>
            </a:pPr>
            <a:r>
              <a:rPr lang="en-US" b="1" dirty="0"/>
              <a:t>FOS&gt;</a:t>
            </a:r>
            <a:r>
              <a:rPr lang="en-US" dirty="0"/>
              <a:t> </a:t>
            </a:r>
            <a:r>
              <a:rPr lang="en-US" dirty="0" err="1"/>
              <a:t>kernel_info</a:t>
            </a:r>
            <a:r>
              <a:rPr lang="en-US" dirty="0"/>
              <a:t>	</a:t>
            </a:r>
            <a:r>
              <a:rPr lang="en-US" dirty="0">
                <a:sym typeface="Wingdings" panose="05000000000000000000" pitchFamily="2" charset="2"/>
              </a:rPr>
              <a:t></a:t>
            </a:r>
            <a:r>
              <a:rPr lang="en-US" dirty="0"/>
              <a:t> should execute the </a:t>
            </a:r>
            <a:r>
              <a:rPr lang="en-US" dirty="0" err="1"/>
              <a:t>kernel_info</a:t>
            </a:r>
            <a:r>
              <a:rPr lang="en-US" dirty="0"/>
              <a:t> command </a:t>
            </a:r>
          </a:p>
          <a:p>
            <a:pPr lvl="1">
              <a:lnSpc>
                <a:spcPct val="100000"/>
              </a:lnSpc>
              <a:buFont typeface="Wingdings" panose="05000000000000000000" pitchFamily="2" charset="2"/>
              <a:buChar char="§"/>
            </a:pPr>
            <a:r>
              <a:rPr lang="en-US" b="1" dirty="0"/>
              <a:t>FOS&gt;</a:t>
            </a:r>
            <a:r>
              <a:rPr lang="en-US" dirty="0"/>
              <a:t> </a:t>
            </a:r>
            <a:r>
              <a:rPr lang="en-US" dirty="0" err="1"/>
              <a:t>clk</a:t>
            </a:r>
            <a:r>
              <a:rPr lang="en-US" dirty="0"/>
              <a:t>		</a:t>
            </a:r>
            <a:r>
              <a:rPr lang="en-US" dirty="0">
                <a:sym typeface="Wingdings" panose="05000000000000000000" pitchFamily="2" charset="2"/>
              </a:rPr>
              <a:t></a:t>
            </a:r>
            <a:r>
              <a:rPr lang="en-US" dirty="0"/>
              <a:t> should print the commands that contains “</a:t>
            </a:r>
            <a:r>
              <a:rPr lang="en-US" dirty="0" err="1"/>
              <a:t>clk</a:t>
            </a:r>
            <a:r>
              <a:rPr lang="en-US" dirty="0"/>
              <a:t>” as subsequence</a:t>
            </a:r>
          </a:p>
          <a:p>
            <a:pPr lvl="2">
              <a:lnSpc>
                <a:spcPct val="100000"/>
              </a:lnSpc>
              <a:buFont typeface="Wingdings" panose="05000000000000000000" pitchFamily="2" charset="2"/>
              <a:buChar char="§"/>
            </a:pPr>
            <a:r>
              <a:rPr lang="en-US" dirty="0"/>
              <a:t>[1] </a:t>
            </a:r>
            <a:r>
              <a:rPr lang="en-US" dirty="0" err="1"/>
              <a:t>nclock</a:t>
            </a:r>
            <a:endParaRPr lang="en-US" dirty="0"/>
          </a:p>
          <a:p>
            <a:pPr lvl="2">
              <a:lnSpc>
                <a:spcPct val="100000"/>
              </a:lnSpc>
              <a:buFont typeface="Wingdings" panose="05000000000000000000" pitchFamily="2" charset="2"/>
              <a:buChar char="§"/>
            </a:pPr>
            <a:r>
              <a:rPr lang="en-US" dirty="0"/>
              <a:t>[2] </a:t>
            </a:r>
            <a:r>
              <a:rPr lang="en-US" dirty="0" err="1"/>
              <a:t>modifiedclock</a:t>
            </a:r>
            <a:endParaRPr lang="en-US" dirty="0"/>
          </a:p>
          <a:p>
            <a:pPr lvl="2">
              <a:lnSpc>
                <a:spcPct val="100000"/>
              </a:lnSpc>
              <a:buFont typeface="Wingdings" panose="05000000000000000000" pitchFamily="2" charset="2"/>
              <a:buChar char="§"/>
            </a:pPr>
            <a:r>
              <a:rPr lang="en-US" dirty="0"/>
              <a:t>[3] clock</a:t>
            </a:r>
          </a:p>
          <a:p>
            <a:pPr lvl="1">
              <a:lnSpc>
                <a:spcPct val="100000"/>
              </a:lnSpc>
              <a:buFont typeface="Wingdings" panose="05000000000000000000" pitchFamily="2" charset="2"/>
              <a:buChar char="§"/>
            </a:pPr>
            <a:r>
              <a:rPr lang="en-US" b="1" dirty="0"/>
              <a:t>FOS&gt;</a:t>
            </a:r>
            <a:r>
              <a:rPr lang="en-US" dirty="0"/>
              <a:t> </a:t>
            </a:r>
            <a:r>
              <a:rPr lang="en-US" dirty="0" err="1"/>
              <a:t>wm</a:t>
            </a:r>
            <a:r>
              <a:rPr lang="en-US" dirty="0"/>
              <a:t>		</a:t>
            </a:r>
            <a:r>
              <a:rPr lang="en-US" dirty="0">
                <a:sym typeface="Wingdings" panose="05000000000000000000" pitchFamily="2" charset="2"/>
              </a:rPr>
              <a:t></a:t>
            </a:r>
            <a:r>
              <a:rPr lang="en-US" dirty="0"/>
              <a:t> should print invalid number of </a:t>
            </a:r>
            <a:r>
              <a:rPr lang="en-US" dirty="0" err="1"/>
              <a:t>args</a:t>
            </a:r>
            <a:endParaRPr lang="en-US" dirty="0"/>
          </a:p>
          <a:p>
            <a:pPr lvl="2">
              <a:lnSpc>
                <a:spcPct val="100000"/>
              </a:lnSpc>
              <a:buFont typeface="Wingdings" panose="05000000000000000000" pitchFamily="2" charset="2"/>
              <a:buChar char="§"/>
            </a:pPr>
            <a:r>
              <a:rPr lang="en-US" dirty="0" err="1"/>
              <a:t>wm</a:t>
            </a:r>
            <a:r>
              <a:rPr lang="en-US" dirty="0"/>
              <a:t>: invalid number of </a:t>
            </a:r>
            <a:r>
              <a:rPr lang="en-US" dirty="0" err="1"/>
              <a:t>args</a:t>
            </a:r>
            <a:r>
              <a:rPr lang="en-US" dirty="0"/>
              <a:t>.</a:t>
            </a:r>
          </a:p>
          <a:p>
            <a:pPr lvl="1">
              <a:lnSpc>
                <a:spcPct val="100000"/>
              </a:lnSpc>
              <a:buFont typeface="Wingdings" panose="05000000000000000000" pitchFamily="2" charset="2"/>
              <a:buChar char="§"/>
            </a:pPr>
            <a:r>
              <a:rPr lang="en-US" b="1" dirty="0"/>
              <a:t>FOS&gt;</a:t>
            </a:r>
            <a:r>
              <a:rPr lang="en-US" dirty="0"/>
              <a:t> </a:t>
            </a:r>
            <a:r>
              <a:rPr lang="en-US" dirty="0" err="1"/>
              <a:t>smm</a:t>
            </a:r>
            <a:r>
              <a:rPr lang="en-US" dirty="0"/>
              <a:t>		</a:t>
            </a:r>
            <a:r>
              <a:rPr lang="en-US" dirty="0">
                <a:sym typeface="Wingdings" panose="05000000000000000000" pitchFamily="2" charset="2"/>
              </a:rPr>
              <a:t></a:t>
            </a:r>
            <a:r>
              <a:rPr lang="en-US" dirty="0"/>
              <a:t> invalid command</a:t>
            </a:r>
          </a:p>
          <a:p>
            <a:pPr lvl="2">
              <a:lnSpc>
                <a:spcPct val="100000"/>
              </a:lnSpc>
              <a:buFont typeface="Wingdings" panose="05000000000000000000" pitchFamily="2" charset="2"/>
              <a:buChar char="§"/>
            </a:pPr>
            <a:r>
              <a:rPr lang="en-US" dirty="0"/>
              <a:t>Unknown command “</a:t>
            </a:r>
            <a:r>
              <a:rPr lang="en-US" dirty="0" err="1"/>
              <a:t>smm</a:t>
            </a:r>
            <a:r>
              <a:rPr lang="en-US" dirty="0"/>
              <a:t>”</a:t>
            </a:r>
          </a:p>
          <a:p>
            <a:pPr>
              <a:lnSpc>
                <a:spcPct val="100000"/>
              </a:lnSpc>
              <a:buFont typeface="Wingdings" panose="05000000000000000000" pitchFamily="2" charset="2"/>
              <a:buChar char="§"/>
            </a:pPr>
            <a:r>
              <a:rPr lang="en-US" b="1" dirty="0"/>
              <a:t>Helper Functions:</a:t>
            </a:r>
            <a:r>
              <a:rPr lang="en-US" dirty="0"/>
              <a:t> refer to </a:t>
            </a:r>
            <a:r>
              <a:rPr lang="en-US" dirty="0">
                <a:hlinkClick r:id="rId2" action="ppaction://hlinkfile"/>
              </a:rPr>
              <a:t>Appendix I</a:t>
            </a:r>
            <a:endParaRPr lang="en-US" dirty="0"/>
          </a:p>
        </p:txBody>
      </p:sp>
      <p:sp>
        <p:nvSpPr>
          <p:cNvPr id="4" name="Slide Number Placeholder 3">
            <a:extLst>
              <a:ext uri="{FF2B5EF4-FFF2-40B4-BE49-F238E27FC236}">
                <a16:creationId xmlns:a16="http://schemas.microsoft.com/office/drawing/2014/main" id="{075E9E4D-2CB3-A4C6-D996-086C7C2DDB34}"/>
              </a:ext>
            </a:extLst>
          </p:cNvPr>
          <p:cNvSpPr>
            <a:spLocks noGrp="1"/>
          </p:cNvSpPr>
          <p:nvPr>
            <p:ph type="sldNum" sz="quarter" idx="12"/>
          </p:nvPr>
        </p:nvSpPr>
        <p:spPr/>
        <p:txBody>
          <a:bodyPr/>
          <a:lstStyle/>
          <a:p>
            <a:fld id="{090AD7CF-F0A2-4383-A038-D82EAAF254E2}" type="slidenum">
              <a:rPr lang="en-US" smtClean="0"/>
              <a:t>22</a:t>
            </a:fld>
            <a:endParaRPr lang="en-US"/>
          </a:p>
        </p:txBody>
      </p:sp>
    </p:spTree>
    <p:extLst>
      <p:ext uri="{BB962C8B-B14F-4D97-AF65-F5344CB8AC3E}">
        <p14:creationId xmlns:p14="http://schemas.microsoft.com/office/powerpoint/2010/main" val="37520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7772D-765F-870E-3632-73E0D2B68D0D}"/>
              </a:ext>
            </a:extLst>
          </p:cNvPr>
          <p:cNvSpPr>
            <a:spLocks noGrp="1"/>
          </p:cNvSpPr>
          <p:nvPr>
            <p:ph type="title"/>
          </p:nvPr>
        </p:nvSpPr>
        <p:spPr/>
        <p:txBody>
          <a:bodyPr/>
          <a:lstStyle/>
          <a:p>
            <a:r>
              <a:rPr lang="en-US" b="1" dirty="0"/>
              <a:t>Agenda</a:t>
            </a:r>
          </a:p>
        </p:txBody>
      </p:sp>
      <p:sp>
        <p:nvSpPr>
          <p:cNvPr id="3" name="Content Placeholder 2">
            <a:extLst>
              <a:ext uri="{FF2B5EF4-FFF2-40B4-BE49-F238E27FC236}">
                <a16:creationId xmlns:a16="http://schemas.microsoft.com/office/drawing/2014/main" id="{71A8471A-C9D0-5A9A-5A1E-FE77062D3413}"/>
              </a:ext>
            </a:extLst>
          </p:cNvPr>
          <p:cNvSpPr>
            <a:spLocks noGrp="1"/>
          </p:cNvSpPr>
          <p:nvPr>
            <p:ph idx="1"/>
          </p:nvPr>
        </p:nvSpPr>
        <p:spPr>
          <a:xfrm>
            <a:off x="1097280" y="1845733"/>
            <a:ext cx="10058400" cy="4488392"/>
          </a:xfrm>
        </p:spPr>
        <p:txBody>
          <a:bodyPr>
            <a:normAutofit/>
          </a:bodyPr>
          <a:lstStyle/>
          <a:p>
            <a:pPr>
              <a:buFont typeface="Wingdings" panose="05000000000000000000" pitchFamily="2" charset="2"/>
              <a:buChar char="§"/>
            </a:pPr>
            <a:r>
              <a:rPr lang="en-US" dirty="0">
                <a:solidFill>
                  <a:schemeClr val="bg1">
                    <a:lumMod val="65000"/>
                  </a:schemeClr>
                </a:solidFill>
              </a:rPr>
              <a:t>Logistics</a:t>
            </a:r>
          </a:p>
          <a:p>
            <a:pPr>
              <a:buFont typeface="Wingdings" panose="05000000000000000000" pitchFamily="2" charset="2"/>
              <a:buChar char="§"/>
            </a:pPr>
            <a:r>
              <a:rPr lang="en-US" dirty="0">
                <a:solidFill>
                  <a:schemeClr val="bg1">
                    <a:lumMod val="65000"/>
                  </a:schemeClr>
                </a:solidFill>
              </a:rPr>
              <a:t>Part 0: Prerequisites</a:t>
            </a:r>
          </a:p>
          <a:p>
            <a:pPr lvl="1">
              <a:buFont typeface="Wingdings" panose="05000000000000000000" pitchFamily="2" charset="2"/>
              <a:buChar char="§"/>
            </a:pPr>
            <a:r>
              <a:rPr lang="en-US" dirty="0">
                <a:solidFill>
                  <a:schemeClr val="bg1">
                    <a:lumMod val="65000"/>
                  </a:schemeClr>
                </a:solidFill>
              </a:rPr>
              <a:t>Pointers</a:t>
            </a:r>
          </a:p>
          <a:p>
            <a:pPr lvl="1">
              <a:buFont typeface="Wingdings" panose="05000000000000000000" pitchFamily="2" charset="2"/>
              <a:buChar char="§"/>
            </a:pPr>
            <a:r>
              <a:rPr lang="en-US" dirty="0">
                <a:solidFill>
                  <a:schemeClr val="bg1">
                    <a:lumMod val="65000"/>
                  </a:schemeClr>
                </a:solidFill>
              </a:rPr>
              <a:t>LISTs in FOS</a:t>
            </a:r>
          </a:p>
          <a:p>
            <a:pPr>
              <a:buFont typeface="Wingdings" panose="05000000000000000000" pitchFamily="2" charset="2"/>
              <a:buChar char="§"/>
            </a:pPr>
            <a:r>
              <a:rPr lang="en-US" dirty="0">
                <a:solidFill>
                  <a:schemeClr val="bg1">
                    <a:lumMod val="65000"/>
                  </a:schemeClr>
                </a:solidFill>
              </a:rPr>
              <a:t>Part 1: Play with Code!</a:t>
            </a:r>
          </a:p>
          <a:p>
            <a:pPr>
              <a:buFont typeface="Wingdings" panose="05000000000000000000" pitchFamily="2" charset="2"/>
              <a:buChar char="§"/>
            </a:pPr>
            <a:r>
              <a:rPr lang="en-US" dirty="0"/>
              <a:t>Part 2: System Calls</a:t>
            </a:r>
          </a:p>
          <a:p>
            <a:pPr>
              <a:buFont typeface="Wingdings" panose="05000000000000000000" pitchFamily="2" charset="2"/>
              <a:buChar char="§"/>
            </a:pPr>
            <a:r>
              <a:rPr lang="en-US" dirty="0"/>
              <a:t>Part 3: Dynamic Allocator</a:t>
            </a:r>
          </a:p>
          <a:p>
            <a:pPr>
              <a:buFont typeface="Wingdings" panose="05000000000000000000" pitchFamily="2" charset="2"/>
              <a:buChar char="§"/>
            </a:pPr>
            <a:r>
              <a:rPr lang="en-US" dirty="0"/>
              <a:t>Part 4: Locks</a:t>
            </a:r>
          </a:p>
          <a:p>
            <a:pPr>
              <a:buFont typeface="Wingdings" panose="05000000000000000000" pitchFamily="2" charset="2"/>
              <a:buChar char="§"/>
            </a:pPr>
            <a:r>
              <a:rPr lang="en-US" dirty="0"/>
              <a:t>Summary &amp; Quick Guide</a:t>
            </a:r>
          </a:p>
          <a:p>
            <a:pPr>
              <a:buFont typeface="Wingdings" panose="05000000000000000000" pitchFamily="2" charset="2"/>
              <a:buChar char="§"/>
            </a:pPr>
            <a:r>
              <a:rPr lang="en-US" dirty="0"/>
              <a:t>How to submit?</a:t>
            </a:r>
          </a:p>
        </p:txBody>
      </p:sp>
      <p:sp>
        <p:nvSpPr>
          <p:cNvPr id="4" name="Slide Number Placeholder 3">
            <a:extLst>
              <a:ext uri="{FF2B5EF4-FFF2-40B4-BE49-F238E27FC236}">
                <a16:creationId xmlns:a16="http://schemas.microsoft.com/office/drawing/2014/main" id="{50378EB8-E269-680F-9D36-3D32E91AF957}"/>
              </a:ext>
            </a:extLst>
          </p:cNvPr>
          <p:cNvSpPr>
            <a:spLocks noGrp="1"/>
          </p:cNvSpPr>
          <p:nvPr>
            <p:ph type="sldNum" sz="quarter" idx="12"/>
          </p:nvPr>
        </p:nvSpPr>
        <p:spPr/>
        <p:txBody>
          <a:bodyPr/>
          <a:lstStyle/>
          <a:p>
            <a:fld id="{090AD7CF-F0A2-4383-A038-D82EAAF254E2}" type="slidenum">
              <a:rPr lang="en-US" smtClean="0"/>
              <a:t>23</a:t>
            </a:fld>
            <a:endParaRPr lang="en-US"/>
          </a:p>
        </p:txBody>
      </p:sp>
      <p:pic>
        <p:nvPicPr>
          <p:cNvPr id="6" name="Picture 5">
            <a:extLst>
              <a:ext uri="{FF2B5EF4-FFF2-40B4-BE49-F238E27FC236}">
                <a16:creationId xmlns:a16="http://schemas.microsoft.com/office/drawing/2014/main" id="{C2DA9F49-5E81-13E3-5A06-4C007D516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4076" y="0"/>
            <a:ext cx="837924" cy="837924"/>
          </a:xfrm>
          <a:prstGeom prst="rect">
            <a:avLst/>
          </a:prstGeom>
        </p:spPr>
      </p:pic>
    </p:spTree>
    <p:extLst>
      <p:ext uri="{BB962C8B-B14F-4D97-AF65-F5344CB8AC3E}">
        <p14:creationId xmlns:p14="http://schemas.microsoft.com/office/powerpoint/2010/main" val="3728297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ADD5BF-B55E-DAB1-E100-F01B846A8408}"/>
              </a:ext>
            </a:extLst>
          </p:cNvPr>
          <p:cNvSpPr/>
          <p:nvPr/>
        </p:nvSpPr>
        <p:spPr>
          <a:xfrm>
            <a:off x="0" y="7938"/>
            <a:ext cx="12192000" cy="6836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E" dirty="0"/>
          </a:p>
        </p:txBody>
      </p:sp>
      <p:sp>
        <p:nvSpPr>
          <p:cNvPr id="2" name="Title 1">
            <a:extLst>
              <a:ext uri="{FF2B5EF4-FFF2-40B4-BE49-F238E27FC236}">
                <a16:creationId xmlns:a16="http://schemas.microsoft.com/office/drawing/2014/main" id="{812DEBCE-2DB2-4932-AF1A-8F3FEFA8DC53}"/>
              </a:ext>
            </a:extLst>
          </p:cNvPr>
          <p:cNvSpPr>
            <a:spLocks noGrp="1"/>
          </p:cNvSpPr>
          <p:nvPr>
            <p:ph type="title" idx="4294967295"/>
          </p:nvPr>
        </p:nvSpPr>
        <p:spPr>
          <a:xfrm>
            <a:off x="0" y="7938"/>
            <a:ext cx="11277600" cy="671512"/>
          </a:xfrm>
        </p:spPr>
        <p:txBody>
          <a:bodyPr>
            <a:normAutofit fontScale="90000"/>
          </a:bodyPr>
          <a:lstStyle/>
          <a:p>
            <a:r>
              <a:rPr lang="en-US" dirty="0"/>
              <a:t>Idea of </a:t>
            </a:r>
            <a:r>
              <a:rPr lang="en-US" dirty="0">
                <a:solidFill>
                  <a:srgbClr val="FF0000"/>
                </a:solidFill>
              </a:rPr>
              <a:t>System Calls</a:t>
            </a:r>
          </a:p>
        </p:txBody>
      </p:sp>
      <p:sp>
        <p:nvSpPr>
          <p:cNvPr id="3" name="Content Placeholder 2">
            <a:extLst>
              <a:ext uri="{FF2B5EF4-FFF2-40B4-BE49-F238E27FC236}">
                <a16:creationId xmlns:a16="http://schemas.microsoft.com/office/drawing/2014/main" id="{3C86558F-1319-42A4-AD6F-4F24FBDBCD9B}"/>
              </a:ext>
            </a:extLst>
          </p:cNvPr>
          <p:cNvSpPr>
            <a:spLocks noGrp="1"/>
          </p:cNvSpPr>
          <p:nvPr>
            <p:ph idx="4294967295"/>
          </p:nvPr>
        </p:nvSpPr>
        <p:spPr>
          <a:xfrm>
            <a:off x="0" y="760413"/>
            <a:ext cx="5554643" cy="6097587"/>
          </a:xfrm>
        </p:spPr>
        <p:txBody>
          <a:bodyPr>
            <a:normAutofit/>
          </a:bodyPr>
          <a:lstStyle/>
          <a:p>
            <a:pPr>
              <a:lnSpc>
                <a:spcPct val="100000"/>
              </a:lnSpc>
            </a:pPr>
            <a:r>
              <a:rPr lang="en-US" dirty="0"/>
              <a:t>It’s OS procedure that executes privileged instructions (e.g., I/O); (API exported by kernel)</a:t>
            </a:r>
          </a:p>
          <a:p>
            <a:pPr>
              <a:lnSpc>
                <a:spcPct val="100000"/>
              </a:lnSpc>
            </a:pPr>
            <a:r>
              <a:rPr lang="en-US" dirty="0"/>
              <a:t>Causes a </a:t>
            </a:r>
            <a:r>
              <a:rPr lang="en-US" b="1" dirty="0"/>
              <a:t>trap</a:t>
            </a:r>
            <a:r>
              <a:rPr lang="en-US" dirty="0"/>
              <a:t>, which </a:t>
            </a:r>
          </a:p>
          <a:p>
            <a:pPr marL="914400" lvl="1" indent="-457200">
              <a:lnSpc>
                <a:spcPct val="100000"/>
              </a:lnSpc>
              <a:buFont typeface="+mj-lt"/>
              <a:buAutoNum type="arabicPeriod"/>
            </a:pPr>
            <a:r>
              <a:rPr lang="en-US" dirty="0"/>
              <a:t>Switch to the kernel mode </a:t>
            </a:r>
          </a:p>
          <a:p>
            <a:pPr marL="914400" lvl="1" indent="-457200">
              <a:lnSpc>
                <a:spcPct val="100000"/>
              </a:lnSpc>
              <a:buFont typeface="+mj-lt"/>
              <a:buAutoNum type="arabicPeriod"/>
            </a:pPr>
            <a:r>
              <a:rPr lang="en-US" dirty="0"/>
              <a:t>Look in Interrupt Descriptor Table (IDT)</a:t>
            </a:r>
          </a:p>
          <a:p>
            <a:pPr marL="914400" lvl="1" indent="-457200">
              <a:lnSpc>
                <a:spcPct val="100000"/>
              </a:lnSpc>
              <a:buFont typeface="+mj-lt"/>
              <a:buAutoNum type="arabicPeriod"/>
            </a:pPr>
            <a:r>
              <a:rPr lang="en-US" dirty="0"/>
              <a:t>Jumps to the </a:t>
            </a:r>
            <a:r>
              <a:rPr lang="en-US" b="1" dirty="0" err="1"/>
              <a:t>syscall</a:t>
            </a:r>
            <a:r>
              <a:rPr lang="en-US" b="1" dirty="0"/>
              <a:t> handler </a:t>
            </a:r>
            <a:r>
              <a:rPr lang="en-US" dirty="0"/>
              <a:t>in the kernel.</a:t>
            </a:r>
          </a:p>
          <a:p>
            <a:pPr>
              <a:lnSpc>
                <a:spcPct val="100000"/>
              </a:lnSpc>
            </a:pPr>
            <a:r>
              <a:rPr lang="en-US" dirty="0"/>
              <a:t>The </a:t>
            </a:r>
            <a:r>
              <a:rPr lang="en-US" b="1" dirty="0" err="1"/>
              <a:t>syscall</a:t>
            </a:r>
            <a:r>
              <a:rPr lang="en-US" b="1" dirty="0"/>
              <a:t> handler </a:t>
            </a:r>
            <a:r>
              <a:rPr lang="en-US" dirty="0"/>
              <a:t>do the following</a:t>
            </a:r>
            <a:r>
              <a:rPr lang="en-US" b="1" dirty="0"/>
              <a:t>:</a:t>
            </a:r>
          </a:p>
          <a:p>
            <a:pPr marL="914400" lvl="1" indent="-457200">
              <a:lnSpc>
                <a:spcPct val="100000"/>
              </a:lnSpc>
              <a:buFont typeface="+mj-lt"/>
              <a:buAutoNum type="arabicPeriod"/>
            </a:pPr>
            <a:r>
              <a:rPr lang="en-US" b="1" dirty="0"/>
              <a:t>Save caller's state </a:t>
            </a:r>
            <a:r>
              <a:rPr lang="en-US" dirty="0"/>
              <a:t>(CPU Reg’s) so it can restore control to the user process later.</a:t>
            </a:r>
          </a:p>
          <a:p>
            <a:pPr marL="914400" lvl="1" indent="-457200">
              <a:lnSpc>
                <a:spcPct val="100000"/>
              </a:lnSpc>
              <a:buFont typeface="+mj-lt"/>
              <a:buAutoNum type="arabicPeriod"/>
            </a:pPr>
            <a:r>
              <a:rPr lang="en-US" dirty="0"/>
              <a:t>Check the </a:t>
            </a:r>
            <a:r>
              <a:rPr lang="en-US" b="1" dirty="0"/>
              <a:t>system call number </a:t>
            </a:r>
            <a:r>
              <a:rPr lang="en-US" dirty="0"/>
              <a:t>(Typically, a number associated with each system call) </a:t>
            </a:r>
          </a:p>
          <a:p>
            <a:pPr marL="914400" lvl="1" indent="-457200">
              <a:lnSpc>
                <a:spcPct val="100000"/>
              </a:lnSpc>
              <a:buFont typeface="+mj-lt"/>
              <a:buAutoNum type="arabicPeriod"/>
            </a:pPr>
            <a:r>
              <a:rPr lang="en-US" dirty="0"/>
              <a:t>Call </a:t>
            </a:r>
            <a:r>
              <a:rPr lang="en-US" b="1" dirty="0"/>
              <a:t>associated</a:t>
            </a:r>
            <a:r>
              <a:rPr lang="en-US" dirty="0"/>
              <a:t> </a:t>
            </a:r>
            <a:r>
              <a:rPr lang="en-US" b="1" dirty="0"/>
              <a:t>function </a:t>
            </a:r>
            <a:r>
              <a:rPr lang="en-US" dirty="0"/>
              <a:t>that serve the given system call and pass to it the caller’s </a:t>
            </a:r>
            <a:r>
              <a:rPr lang="en-US" b="1" dirty="0">
                <a:solidFill>
                  <a:srgbClr val="FF0000"/>
                </a:solidFill>
              </a:rPr>
              <a:t>parameters</a:t>
            </a:r>
          </a:p>
          <a:p>
            <a:pPr marL="914400" lvl="1" indent="-457200">
              <a:lnSpc>
                <a:spcPct val="100000"/>
              </a:lnSpc>
              <a:buFont typeface="+mj-lt"/>
              <a:buAutoNum type="arabicPeriod"/>
            </a:pPr>
            <a:r>
              <a:rPr lang="en-US" dirty="0"/>
              <a:t>After finish, </a:t>
            </a:r>
            <a:r>
              <a:rPr lang="en-US" b="1" dirty="0"/>
              <a:t>restore</a:t>
            </a:r>
            <a:r>
              <a:rPr lang="en-US" dirty="0"/>
              <a:t> caller’s state (CPU Reg’s) </a:t>
            </a:r>
          </a:p>
          <a:p>
            <a:pPr marL="914400" lvl="1" indent="-457200">
              <a:lnSpc>
                <a:spcPct val="100000"/>
              </a:lnSpc>
              <a:buFont typeface="+mj-lt"/>
              <a:buAutoNum type="arabicPeriod"/>
            </a:pPr>
            <a:r>
              <a:rPr lang="en-US" dirty="0"/>
              <a:t>use </a:t>
            </a:r>
            <a:r>
              <a:rPr lang="en-US" b="1" dirty="0" err="1"/>
              <a:t>iret</a:t>
            </a:r>
            <a:r>
              <a:rPr lang="en-US" b="1" dirty="0"/>
              <a:t> </a:t>
            </a:r>
            <a:r>
              <a:rPr lang="en-US" dirty="0"/>
              <a:t>instruction to </a:t>
            </a:r>
            <a:r>
              <a:rPr lang="en-US" b="1" dirty="0"/>
              <a:t>return</a:t>
            </a:r>
            <a:r>
              <a:rPr lang="en-US" dirty="0"/>
              <a:t> to user mode.</a:t>
            </a:r>
          </a:p>
        </p:txBody>
      </p:sp>
      <p:grpSp>
        <p:nvGrpSpPr>
          <p:cNvPr id="4" name="Group 3">
            <a:extLst>
              <a:ext uri="{FF2B5EF4-FFF2-40B4-BE49-F238E27FC236}">
                <a16:creationId xmlns:a16="http://schemas.microsoft.com/office/drawing/2014/main" id="{7C9F69D3-2827-6911-A433-52B5C421752F}"/>
              </a:ext>
            </a:extLst>
          </p:cNvPr>
          <p:cNvGrpSpPr/>
          <p:nvPr/>
        </p:nvGrpSpPr>
        <p:grpSpPr>
          <a:xfrm>
            <a:off x="8839200" y="692138"/>
            <a:ext cx="1524000" cy="1746262"/>
            <a:chOff x="1752600" y="1301738"/>
            <a:chExt cx="1524000" cy="1746262"/>
          </a:xfrm>
        </p:grpSpPr>
        <p:sp>
          <p:nvSpPr>
            <p:cNvPr id="5" name="Punched Tape 6">
              <a:extLst>
                <a:ext uri="{FF2B5EF4-FFF2-40B4-BE49-F238E27FC236}">
                  <a16:creationId xmlns:a16="http://schemas.microsoft.com/office/drawing/2014/main" id="{F3E1FE8A-AE02-89CE-7ED3-0A9E80F9B0D9}"/>
                </a:ext>
              </a:extLst>
            </p:cNvPr>
            <p:cNvSpPr/>
            <p:nvPr/>
          </p:nvSpPr>
          <p:spPr bwMode="auto">
            <a:xfrm rot="5400000">
              <a:off x="1866900" y="1638300"/>
              <a:ext cx="1371600" cy="1447800"/>
            </a:xfrm>
            <a:prstGeom prst="flowChartPunchedTape">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US" b="0">
                <a:latin typeface="Gill Sans" charset="0"/>
                <a:ea typeface="Gill Sans" charset="0"/>
                <a:cs typeface="Gill Sans" charset="0"/>
              </a:endParaRPr>
            </a:p>
          </p:txBody>
        </p:sp>
        <p:sp>
          <p:nvSpPr>
            <p:cNvPr id="6" name="TextBox 5">
              <a:extLst>
                <a:ext uri="{FF2B5EF4-FFF2-40B4-BE49-F238E27FC236}">
                  <a16:creationId xmlns:a16="http://schemas.microsoft.com/office/drawing/2014/main" id="{BC563B2B-BE04-7D09-1D19-4AEA39C35854}"/>
                </a:ext>
              </a:extLst>
            </p:cNvPr>
            <p:cNvSpPr txBox="1"/>
            <p:nvPr/>
          </p:nvSpPr>
          <p:spPr>
            <a:xfrm>
              <a:off x="1828800" y="1752600"/>
              <a:ext cx="1207062" cy="1200329"/>
            </a:xfrm>
            <a:prstGeom prst="rect">
              <a:avLst/>
            </a:prstGeom>
            <a:noFill/>
          </p:spPr>
          <p:txBody>
            <a:bodyPr wrap="none" rtlCol="0">
              <a:spAutoFit/>
            </a:bodyPr>
            <a:lstStyle/>
            <a:p>
              <a:r>
                <a:rPr lang="en-US" sz="1400" b="0" dirty="0" err="1">
                  <a:latin typeface="Gill Sans" charset="0"/>
                  <a:ea typeface="Gill Sans" charset="0"/>
                  <a:cs typeface="Gill Sans" charset="0"/>
                </a:rPr>
                <a:t>int</a:t>
              </a:r>
              <a:r>
                <a:rPr lang="en-US" sz="1400" b="0" dirty="0">
                  <a:latin typeface="Gill Sans" charset="0"/>
                  <a:ea typeface="Gill Sans" charset="0"/>
                  <a:cs typeface="Gill Sans" charset="0"/>
                </a:rPr>
                <a:t> main() </a:t>
              </a:r>
            </a:p>
            <a:p>
              <a:r>
                <a:rPr lang="en-US" sz="1400" b="0" dirty="0">
                  <a:latin typeface="Gill Sans" charset="0"/>
                  <a:ea typeface="Gill Sans" charset="0"/>
                  <a:cs typeface="Gill Sans" charset="0"/>
                </a:rPr>
                <a:t>{ </a:t>
              </a:r>
            </a:p>
            <a:p>
              <a:r>
                <a:rPr lang="en-US" sz="1400" b="0" dirty="0">
                  <a:latin typeface="Gill Sans" charset="0"/>
                  <a:ea typeface="Gill Sans" charset="0"/>
                  <a:cs typeface="Gill Sans" charset="0"/>
                </a:rPr>
                <a:t>      … ;</a:t>
              </a:r>
            </a:p>
            <a:p>
              <a:r>
                <a:rPr lang="en-US" sz="1400" b="0" dirty="0">
                  <a:latin typeface="Gill Sans" charset="0"/>
                  <a:ea typeface="Gill Sans" charset="0"/>
                  <a:cs typeface="Gill Sans" charset="0"/>
                </a:rPr>
                <a:t>     </a:t>
              </a:r>
              <a:r>
                <a:rPr lang="en-US" sz="1600" b="1" dirty="0" err="1">
                  <a:solidFill>
                    <a:srgbClr val="FF0000"/>
                  </a:solidFill>
                  <a:latin typeface="Gill Sans" charset="0"/>
                  <a:ea typeface="Gill Sans" charset="0"/>
                  <a:cs typeface="Gill Sans" charset="0"/>
                </a:rPr>
                <a:t>cprintf</a:t>
              </a:r>
              <a:r>
                <a:rPr lang="en-US" sz="1400" b="1" dirty="0">
                  <a:solidFill>
                    <a:srgbClr val="FF0000"/>
                  </a:solidFill>
                  <a:latin typeface="Gill Sans" charset="0"/>
                  <a:ea typeface="Gill Sans" charset="0"/>
                  <a:cs typeface="Gill Sans" charset="0"/>
                </a:rPr>
                <a:t>(…)</a:t>
              </a:r>
            </a:p>
            <a:p>
              <a:r>
                <a:rPr lang="en-US" sz="1400" dirty="0">
                  <a:latin typeface="Gill Sans" charset="0"/>
                  <a:ea typeface="Gill Sans" charset="0"/>
                  <a:cs typeface="Gill Sans" charset="0"/>
                </a:rPr>
                <a:t>      </a:t>
              </a:r>
              <a:r>
                <a:rPr lang="en-US" sz="1400" b="0" dirty="0">
                  <a:latin typeface="Gill Sans" charset="0"/>
                  <a:ea typeface="Gill Sans" charset="0"/>
                  <a:cs typeface="Gill Sans" charset="0"/>
                </a:rPr>
                <a:t>… ;</a:t>
              </a:r>
            </a:p>
          </p:txBody>
        </p:sp>
        <p:sp>
          <p:nvSpPr>
            <p:cNvPr id="10" name="TextBox 9">
              <a:extLst>
                <a:ext uri="{FF2B5EF4-FFF2-40B4-BE49-F238E27FC236}">
                  <a16:creationId xmlns:a16="http://schemas.microsoft.com/office/drawing/2014/main" id="{0C6977E3-8F5C-184E-5927-FBEA83ED009D}"/>
                </a:ext>
              </a:extLst>
            </p:cNvPr>
            <p:cNvSpPr txBox="1"/>
            <p:nvPr/>
          </p:nvSpPr>
          <p:spPr>
            <a:xfrm>
              <a:off x="1752600" y="1301738"/>
              <a:ext cx="1466620" cy="369332"/>
            </a:xfrm>
            <a:prstGeom prst="rect">
              <a:avLst/>
            </a:prstGeom>
            <a:noFill/>
          </p:spPr>
          <p:txBody>
            <a:bodyPr wrap="none" rtlCol="0">
              <a:spAutoFit/>
            </a:bodyPr>
            <a:lstStyle/>
            <a:p>
              <a:pPr algn="ctr"/>
              <a:r>
                <a:rPr lang="en-US" b="0" dirty="0">
                  <a:latin typeface="Gill Sans" charset="0"/>
                  <a:ea typeface="Gill Sans" charset="0"/>
                  <a:cs typeface="Gill Sans" charset="0"/>
                </a:rPr>
                <a:t>User Program</a:t>
              </a:r>
            </a:p>
          </p:txBody>
        </p:sp>
      </p:grpSp>
      <p:sp>
        <p:nvSpPr>
          <p:cNvPr id="13" name="Rectangle: Rounded Corners 12">
            <a:extLst>
              <a:ext uri="{FF2B5EF4-FFF2-40B4-BE49-F238E27FC236}">
                <a16:creationId xmlns:a16="http://schemas.microsoft.com/office/drawing/2014/main" id="{FA578824-D017-F630-BB12-58F5E82D9226}"/>
              </a:ext>
            </a:extLst>
          </p:cNvPr>
          <p:cNvSpPr/>
          <p:nvPr/>
        </p:nvSpPr>
        <p:spPr bwMode="auto">
          <a:xfrm>
            <a:off x="8198493" y="3873164"/>
            <a:ext cx="1211198" cy="778923"/>
          </a:xfrm>
          <a:prstGeom prst="roundRect">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err="1">
                <a:latin typeface="Calibri" panose="020F0502020204030204" pitchFamily="34" charset="0"/>
                <a:cs typeface="Calibri" panose="020F0502020204030204" pitchFamily="34" charset="0"/>
              </a:rPr>
              <a:t>Syscall</a:t>
            </a:r>
            <a:r>
              <a:rPr lang="en-US" b="1" dirty="0">
                <a:latin typeface="Calibri" panose="020F0502020204030204" pitchFamily="34" charset="0"/>
                <a:cs typeface="Calibri" panose="020F0502020204030204" pitchFamily="34" charset="0"/>
              </a:rPr>
              <a:t> Handler</a:t>
            </a:r>
            <a:endParaRPr kumimoji="0" lang="en-AE"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grpSp>
        <p:nvGrpSpPr>
          <p:cNvPr id="77" name="Group 76">
            <a:extLst>
              <a:ext uri="{FF2B5EF4-FFF2-40B4-BE49-F238E27FC236}">
                <a16:creationId xmlns:a16="http://schemas.microsoft.com/office/drawing/2014/main" id="{2B866A83-6606-CC94-2EE6-D8DA697B90FA}"/>
              </a:ext>
            </a:extLst>
          </p:cNvPr>
          <p:cNvGrpSpPr/>
          <p:nvPr/>
        </p:nvGrpSpPr>
        <p:grpSpPr>
          <a:xfrm>
            <a:off x="6858000" y="2700399"/>
            <a:ext cx="5181600" cy="1062219"/>
            <a:chOff x="6858000" y="2700399"/>
            <a:chExt cx="5181600" cy="1062219"/>
          </a:xfrm>
        </p:grpSpPr>
        <p:cxnSp>
          <p:nvCxnSpPr>
            <p:cNvPr id="15" name="Straight Connector 14">
              <a:extLst>
                <a:ext uri="{FF2B5EF4-FFF2-40B4-BE49-F238E27FC236}">
                  <a16:creationId xmlns:a16="http://schemas.microsoft.com/office/drawing/2014/main" id="{2374BB2D-5CA2-56CE-E90E-15A88244206E}"/>
                </a:ext>
              </a:extLst>
            </p:cNvPr>
            <p:cNvCxnSpPr>
              <a:cxnSpLocks/>
            </p:cNvCxnSpPr>
            <p:nvPr/>
          </p:nvCxnSpPr>
          <p:spPr bwMode="auto">
            <a:xfrm>
              <a:off x="6858000" y="3200400"/>
              <a:ext cx="5181600" cy="0"/>
            </a:xfrm>
            <a:prstGeom prst="line">
              <a:avLst/>
            </a:prstGeom>
            <a:solidFill>
              <a:schemeClr val="bg1"/>
            </a:solidFill>
            <a:ln w="57150"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8" name="TextBox 17">
              <a:extLst>
                <a:ext uri="{FF2B5EF4-FFF2-40B4-BE49-F238E27FC236}">
                  <a16:creationId xmlns:a16="http://schemas.microsoft.com/office/drawing/2014/main" id="{8481404E-4892-0767-7C94-7E50E21627BB}"/>
                </a:ext>
              </a:extLst>
            </p:cNvPr>
            <p:cNvSpPr txBox="1"/>
            <p:nvPr/>
          </p:nvSpPr>
          <p:spPr>
            <a:xfrm>
              <a:off x="9165762" y="2700399"/>
              <a:ext cx="1313180" cy="400110"/>
            </a:xfrm>
            <a:prstGeom prst="rect">
              <a:avLst/>
            </a:prstGeom>
            <a:noFill/>
          </p:spPr>
          <p:txBody>
            <a:bodyPr wrap="none" rtlCol="0">
              <a:spAutoFit/>
            </a:bodyPr>
            <a:lstStyle/>
            <a:p>
              <a:r>
                <a:rPr lang="en-US" sz="2000" b="1" dirty="0">
                  <a:latin typeface="Gill Sans Light"/>
                </a:rPr>
                <a:t>User Mode</a:t>
              </a:r>
              <a:endParaRPr lang="en-AE" sz="2000" b="1" dirty="0">
                <a:latin typeface="Gill Sans Light"/>
              </a:endParaRPr>
            </a:p>
          </p:txBody>
        </p:sp>
        <p:sp>
          <p:nvSpPr>
            <p:cNvPr id="19" name="TextBox 18">
              <a:extLst>
                <a:ext uri="{FF2B5EF4-FFF2-40B4-BE49-F238E27FC236}">
                  <a16:creationId xmlns:a16="http://schemas.microsoft.com/office/drawing/2014/main" id="{D974A35E-F1BC-776D-EF9D-64F0EA85FC61}"/>
                </a:ext>
              </a:extLst>
            </p:cNvPr>
            <p:cNvSpPr txBox="1"/>
            <p:nvPr/>
          </p:nvSpPr>
          <p:spPr>
            <a:xfrm>
              <a:off x="9067800" y="3362508"/>
              <a:ext cx="1474699" cy="400110"/>
            </a:xfrm>
            <a:prstGeom prst="rect">
              <a:avLst/>
            </a:prstGeom>
            <a:noFill/>
          </p:spPr>
          <p:txBody>
            <a:bodyPr wrap="none" rtlCol="0">
              <a:spAutoFit/>
            </a:bodyPr>
            <a:lstStyle/>
            <a:p>
              <a:r>
                <a:rPr lang="en-US" sz="2000" b="1" dirty="0">
                  <a:latin typeface="Gill Sans Light"/>
                </a:rPr>
                <a:t>Kernel Mode</a:t>
              </a:r>
              <a:endParaRPr lang="en-AE" sz="2000" b="1" dirty="0">
                <a:latin typeface="Gill Sans Light"/>
              </a:endParaRPr>
            </a:p>
          </p:txBody>
        </p:sp>
      </p:grpSp>
      <p:cxnSp>
        <p:nvCxnSpPr>
          <p:cNvPr id="21" name="Connector: Curved 20">
            <a:extLst>
              <a:ext uri="{FF2B5EF4-FFF2-40B4-BE49-F238E27FC236}">
                <a16:creationId xmlns:a16="http://schemas.microsoft.com/office/drawing/2014/main" id="{9E6169E9-253F-0C09-D002-EF72F646F31C}"/>
              </a:ext>
            </a:extLst>
          </p:cNvPr>
          <p:cNvCxnSpPr>
            <a:cxnSpLocks/>
            <a:stCxn id="26" idx="2"/>
            <a:endCxn id="38" idx="1"/>
          </p:cNvCxnSpPr>
          <p:nvPr/>
        </p:nvCxnSpPr>
        <p:spPr bwMode="auto">
          <a:xfrm rot="10800000" flipV="1">
            <a:off x="7165600" y="1970574"/>
            <a:ext cx="1999650" cy="2419519"/>
          </a:xfrm>
          <a:prstGeom prst="curvedConnector3">
            <a:avLst>
              <a:gd name="adj1" fmla="val 111432"/>
            </a:avLst>
          </a:prstGeom>
          <a:solidFill>
            <a:schemeClr val="bg1"/>
          </a:solidFill>
          <a:ln w="2857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6" name="Oval 25">
            <a:extLst>
              <a:ext uri="{FF2B5EF4-FFF2-40B4-BE49-F238E27FC236}">
                <a16:creationId xmlns:a16="http://schemas.microsoft.com/office/drawing/2014/main" id="{04450610-1ABB-6A25-94FD-52FE8DAD7065}"/>
              </a:ext>
            </a:extLst>
          </p:cNvPr>
          <p:cNvSpPr>
            <a:spLocks noChangeAspect="1"/>
          </p:cNvSpPr>
          <p:nvPr/>
        </p:nvSpPr>
        <p:spPr bwMode="auto">
          <a:xfrm>
            <a:off x="9165250" y="1916575"/>
            <a:ext cx="108000" cy="108000"/>
          </a:xfrm>
          <a:prstGeom prst="ellipse">
            <a:avLst/>
          </a:prstGeom>
          <a:solidFill>
            <a:schemeClr val="tx1"/>
          </a:solidFill>
          <a:ln w="31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E" sz="1800" b="1" i="0" u="none" strike="noStrike" cap="none" normalizeH="0" baseline="0">
              <a:ln>
                <a:noFill/>
              </a:ln>
              <a:solidFill>
                <a:schemeClr val="tx1"/>
              </a:solidFill>
              <a:effectLst/>
              <a:latin typeface="Comic Sans MS" pitchFamily="66" charset="0"/>
            </a:endParaRPr>
          </a:p>
        </p:txBody>
      </p:sp>
      <p:sp>
        <p:nvSpPr>
          <p:cNvPr id="30" name="Oval 29">
            <a:extLst>
              <a:ext uri="{FF2B5EF4-FFF2-40B4-BE49-F238E27FC236}">
                <a16:creationId xmlns:a16="http://schemas.microsoft.com/office/drawing/2014/main" id="{900013F0-9A5D-AA66-9C9B-8B42A87208DB}"/>
              </a:ext>
            </a:extLst>
          </p:cNvPr>
          <p:cNvSpPr/>
          <p:nvPr/>
        </p:nvSpPr>
        <p:spPr bwMode="auto">
          <a:xfrm>
            <a:off x="7086600" y="5775531"/>
            <a:ext cx="685800" cy="609600"/>
          </a:xfrm>
          <a:prstGeom prst="ellipse">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CPU Reg’s</a:t>
            </a:r>
            <a:endParaRPr kumimoji="0" lang="en-AE"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grpSp>
        <p:nvGrpSpPr>
          <p:cNvPr id="43" name="Group 42">
            <a:extLst>
              <a:ext uri="{FF2B5EF4-FFF2-40B4-BE49-F238E27FC236}">
                <a16:creationId xmlns:a16="http://schemas.microsoft.com/office/drawing/2014/main" id="{F68FD82F-0499-15F0-0E47-BB7ABF700644}"/>
              </a:ext>
            </a:extLst>
          </p:cNvPr>
          <p:cNvGrpSpPr/>
          <p:nvPr/>
        </p:nvGrpSpPr>
        <p:grpSpPr>
          <a:xfrm>
            <a:off x="8610600" y="4849686"/>
            <a:ext cx="799091" cy="2008314"/>
            <a:chOff x="8610600" y="4712955"/>
            <a:chExt cx="914400" cy="2008314"/>
          </a:xfrm>
        </p:grpSpPr>
        <p:sp>
          <p:nvSpPr>
            <p:cNvPr id="31" name="Flowchart: Document 30">
              <a:extLst>
                <a:ext uri="{FF2B5EF4-FFF2-40B4-BE49-F238E27FC236}">
                  <a16:creationId xmlns:a16="http://schemas.microsoft.com/office/drawing/2014/main" id="{D6BC0763-DE7C-7C14-90FE-40FA17D75C77}"/>
                </a:ext>
              </a:extLst>
            </p:cNvPr>
            <p:cNvSpPr/>
            <p:nvPr/>
          </p:nvSpPr>
          <p:spPr bwMode="auto">
            <a:xfrm flipV="1">
              <a:off x="8610600" y="5045662"/>
              <a:ext cx="914400" cy="1675607"/>
            </a:xfrm>
            <a:prstGeom prst="flowChartDocument">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E" sz="1800" b="1" i="0" u="none" strike="noStrike" cap="none" normalizeH="0" baseline="0" dirty="0">
                <a:ln>
                  <a:noFill/>
                </a:ln>
                <a:solidFill>
                  <a:schemeClr val="tx1"/>
                </a:solidFill>
                <a:effectLst/>
                <a:latin typeface="Comic Sans MS" pitchFamily="66" charset="0"/>
              </a:endParaRPr>
            </a:p>
          </p:txBody>
        </p:sp>
        <p:sp>
          <p:nvSpPr>
            <p:cNvPr id="32" name="TextBox 31">
              <a:extLst>
                <a:ext uri="{FF2B5EF4-FFF2-40B4-BE49-F238E27FC236}">
                  <a16:creationId xmlns:a16="http://schemas.microsoft.com/office/drawing/2014/main" id="{FF6858B1-E634-FA02-09CC-81485D8DD958}"/>
                </a:ext>
              </a:extLst>
            </p:cNvPr>
            <p:cNvSpPr txBox="1"/>
            <p:nvPr/>
          </p:nvSpPr>
          <p:spPr>
            <a:xfrm>
              <a:off x="8739825" y="4712955"/>
              <a:ext cx="655949"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RAM</a:t>
              </a:r>
              <a:endParaRPr lang="en-AE" b="1" dirty="0">
                <a:latin typeface="Calibri" panose="020F0502020204030204" pitchFamily="34" charset="0"/>
                <a:cs typeface="Calibri" panose="020F0502020204030204" pitchFamily="34" charset="0"/>
              </a:endParaRPr>
            </a:p>
          </p:txBody>
        </p:sp>
      </p:grpSp>
      <p:sp>
        <p:nvSpPr>
          <p:cNvPr id="33" name="Rectangle 32">
            <a:extLst>
              <a:ext uri="{FF2B5EF4-FFF2-40B4-BE49-F238E27FC236}">
                <a16:creationId xmlns:a16="http://schemas.microsoft.com/office/drawing/2014/main" id="{75D044B3-D9C7-9CF6-2848-EE09DB8745BF}"/>
              </a:ext>
            </a:extLst>
          </p:cNvPr>
          <p:cNvSpPr/>
          <p:nvPr/>
        </p:nvSpPr>
        <p:spPr bwMode="auto">
          <a:xfrm>
            <a:off x="8610600" y="5842734"/>
            <a:ext cx="799091" cy="481866"/>
          </a:xfrm>
          <a:prstGeom prst="rect">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Caller State</a:t>
            </a:r>
            <a:endParaRPr kumimoji="0" lang="en-AE"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34" name="Arrow: Right 33">
            <a:extLst>
              <a:ext uri="{FF2B5EF4-FFF2-40B4-BE49-F238E27FC236}">
                <a16:creationId xmlns:a16="http://schemas.microsoft.com/office/drawing/2014/main" id="{37917903-F25E-4366-012D-0526F271F542}"/>
              </a:ext>
            </a:extLst>
          </p:cNvPr>
          <p:cNvSpPr/>
          <p:nvPr/>
        </p:nvSpPr>
        <p:spPr bwMode="auto">
          <a:xfrm>
            <a:off x="7708392" y="5851731"/>
            <a:ext cx="978408" cy="484632"/>
          </a:xfrm>
          <a:prstGeom prst="rightArrow">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Save</a:t>
            </a:r>
            <a:endParaRPr kumimoji="0" lang="en-AE"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36" name="Oval 35">
            <a:extLst>
              <a:ext uri="{FF2B5EF4-FFF2-40B4-BE49-F238E27FC236}">
                <a16:creationId xmlns:a16="http://schemas.microsoft.com/office/drawing/2014/main" id="{18CCBD4A-4090-A8C0-C0CA-505B09C9A448}"/>
              </a:ext>
            </a:extLst>
          </p:cNvPr>
          <p:cNvSpPr/>
          <p:nvPr/>
        </p:nvSpPr>
        <p:spPr bwMode="auto">
          <a:xfrm>
            <a:off x="7086600" y="5780442"/>
            <a:ext cx="685800" cy="609600"/>
          </a:xfrm>
          <a:prstGeom prst="ellipse">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6"/>
          </a:lnRef>
          <a:fillRef idx="2">
            <a:schemeClr val="accent6"/>
          </a:fillRef>
          <a:effectRef idx="1">
            <a:schemeClr val="accent6"/>
          </a:effectRef>
          <a:fontRef idx="minor">
            <a:schemeClr val="dk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CPU Reg’s</a:t>
            </a:r>
            <a:endParaRPr kumimoji="0" lang="en-AE"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40" name="TextBox 39">
            <a:extLst>
              <a:ext uri="{FF2B5EF4-FFF2-40B4-BE49-F238E27FC236}">
                <a16:creationId xmlns:a16="http://schemas.microsoft.com/office/drawing/2014/main" id="{965E12EB-D776-62BA-02F1-46A6E2487879}"/>
              </a:ext>
            </a:extLst>
          </p:cNvPr>
          <p:cNvSpPr txBox="1"/>
          <p:nvPr/>
        </p:nvSpPr>
        <p:spPr>
          <a:xfrm>
            <a:off x="6205" y="3195320"/>
            <a:ext cx="6753781" cy="1692771"/>
          </a:xfrm>
          <a:prstGeom prst="rect">
            <a:avLst/>
          </a:prstGeom>
          <a:solidFill>
            <a:schemeClr val="bg1"/>
          </a:solidFill>
          <a:ln w="38100">
            <a:solidFill>
              <a:srgbClr val="FF0000"/>
            </a:solidFill>
          </a:ln>
        </p:spPr>
        <p:txBody>
          <a:bodyPr wrap="square">
            <a:spAutoFit/>
          </a:bodyPr>
          <a:lstStyle/>
          <a:p>
            <a:pPr>
              <a:spcBef>
                <a:spcPts val="1200"/>
              </a:spcBef>
              <a:spcAft>
                <a:spcPts val="1200"/>
              </a:spcAft>
            </a:pPr>
            <a:r>
              <a:rPr lang="en-US" sz="2800" b="1" dirty="0">
                <a:latin typeface="Calibri" panose="020F0502020204030204" pitchFamily="34" charset="0"/>
                <a:cs typeface="Calibri" panose="020F0502020204030204" pitchFamily="34" charset="0"/>
              </a:rPr>
              <a:t>How to pass params/return value from/to user to kernel or vice versa?</a:t>
            </a:r>
          </a:p>
          <a:p>
            <a:pPr>
              <a:spcBef>
                <a:spcPts val="1200"/>
              </a:spcBef>
              <a:spcAft>
                <a:spcPts val="1200"/>
              </a:spcAft>
            </a:pPr>
            <a:r>
              <a:rPr lang="en-US" sz="2800" b="1" dirty="0">
                <a:latin typeface="Calibri" panose="020F0502020204030204" pitchFamily="34" charset="0"/>
                <a:cs typeface="Calibri" panose="020F0502020204030204" pitchFamily="34" charset="0"/>
              </a:rPr>
              <a:t>OS should </a:t>
            </a:r>
            <a:r>
              <a:rPr lang="en-US" sz="2800" b="1" dirty="0">
                <a:solidFill>
                  <a:srgbClr val="FF0000"/>
                </a:solidFill>
                <a:latin typeface="Calibri" panose="020F0502020204030204" pitchFamily="34" charset="0"/>
                <a:cs typeface="Calibri" panose="020F0502020204030204" pitchFamily="34" charset="0"/>
              </a:rPr>
              <a:t>verify</a:t>
            </a:r>
            <a:r>
              <a:rPr lang="en-US" sz="2800" b="1" dirty="0">
                <a:latin typeface="Calibri" panose="020F0502020204030204" pitchFamily="34" charset="0"/>
                <a:cs typeface="Calibri" panose="020F0502020204030204" pitchFamily="34" charset="0"/>
              </a:rPr>
              <a:t> the caller's parameters.</a:t>
            </a:r>
          </a:p>
        </p:txBody>
      </p:sp>
      <p:grpSp>
        <p:nvGrpSpPr>
          <p:cNvPr id="42" name="Group 41">
            <a:extLst>
              <a:ext uri="{FF2B5EF4-FFF2-40B4-BE49-F238E27FC236}">
                <a16:creationId xmlns:a16="http://schemas.microsoft.com/office/drawing/2014/main" id="{C1F24DEB-0A71-99F8-11F2-5B3D8F9B8DB0}"/>
              </a:ext>
            </a:extLst>
          </p:cNvPr>
          <p:cNvGrpSpPr/>
          <p:nvPr/>
        </p:nvGrpSpPr>
        <p:grpSpPr>
          <a:xfrm>
            <a:off x="7143849" y="3296277"/>
            <a:ext cx="538481" cy="1853407"/>
            <a:chOff x="9940461" y="3854364"/>
            <a:chExt cx="538481" cy="1853407"/>
          </a:xfrm>
        </p:grpSpPr>
        <p:pic>
          <p:nvPicPr>
            <p:cNvPr id="38" name="Picture 37">
              <a:extLst>
                <a:ext uri="{FF2B5EF4-FFF2-40B4-BE49-F238E27FC236}">
                  <a16:creationId xmlns:a16="http://schemas.microsoft.com/office/drawing/2014/main" id="{0EB546B1-DA6E-5F03-0021-1EBCD64E0517}"/>
                </a:ext>
              </a:extLst>
            </p:cNvPr>
            <p:cNvPicPr>
              <a:picLocks noChangeAspect="1"/>
            </p:cNvPicPr>
            <p:nvPr/>
          </p:nvPicPr>
          <p:blipFill>
            <a:blip r:embed="rId3"/>
            <a:stretch>
              <a:fillRect/>
            </a:stretch>
          </p:blipFill>
          <p:spPr>
            <a:xfrm>
              <a:off x="9962212" y="4188591"/>
              <a:ext cx="477621" cy="1519180"/>
            </a:xfrm>
            <a:prstGeom prst="rect">
              <a:avLst/>
            </a:prstGeom>
          </p:spPr>
        </p:pic>
        <p:sp>
          <p:nvSpPr>
            <p:cNvPr id="41" name="TextBox 40">
              <a:extLst>
                <a:ext uri="{FF2B5EF4-FFF2-40B4-BE49-F238E27FC236}">
                  <a16:creationId xmlns:a16="http://schemas.microsoft.com/office/drawing/2014/main" id="{122871EC-B125-1D3E-2B04-666C854E5781}"/>
                </a:ext>
              </a:extLst>
            </p:cNvPr>
            <p:cNvSpPr txBox="1"/>
            <p:nvPr/>
          </p:nvSpPr>
          <p:spPr>
            <a:xfrm>
              <a:off x="9940461" y="3854364"/>
              <a:ext cx="538481" cy="400110"/>
            </a:xfrm>
            <a:prstGeom prst="rect">
              <a:avLst/>
            </a:prstGeom>
            <a:noFill/>
          </p:spPr>
          <p:txBody>
            <a:bodyPr wrap="none" rtlCol="0">
              <a:spAutoFit/>
            </a:bodyPr>
            <a:lstStyle/>
            <a:p>
              <a:r>
                <a:rPr lang="en-US" sz="2000" b="1" dirty="0">
                  <a:latin typeface="Calibri" panose="020F0502020204030204" pitchFamily="34" charset="0"/>
                  <a:cs typeface="Calibri" panose="020F0502020204030204" pitchFamily="34" charset="0"/>
                </a:rPr>
                <a:t>IDT</a:t>
              </a:r>
              <a:endParaRPr lang="en-AE" sz="2000" b="1" dirty="0">
                <a:latin typeface="Calibri" panose="020F0502020204030204" pitchFamily="34" charset="0"/>
                <a:cs typeface="Calibri" panose="020F0502020204030204" pitchFamily="34" charset="0"/>
              </a:endParaRPr>
            </a:p>
          </p:txBody>
        </p:sp>
      </p:grpSp>
      <p:cxnSp>
        <p:nvCxnSpPr>
          <p:cNvPr id="46" name="Connector: Curved 45">
            <a:extLst>
              <a:ext uri="{FF2B5EF4-FFF2-40B4-BE49-F238E27FC236}">
                <a16:creationId xmlns:a16="http://schemas.microsoft.com/office/drawing/2014/main" id="{69995981-D72A-17EC-2EB4-88631B213DEB}"/>
              </a:ext>
            </a:extLst>
          </p:cNvPr>
          <p:cNvCxnSpPr>
            <a:cxnSpLocks/>
            <a:stCxn id="38" idx="3"/>
            <a:endCxn id="13" idx="1"/>
          </p:cNvCxnSpPr>
          <p:nvPr/>
        </p:nvCxnSpPr>
        <p:spPr bwMode="auto">
          <a:xfrm flipV="1">
            <a:off x="7643221" y="4262626"/>
            <a:ext cx="555272" cy="127468"/>
          </a:xfrm>
          <a:prstGeom prst="curvedConnector3">
            <a:avLst>
              <a:gd name="adj1" fmla="val 50000"/>
            </a:avLst>
          </a:prstGeom>
          <a:solidFill>
            <a:schemeClr val="bg1"/>
          </a:solidFill>
          <a:ln w="2857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6" name="Connector: Curved 55">
            <a:extLst>
              <a:ext uri="{FF2B5EF4-FFF2-40B4-BE49-F238E27FC236}">
                <a16:creationId xmlns:a16="http://schemas.microsoft.com/office/drawing/2014/main" id="{8CA5279C-A026-5FB9-0C35-722A9F1BFC52}"/>
              </a:ext>
            </a:extLst>
          </p:cNvPr>
          <p:cNvCxnSpPr>
            <a:cxnSpLocks/>
            <a:stCxn id="13" idx="3"/>
            <a:endCxn id="52" idx="0"/>
          </p:cNvCxnSpPr>
          <p:nvPr/>
        </p:nvCxnSpPr>
        <p:spPr bwMode="auto">
          <a:xfrm>
            <a:off x="9409691" y="4262626"/>
            <a:ext cx="1728209" cy="156974"/>
          </a:xfrm>
          <a:prstGeom prst="curvedConnector2">
            <a:avLst/>
          </a:prstGeom>
          <a:solidFill>
            <a:schemeClr val="bg1"/>
          </a:solidFill>
          <a:ln w="2857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9" name="TextBox 58">
            <a:extLst>
              <a:ext uri="{FF2B5EF4-FFF2-40B4-BE49-F238E27FC236}">
                <a16:creationId xmlns:a16="http://schemas.microsoft.com/office/drawing/2014/main" id="{937FF829-72FD-E2E6-3C52-17965BE48A18}"/>
              </a:ext>
            </a:extLst>
          </p:cNvPr>
          <p:cNvSpPr txBox="1"/>
          <p:nvPr/>
        </p:nvSpPr>
        <p:spPr>
          <a:xfrm>
            <a:off x="9462632" y="3810000"/>
            <a:ext cx="1003480" cy="338554"/>
          </a:xfrm>
          <a:prstGeom prst="rect">
            <a:avLst/>
          </a:prstGeom>
          <a:noFill/>
        </p:spPr>
        <p:txBody>
          <a:bodyPr wrap="none" rtlCol="0">
            <a:spAutoFit/>
          </a:bodyPr>
          <a:lstStyle/>
          <a:p>
            <a:r>
              <a:rPr lang="en-US" sz="1600" b="1" dirty="0">
                <a:solidFill>
                  <a:srgbClr val="FF0000"/>
                </a:solidFill>
                <a:latin typeface="Calibri" panose="020F0502020204030204" pitchFamily="34" charset="0"/>
                <a:cs typeface="Calibri" panose="020F0502020204030204" pitchFamily="34" charset="0"/>
              </a:rPr>
              <a:t>SYS_NO.</a:t>
            </a:r>
            <a:r>
              <a:rPr lang="en-US" sz="1600" b="1" dirty="0">
                <a:latin typeface="Calibri" panose="020F0502020204030204" pitchFamily="34" charset="0"/>
                <a:cs typeface="Calibri" panose="020F0502020204030204" pitchFamily="34" charset="0"/>
              </a:rPr>
              <a:t>?</a:t>
            </a:r>
            <a:endParaRPr lang="en-AE" sz="1600" b="1" dirty="0">
              <a:latin typeface="Calibri" panose="020F0502020204030204" pitchFamily="34" charset="0"/>
              <a:cs typeface="Calibri" panose="020F0502020204030204" pitchFamily="34" charset="0"/>
            </a:endParaRPr>
          </a:p>
        </p:txBody>
      </p:sp>
      <p:cxnSp>
        <p:nvCxnSpPr>
          <p:cNvPr id="60" name="Connector: Curved 59">
            <a:extLst>
              <a:ext uri="{FF2B5EF4-FFF2-40B4-BE49-F238E27FC236}">
                <a16:creationId xmlns:a16="http://schemas.microsoft.com/office/drawing/2014/main" id="{4C0486B8-15FF-4D05-A3BF-B64817E8D86D}"/>
              </a:ext>
            </a:extLst>
          </p:cNvPr>
          <p:cNvCxnSpPr>
            <a:cxnSpLocks/>
            <a:stCxn id="52" idx="2"/>
            <a:endCxn id="13" idx="3"/>
          </p:cNvCxnSpPr>
          <p:nvPr/>
        </p:nvCxnSpPr>
        <p:spPr bwMode="auto">
          <a:xfrm rot="5400000" flipH="1">
            <a:off x="9909236" y="3763082"/>
            <a:ext cx="729119" cy="1728209"/>
          </a:xfrm>
          <a:prstGeom prst="curvedConnector4">
            <a:avLst>
              <a:gd name="adj1" fmla="val -31353"/>
              <a:gd name="adj2" fmla="val 65800"/>
            </a:avLst>
          </a:prstGeom>
          <a:solidFill>
            <a:schemeClr val="bg1"/>
          </a:solidFill>
          <a:ln w="2857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7" name="Connector: Curved 66">
            <a:extLst>
              <a:ext uri="{FF2B5EF4-FFF2-40B4-BE49-F238E27FC236}">
                <a16:creationId xmlns:a16="http://schemas.microsoft.com/office/drawing/2014/main" id="{5D1C753E-0E56-0994-14F9-77C121768239}"/>
              </a:ext>
            </a:extLst>
          </p:cNvPr>
          <p:cNvCxnSpPr>
            <a:cxnSpLocks/>
            <a:stCxn id="13" idx="2"/>
            <a:endCxn id="68" idx="2"/>
          </p:cNvCxnSpPr>
          <p:nvPr/>
        </p:nvCxnSpPr>
        <p:spPr bwMode="auto">
          <a:xfrm rot="5400000" flipH="1" flipV="1">
            <a:off x="7751822" y="3259436"/>
            <a:ext cx="2444921" cy="340382"/>
          </a:xfrm>
          <a:prstGeom prst="curvedConnector4">
            <a:avLst>
              <a:gd name="adj1" fmla="val -9350"/>
              <a:gd name="adj2" fmla="val -245077"/>
            </a:avLst>
          </a:prstGeom>
          <a:solidFill>
            <a:schemeClr val="bg1"/>
          </a:solidFill>
          <a:ln w="2857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68" name="Oval 67">
            <a:extLst>
              <a:ext uri="{FF2B5EF4-FFF2-40B4-BE49-F238E27FC236}">
                <a16:creationId xmlns:a16="http://schemas.microsoft.com/office/drawing/2014/main" id="{207F689C-3DEE-BF30-7884-939578046973}"/>
              </a:ext>
            </a:extLst>
          </p:cNvPr>
          <p:cNvSpPr>
            <a:spLocks noChangeAspect="1"/>
          </p:cNvSpPr>
          <p:nvPr/>
        </p:nvSpPr>
        <p:spPr bwMode="auto">
          <a:xfrm>
            <a:off x="9144474" y="2153166"/>
            <a:ext cx="108000" cy="108000"/>
          </a:xfrm>
          <a:prstGeom prst="ellipse">
            <a:avLst/>
          </a:prstGeom>
          <a:solidFill>
            <a:schemeClr val="tx1"/>
          </a:solidFill>
          <a:ln w="31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E" sz="1800" b="1" i="0" u="none" strike="noStrike" cap="none" normalizeH="0" baseline="0">
              <a:ln>
                <a:noFill/>
              </a:ln>
              <a:solidFill>
                <a:schemeClr val="tx1"/>
              </a:solidFill>
              <a:effectLst/>
              <a:latin typeface="Comic Sans MS" pitchFamily="66" charset="0"/>
            </a:endParaRPr>
          </a:p>
        </p:txBody>
      </p:sp>
      <p:grpSp>
        <p:nvGrpSpPr>
          <p:cNvPr id="76" name="Group 75">
            <a:extLst>
              <a:ext uri="{FF2B5EF4-FFF2-40B4-BE49-F238E27FC236}">
                <a16:creationId xmlns:a16="http://schemas.microsoft.com/office/drawing/2014/main" id="{A08335AD-F591-ED9F-37EB-797AE68E7BFB}"/>
              </a:ext>
            </a:extLst>
          </p:cNvPr>
          <p:cNvGrpSpPr/>
          <p:nvPr/>
        </p:nvGrpSpPr>
        <p:grpSpPr>
          <a:xfrm>
            <a:off x="10591800" y="3639630"/>
            <a:ext cx="1443376" cy="3204451"/>
            <a:chOff x="10591800" y="3639630"/>
            <a:chExt cx="1443376" cy="3204451"/>
          </a:xfrm>
        </p:grpSpPr>
        <p:grpSp>
          <p:nvGrpSpPr>
            <p:cNvPr id="71" name="Group 70">
              <a:extLst>
                <a:ext uri="{FF2B5EF4-FFF2-40B4-BE49-F238E27FC236}">
                  <a16:creationId xmlns:a16="http://schemas.microsoft.com/office/drawing/2014/main" id="{46361E4D-6FE2-EFBA-4DDE-58473053DF37}"/>
                </a:ext>
              </a:extLst>
            </p:cNvPr>
            <p:cNvGrpSpPr/>
            <p:nvPr/>
          </p:nvGrpSpPr>
          <p:grpSpPr>
            <a:xfrm>
              <a:off x="10591800" y="3639630"/>
              <a:ext cx="1092200" cy="3204451"/>
              <a:chOff x="10871200" y="3639630"/>
              <a:chExt cx="1092200" cy="3204451"/>
            </a:xfrm>
          </p:grpSpPr>
          <p:sp>
            <p:nvSpPr>
              <p:cNvPr id="51" name="Flowchart: Document 50">
                <a:extLst>
                  <a:ext uri="{FF2B5EF4-FFF2-40B4-BE49-F238E27FC236}">
                    <a16:creationId xmlns:a16="http://schemas.microsoft.com/office/drawing/2014/main" id="{80E6D6BB-0B83-08C5-BE97-17148F84764F}"/>
                  </a:ext>
                </a:extLst>
              </p:cNvPr>
              <p:cNvSpPr/>
              <p:nvPr/>
            </p:nvSpPr>
            <p:spPr bwMode="auto">
              <a:xfrm>
                <a:off x="10871200" y="3639630"/>
                <a:ext cx="1092200" cy="612648"/>
              </a:xfrm>
              <a:prstGeom prst="flowChartDocument">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3">
                  <a:shade val="15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Read()</a:t>
                </a:r>
              </a:p>
              <a:p>
                <a:pPr marL="0" marR="0" indent="0" algn="ctr" defTabSz="914400" rtl="0" eaLnBrk="0" fontAlgn="base" latinLnBrk="0" hangingPunct="0">
                  <a:lnSpc>
                    <a:spcPct val="100000"/>
                  </a:lnSpc>
                  <a:spcBef>
                    <a:spcPct val="0"/>
                  </a:spcBef>
                  <a:spcAft>
                    <a:spcPct val="0"/>
                  </a:spcAft>
                  <a:buClrTx/>
                  <a:buSzTx/>
                  <a:buFontTx/>
                  <a:buNone/>
                  <a:tabLst/>
                </a:pPr>
                <a:r>
                  <a:rPr lang="en-US" sz="1600" b="1" dirty="0">
                    <a:solidFill>
                      <a:schemeClr val="tx1"/>
                    </a:solidFill>
                    <a:latin typeface="Calibri" panose="020F0502020204030204" pitchFamily="34" charset="0"/>
                    <a:cs typeface="Calibri" panose="020F0502020204030204" pitchFamily="34" charset="0"/>
                  </a:rPr>
                  <a:t>…</a:t>
                </a:r>
                <a:endParaRPr kumimoji="0" lang="en-AE"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52" name="Flowchart: Document 51">
                <a:extLst>
                  <a:ext uri="{FF2B5EF4-FFF2-40B4-BE49-F238E27FC236}">
                    <a16:creationId xmlns:a16="http://schemas.microsoft.com/office/drawing/2014/main" id="{A7C278B6-CC0B-16A8-D20F-72891F1248C3}"/>
                  </a:ext>
                </a:extLst>
              </p:cNvPr>
              <p:cNvSpPr/>
              <p:nvPr/>
            </p:nvSpPr>
            <p:spPr bwMode="auto">
              <a:xfrm>
                <a:off x="10871200" y="4419600"/>
                <a:ext cx="1092200" cy="612648"/>
              </a:xfrm>
              <a:prstGeom prst="flowChartDocument">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3">
                  <a:shade val="15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Display(…)</a:t>
                </a:r>
              </a:p>
              <a:p>
                <a:pPr marL="0" marR="0" indent="0" algn="ctr" defTabSz="914400" rtl="0" eaLnBrk="0" fontAlgn="base" latinLnBrk="0" hangingPunct="0">
                  <a:lnSpc>
                    <a:spcPct val="100000"/>
                  </a:lnSpc>
                  <a:spcBef>
                    <a:spcPct val="0"/>
                  </a:spcBef>
                  <a:spcAft>
                    <a:spcPct val="0"/>
                  </a:spcAft>
                  <a:buClrTx/>
                  <a:buSzTx/>
                  <a:buFontTx/>
                  <a:buNone/>
                  <a:tabLst/>
                </a:pPr>
                <a:r>
                  <a:rPr lang="en-US" sz="1600" b="1" dirty="0">
                    <a:solidFill>
                      <a:schemeClr val="tx1"/>
                    </a:solidFill>
                    <a:latin typeface="Calibri" panose="020F0502020204030204" pitchFamily="34" charset="0"/>
                    <a:cs typeface="Calibri" panose="020F0502020204030204" pitchFamily="34" charset="0"/>
                  </a:rPr>
                  <a:t>…</a:t>
                </a:r>
                <a:endParaRPr kumimoji="0" lang="en-AE"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53" name="Flowchart: Document 52">
                <a:extLst>
                  <a:ext uri="{FF2B5EF4-FFF2-40B4-BE49-F238E27FC236}">
                    <a16:creationId xmlns:a16="http://schemas.microsoft.com/office/drawing/2014/main" id="{394BC41F-53BA-AD6F-78EC-01491C968C37}"/>
                  </a:ext>
                </a:extLst>
              </p:cNvPr>
              <p:cNvSpPr/>
              <p:nvPr/>
            </p:nvSpPr>
            <p:spPr bwMode="auto">
              <a:xfrm>
                <a:off x="10871200" y="5181600"/>
                <a:ext cx="1092200" cy="612648"/>
              </a:xfrm>
              <a:prstGeom prst="flowChartDocument">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3">
                  <a:shade val="15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Open(…)</a:t>
                </a:r>
              </a:p>
              <a:p>
                <a:pPr marL="0" marR="0" indent="0" algn="ctr" defTabSz="914400" rtl="0" eaLnBrk="0" fontAlgn="base" latinLnBrk="0" hangingPunct="0">
                  <a:lnSpc>
                    <a:spcPct val="100000"/>
                  </a:lnSpc>
                  <a:spcBef>
                    <a:spcPct val="0"/>
                  </a:spcBef>
                  <a:spcAft>
                    <a:spcPct val="0"/>
                  </a:spcAft>
                  <a:buClrTx/>
                  <a:buSzTx/>
                  <a:buFontTx/>
                  <a:buNone/>
                  <a:tabLst/>
                </a:pPr>
                <a:r>
                  <a:rPr lang="en-US" sz="1600" b="1" dirty="0">
                    <a:solidFill>
                      <a:schemeClr val="tx1"/>
                    </a:solidFill>
                    <a:latin typeface="Calibri" panose="020F0502020204030204" pitchFamily="34" charset="0"/>
                    <a:cs typeface="Calibri" panose="020F0502020204030204" pitchFamily="34" charset="0"/>
                  </a:rPr>
                  <a:t>…</a:t>
                </a:r>
                <a:endParaRPr kumimoji="0" lang="en-AE"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54" name="Flowchart: Document 53">
                <a:extLst>
                  <a:ext uri="{FF2B5EF4-FFF2-40B4-BE49-F238E27FC236}">
                    <a16:creationId xmlns:a16="http://schemas.microsoft.com/office/drawing/2014/main" id="{FB3A6133-950D-9F85-8F05-635A271CFE7E}"/>
                  </a:ext>
                </a:extLst>
              </p:cNvPr>
              <p:cNvSpPr/>
              <p:nvPr/>
            </p:nvSpPr>
            <p:spPr bwMode="auto">
              <a:xfrm>
                <a:off x="10871200" y="6231433"/>
                <a:ext cx="1092200" cy="612648"/>
              </a:xfrm>
              <a:prstGeom prst="flowChartDocument">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3">
                  <a:shade val="15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Print(…)</a:t>
                </a:r>
              </a:p>
              <a:p>
                <a:pPr marL="0" marR="0" indent="0" algn="ctr" defTabSz="914400" rtl="0" eaLnBrk="0" fontAlgn="base" latinLnBrk="0" hangingPunct="0">
                  <a:lnSpc>
                    <a:spcPct val="100000"/>
                  </a:lnSpc>
                  <a:spcBef>
                    <a:spcPct val="0"/>
                  </a:spcBef>
                  <a:spcAft>
                    <a:spcPct val="0"/>
                  </a:spcAft>
                  <a:buClrTx/>
                  <a:buSzTx/>
                  <a:buFontTx/>
                  <a:buNone/>
                  <a:tabLst/>
                </a:pPr>
                <a:r>
                  <a:rPr lang="en-US" sz="1600" b="1" dirty="0">
                    <a:solidFill>
                      <a:schemeClr val="tx1"/>
                    </a:solidFill>
                    <a:latin typeface="Calibri" panose="020F0502020204030204" pitchFamily="34" charset="0"/>
                    <a:cs typeface="Calibri" panose="020F0502020204030204" pitchFamily="34" charset="0"/>
                  </a:rPr>
                  <a:t>…</a:t>
                </a:r>
                <a:endParaRPr kumimoji="0" lang="en-AE"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55" name="TextBox 54">
                <a:extLst>
                  <a:ext uri="{FF2B5EF4-FFF2-40B4-BE49-F238E27FC236}">
                    <a16:creationId xmlns:a16="http://schemas.microsoft.com/office/drawing/2014/main" id="{919F619E-CA9E-5A9D-C9EA-804CD8EFA9CD}"/>
                  </a:ext>
                </a:extLst>
              </p:cNvPr>
              <p:cNvSpPr txBox="1"/>
              <p:nvPr/>
            </p:nvSpPr>
            <p:spPr>
              <a:xfrm>
                <a:off x="11243846" y="5710535"/>
                <a:ext cx="338554" cy="461665"/>
              </a:xfrm>
              <a:prstGeom prst="rect">
                <a:avLst/>
              </a:prstGeom>
              <a:noFill/>
            </p:spPr>
            <p:txBody>
              <a:bodyPr wrap="none" rtlCol="0">
                <a:spAutoFit/>
              </a:bodyPr>
              <a:lstStyle/>
              <a:p>
                <a:r>
                  <a:rPr lang="en-US" sz="2400" b="1" dirty="0">
                    <a:latin typeface="Gill Sans Light"/>
                  </a:rPr>
                  <a:t>...</a:t>
                </a:r>
                <a:endParaRPr lang="en-AE" sz="2400" b="1" dirty="0">
                  <a:latin typeface="Gill Sans Light"/>
                </a:endParaRPr>
              </a:p>
            </p:txBody>
          </p:sp>
        </p:grpSp>
        <p:sp>
          <p:nvSpPr>
            <p:cNvPr id="72" name="TextBox 71">
              <a:extLst>
                <a:ext uri="{FF2B5EF4-FFF2-40B4-BE49-F238E27FC236}">
                  <a16:creationId xmlns:a16="http://schemas.microsoft.com/office/drawing/2014/main" id="{C9983F21-8F0B-BB79-4370-6AD7A9C91498}"/>
                </a:ext>
              </a:extLst>
            </p:cNvPr>
            <p:cNvSpPr txBox="1"/>
            <p:nvPr/>
          </p:nvSpPr>
          <p:spPr>
            <a:xfrm>
              <a:off x="11735094" y="3688498"/>
              <a:ext cx="300082"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1</a:t>
              </a:r>
              <a:endParaRPr lang="en-AE" b="1" dirty="0">
                <a:latin typeface="Calibri" panose="020F0502020204030204" pitchFamily="34" charset="0"/>
                <a:cs typeface="Calibri" panose="020F0502020204030204" pitchFamily="34" charset="0"/>
              </a:endParaRPr>
            </a:p>
          </p:txBody>
        </p:sp>
        <p:sp>
          <p:nvSpPr>
            <p:cNvPr id="73" name="TextBox 72">
              <a:extLst>
                <a:ext uri="{FF2B5EF4-FFF2-40B4-BE49-F238E27FC236}">
                  <a16:creationId xmlns:a16="http://schemas.microsoft.com/office/drawing/2014/main" id="{9D810389-BE13-EE51-7CA1-AC57159DA495}"/>
                </a:ext>
              </a:extLst>
            </p:cNvPr>
            <p:cNvSpPr txBox="1"/>
            <p:nvPr/>
          </p:nvSpPr>
          <p:spPr>
            <a:xfrm>
              <a:off x="11735094" y="4467421"/>
              <a:ext cx="300082"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2</a:t>
              </a:r>
              <a:endParaRPr lang="en-AE" b="1" dirty="0">
                <a:latin typeface="Calibri" panose="020F0502020204030204" pitchFamily="34" charset="0"/>
                <a:cs typeface="Calibri" panose="020F0502020204030204" pitchFamily="34" charset="0"/>
              </a:endParaRPr>
            </a:p>
          </p:txBody>
        </p:sp>
        <p:sp>
          <p:nvSpPr>
            <p:cNvPr id="74" name="TextBox 73">
              <a:extLst>
                <a:ext uri="{FF2B5EF4-FFF2-40B4-BE49-F238E27FC236}">
                  <a16:creationId xmlns:a16="http://schemas.microsoft.com/office/drawing/2014/main" id="{E7A0EED4-A70D-D087-D1E6-1226EAD2D60D}"/>
                </a:ext>
              </a:extLst>
            </p:cNvPr>
            <p:cNvSpPr txBox="1"/>
            <p:nvPr/>
          </p:nvSpPr>
          <p:spPr>
            <a:xfrm>
              <a:off x="11735094" y="5219018"/>
              <a:ext cx="300082"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3</a:t>
              </a:r>
              <a:endParaRPr lang="en-AE" b="1" dirty="0">
                <a:latin typeface="Calibri" panose="020F0502020204030204" pitchFamily="34" charset="0"/>
                <a:cs typeface="Calibri" panose="020F0502020204030204" pitchFamily="34" charset="0"/>
              </a:endParaRPr>
            </a:p>
          </p:txBody>
        </p:sp>
        <p:sp>
          <p:nvSpPr>
            <p:cNvPr id="75" name="TextBox 74">
              <a:extLst>
                <a:ext uri="{FF2B5EF4-FFF2-40B4-BE49-F238E27FC236}">
                  <a16:creationId xmlns:a16="http://schemas.microsoft.com/office/drawing/2014/main" id="{4B21CD1B-2711-27F6-9186-0E60B162AC5B}"/>
                </a:ext>
              </a:extLst>
            </p:cNvPr>
            <p:cNvSpPr txBox="1"/>
            <p:nvPr/>
          </p:nvSpPr>
          <p:spPr>
            <a:xfrm>
              <a:off x="11698224" y="6289083"/>
              <a:ext cx="336952"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N</a:t>
              </a:r>
              <a:endParaRPr lang="en-AE" b="1" dirty="0">
                <a:latin typeface="Calibri" panose="020F0502020204030204" pitchFamily="34" charset="0"/>
                <a:cs typeface="Calibri" panose="020F0502020204030204" pitchFamily="34" charset="0"/>
              </a:endParaRPr>
            </a:p>
          </p:txBody>
        </p:sp>
      </p:grpSp>
      <p:sp>
        <p:nvSpPr>
          <p:cNvPr id="35" name="Arrow: Right 34">
            <a:extLst>
              <a:ext uri="{FF2B5EF4-FFF2-40B4-BE49-F238E27FC236}">
                <a16:creationId xmlns:a16="http://schemas.microsoft.com/office/drawing/2014/main" id="{EBD3B3E0-C538-BBB8-AF72-8F5E53BF845A}"/>
              </a:ext>
            </a:extLst>
          </p:cNvPr>
          <p:cNvSpPr/>
          <p:nvPr/>
        </p:nvSpPr>
        <p:spPr bwMode="auto">
          <a:xfrm flipH="1">
            <a:off x="7620000" y="5867400"/>
            <a:ext cx="978408" cy="484632"/>
          </a:xfrm>
          <a:prstGeom prst="rightArrow">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Load</a:t>
            </a:r>
            <a:endParaRPr kumimoji="0" lang="en-AE"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grpSp>
        <p:nvGrpSpPr>
          <p:cNvPr id="83" name="Group 82">
            <a:extLst>
              <a:ext uri="{FF2B5EF4-FFF2-40B4-BE49-F238E27FC236}">
                <a16:creationId xmlns:a16="http://schemas.microsoft.com/office/drawing/2014/main" id="{ED120871-ACB5-8011-4F4F-BA2BA64E281F}"/>
              </a:ext>
            </a:extLst>
          </p:cNvPr>
          <p:cNvGrpSpPr/>
          <p:nvPr/>
        </p:nvGrpSpPr>
        <p:grpSpPr>
          <a:xfrm>
            <a:off x="9755234" y="1821493"/>
            <a:ext cx="2208166" cy="2904431"/>
            <a:chOff x="9755234" y="1821493"/>
            <a:chExt cx="2208166" cy="2904431"/>
          </a:xfrm>
        </p:grpSpPr>
        <p:sp>
          <p:nvSpPr>
            <p:cNvPr id="78" name="Rectangle: Rounded Corners 77">
              <a:extLst>
                <a:ext uri="{FF2B5EF4-FFF2-40B4-BE49-F238E27FC236}">
                  <a16:creationId xmlns:a16="http://schemas.microsoft.com/office/drawing/2014/main" id="{27A2BA40-FAE7-4AC5-D0EF-C1110615A62E}"/>
                </a:ext>
              </a:extLst>
            </p:cNvPr>
            <p:cNvSpPr/>
            <p:nvPr/>
          </p:nvSpPr>
          <p:spPr bwMode="auto">
            <a:xfrm>
              <a:off x="9755234" y="1821493"/>
              <a:ext cx="357850" cy="301328"/>
            </a:xfrm>
            <a:prstGeom prst="roundRect">
              <a:avLst/>
            </a:prstGeom>
            <a:noFill/>
            <a:ln w="28575" cap="flat" cmpd="sng" algn="ctr">
              <a:solidFill>
                <a:srgbClr val="FFFF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E" sz="1800" b="1" i="0" u="none" strike="noStrike" cap="none" normalizeH="0" baseline="0">
                <a:ln>
                  <a:noFill/>
                </a:ln>
                <a:solidFill>
                  <a:schemeClr val="tx1"/>
                </a:solidFill>
                <a:effectLst/>
                <a:latin typeface="Comic Sans MS" pitchFamily="66" charset="0"/>
              </a:endParaRPr>
            </a:p>
          </p:txBody>
        </p:sp>
        <p:cxnSp>
          <p:nvCxnSpPr>
            <p:cNvPr id="80" name="Connector: Curved 79">
              <a:extLst>
                <a:ext uri="{FF2B5EF4-FFF2-40B4-BE49-F238E27FC236}">
                  <a16:creationId xmlns:a16="http://schemas.microsoft.com/office/drawing/2014/main" id="{A1C52672-5257-C172-5DE1-928C0B291DA6}"/>
                </a:ext>
              </a:extLst>
            </p:cNvPr>
            <p:cNvCxnSpPr>
              <a:cxnSpLocks/>
              <a:stCxn id="78" idx="3"/>
              <a:endCxn id="52" idx="3"/>
            </p:cNvCxnSpPr>
            <p:nvPr/>
          </p:nvCxnSpPr>
          <p:spPr bwMode="auto">
            <a:xfrm>
              <a:off x="10113084" y="1972157"/>
              <a:ext cx="1570916" cy="2753767"/>
            </a:xfrm>
            <a:prstGeom prst="curvedConnector3">
              <a:avLst>
                <a:gd name="adj1" fmla="val 114552"/>
              </a:avLst>
            </a:prstGeom>
            <a:solidFill>
              <a:schemeClr val="bg1"/>
            </a:solidFill>
            <a:ln w="28575" cap="flat" cmpd="sng" algn="ctr">
              <a:solidFill>
                <a:srgbClr val="FFC000"/>
              </a:solidFill>
              <a:prstDash val="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82" name="TextBox 81">
              <a:extLst>
                <a:ext uri="{FF2B5EF4-FFF2-40B4-BE49-F238E27FC236}">
                  <a16:creationId xmlns:a16="http://schemas.microsoft.com/office/drawing/2014/main" id="{AF76FECB-BDBC-F11A-104A-073026F74607}"/>
                </a:ext>
              </a:extLst>
            </p:cNvPr>
            <p:cNvSpPr txBox="1"/>
            <p:nvPr/>
          </p:nvSpPr>
          <p:spPr>
            <a:xfrm>
              <a:off x="11541490" y="1970574"/>
              <a:ext cx="421910" cy="707886"/>
            </a:xfrm>
            <a:prstGeom prst="rect">
              <a:avLst/>
            </a:prstGeom>
            <a:noFill/>
          </p:spPr>
          <p:txBody>
            <a:bodyPr wrap="none" rtlCol="0">
              <a:spAutoFit/>
            </a:bodyPr>
            <a:lstStyle/>
            <a:p>
              <a:r>
                <a:rPr lang="en-US" sz="4000" b="1" dirty="0">
                  <a:solidFill>
                    <a:srgbClr val="FF0000"/>
                  </a:solidFill>
                  <a:latin typeface="Calibri" panose="020F0502020204030204" pitchFamily="34" charset="0"/>
                  <a:cs typeface="Calibri" panose="020F0502020204030204" pitchFamily="34" charset="0"/>
                </a:rPr>
                <a:t>?</a:t>
              </a:r>
              <a:endParaRPr lang="en-AE" sz="4000" b="1" dirty="0">
                <a:solidFill>
                  <a:srgbClr val="FF0000"/>
                </a:solidFill>
                <a:latin typeface="Calibri" panose="020F0502020204030204" pitchFamily="34" charset="0"/>
                <a:cs typeface="Calibri" panose="020F0502020204030204" pitchFamily="34" charset="0"/>
              </a:endParaRPr>
            </a:p>
          </p:txBody>
        </p:sp>
      </p:grpSp>
      <p:sp>
        <p:nvSpPr>
          <p:cNvPr id="84" name="Rectangle: Rounded Corners 83">
            <a:extLst>
              <a:ext uri="{FF2B5EF4-FFF2-40B4-BE49-F238E27FC236}">
                <a16:creationId xmlns:a16="http://schemas.microsoft.com/office/drawing/2014/main" id="{83A26AA1-BE42-F351-B125-D74DA59B4151}"/>
              </a:ext>
            </a:extLst>
          </p:cNvPr>
          <p:cNvSpPr/>
          <p:nvPr/>
        </p:nvSpPr>
        <p:spPr bwMode="auto">
          <a:xfrm>
            <a:off x="11286925" y="4428644"/>
            <a:ext cx="357850" cy="301328"/>
          </a:xfrm>
          <a:prstGeom prst="roundRect">
            <a:avLst/>
          </a:prstGeom>
          <a:no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E" sz="1800" b="1" i="0" u="none" strike="noStrike" cap="none" normalizeH="0" baseline="0">
              <a:ln>
                <a:noFill/>
              </a:ln>
              <a:solidFill>
                <a:schemeClr val="tx1"/>
              </a:solidFill>
              <a:effectLst/>
              <a:latin typeface="Comic Sans MS" pitchFamily="66" charset="0"/>
            </a:endParaRPr>
          </a:p>
        </p:txBody>
      </p:sp>
      <p:sp>
        <p:nvSpPr>
          <p:cNvPr id="7" name="TextBox 6">
            <a:extLst>
              <a:ext uri="{FF2B5EF4-FFF2-40B4-BE49-F238E27FC236}">
                <a16:creationId xmlns:a16="http://schemas.microsoft.com/office/drawing/2014/main" id="{B2F356FF-482D-3278-9099-E32D4B07EBB3}"/>
              </a:ext>
            </a:extLst>
          </p:cNvPr>
          <p:cNvSpPr txBox="1"/>
          <p:nvPr/>
        </p:nvSpPr>
        <p:spPr>
          <a:xfrm rot="20197269">
            <a:off x="6916210" y="1857548"/>
            <a:ext cx="1238288" cy="461665"/>
          </a:xfrm>
          <a:prstGeom prst="rect">
            <a:avLst/>
          </a:prstGeom>
          <a:noFill/>
        </p:spPr>
        <p:txBody>
          <a:bodyPr wrap="none" rtlCol="0">
            <a:spAutoFit/>
          </a:bodyPr>
          <a:lstStyle/>
          <a:p>
            <a:r>
              <a:rPr lang="en-US" sz="2400" b="1" dirty="0">
                <a:latin typeface="Gill Sans Light"/>
              </a:rPr>
              <a:t>interrupt</a:t>
            </a:r>
            <a:endParaRPr lang="en-AE" sz="2400" b="1" dirty="0">
              <a:latin typeface="Gill Sans Light"/>
            </a:endParaRPr>
          </a:p>
        </p:txBody>
      </p:sp>
      <p:sp>
        <p:nvSpPr>
          <p:cNvPr id="8" name="TextBox 7">
            <a:extLst>
              <a:ext uri="{FF2B5EF4-FFF2-40B4-BE49-F238E27FC236}">
                <a16:creationId xmlns:a16="http://schemas.microsoft.com/office/drawing/2014/main" id="{7DA19C69-87E4-700E-2BD8-64791C76A8B3}"/>
              </a:ext>
            </a:extLst>
          </p:cNvPr>
          <p:cNvSpPr txBox="1"/>
          <p:nvPr/>
        </p:nvSpPr>
        <p:spPr>
          <a:xfrm rot="18619409">
            <a:off x="8047586" y="2504899"/>
            <a:ext cx="987450" cy="461665"/>
          </a:xfrm>
          <a:prstGeom prst="rect">
            <a:avLst/>
          </a:prstGeom>
          <a:noFill/>
        </p:spPr>
        <p:txBody>
          <a:bodyPr wrap="none" rtlCol="0">
            <a:spAutoFit/>
          </a:bodyPr>
          <a:lstStyle/>
          <a:p>
            <a:r>
              <a:rPr lang="en-US" sz="2400" b="1" dirty="0" err="1">
                <a:latin typeface="Gill Sans Light"/>
              </a:rPr>
              <a:t>ireturn</a:t>
            </a:r>
            <a:endParaRPr lang="en-AE" sz="2400" b="1" dirty="0">
              <a:latin typeface="Gill Sans Light"/>
            </a:endParaRPr>
          </a:p>
        </p:txBody>
      </p:sp>
      <p:sp>
        <p:nvSpPr>
          <p:cNvPr id="11" name="Rectangle: Rounded Corners 10">
            <a:extLst>
              <a:ext uri="{FF2B5EF4-FFF2-40B4-BE49-F238E27FC236}">
                <a16:creationId xmlns:a16="http://schemas.microsoft.com/office/drawing/2014/main" id="{8BB3ED98-A907-5B8D-C612-532C383B22A4}"/>
              </a:ext>
            </a:extLst>
          </p:cNvPr>
          <p:cNvSpPr/>
          <p:nvPr/>
        </p:nvSpPr>
        <p:spPr>
          <a:xfrm>
            <a:off x="5303245" y="21858"/>
            <a:ext cx="3500846" cy="1746080"/>
          </a:xfrm>
          <a:prstGeom prst="roundRect">
            <a:avLst/>
          </a:prstGeom>
        </p:spPr>
        <p:style>
          <a:lnRef idx="2">
            <a:schemeClr val="accent2"/>
          </a:lnRef>
          <a:fillRef idx="1">
            <a:schemeClr val="lt1"/>
          </a:fillRef>
          <a:effectRef idx="0">
            <a:schemeClr val="accent2"/>
          </a:effectRef>
          <a:fontRef idx="minor">
            <a:schemeClr val="dk1"/>
          </a:fontRef>
        </p:style>
        <p:txBody>
          <a:bodyPr lIns="0" tIns="0" rIns="0" bIns="0" rtlCol="0" anchor="t" anchorCtr="0"/>
          <a:lstStyle/>
          <a:p>
            <a:pPr algn="ctr"/>
            <a:r>
              <a:rPr lang="en-US" sz="2400" dirty="0"/>
              <a:t>Where in Code?</a:t>
            </a:r>
          </a:p>
          <a:p>
            <a:r>
              <a:rPr lang="en-US" b="1" dirty="0">
                <a:latin typeface="Courier New" panose="02070309020205020404" pitchFamily="49" charset="0"/>
                <a:cs typeface="Courier New" panose="02070309020205020404" pitchFamily="49" charset="0"/>
              </a:rPr>
              <a:t>lib/</a:t>
            </a:r>
            <a:r>
              <a:rPr lang="en-US" b="1" dirty="0" err="1">
                <a:latin typeface="Courier New" panose="02070309020205020404" pitchFamily="49" charset="0"/>
                <a:cs typeface="Courier New" panose="02070309020205020404" pitchFamily="49" charset="0"/>
              </a:rPr>
              <a:t>syscall.c</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kern/trap/</a:t>
            </a:r>
            <a:r>
              <a:rPr lang="en-US" b="1" dirty="0" err="1">
                <a:latin typeface="Courier New" panose="02070309020205020404" pitchFamily="49" charset="0"/>
                <a:cs typeface="Courier New" panose="02070309020205020404" pitchFamily="49" charset="0"/>
              </a:rPr>
              <a:t>trap.c</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kern/trap/</a:t>
            </a:r>
            <a:r>
              <a:rPr lang="en-US" b="1" dirty="0" err="1">
                <a:latin typeface="Courier New" panose="02070309020205020404" pitchFamily="49" charset="0"/>
                <a:cs typeface="Courier New" panose="02070309020205020404" pitchFamily="49" charset="0"/>
              </a:rPr>
              <a:t>syscall.c</a:t>
            </a:r>
            <a:endParaRPr lang="en-US" b="1" dirty="0">
              <a:latin typeface="Courier New" panose="02070309020205020404" pitchFamily="49" charset="0"/>
              <a:cs typeface="Courier New" panose="02070309020205020404" pitchFamily="49" charset="0"/>
            </a:endParaRPr>
          </a:p>
          <a:p>
            <a:r>
              <a:rPr lang="en-US" b="1" dirty="0" err="1">
                <a:latin typeface="Courier New" panose="02070309020205020404" pitchFamily="49" charset="0"/>
                <a:cs typeface="Courier New" panose="02070309020205020404" pitchFamily="49" charset="0"/>
              </a:rPr>
              <a:t>inc</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syscall.h</a:t>
            </a:r>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pPr algn="ctr"/>
            <a:endParaRPr lang="en-AE" dirty="0"/>
          </a:p>
        </p:txBody>
      </p:sp>
    </p:spTree>
    <p:extLst>
      <p:ext uri="{BB962C8B-B14F-4D97-AF65-F5344CB8AC3E}">
        <p14:creationId xmlns:p14="http://schemas.microsoft.com/office/powerpoint/2010/main" val="3338576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childTnLst>
                                </p:cTn>
                              </p:par>
                              <p:par>
                                <p:cTn id="17" presetID="22" presetClass="entr" presetSubtype="1"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par>
                                <p:cTn id="22" presetID="22" presetClass="entr" presetSubtype="1"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up)">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par>
                                <p:cTn id="29" presetID="10"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500"/>
                                        <p:tgtEl>
                                          <p:spTgt spid="42"/>
                                        </p:tgtEl>
                                      </p:cBhvr>
                                    </p:animEffect>
                                  </p:childTnLst>
                                </p:cTn>
                              </p:par>
                              <p:par>
                                <p:cTn id="32" presetID="1" presetClass="entr" presetSubtype="0" fill="hold" nodeType="withEffect">
                                  <p:stCondLst>
                                    <p:cond delay="0"/>
                                  </p:stCondLst>
                                  <p:childTnLst>
                                    <p:set>
                                      <p:cBhvr>
                                        <p:cTn id="33"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1">
                                            <p:txEl>
                                              <p:pRg st="3" end="3"/>
                                            </p:txEl>
                                          </p:spTgt>
                                        </p:tgtEl>
                                        <p:attrNameLst>
                                          <p:attrName>style.visibility</p:attrName>
                                        </p:attrNameLst>
                                      </p:cBhvr>
                                      <p:to>
                                        <p:strVal val="visible"/>
                                      </p:to>
                                    </p:set>
                                  </p:childTnLst>
                                </p:cTn>
                              </p:par>
                              <p:par>
                                <p:cTn id="40" presetID="22" presetClass="entr" presetSubtype="8" fill="hold"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wipe(left)">
                                      <p:cBhvr>
                                        <p:cTn id="42" dur="500"/>
                                        <p:tgtEl>
                                          <p:spTgt spid="46"/>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left)">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childTnLst>
                                </p:cTn>
                              </p:par>
                              <p:par>
                                <p:cTn id="52" presetID="22" presetClass="entr" presetSubtype="8"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wipe(left)">
                                      <p:cBhvr>
                                        <p:cTn id="54" dur="500"/>
                                        <p:tgtEl>
                                          <p:spTgt spid="34"/>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wipe(left)">
                                      <p:cBhvr>
                                        <p:cTn id="57" dur="500"/>
                                        <p:tgtEl>
                                          <p:spTgt spid="33"/>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
                                            <p:txEl>
                                              <p:pRg st="7" end="7"/>
                                            </p:txEl>
                                          </p:spTgt>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11">
                                            <p:txEl>
                                              <p:pRg st="4" end="4"/>
                                            </p:txEl>
                                          </p:spTgt>
                                        </p:tgtEl>
                                        <p:attrNameLst>
                                          <p:attrName>style.visibility</p:attrName>
                                        </p:attrNameLst>
                                      </p:cBhvr>
                                      <p:to>
                                        <p:strVal val="visible"/>
                                      </p:to>
                                    </p:set>
                                  </p:childTnLst>
                                </p:cTn>
                              </p:par>
                              <p:par>
                                <p:cTn id="68" presetID="1" presetClass="exit" presetSubtype="0" fill="hold" grpId="1" nodeType="withEffect">
                                  <p:stCondLst>
                                    <p:cond delay="0"/>
                                  </p:stCondLst>
                                  <p:childTnLst>
                                    <p:set>
                                      <p:cBhvr>
                                        <p:cTn id="69" dur="1" fill="hold">
                                          <p:stCondLst>
                                            <p:cond delay="0"/>
                                          </p:stCondLst>
                                        </p:cTn>
                                        <p:tgtEl>
                                          <p:spTgt spid="34"/>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59"/>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7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3">
                                            <p:txEl>
                                              <p:pRg st="8" end="8"/>
                                            </p:txEl>
                                          </p:spTgt>
                                        </p:tgtEl>
                                        <p:attrNameLst>
                                          <p:attrName>style.visibility</p:attrName>
                                        </p:attrNameLst>
                                      </p:cBhvr>
                                      <p:to>
                                        <p:strVal val="visible"/>
                                      </p:to>
                                    </p:set>
                                  </p:childTnLst>
                                </p:cTn>
                              </p:par>
                              <p:par>
                                <p:cTn id="78" presetID="22" presetClass="entr" presetSubtype="8" fill="hold" nodeType="with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wipe(left)">
                                      <p:cBhvr>
                                        <p:cTn id="80" dur="500"/>
                                        <p:tgtEl>
                                          <p:spTgt spid="56"/>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
                                            <p:txEl>
                                              <p:pRg st="9" end="9"/>
                                            </p:txEl>
                                          </p:spTgt>
                                        </p:tgtEl>
                                        <p:attrNameLst>
                                          <p:attrName>style.visibility</p:attrName>
                                        </p:attrNameLst>
                                      </p:cBhvr>
                                      <p:to>
                                        <p:strVal val="visible"/>
                                      </p:to>
                                    </p:set>
                                  </p:childTnLst>
                                </p:cTn>
                              </p:par>
                              <p:par>
                                <p:cTn id="85" presetID="22" presetClass="entr" presetSubtype="2" fill="hold" nodeType="withEffect">
                                  <p:stCondLst>
                                    <p:cond delay="0"/>
                                  </p:stCondLst>
                                  <p:childTnLst>
                                    <p:set>
                                      <p:cBhvr>
                                        <p:cTn id="86" dur="1" fill="hold">
                                          <p:stCondLst>
                                            <p:cond delay="0"/>
                                          </p:stCondLst>
                                        </p:cTn>
                                        <p:tgtEl>
                                          <p:spTgt spid="60"/>
                                        </p:tgtEl>
                                        <p:attrNameLst>
                                          <p:attrName>style.visibility</p:attrName>
                                        </p:attrNameLst>
                                      </p:cBhvr>
                                      <p:to>
                                        <p:strVal val="visible"/>
                                      </p:to>
                                    </p:set>
                                    <p:animEffect transition="in" filter="wipe(right)">
                                      <p:cBhvr>
                                        <p:cTn id="87" dur="500"/>
                                        <p:tgtEl>
                                          <p:spTgt spid="60"/>
                                        </p:tgtEl>
                                      </p:cBhvr>
                                    </p:animEffect>
                                  </p:childTnLst>
                                </p:cTn>
                              </p:par>
                              <p:par>
                                <p:cTn id="88" presetID="1" presetClass="exit" presetSubtype="0" fill="hold" nodeType="withEffect">
                                  <p:stCondLst>
                                    <p:cond delay="0"/>
                                  </p:stCondLst>
                                  <p:childTnLst>
                                    <p:set>
                                      <p:cBhvr>
                                        <p:cTn id="89" dur="1" fill="hold">
                                          <p:stCondLst>
                                            <p:cond delay="0"/>
                                          </p:stCondLst>
                                        </p:cTn>
                                        <p:tgtEl>
                                          <p:spTgt spid="56"/>
                                        </p:tgtEl>
                                        <p:attrNameLst>
                                          <p:attrName>style.visibility</p:attrName>
                                        </p:attrNameLst>
                                      </p:cBhvr>
                                      <p:to>
                                        <p:strVal val="hidden"/>
                                      </p:to>
                                    </p:set>
                                  </p:childTnLst>
                                </p:cTn>
                              </p:par>
                              <p:par>
                                <p:cTn id="90" presetID="22" presetClass="entr" presetSubtype="2" fill="hold" grpId="0" nodeType="with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wipe(right)">
                                      <p:cBhvr>
                                        <p:cTn id="92" dur="500"/>
                                        <p:tgtEl>
                                          <p:spTgt spid="35"/>
                                        </p:tgtEl>
                                      </p:cBhvr>
                                    </p:animEffect>
                                  </p:childTnLst>
                                </p:cTn>
                              </p:par>
                              <p:par>
                                <p:cTn id="93" presetID="10" presetClass="exit" presetSubtype="0" fill="hold" grpId="1" nodeType="withEffect">
                                  <p:stCondLst>
                                    <p:cond delay="0"/>
                                  </p:stCondLst>
                                  <p:childTnLst>
                                    <p:animEffect transition="out" filter="fade">
                                      <p:cBhvr>
                                        <p:cTn id="94" dur="500"/>
                                        <p:tgtEl>
                                          <p:spTgt spid="36"/>
                                        </p:tgtEl>
                                      </p:cBhvr>
                                    </p:animEffect>
                                    <p:set>
                                      <p:cBhvr>
                                        <p:cTn id="95" dur="1" fill="hold">
                                          <p:stCondLst>
                                            <p:cond delay="499"/>
                                          </p:stCondLst>
                                        </p:cTn>
                                        <p:tgtEl>
                                          <p:spTgt spid="36"/>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3">
                                            <p:txEl>
                                              <p:pRg st="10" end="10"/>
                                            </p:txEl>
                                          </p:spTgt>
                                        </p:tgtEl>
                                        <p:attrNameLst>
                                          <p:attrName>style.visibility</p:attrName>
                                        </p:attrNameLst>
                                      </p:cBhvr>
                                      <p:to>
                                        <p:strVal val="visible"/>
                                      </p:to>
                                    </p:set>
                                  </p:childTnLst>
                                </p:cTn>
                              </p:par>
                              <p:par>
                                <p:cTn id="100" presetID="1" presetClass="exit" presetSubtype="0" fill="hold" grpId="1" nodeType="withEffect">
                                  <p:stCondLst>
                                    <p:cond delay="0"/>
                                  </p:stCondLst>
                                  <p:childTnLst>
                                    <p:set>
                                      <p:cBhvr>
                                        <p:cTn id="101" dur="1" fill="hold">
                                          <p:stCondLst>
                                            <p:cond delay="0"/>
                                          </p:stCondLst>
                                        </p:cTn>
                                        <p:tgtEl>
                                          <p:spTgt spid="35"/>
                                        </p:tgtEl>
                                        <p:attrNameLst>
                                          <p:attrName>style.visibility</p:attrName>
                                        </p:attrNameLst>
                                      </p:cBhvr>
                                      <p:to>
                                        <p:strVal val="hidden"/>
                                      </p:to>
                                    </p:set>
                                  </p:childTnLst>
                                </p:cTn>
                              </p:par>
                              <p:par>
                                <p:cTn id="102" presetID="1" presetClass="exit" presetSubtype="0" fill="hold" grpId="1" nodeType="withEffect">
                                  <p:stCondLst>
                                    <p:cond delay="0"/>
                                  </p:stCondLst>
                                  <p:childTnLst>
                                    <p:set>
                                      <p:cBhvr>
                                        <p:cTn id="103" dur="1" fill="hold">
                                          <p:stCondLst>
                                            <p:cond delay="0"/>
                                          </p:stCondLst>
                                        </p:cTn>
                                        <p:tgtEl>
                                          <p:spTgt spid="7"/>
                                        </p:tgtEl>
                                        <p:attrNameLst>
                                          <p:attrName>style.visibility</p:attrName>
                                        </p:attrNameLst>
                                      </p:cBhvr>
                                      <p:to>
                                        <p:strVal val="hidden"/>
                                      </p:to>
                                    </p:set>
                                  </p:childTnLst>
                                </p:cTn>
                              </p:par>
                              <p:par>
                                <p:cTn id="104" presetID="1" presetClass="exit" presetSubtype="0" fill="hold" nodeType="withEffect">
                                  <p:stCondLst>
                                    <p:cond delay="0"/>
                                  </p:stCondLst>
                                  <p:childTnLst>
                                    <p:set>
                                      <p:cBhvr>
                                        <p:cTn id="105" dur="1" fill="hold">
                                          <p:stCondLst>
                                            <p:cond delay="0"/>
                                          </p:stCondLst>
                                        </p:cTn>
                                        <p:tgtEl>
                                          <p:spTgt spid="21"/>
                                        </p:tgtEl>
                                        <p:attrNameLst>
                                          <p:attrName>style.visibility</p:attrName>
                                        </p:attrNameLst>
                                      </p:cBhvr>
                                      <p:to>
                                        <p:strVal val="hidden"/>
                                      </p:to>
                                    </p:set>
                                  </p:childTnLst>
                                </p:cTn>
                              </p:par>
                              <p:par>
                                <p:cTn id="106" presetID="1" presetClass="exit" presetSubtype="0" fill="hold" nodeType="withEffect">
                                  <p:stCondLst>
                                    <p:cond delay="0"/>
                                  </p:stCondLst>
                                  <p:childTnLst>
                                    <p:set>
                                      <p:cBhvr>
                                        <p:cTn id="107" dur="1" fill="hold">
                                          <p:stCondLst>
                                            <p:cond delay="0"/>
                                          </p:stCondLst>
                                        </p:cTn>
                                        <p:tgtEl>
                                          <p:spTgt spid="46"/>
                                        </p:tgtEl>
                                        <p:attrNameLst>
                                          <p:attrName>style.visibility</p:attrName>
                                        </p:attrNameLst>
                                      </p:cBhvr>
                                      <p:to>
                                        <p:strVal val="hidden"/>
                                      </p:to>
                                    </p:set>
                                  </p:childTnLst>
                                </p:cTn>
                              </p:par>
                              <p:par>
                                <p:cTn id="108" presetID="22" presetClass="entr" presetSubtype="4" fill="hold" nodeType="withEffect">
                                  <p:stCondLst>
                                    <p:cond delay="0"/>
                                  </p:stCondLst>
                                  <p:childTnLst>
                                    <p:set>
                                      <p:cBhvr>
                                        <p:cTn id="109" dur="1" fill="hold">
                                          <p:stCondLst>
                                            <p:cond delay="0"/>
                                          </p:stCondLst>
                                        </p:cTn>
                                        <p:tgtEl>
                                          <p:spTgt spid="67"/>
                                        </p:tgtEl>
                                        <p:attrNameLst>
                                          <p:attrName>style.visibility</p:attrName>
                                        </p:attrNameLst>
                                      </p:cBhvr>
                                      <p:to>
                                        <p:strVal val="visible"/>
                                      </p:to>
                                    </p:set>
                                    <p:animEffect transition="in" filter="wipe(down)">
                                      <p:cBhvr>
                                        <p:cTn id="110" dur="500"/>
                                        <p:tgtEl>
                                          <p:spTgt spid="67"/>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8"/>
                                        </p:tgtEl>
                                        <p:attrNameLst>
                                          <p:attrName>style.visibility</p:attrName>
                                        </p:attrNameLst>
                                      </p:cBhvr>
                                      <p:to>
                                        <p:strVal val="visible"/>
                                      </p:to>
                                    </p:set>
                                    <p:animEffect transition="in" filter="wipe(down)">
                                      <p:cBhvr>
                                        <p:cTn id="113" dur="500"/>
                                        <p:tgtEl>
                                          <p:spTgt spid="8"/>
                                        </p:tgtEl>
                                      </p:cBhvr>
                                    </p:animEffec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40"/>
                                        </p:tgtEl>
                                        <p:attrNameLst>
                                          <p:attrName>style.visibility</p:attrName>
                                        </p:attrNameLst>
                                      </p:cBhvr>
                                      <p:to>
                                        <p:strVal val="visible"/>
                                      </p:to>
                                    </p:set>
                                  </p:childTnLst>
                                </p:cTn>
                              </p:par>
                              <p:par>
                                <p:cTn id="118" presetID="1" presetClass="exit" presetSubtype="0" fill="hold" nodeType="withEffect">
                                  <p:stCondLst>
                                    <p:cond delay="0"/>
                                  </p:stCondLst>
                                  <p:childTnLst>
                                    <p:set>
                                      <p:cBhvr>
                                        <p:cTn id="119" dur="1" fill="hold">
                                          <p:stCondLst>
                                            <p:cond delay="0"/>
                                          </p:stCondLst>
                                        </p:cTn>
                                        <p:tgtEl>
                                          <p:spTgt spid="60"/>
                                        </p:tgtEl>
                                        <p:attrNameLst>
                                          <p:attrName>style.visibility</p:attrName>
                                        </p:attrNameLst>
                                      </p:cBhvr>
                                      <p:to>
                                        <p:strVal val="hidden"/>
                                      </p:to>
                                    </p:set>
                                  </p:childTnLst>
                                </p:cTn>
                              </p:par>
                              <p:par>
                                <p:cTn id="120" presetID="1" presetClass="exit" presetSubtype="0" fill="hold" nodeType="withEffect">
                                  <p:stCondLst>
                                    <p:cond delay="0"/>
                                  </p:stCondLst>
                                  <p:childTnLst>
                                    <p:set>
                                      <p:cBhvr>
                                        <p:cTn id="121" dur="1" fill="hold">
                                          <p:stCondLst>
                                            <p:cond delay="0"/>
                                          </p:stCondLst>
                                        </p:cTn>
                                        <p:tgtEl>
                                          <p:spTgt spid="67"/>
                                        </p:tgtEl>
                                        <p:attrNameLst>
                                          <p:attrName>style.visibility</p:attrName>
                                        </p:attrNameLst>
                                      </p:cBhvr>
                                      <p:to>
                                        <p:strVal val="hidden"/>
                                      </p:to>
                                    </p:set>
                                  </p:childTnLst>
                                </p:cTn>
                              </p:par>
                              <p:par>
                                <p:cTn id="122" presetID="1" presetClass="exit" presetSubtype="0" fill="hold" grpId="1" nodeType="withEffect">
                                  <p:stCondLst>
                                    <p:cond delay="0"/>
                                  </p:stCondLst>
                                  <p:childTnLst>
                                    <p:set>
                                      <p:cBhvr>
                                        <p:cTn id="123" dur="1" fill="hold">
                                          <p:stCondLst>
                                            <p:cond delay="0"/>
                                          </p:stCondLst>
                                        </p:cTn>
                                        <p:tgtEl>
                                          <p:spTgt spid="8"/>
                                        </p:tgtEl>
                                        <p:attrNameLst>
                                          <p:attrName>style.visibility</p:attrName>
                                        </p:attrNameLst>
                                      </p:cBhvr>
                                      <p:to>
                                        <p:strVal val="hidden"/>
                                      </p:to>
                                    </p:set>
                                  </p:childTnLst>
                                </p:cTn>
                              </p:par>
                              <p:par>
                                <p:cTn id="124" presetID="1" presetClass="entr" presetSubtype="0" fill="hold" nodeType="withEffect">
                                  <p:stCondLst>
                                    <p:cond delay="0"/>
                                  </p:stCondLst>
                                  <p:childTnLst>
                                    <p:set>
                                      <p:cBhvr>
                                        <p:cTn id="125" dur="1" fill="hold">
                                          <p:stCondLst>
                                            <p:cond delay="0"/>
                                          </p:stCondLst>
                                        </p:cTn>
                                        <p:tgtEl>
                                          <p:spTgt spid="40">
                                            <p:txEl>
                                              <p:pRg st="0" end="0"/>
                                            </p:txEl>
                                          </p:spTgt>
                                        </p:tgtEl>
                                        <p:attrNameLst>
                                          <p:attrName>style.visibility</p:attrName>
                                        </p:attrNameLst>
                                      </p:cBhvr>
                                      <p:to>
                                        <p:strVal val="visible"/>
                                      </p:to>
                                    </p:set>
                                  </p:childTnLst>
                                </p:cTn>
                              </p:par>
                              <p:par>
                                <p:cTn id="126" presetID="22" presetClass="entr" presetSubtype="1" fill="hold" nodeType="withEffect">
                                  <p:stCondLst>
                                    <p:cond delay="0"/>
                                  </p:stCondLst>
                                  <p:childTnLst>
                                    <p:set>
                                      <p:cBhvr>
                                        <p:cTn id="127" dur="1" fill="hold">
                                          <p:stCondLst>
                                            <p:cond delay="0"/>
                                          </p:stCondLst>
                                        </p:cTn>
                                        <p:tgtEl>
                                          <p:spTgt spid="83"/>
                                        </p:tgtEl>
                                        <p:attrNameLst>
                                          <p:attrName>style.visibility</p:attrName>
                                        </p:attrNameLst>
                                      </p:cBhvr>
                                      <p:to>
                                        <p:strVal val="visible"/>
                                      </p:to>
                                    </p:set>
                                    <p:animEffect transition="in" filter="wipe(up)">
                                      <p:cBhvr>
                                        <p:cTn id="128" dur="500"/>
                                        <p:tgtEl>
                                          <p:spTgt spid="83"/>
                                        </p:tgtEl>
                                      </p:cBhvr>
                                    </p:animEffect>
                                  </p:childTnLst>
                                </p:cTn>
                              </p:par>
                            </p:childTnLst>
                          </p:cTn>
                        </p:par>
                      </p:childTnLst>
                    </p:cTn>
                  </p:par>
                  <p:par>
                    <p:cTn id="129" fill="hold">
                      <p:stCondLst>
                        <p:cond delay="indefinite"/>
                      </p:stCondLst>
                      <p:childTnLst>
                        <p:par>
                          <p:cTn id="130" fill="hold">
                            <p:stCondLst>
                              <p:cond delay="0"/>
                            </p:stCondLst>
                            <p:childTnLst>
                              <p:par>
                                <p:cTn id="131" presetID="34" presetClass="emph" presetSubtype="0" fill="hold" grpId="0" nodeType="clickEffect">
                                  <p:stCondLst>
                                    <p:cond delay="0"/>
                                  </p:stCondLst>
                                  <p:iterate type="lt">
                                    <p:tmPct val="10000"/>
                                  </p:iterate>
                                  <p:childTnLst>
                                    <p:animMotion origin="layout" path="M 0.0 0.0 L 0.0 -0.07213" pathEditMode="relative" ptsTypes="">
                                      <p:cBhvr>
                                        <p:cTn id="132" dur="250" accel="50000" decel="50000" autoRev="1" fill="hold">
                                          <p:stCondLst>
                                            <p:cond delay="0"/>
                                          </p:stCondLst>
                                        </p:cTn>
                                        <p:tgtEl>
                                          <p:spTgt spid="30"/>
                                        </p:tgtEl>
                                        <p:attrNameLst>
                                          <p:attrName>ppt_x</p:attrName>
                                          <p:attrName>ppt_y</p:attrName>
                                        </p:attrNameLst>
                                      </p:cBhvr>
                                    </p:animMotion>
                                    <p:animRot by="1500000">
                                      <p:cBhvr>
                                        <p:cTn id="133" dur="125" fill="hold">
                                          <p:stCondLst>
                                            <p:cond delay="0"/>
                                          </p:stCondLst>
                                        </p:cTn>
                                        <p:tgtEl>
                                          <p:spTgt spid="30"/>
                                        </p:tgtEl>
                                        <p:attrNameLst>
                                          <p:attrName>r</p:attrName>
                                        </p:attrNameLst>
                                      </p:cBhvr>
                                    </p:animRot>
                                    <p:animRot by="-1500000">
                                      <p:cBhvr>
                                        <p:cTn id="134" dur="125" fill="hold">
                                          <p:stCondLst>
                                            <p:cond delay="125"/>
                                          </p:stCondLst>
                                        </p:cTn>
                                        <p:tgtEl>
                                          <p:spTgt spid="30"/>
                                        </p:tgtEl>
                                        <p:attrNameLst>
                                          <p:attrName>r</p:attrName>
                                        </p:attrNameLst>
                                      </p:cBhvr>
                                    </p:animRot>
                                    <p:animRot by="-1500000">
                                      <p:cBhvr>
                                        <p:cTn id="135" dur="125" fill="hold">
                                          <p:stCondLst>
                                            <p:cond delay="250"/>
                                          </p:stCondLst>
                                        </p:cTn>
                                        <p:tgtEl>
                                          <p:spTgt spid="30"/>
                                        </p:tgtEl>
                                        <p:attrNameLst>
                                          <p:attrName>r</p:attrName>
                                        </p:attrNameLst>
                                      </p:cBhvr>
                                    </p:animRot>
                                    <p:animRot by="1500000">
                                      <p:cBhvr>
                                        <p:cTn id="136" dur="125" fill="hold">
                                          <p:stCondLst>
                                            <p:cond delay="375"/>
                                          </p:stCondLst>
                                        </p:cTn>
                                        <p:tgtEl>
                                          <p:spTgt spid="30"/>
                                        </p:tgtEl>
                                        <p:attrNameLst>
                                          <p:attrName>r</p:attrName>
                                        </p:attrNameLst>
                                      </p:cBhvr>
                                    </p:animRo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40">
                                            <p:txEl>
                                              <p:pRg st="1" end="1"/>
                                            </p:txEl>
                                          </p:spTgt>
                                        </p:tgtEl>
                                        <p:attrNameLst>
                                          <p:attrName>style.visibility</p:attrName>
                                        </p:attrNameLst>
                                      </p:cBhvr>
                                      <p:to>
                                        <p:strVal val="visible"/>
                                      </p:to>
                                    </p:set>
                                  </p:childTnLst>
                                </p:cTn>
                              </p:par>
                              <p:par>
                                <p:cTn id="141" presetID="45" presetClass="entr" presetSubtype="0" fill="hold" grpId="0" nodeType="withEffect">
                                  <p:stCondLst>
                                    <p:cond delay="0"/>
                                  </p:stCondLst>
                                  <p:childTnLst>
                                    <p:set>
                                      <p:cBhvr>
                                        <p:cTn id="142" dur="1" fill="hold">
                                          <p:stCondLst>
                                            <p:cond delay="0"/>
                                          </p:stCondLst>
                                        </p:cTn>
                                        <p:tgtEl>
                                          <p:spTgt spid="84"/>
                                        </p:tgtEl>
                                        <p:attrNameLst>
                                          <p:attrName>style.visibility</p:attrName>
                                        </p:attrNameLst>
                                      </p:cBhvr>
                                      <p:to>
                                        <p:strVal val="visible"/>
                                      </p:to>
                                    </p:set>
                                    <p:animEffect transition="in" filter="fade">
                                      <p:cBhvr>
                                        <p:cTn id="143" dur="2000"/>
                                        <p:tgtEl>
                                          <p:spTgt spid="84"/>
                                        </p:tgtEl>
                                      </p:cBhvr>
                                    </p:animEffect>
                                    <p:anim calcmode="lin" valueType="num">
                                      <p:cBhvr>
                                        <p:cTn id="144" dur="2000" fill="hold"/>
                                        <p:tgtEl>
                                          <p:spTgt spid="84"/>
                                        </p:tgtEl>
                                        <p:attrNameLst>
                                          <p:attrName>ppt_w</p:attrName>
                                        </p:attrNameLst>
                                      </p:cBhvr>
                                      <p:tavLst>
                                        <p:tav tm="0" fmla="#ppt_w*sin(2.5*pi*$)">
                                          <p:val>
                                            <p:fltVal val="0"/>
                                          </p:val>
                                        </p:tav>
                                        <p:tav tm="100000">
                                          <p:val>
                                            <p:fltVal val="1"/>
                                          </p:val>
                                        </p:tav>
                                      </p:tavLst>
                                    </p:anim>
                                    <p:anim calcmode="lin" valueType="num">
                                      <p:cBhvr>
                                        <p:cTn id="145" dur="2000" fill="hold"/>
                                        <p:tgtEl>
                                          <p:spTgt spid="8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animBg="1"/>
      <p:bldP spid="30" grpId="0" animBg="1"/>
      <p:bldP spid="33" grpId="0" animBg="1"/>
      <p:bldP spid="34" grpId="0" animBg="1"/>
      <p:bldP spid="34" grpId="1" animBg="1"/>
      <p:bldP spid="36" grpId="0" animBg="1"/>
      <p:bldP spid="36" grpId="1" animBg="1"/>
      <p:bldP spid="40" grpId="0" animBg="1"/>
      <p:bldP spid="59" grpId="0"/>
      <p:bldP spid="35" grpId="0" animBg="1"/>
      <p:bldP spid="35" grpId="1" animBg="1"/>
      <p:bldP spid="84" grpId="0" animBg="1"/>
      <p:bldP spid="7" grpId="0"/>
      <p:bldP spid="7" grpId="1"/>
      <p:bldP spid="8" grpId="0"/>
      <p:bldP spid="8" grpId="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A60AE-07D3-E9FE-4728-5C028E1A5D32}"/>
              </a:ext>
            </a:extLst>
          </p:cNvPr>
          <p:cNvSpPr>
            <a:spLocks noGrp="1"/>
          </p:cNvSpPr>
          <p:nvPr>
            <p:ph type="title"/>
          </p:nvPr>
        </p:nvSpPr>
        <p:spPr/>
        <p:txBody>
          <a:bodyPr/>
          <a:lstStyle/>
          <a:p>
            <a:r>
              <a:rPr lang="en-US" b="1" dirty="0"/>
              <a:t>#2:</a:t>
            </a:r>
            <a:r>
              <a:rPr lang="en-US" dirty="0"/>
              <a:t> </a:t>
            </a:r>
            <a:r>
              <a:rPr lang="en-US" dirty="0" err="1"/>
              <a:t>Syscalls</a:t>
            </a:r>
            <a:endParaRPr lang="en-AE" dirty="0"/>
          </a:p>
        </p:txBody>
      </p:sp>
      <p:sp>
        <p:nvSpPr>
          <p:cNvPr id="3" name="Content Placeholder 2">
            <a:extLst>
              <a:ext uri="{FF2B5EF4-FFF2-40B4-BE49-F238E27FC236}">
                <a16:creationId xmlns:a16="http://schemas.microsoft.com/office/drawing/2014/main" id="{2CA43B07-FE42-56FC-8553-974CBDE9EFB0}"/>
              </a:ext>
            </a:extLst>
          </p:cNvPr>
          <p:cNvSpPr>
            <a:spLocks noGrp="1"/>
          </p:cNvSpPr>
          <p:nvPr>
            <p:ph idx="1"/>
          </p:nvPr>
        </p:nvSpPr>
        <p:spPr>
          <a:xfrm>
            <a:off x="1097280" y="1845733"/>
            <a:ext cx="10058400" cy="4488391"/>
          </a:xfrm>
        </p:spPr>
        <p:txBody>
          <a:bodyPr>
            <a:normAutofit/>
          </a:bodyPr>
          <a:lstStyle/>
          <a:p>
            <a:r>
              <a:rPr lang="en-US" b="1" dirty="0"/>
              <a:t>Description:</a:t>
            </a:r>
          </a:p>
          <a:p>
            <a:pPr lvl="1"/>
            <a:r>
              <a:rPr lang="en-US" b="1" dirty="0"/>
              <a:t>Implement/handle </a:t>
            </a:r>
            <a:r>
              <a:rPr lang="en-US" dirty="0"/>
              <a:t>THREE system calls.</a:t>
            </a:r>
          </a:p>
          <a:p>
            <a:pPr lvl="1"/>
            <a:r>
              <a:rPr lang="en-US" b="1" dirty="0">
                <a:solidFill>
                  <a:srgbClr val="FF0000"/>
                </a:solidFill>
              </a:rPr>
              <a:t>Hint</a:t>
            </a:r>
            <a:r>
              <a:rPr lang="en-US" b="1" dirty="0"/>
              <a:t>:</a:t>
            </a:r>
            <a:r>
              <a:rPr lang="en-US" dirty="0"/>
              <a:t> have a look on any of the existing system calls to get the idea</a:t>
            </a:r>
          </a:p>
          <a:p>
            <a:pPr marL="201168" lvl="1" indent="0">
              <a:buNone/>
            </a:pPr>
            <a:endParaRPr lang="en-US" dirty="0"/>
          </a:p>
          <a:p>
            <a:pPr marL="201168" lvl="1" indent="0">
              <a:buNone/>
            </a:pPr>
            <a:endParaRPr lang="en-US" dirty="0"/>
          </a:p>
          <a:p>
            <a:pPr marL="201168" lvl="1" indent="0">
              <a:buNone/>
            </a:pPr>
            <a:endParaRPr lang="en-US" dirty="0"/>
          </a:p>
          <a:p>
            <a:pPr marL="201168" lvl="1" indent="0">
              <a:buNone/>
            </a:pPr>
            <a:endParaRPr lang="en-US" dirty="0"/>
          </a:p>
          <a:p>
            <a:pPr marL="201168" lvl="1" indent="0">
              <a:buNone/>
            </a:pPr>
            <a:endParaRPr lang="en-US" dirty="0"/>
          </a:p>
          <a:p>
            <a:pPr marL="201168" lvl="1" indent="0">
              <a:buNone/>
            </a:pPr>
            <a:endParaRPr lang="en-US" dirty="0"/>
          </a:p>
          <a:p>
            <a:pPr marL="201168" lvl="1" indent="0">
              <a:buNone/>
            </a:pPr>
            <a:endParaRPr lang="en-US" dirty="0"/>
          </a:p>
          <a:p>
            <a:pPr marL="201168" lvl="1" indent="0">
              <a:buNone/>
            </a:pPr>
            <a:endParaRPr lang="en-US" dirty="0"/>
          </a:p>
          <a:p>
            <a:r>
              <a:rPr lang="en-US" b="1" dirty="0"/>
              <a:t>Testing:</a:t>
            </a:r>
          </a:p>
          <a:p>
            <a:pPr lvl="1"/>
            <a:r>
              <a:rPr lang="en-US" b="1" dirty="0">
                <a:latin typeface="Courier New" panose="02070309020205020404" pitchFamily="49" charset="0"/>
                <a:cs typeface="Courier New" panose="02070309020205020404" pitchFamily="49" charset="0"/>
              </a:rPr>
              <a:t>FOS&gt; run tst_syscalls_1 10</a:t>
            </a:r>
          </a:p>
        </p:txBody>
      </p:sp>
      <p:sp>
        <p:nvSpPr>
          <p:cNvPr id="4" name="Slide Number Placeholder 3">
            <a:extLst>
              <a:ext uri="{FF2B5EF4-FFF2-40B4-BE49-F238E27FC236}">
                <a16:creationId xmlns:a16="http://schemas.microsoft.com/office/drawing/2014/main" id="{075E9E4D-2CB3-A4C6-D996-086C7C2DDB34}"/>
              </a:ext>
            </a:extLst>
          </p:cNvPr>
          <p:cNvSpPr>
            <a:spLocks noGrp="1"/>
          </p:cNvSpPr>
          <p:nvPr>
            <p:ph type="sldNum" sz="quarter" idx="12"/>
          </p:nvPr>
        </p:nvSpPr>
        <p:spPr/>
        <p:txBody>
          <a:bodyPr/>
          <a:lstStyle/>
          <a:p>
            <a:fld id="{090AD7CF-F0A2-4383-A038-D82EAAF254E2}" type="slidenum">
              <a:rPr lang="en-US" smtClean="0"/>
              <a:t>25</a:t>
            </a:fld>
            <a:endParaRPr lang="en-US"/>
          </a:p>
        </p:txBody>
      </p:sp>
      <p:graphicFrame>
        <p:nvGraphicFramePr>
          <p:cNvPr id="5" name="Table 5">
            <a:extLst>
              <a:ext uri="{FF2B5EF4-FFF2-40B4-BE49-F238E27FC236}">
                <a16:creationId xmlns:a16="http://schemas.microsoft.com/office/drawing/2014/main" id="{7496E2D7-794C-6AFC-2B40-9317F621068B}"/>
              </a:ext>
            </a:extLst>
          </p:cNvPr>
          <p:cNvGraphicFramePr>
            <a:graphicFrameLocks noGrp="1"/>
          </p:cNvGraphicFramePr>
          <p:nvPr>
            <p:extLst>
              <p:ext uri="{D42A27DB-BD31-4B8C-83A1-F6EECF244321}">
                <p14:modId xmlns:p14="http://schemas.microsoft.com/office/powerpoint/2010/main" val="1096866027"/>
              </p:ext>
            </p:extLst>
          </p:nvPr>
        </p:nvGraphicFramePr>
        <p:xfrm>
          <a:off x="1290320" y="2904066"/>
          <a:ext cx="9865359" cy="2565400"/>
        </p:xfrm>
        <a:graphic>
          <a:graphicData uri="http://schemas.openxmlformats.org/drawingml/2006/table">
            <a:tbl>
              <a:tblPr firstRow="1" bandRow="1">
                <a:tableStyleId>{5C22544A-7EE6-4342-B048-85BDC9FD1C3A}</a:tableStyleId>
              </a:tblPr>
              <a:tblGrid>
                <a:gridCol w="4450080">
                  <a:extLst>
                    <a:ext uri="{9D8B030D-6E8A-4147-A177-3AD203B41FA5}">
                      <a16:colId xmlns:a16="http://schemas.microsoft.com/office/drawing/2014/main" val="509809488"/>
                    </a:ext>
                  </a:extLst>
                </a:gridCol>
                <a:gridCol w="4582160">
                  <a:extLst>
                    <a:ext uri="{9D8B030D-6E8A-4147-A177-3AD203B41FA5}">
                      <a16:colId xmlns:a16="http://schemas.microsoft.com/office/drawing/2014/main" val="3308247595"/>
                    </a:ext>
                  </a:extLst>
                </a:gridCol>
                <a:gridCol w="833119">
                  <a:extLst>
                    <a:ext uri="{9D8B030D-6E8A-4147-A177-3AD203B41FA5}">
                      <a16:colId xmlns:a16="http://schemas.microsoft.com/office/drawing/2014/main" val="3046089799"/>
                    </a:ext>
                  </a:extLst>
                </a:gridCol>
              </a:tblGrid>
              <a:tr h="370840">
                <a:tc>
                  <a:txBody>
                    <a:bodyPr/>
                    <a:lstStyle/>
                    <a:p>
                      <a:pPr algn="ctr"/>
                      <a:r>
                        <a:rPr lang="en-US" sz="2000" dirty="0" err="1"/>
                        <a:t>Syscall</a:t>
                      </a:r>
                      <a:r>
                        <a:rPr lang="en-US" sz="2000" dirty="0"/>
                        <a:t> in User Side </a:t>
                      </a:r>
                    </a:p>
                    <a:p>
                      <a:pPr algn="ctr"/>
                      <a:r>
                        <a:rPr lang="en-US" sz="1600" dirty="0"/>
                        <a:t>(</a:t>
                      </a:r>
                      <a:r>
                        <a:rPr lang="en-US" sz="1600" dirty="0">
                          <a:latin typeface="Courier New" panose="02070309020205020404" pitchFamily="49" charset="0"/>
                          <a:cs typeface="Courier New" panose="02070309020205020404" pitchFamily="49" charset="0"/>
                        </a:rPr>
                        <a:t>lib/</a:t>
                      </a:r>
                      <a:r>
                        <a:rPr lang="en-US" sz="1600" dirty="0" err="1">
                          <a:latin typeface="Courier New" panose="02070309020205020404" pitchFamily="49" charset="0"/>
                          <a:cs typeface="Courier New" panose="02070309020205020404" pitchFamily="49" charset="0"/>
                        </a:rPr>
                        <a:t>syscall.c</a:t>
                      </a:r>
                      <a:r>
                        <a:rPr lang="en-US" sz="1600" dirty="0"/>
                        <a:t>)</a:t>
                      </a:r>
                      <a:endParaRPr lang="en-AE"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Corresponding Fun in Kernel Side </a:t>
                      </a:r>
                      <a:r>
                        <a:rPr lang="en-US" sz="1600" dirty="0"/>
                        <a:t>(</a:t>
                      </a:r>
                      <a:r>
                        <a:rPr lang="en-US" sz="1600" dirty="0">
                          <a:latin typeface="Courier New" panose="02070309020205020404" pitchFamily="49" charset="0"/>
                          <a:cs typeface="Courier New" panose="02070309020205020404" pitchFamily="49" charset="0"/>
                        </a:rPr>
                        <a:t>kern/trap/</a:t>
                      </a:r>
                      <a:r>
                        <a:rPr lang="en-US" sz="1600" dirty="0" err="1">
                          <a:latin typeface="Courier New" panose="02070309020205020404" pitchFamily="49" charset="0"/>
                          <a:cs typeface="Courier New" panose="02070309020205020404" pitchFamily="49" charset="0"/>
                        </a:rPr>
                        <a:t>syscall.c</a:t>
                      </a:r>
                      <a:r>
                        <a:rPr lang="en-US" sz="1600" dirty="0"/>
                        <a:t>)</a:t>
                      </a:r>
                      <a:endParaRPr lang="en-AE"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Used In</a:t>
                      </a:r>
                      <a:endParaRPr lang="en-AE" sz="1600" dirty="0"/>
                    </a:p>
                  </a:txBody>
                  <a:tcPr/>
                </a:tc>
                <a:extLst>
                  <a:ext uri="{0D108BD9-81ED-4DB2-BD59-A6C34878D82A}">
                    <a16:rowId xmlns:a16="http://schemas.microsoft.com/office/drawing/2014/main" val="1145333313"/>
                  </a:ext>
                </a:extLst>
              </a:tr>
              <a:tr h="370840">
                <a:tc>
                  <a:txBody>
                    <a:bodyPr/>
                    <a:lstStyle/>
                    <a:p>
                      <a:r>
                        <a:rPr lang="en-US" sz="1800" kern="1200" dirty="0">
                          <a:solidFill>
                            <a:schemeClr val="dk1"/>
                          </a:solidFill>
                          <a:latin typeface="Courier New" panose="02070309020205020404" pitchFamily="49" charset="0"/>
                          <a:ea typeface="+mn-ea"/>
                          <a:cs typeface="Courier New" panose="02070309020205020404" pitchFamily="49" charset="0"/>
                        </a:rPr>
                        <a:t>void* </a:t>
                      </a:r>
                      <a:r>
                        <a:rPr lang="en-US" sz="1800" b="1" kern="1200" dirty="0" err="1">
                          <a:solidFill>
                            <a:schemeClr val="dk1"/>
                          </a:solidFill>
                          <a:latin typeface="Courier New" panose="02070309020205020404" pitchFamily="49" charset="0"/>
                          <a:ea typeface="+mn-ea"/>
                          <a:cs typeface="Courier New" panose="02070309020205020404" pitchFamily="49" charset="0"/>
                        </a:rPr>
                        <a:t>sys_sbrk</a:t>
                      </a:r>
                      <a:r>
                        <a:rPr lang="en-US" sz="1800" b="1" kern="1200" dirty="0">
                          <a:solidFill>
                            <a:schemeClr val="dk1"/>
                          </a:solidFill>
                          <a:latin typeface="Courier New" panose="02070309020205020404" pitchFamily="49" charset="0"/>
                          <a:ea typeface="+mn-ea"/>
                          <a:cs typeface="Courier New" panose="02070309020205020404" pitchFamily="49" charset="0"/>
                        </a:rPr>
                        <a:t>(</a:t>
                      </a:r>
                      <a:r>
                        <a:rPr lang="en-US" sz="1800" b="1" kern="1200" dirty="0">
                          <a:solidFill>
                            <a:srgbClr val="0066FF"/>
                          </a:solidFill>
                          <a:latin typeface="Courier New" panose="02070309020205020404" pitchFamily="49" charset="0"/>
                          <a:ea typeface="+mn-ea"/>
                          <a:cs typeface="Courier New" panose="02070309020205020404" pitchFamily="49" charset="0"/>
                        </a:rPr>
                        <a:t>int</a:t>
                      </a:r>
                      <a:r>
                        <a:rPr lang="en-US" sz="1800" b="1" kern="1200" dirty="0">
                          <a:solidFill>
                            <a:schemeClr val="dk1"/>
                          </a:solidFill>
                          <a:latin typeface="Courier New" panose="02070309020205020404" pitchFamily="49" charset="0"/>
                          <a:ea typeface="+mn-ea"/>
                          <a:cs typeface="Courier New" panose="02070309020205020404" pitchFamily="49" charset="0"/>
                        </a:rPr>
                        <a:t> </a:t>
                      </a:r>
                      <a:r>
                        <a:rPr lang="en-US" sz="1800" b="1" kern="1200" dirty="0" err="1">
                          <a:solidFill>
                            <a:schemeClr val="dk1"/>
                          </a:solidFill>
                          <a:latin typeface="Courier New" panose="02070309020205020404" pitchFamily="49" charset="0"/>
                          <a:ea typeface="+mn-ea"/>
                          <a:cs typeface="Courier New" panose="02070309020205020404" pitchFamily="49" charset="0"/>
                        </a:rPr>
                        <a:t>numOfPages</a:t>
                      </a:r>
                      <a:r>
                        <a:rPr lang="en-US" sz="1800" b="1" kern="1200" dirty="0">
                          <a:solidFill>
                            <a:schemeClr val="dk1"/>
                          </a:solidFill>
                          <a:latin typeface="Courier New" panose="02070309020205020404" pitchFamily="49" charset="0"/>
                          <a:ea typeface="+mn-ea"/>
                          <a:cs typeface="Courier New" panose="02070309020205020404" pitchFamily="49" charset="0"/>
                        </a:rPr>
                        <a:t>)</a:t>
                      </a:r>
                      <a:endParaRPr lang="en-AE"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ourier New" panose="02070309020205020404" pitchFamily="49" charset="0"/>
                          <a:ea typeface="+mn-ea"/>
                          <a:cs typeface="Courier New" panose="02070309020205020404" pitchFamily="49" charset="0"/>
                        </a:rPr>
                        <a:t>void* </a:t>
                      </a:r>
                      <a:r>
                        <a:rPr lang="en-US" sz="1800" b="1" kern="1200" dirty="0" err="1">
                          <a:solidFill>
                            <a:schemeClr val="dk1"/>
                          </a:solidFill>
                          <a:latin typeface="Courier New" panose="02070309020205020404" pitchFamily="49" charset="0"/>
                          <a:ea typeface="+mn-ea"/>
                          <a:cs typeface="Courier New" panose="02070309020205020404" pitchFamily="49" charset="0"/>
                        </a:rPr>
                        <a:t>sys_sbrk</a:t>
                      </a:r>
                      <a:r>
                        <a:rPr lang="en-US" sz="1800" b="1" kern="1200" dirty="0">
                          <a:solidFill>
                            <a:schemeClr val="dk1"/>
                          </a:solidFill>
                          <a:latin typeface="Courier New" panose="02070309020205020404" pitchFamily="49" charset="0"/>
                          <a:ea typeface="+mn-ea"/>
                          <a:cs typeface="Courier New" panose="02070309020205020404" pitchFamily="49" charset="0"/>
                        </a:rPr>
                        <a:t>(</a:t>
                      </a:r>
                      <a:r>
                        <a:rPr lang="en-US" sz="1800" b="1" kern="1200" dirty="0">
                          <a:solidFill>
                            <a:srgbClr val="0066FF"/>
                          </a:solidFill>
                          <a:latin typeface="Courier New" panose="02070309020205020404" pitchFamily="49" charset="0"/>
                          <a:ea typeface="+mn-ea"/>
                          <a:cs typeface="Courier New" panose="02070309020205020404" pitchFamily="49" charset="0"/>
                        </a:rPr>
                        <a:t>int</a:t>
                      </a:r>
                      <a:r>
                        <a:rPr lang="en-US" sz="1800" b="1" kern="1200" dirty="0">
                          <a:solidFill>
                            <a:schemeClr val="dk1"/>
                          </a:solidFill>
                          <a:latin typeface="Courier New" panose="02070309020205020404" pitchFamily="49" charset="0"/>
                          <a:ea typeface="+mn-ea"/>
                          <a:cs typeface="Courier New" panose="02070309020205020404" pitchFamily="49" charset="0"/>
                        </a:rPr>
                        <a:t> </a:t>
                      </a:r>
                      <a:r>
                        <a:rPr lang="en-US" sz="1800" b="1" kern="1200" dirty="0" err="1">
                          <a:solidFill>
                            <a:schemeClr val="dk1"/>
                          </a:solidFill>
                          <a:latin typeface="Courier New" panose="02070309020205020404" pitchFamily="49" charset="0"/>
                          <a:ea typeface="+mn-ea"/>
                          <a:cs typeface="Courier New" panose="02070309020205020404" pitchFamily="49" charset="0"/>
                        </a:rPr>
                        <a:t>numOfPages</a:t>
                      </a:r>
                      <a:r>
                        <a:rPr lang="en-US" sz="1800" b="1" kern="1200" dirty="0">
                          <a:solidFill>
                            <a:schemeClr val="dk1"/>
                          </a:solidFill>
                          <a:latin typeface="Courier New" panose="02070309020205020404" pitchFamily="49" charset="0"/>
                          <a:ea typeface="+mn-ea"/>
                          <a:cs typeface="Courier New" panose="02070309020205020404" pitchFamily="49" charset="0"/>
                        </a:rPr>
                        <a:t>)</a:t>
                      </a:r>
                      <a:endParaRPr lang="en-AE" dirty="0">
                        <a:latin typeface="Courier New" panose="02070309020205020404" pitchFamily="49" charset="0"/>
                        <a:cs typeface="Courier New" panose="020703090202050204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mj-lt"/>
                          <a:cs typeface="Courier New" panose="02070309020205020404" pitchFamily="49" charset="0"/>
                        </a:rPr>
                        <a:t>MS#2</a:t>
                      </a:r>
                      <a:endParaRPr lang="en-AE" b="1" dirty="0">
                        <a:latin typeface="+mj-lt"/>
                        <a:cs typeface="Courier New" panose="02070309020205020404" pitchFamily="49" charset="0"/>
                      </a:endParaRPr>
                    </a:p>
                  </a:txBody>
                  <a:tcPr/>
                </a:tc>
                <a:extLst>
                  <a:ext uri="{0D108BD9-81ED-4DB2-BD59-A6C34878D82A}">
                    <a16:rowId xmlns:a16="http://schemas.microsoft.com/office/drawing/2014/main" val="4211905700"/>
                  </a:ext>
                </a:extLst>
              </a:tr>
              <a:tr h="370840">
                <a:tc>
                  <a:txBody>
                    <a:bodyPr/>
                    <a:lstStyle/>
                    <a:p>
                      <a:pPr algn="l"/>
                      <a:r>
                        <a:rPr lang="en-US" sz="1800" dirty="0">
                          <a:solidFill>
                            <a:srgbClr val="535353"/>
                          </a:solidFill>
                          <a:latin typeface="Courier New" panose="02070309020205020404" pitchFamily="49" charset="0"/>
                          <a:cs typeface="Courier New" panose="02070309020205020404" pitchFamily="49" charset="0"/>
                        </a:rPr>
                        <a:t>void</a:t>
                      </a:r>
                      <a:r>
                        <a:rPr lang="en-US" sz="1800" dirty="0">
                          <a:solidFill>
                            <a:srgbClr val="000000"/>
                          </a:solidFill>
                          <a:latin typeface="Courier New" panose="02070309020205020404" pitchFamily="49" charset="0"/>
                          <a:cs typeface="Courier New" panose="02070309020205020404" pitchFamily="49" charset="0"/>
                        </a:rPr>
                        <a:t> </a:t>
                      </a:r>
                      <a:r>
                        <a:rPr lang="en-US" sz="1800" b="1" dirty="0" err="1">
                          <a:solidFill>
                            <a:srgbClr val="000000"/>
                          </a:solidFill>
                          <a:latin typeface="Courier New" panose="02070309020205020404" pitchFamily="49" charset="0"/>
                          <a:cs typeface="Courier New" panose="02070309020205020404" pitchFamily="49" charset="0"/>
                        </a:rPr>
                        <a:t>sys_allocate_user_mem</a:t>
                      </a:r>
                      <a:r>
                        <a:rPr lang="en-US" sz="1800" b="1" dirty="0">
                          <a:solidFill>
                            <a:srgbClr val="787878"/>
                          </a:solidFill>
                          <a:latin typeface="Courier New" panose="02070309020205020404" pitchFamily="49" charset="0"/>
                          <a:cs typeface="Courier New" panose="02070309020205020404" pitchFamily="49" charset="0"/>
                        </a:rPr>
                        <a:t>(</a:t>
                      </a:r>
                      <a:r>
                        <a:rPr lang="en-US" sz="1800" b="1" dirty="0">
                          <a:solidFill>
                            <a:srgbClr val="535353"/>
                          </a:solidFill>
                          <a:latin typeface="Courier New" panose="02070309020205020404" pitchFamily="49" charset="0"/>
                          <a:cs typeface="Courier New" panose="02070309020205020404" pitchFamily="49" charset="0"/>
                        </a:rPr>
                        <a:t>uint32</a:t>
                      </a:r>
                      <a:r>
                        <a:rPr lang="en-US" sz="1800" b="1" dirty="0">
                          <a:solidFill>
                            <a:srgbClr val="000000"/>
                          </a:solidFill>
                          <a:latin typeface="Courier New" panose="02070309020205020404" pitchFamily="49" charset="0"/>
                          <a:cs typeface="Courier New" panose="02070309020205020404" pitchFamily="49" charset="0"/>
                        </a:rPr>
                        <a:t> </a:t>
                      </a:r>
                      <a:r>
                        <a:rPr lang="en-US" sz="1800" b="1" dirty="0" err="1">
                          <a:solidFill>
                            <a:srgbClr val="000000"/>
                          </a:solidFill>
                          <a:latin typeface="Courier New" panose="02070309020205020404" pitchFamily="49" charset="0"/>
                          <a:cs typeface="Courier New" panose="02070309020205020404" pitchFamily="49" charset="0"/>
                        </a:rPr>
                        <a:t>virtual_address</a:t>
                      </a:r>
                      <a:r>
                        <a:rPr lang="en-US" sz="1800" b="1" dirty="0">
                          <a:solidFill>
                            <a:srgbClr val="A36622"/>
                          </a:solidFill>
                          <a:latin typeface="Courier New" panose="02070309020205020404" pitchFamily="49" charset="0"/>
                          <a:cs typeface="Courier New" panose="02070309020205020404" pitchFamily="49" charset="0"/>
                        </a:rPr>
                        <a:t>,</a:t>
                      </a:r>
                      <a:r>
                        <a:rPr lang="en-US" sz="1800" b="1" dirty="0">
                          <a:solidFill>
                            <a:srgbClr val="000000"/>
                          </a:solidFill>
                          <a:latin typeface="Courier New" panose="02070309020205020404" pitchFamily="49" charset="0"/>
                          <a:cs typeface="Courier New" panose="02070309020205020404" pitchFamily="49" charset="0"/>
                        </a:rPr>
                        <a:t> </a:t>
                      </a:r>
                      <a:r>
                        <a:rPr lang="en-US" sz="1800" b="1" dirty="0">
                          <a:solidFill>
                            <a:srgbClr val="535353"/>
                          </a:solidFill>
                          <a:latin typeface="Courier New" panose="02070309020205020404" pitchFamily="49" charset="0"/>
                          <a:cs typeface="Courier New" panose="02070309020205020404" pitchFamily="49" charset="0"/>
                        </a:rPr>
                        <a:t>uint32</a:t>
                      </a:r>
                      <a:r>
                        <a:rPr lang="en-US" sz="1800" b="1" dirty="0">
                          <a:solidFill>
                            <a:srgbClr val="000000"/>
                          </a:solidFill>
                          <a:latin typeface="Courier New" panose="02070309020205020404" pitchFamily="49" charset="0"/>
                          <a:cs typeface="Courier New" panose="02070309020205020404" pitchFamily="49" charset="0"/>
                        </a:rPr>
                        <a:t> size</a:t>
                      </a:r>
                      <a:r>
                        <a:rPr lang="en-US" sz="1800" b="1" dirty="0">
                          <a:solidFill>
                            <a:srgbClr val="787878"/>
                          </a:solidFill>
                          <a:latin typeface="Courier New" panose="02070309020205020404" pitchFamily="49" charset="0"/>
                          <a:cs typeface="Courier New" panose="02070309020205020404" pitchFamily="49" charset="0"/>
                        </a:rPr>
                        <a:t>)</a:t>
                      </a:r>
                    </a:p>
                  </a:txBody>
                  <a:tcPr/>
                </a:tc>
                <a:tc>
                  <a:txBody>
                    <a:bodyPr/>
                    <a:lstStyle/>
                    <a:p>
                      <a:pPr algn="l"/>
                      <a:r>
                        <a:rPr lang="en-US" sz="1800" dirty="0">
                          <a:solidFill>
                            <a:srgbClr val="535353"/>
                          </a:solidFill>
                          <a:latin typeface="Courier New" panose="02070309020205020404" pitchFamily="49" charset="0"/>
                          <a:cs typeface="Courier New" panose="02070309020205020404" pitchFamily="49" charset="0"/>
                        </a:rPr>
                        <a:t>void</a:t>
                      </a:r>
                      <a:r>
                        <a:rPr lang="en-US" sz="1800" dirty="0">
                          <a:solidFill>
                            <a:srgbClr val="000000"/>
                          </a:solidFill>
                          <a:latin typeface="Courier New" panose="02070309020205020404" pitchFamily="49" charset="0"/>
                          <a:cs typeface="Courier New" panose="02070309020205020404" pitchFamily="49" charset="0"/>
                        </a:rPr>
                        <a:t> </a:t>
                      </a:r>
                      <a:r>
                        <a:rPr lang="en-US" sz="1800" b="1" dirty="0" err="1">
                          <a:solidFill>
                            <a:srgbClr val="000000"/>
                          </a:solidFill>
                          <a:latin typeface="Courier New" panose="02070309020205020404" pitchFamily="49" charset="0"/>
                          <a:cs typeface="Courier New" panose="02070309020205020404" pitchFamily="49" charset="0"/>
                        </a:rPr>
                        <a:t>sys_allocate_user_mem</a:t>
                      </a:r>
                      <a:r>
                        <a:rPr lang="en-US" sz="1800" b="1" dirty="0">
                          <a:solidFill>
                            <a:srgbClr val="787878"/>
                          </a:solidFill>
                          <a:latin typeface="Courier New" panose="02070309020205020404" pitchFamily="49" charset="0"/>
                          <a:cs typeface="Courier New" panose="02070309020205020404" pitchFamily="49" charset="0"/>
                        </a:rPr>
                        <a:t>(</a:t>
                      </a:r>
                      <a:r>
                        <a:rPr lang="en-US" sz="1800" b="1" dirty="0">
                          <a:solidFill>
                            <a:srgbClr val="535353"/>
                          </a:solidFill>
                          <a:latin typeface="Courier New" panose="02070309020205020404" pitchFamily="49" charset="0"/>
                          <a:cs typeface="Courier New" panose="02070309020205020404" pitchFamily="49" charset="0"/>
                        </a:rPr>
                        <a:t>uint32</a:t>
                      </a:r>
                      <a:r>
                        <a:rPr lang="en-US" sz="1800" b="1" dirty="0">
                          <a:solidFill>
                            <a:srgbClr val="000000"/>
                          </a:solidFill>
                          <a:latin typeface="Courier New" panose="02070309020205020404" pitchFamily="49" charset="0"/>
                          <a:cs typeface="Courier New" panose="02070309020205020404" pitchFamily="49" charset="0"/>
                        </a:rPr>
                        <a:t> </a:t>
                      </a:r>
                      <a:r>
                        <a:rPr lang="en-US" sz="1800" b="1" dirty="0" err="1">
                          <a:solidFill>
                            <a:srgbClr val="000000"/>
                          </a:solidFill>
                          <a:latin typeface="Courier New" panose="02070309020205020404" pitchFamily="49" charset="0"/>
                          <a:cs typeface="Courier New" panose="02070309020205020404" pitchFamily="49" charset="0"/>
                        </a:rPr>
                        <a:t>virtual_address</a:t>
                      </a:r>
                      <a:r>
                        <a:rPr lang="en-US" sz="1800" b="1" dirty="0">
                          <a:solidFill>
                            <a:srgbClr val="A36622"/>
                          </a:solidFill>
                          <a:latin typeface="Courier New" panose="02070309020205020404" pitchFamily="49" charset="0"/>
                          <a:cs typeface="Courier New" panose="02070309020205020404" pitchFamily="49" charset="0"/>
                        </a:rPr>
                        <a:t>,</a:t>
                      </a:r>
                      <a:r>
                        <a:rPr lang="en-US" sz="1800" b="1" dirty="0">
                          <a:solidFill>
                            <a:srgbClr val="000000"/>
                          </a:solidFill>
                          <a:latin typeface="Courier New" panose="02070309020205020404" pitchFamily="49" charset="0"/>
                          <a:cs typeface="Courier New" panose="02070309020205020404" pitchFamily="49" charset="0"/>
                        </a:rPr>
                        <a:t> </a:t>
                      </a:r>
                      <a:r>
                        <a:rPr lang="en-US" sz="1800" b="1" dirty="0">
                          <a:solidFill>
                            <a:srgbClr val="535353"/>
                          </a:solidFill>
                          <a:latin typeface="Courier New" panose="02070309020205020404" pitchFamily="49" charset="0"/>
                          <a:cs typeface="Courier New" panose="02070309020205020404" pitchFamily="49" charset="0"/>
                        </a:rPr>
                        <a:t>uint32</a:t>
                      </a:r>
                      <a:r>
                        <a:rPr lang="en-US" sz="1800" b="1" dirty="0">
                          <a:solidFill>
                            <a:srgbClr val="000000"/>
                          </a:solidFill>
                          <a:latin typeface="Courier New" panose="02070309020205020404" pitchFamily="49" charset="0"/>
                          <a:cs typeface="Courier New" panose="02070309020205020404" pitchFamily="49" charset="0"/>
                        </a:rPr>
                        <a:t> size</a:t>
                      </a:r>
                      <a:r>
                        <a:rPr lang="en-US" sz="1800" b="1" dirty="0">
                          <a:solidFill>
                            <a:srgbClr val="787878"/>
                          </a:solidFill>
                          <a:latin typeface="Courier New" panose="02070309020205020404" pitchFamily="49" charset="0"/>
                          <a:cs typeface="Courier New" panose="02070309020205020404" pitchFamily="49"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mbria" panose="02040503050406030204"/>
                          <a:ea typeface="+mn-ea"/>
                          <a:cs typeface="Courier New" panose="02070309020205020404" pitchFamily="49" charset="0"/>
                        </a:rPr>
                        <a:t>MS#2</a:t>
                      </a:r>
                      <a:endParaRPr kumimoji="0" lang="en-AE" sz="1800" b="1" i="0" u="none" strike="noStrike" kern="1200" cap="none" spc="0" normalizeH="0" baseline="0" noProof="0" dirty="0">
                        <a:ln>
                          <a:noFill/>
                        </a:ln>
                        <a:solidFill>
                          <a:prstClr val="black"/>
                        </a:solidFill>
                        <a:effectLst/>
                        <a:uLnTx/>
                        <a:uFillTx/>
                        <a:latin typeface="Cambria" panose="02040503050406030204"/>
                        <a:ea typeface="+mn-ea"/>
                        <a:cs typeface="Courier New" panose="02070309020205020404" pitchFamily="49" charset="0"/>
                      </a:endParaRPr>
                    </a:p>
                  </a:txBody>
                  <a:tcPr/>
                </a:tc>
                <a:extLst>
                  <a:ext uri="{0D108BD9-81ED-4DB2-BD59-A6C34878D82A}">
                    <a16:rowId xmlns:a16="http://schemas.microsoft.com/office/drawing/2014/main" val="3434837037"/>
                  </a:ext>
                </a:extLst>
              </a:tr>
              <a:tr h="370840">
                <a:tc>
                  <a:txBody>
                    <a:bodyPr/>
                    <a:lstStyle/>
                    <a:p>
                      <a:pPr algn="l"/>
                      <a:r>
                        <a:rPr lang="en-US" sz="1800" dirty="0">
                          <a:solidFill>
                            <a:srgbClr val="535353"/>
                          </a:solidFill>
                          <a:latin typeface="Courier New" panose="02070309020205020404" pitchFamily="49" charset="0"/>
                          <a:cs typeface="Courier New" panose="02070309020205020404" pitchFamily="49" charset="0"/>
                        </a:rPr>
                        <a:t>void</a:t>
                      </a:r>
                      <a:r>
                        <a:rPr lang="en-US" sz="1800" dirty="0">
                          <a:solidFill>
                            <a:srgbClr val="000000"/>
                          </a:solidFill>
                          <a:latin typeface="Courier New" panose="02070309020205020404" pitchFamily="49" charset="0"/>
                          <a:cs typeface="Courier New" panose="02070309020205020404" pitchFamily="49" charset="0"/>
                        </a:rPr>
                        <a:t> </a:t>
                      </a:r>
                      <a:r>
                        <a:rPr lang="en-US" sz="1800" b="1" dirty="0" err="1">
                          <a:solidFill>
                            <a:srgbClr val="000000"/>
                          </a:solidFill>
                          <a:latin typeface="Courier New" panose="02070309020205020404" pitchFamily="49" charset="0"/>
                          <a:cs typeface="Courier New" panose="02070309020205020404" pitchFamily="49" charset="0"/>
                        </a:rPr>
                        <a:t>sys_free_user_mem</a:t>
                      </a:r>
                      <a:r>
                        <a:rPr lang="en-US" sz="1800" b="1" dirty="0">
                          <a:solidFill>
                            <a:srgbClr val="787878"/>
                          </a:solidFill>
                          <a:latin typeface="Courier New" panose="02070309020205020404" pitchFamily="49" charset="0"/>
                          <a:cs typeface="Courier New" panose="02070309020205020404" pitchFamily="49" charset="0"/>
                        </a:rPr>
                        <a:t>(</a:t>
                      </a:r>
                      <a:r>
                        <a:rPr lang="en-US" sz="1800" b="1" dirty="0">
                          <a:solidFill>
                            <a:srgbClr val="535353"/>
                          </a:solidFill>
                          <a:latin typeface="Courier New" panose="02070309020205020404" pitchFamily="49" charset="0"/>
                          <a:cs typeface="Courier New" panose="02070309020205020404" pitchFamily="49" charset="0"/>
                        </a:rPr>
                        <a:t>uint32</a:t>
                      </a:r>
                      <a:r>
                        <a:rPr lang="en-US" sz="1800" b="1" dirty="0">
                          <a:solidFill>
                            <a:srgbClr val="000000"/>
                          </a:solidFill>
                          <a:latin typeface="Courier New" panose="02070309020205020404" pitchFamily="49" charset="0"/>
                          <a:cs typeface="Courier New" panose="02070309020205020404" pitchFamily="49" charset="0"/>
                        </a:rPr>
                        <a:t> </a:t>
                      </a:r>
                      <a:r>
                        <a:rPr lang="en-US" sz="1800" b="1" dirty="0" err="1">
                          <a:solidFill>
                            <a:srgbClr val="000000"/>
                          </a:solidFill>
                          <a:latin typeface="Courier New" panose="02070309020205020404" pitchFamily="49" charset="0"/>
                          <a:cs typeface="Courier New" panose="02070309020205020404" pitchFamily="49" charset="0"/>
                        </a:rPr>
                        <a:t>virtual_address</a:t>
                      </a:r>
                      <a:r>
                        <a:rPr lang="en-US" sz="1800" b="1" dirty="0">
                          <a:solidFill>
                            <a:srgbClr val="A36622"/>
                          </a:solidFill>
                          <a:latin typeface="Courier New" panose="02070309020205020404" pitchFamily="49" charset="0"/>
                          <a:cs typeface="Courier New" panose="02070309020205020404" pitchFamily="49" charset="0"/>
                        </a:rPr>
                        <a:t>,</a:t>
                      </a:r>
                      <a:r>
                        <a:rPr lang="en-US" sz="1800" b="1" dirty="0">
                          <a:solidFill>
                            <a:srgbClr val="000000"/>
                          </a:solidFill>
                          <a:latin typeface="Courier New" panose="02070309020205020404" pitchFamily="49" charset="0"/>
                          <a:cs typeface="Courier New" panose="02070309020205020404" pitchFamily="49" charset="0"/>
                        </a:rPr>
                        <a:t> </a:t>
                      </a:r>
                      <a:r>
                        <a:rPr lang="en-US" sz="1800" b="1" dirty="0">
                          <a:solidFill>
                            <a:srgbClr val="535353"/>
                          </a:solidFill>
                          <a:latin typeface="Courier New" panose="02070309020205020404" pitchFamily="49" charset="0"/>
                          <a:cs typeface="Courier New" panose="02070309020205020404" pitchFamily="49" charset="0"/>
                        </a:rPr>
                        <a:t>uint32</a:t>
                      </a:r>
                      <a:r>
                        <a:rPr lang="en-US" sz="1800" b="1" dirty="0">
                          <a:solidFill>
                            <a:srgbClr val="000000"/>
                          </a:solidFill>
                          <a:latin typeface="Courier New" panose="02070309020205020404" pitchFamily="49" charset="0"/>
                          <a:cs typeface="Courier New" panose="02070309020205020404" pitchFamily="49" charset="0"/>
                        </a:rPr>
                        <a:t> size</a:t>
                      </a:r>
                      <a:r>
                        <a:rPr lang="en-US" sz="1800" b="1" dirty="0">
                          <a:solidFill>
                            <a:srgbClr val="787878"/>
                          </a:solidFill>
                          <a:latin typeface="Courier New" panose="02070309020205020404" pitchFamily="49" charset="0"/>
                          <a:cs typeface="Courier New" panose="02070309020205020404" pitchFamily="49"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535353"/>
                          </a:solidFill>
                          <a:latin typeface="Courier New" panose="02070309020205020404" pitchFamily="49" charset="0"/>
                          <a:cs typeface="Courier New" panose="02070309020205020404" pitchFamily="49" charset="0"/>
                        </a:rPr>
                        <a:t>void</a:t>
                      </a:r>
                      <a:r>
                        <a:rPr lang="en-US" sz="1800" dirty="0">
                          <a:solidFill>
                            <a:srgbClr val="000000"/>
                          </a:solidFill>
                          <a:latin typeface="Courier New" panose="02070309020205020404" pitchFamily="49" charset="0"/>
                          <a:cs typeface="Courier New" panose="02070309020205020404" pitchFamily="49" charset="0"/>
                        </a:rPr>
                        <a:t> </a:t>
                      </a:r>
                      <a:r>
                        <a:rPr lang="en-US" sz="1800" b="1" dirty="0" err="1">
                          <a:solidFill>
                            <a:srgbClr val="000000"/>
                          </a:solidFill>
                          <a:latin typeface="Courier New" panose="02070309020205020404" pitchFamily="49" charset="0"/>
                          <a:cs typeface="Courier New" panose="02070309020205020404" pitchFamily="49" charset="0"/>
                        </a:rPr>
                        <a:t>sys_free_user_mem</a:t>
                      </a:r>
                      <a:r>
                        <a:rPr lang="en-US" sz="1800" b="1" dirty="0">
                          <a:solidFill>
                            <a:srgbClr val="787878"/>
                          </a:solidFill>
                          <a:latin typeface="Courier New" panose="02070309020205020404" pitchFamily="49" charset="0"/>
                          <a:cs typeface="Courier New" panose="02070309020205020404" pitchFamily="49" charset="0"/>
                        </a:rPr>
                        <a:t>(</a:t>
                      </a:r>
                      <a:r>
                        <a:rPr lang="en-US" sz="1800" b="1" dirty="0">
                          <a:solidFill>
                            <a:srgbClr val="535353"/>
                          </a:solidFill>
                          <a:latin typeface="Courier New" panose="02070309020205020404" pitchFamily="49" charset="0"/>
                          <a:cs typeface="Courier New" panose="02070309020205020404" pitchFamily="49" charset="0"/>
                        </a:rPr>
                        <a:t>uint32</a:t>
                      </a:r>
                      <a:r>
                        <a:rPr lang="en-US" sz="1800" b="1" dirty="0">
                          <a:solidFill>
                            <a:srgbClr val="000000"/>
                          </a:solidFill>
                          <a:latin typeface="Courier New" panose="02070309020205020404" pitchFamily="49" charset="0"/>
                          <a:cs typeface="Courier New" panose="02070309020205020404" pitchFamily="49" charset="0"/>
                        </a:rPr>
                        <a:t> </a:t>
                      </a:r>
                      <a:r>
                        <a:rPr lang="en-US" sz="1800" b="1" dirty="0" err="1">
                          <a:solidFill>
                            <a:srgbClr val="000000"/>
                          </a:solidFill>
                          <a:latin typeface="Courier New" panose="02070309020205020404" pitchFamily="49" charset="0"/>
                          <a:cs typeface="Courier New" panose="02070309020205020404" pitchFamily="49" charset="0"/>
                        </a:rPr>
                        <a:t>virtual_address</a:t>
                      </a:r>
                      <a:r>
                        <a:rPr lang="en-US" sz="1800" b="1" dirty="0">
                          <a:solidFill>
                            <a:srgbClr val="A36622"/>
                          </a:solidFill>
                          <a:latin typeface="Courier New" panose="02070309020205020404" pitchFamily="49" charset="0"/>
                          <a:cs typeface="Courier New" panose="02070309020205020404" pitchFamily="49" charset="0"/>
                        </a:rPr>
                        <a:t>,</a:t>
                      </a:r>
                      <a:r>
                        <a:rPr lang="en-US" sz="1800" b="1" dirty="0">
                          <a:solidFill>
                            <a:srgbClr val="000000"/>
                          </a:solidFill>
                          <a:latin typeface="Courier New" panose="02070309020205020404" pitchFamily="49" charset="0"/>
                          <a:cs typeface="Courier New" panose="02070309020205020404" pitchFamily="49" charset="0"/>
                        </a:rPr>
                        <a:t> </a:t>
                      </a:r>
                      <a:r>
                        <a:rPr lang="en-US" sz="1800" b="1" dirty="0">
                          <a:solidFill>
                            <a:srgbClr val="535353"/>
                          </a:solidFill>
                          <a:latin typeface="Courier New" panose="02070309020205020404" pitchFamily="49" charset="0"/>
                          <a:cs typeface="Courier New" panose="02070309020205020404" pitchFamily="49" charset="0"/>
                        </a:rPr>
                        <a:t>uint32</a:t>
                      </a:r>
                      <a:r>
                        <a:rPr lang="en-US" sz="1800" b="1" dirty="0">
                          <a:solidFill>
                            <a:srgbClr val="000000"/>
                          </a:solidFill>
                          <a:latin typeface="Courier New" panose="02070309020205020404" pitchFamily="49" charset="0"/>
                          <a:cs typeface="Courier New" panose="02070309020205020404" pitchFamily="49" charset="0"/>
                        </a:rPr>
                        <a:t> size</a:t>
                      </a:r>
                      <a:r>
                        <a:rPr lang="en-US" sz="1800" b="1" dirty="0">
                          <a:solidFill>
                            <a:srgbClr val="787878"/>
                          </a:solidFill>
                          <a:latin typeface="Courier New" panose="02070309020205020404" pitchFamily="49" charset="0"/>
                          <a:cs typeface="Courier New" panose="02070309020205020404" pitchFamily="49"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mbria" panose="02040503050406030204"/>
                          <a:ea typeface="+mn-ea"/>
                          <a:cs typeface="Courier New" panose="02070309020205020404" pitchFamily="49" charset="0"/>
                        </a:rPr>
                        <a:t>MS#2</a:t>
                      </a:r>
                      <a:endParaRPr kumimoji="0" lang="en-AE" sz="1800" b="1" i="0" u="none" strike="noStrike" kern="1200" cap="none" spc="0" normalizeH="0" baseline="0" noProof="0" dirty="0">
                        <a:ln>
                          <a:noFill/>
                        </a:ln>
                        <a:solidFill>
                          <a:prstClr val="black"/>
                        </a:solidFill>
                        <a:effectLst/>
                        <a:uLnTx/>
                        <a:uFillTx/>
                        <a:latin typeface="Cambria" panose="02040503050406030204"/>
                        <a:ea typeface="+mn-ea"/>
                        <a:cs typeface="Courier New" panose="02070309020205020404" pitchFamily="49" charset="0"/>
                      </a:endParaRPr>
                    </a:p>
                  </a:txBody>
                  <a:tcPr/>
                </a:tc>
                <a:extLst>
                  <a:ext uri="{0D108BD9-81ED-4DB2-BD59-A6C34878D82A}">
                    <a16:rowId xmlns:a16="http://schemas.microsoft.com/office/drawing/2014/main" val="4270266987"/>
                  </a:ext>
                </a:extLst>
              </a:tr>
            </a:tbl>
          </a:graphicData>
        </a:graphic>
      </p:graphicFrame>
    </p:spTree>
    <p:extLst>
      <p:ext uri="{BB962C8B-B14F-4D97-AF65-F5344CB8AC3E}">
        <p14:creationId xmlns:p14="http://schemas.microsoft.com/office/powerpoint/2010/main" val="174413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A60AE-07D3-E9FE-4728-5C028E1A5D32}"/>
              </a:ext>
            </a:extLst>
          </p:cNvPr>
          <p:cNvSpPr>
            <a:spLocks noGrp="1"/>
          </p:cNvSpPr>
          <p:nvPr>
            <p:ph type="title"/>
          </p:nvPr>
        </p:nvSpPr>
        <p:spPr/>
        <p:txBody>
          <a:bodyPr/>
          <a:lstStyle/>
          <a:p>
            <a:r>
              <a:rPr lang="en-US" b="1" dirty="0"/>
              <a:t>#3:</a:t>
            </a:r>
            <a:r>
              <a:rPr lang="en-US" dirty="0"/>
              <a:t> Params Validation</a:t>
            </a:r>
            <a:endParaRPr lang="en-AE" dirty="0"/>
          </a:p>
        </p:txBody>
      </p:sp>
      <p:sp>
        <p:nvSpPr>
          <p:cNvPr id="3" name="Content Placeholder 2">
            <a:extLst>
              <a:ext uri="{FF2B5EF4-FFF2-40B4-BE49-F238E27FC236}">
                <a16:creationId xmlns:a16="http://schemas.microsoft.com/office/drawing/2014/main" id="{2CA43B07-FE42-56FC-8553-974CBDE9EFB0}"/>
              </a:ext>
            </a:extLst>
          </p:cNvPr>
          <p:cNvSpPr>
            <a:spLocks noGrp="1"/>
          </p:cNvSpPr>
          <p:nvPr>
            <p:ph idx="1"/>
          </p:nvPr>
        </p:nvSpPr>
        <p:spPr>
          <a:xfrm>
            <a:off x="1" y="1845733"/>
            <a:ext cx="12192000" cy="4870027"/>
          </a:xfrm>
        </p:spPr>
        <p:txBody>
          <a:bodyPr>
            <a:normAutofit/>
          </a:bodyPr>
          <a:lstStyle/>
          <a:p>
            <a:pPr>
              <a:lnSpc>
                <a:spcPct val="100000"/>
              </a:lnSpc>
            </a:pPr>
            <a:r>
              <a:rPr lang="en-US" b="1" dirty="0"/>
              <a:t>Description:</a:t>
            </a:r>
          </a:p>
          <a:p>
            <a:pPr lvl="1">
              <a:lnSpc>
                <a:spcPct val="100000"/>
              </a:lnSpc>
            </a:pPr>
            <a:r>
              <a:rPr lang="en-US" dirty="0"/>
              <a:t>At </a:t>
            </a:r>
            <a:r>
              <a:rPr lang="en-US" b="1" dirty="0"/>
              <a:t>kernel side</a:t>
            </a:r>
            <a:r>
              <a:rPr lang="en-US" dirty="0"/>
              <a:t>: need to validate any </a:t>
            </a:r>
            <a:r>
              <a:rPr lang="en-US" b="1" dirty="0"/>
              <a:t>address (or range) </a:t>
            </a:r>
            <a:r>
              <a:rPr lang="en-US" dirty="0"/>
              <a:t>that is passed from user to kernel to ensure that:</a:t>
            </a:r>
          </a:p>
          <a:p>
            <a:pPr marL="726948" lvl="2" indent="-342900">
              <a:lnSpc>
                <a:spcPct val="100000"/>
              </a:lnSpc>
              <a:buFont typeface="+mj-lt"/>
              <a:buAutoNum type="arabicPeriod"/>
            </a:pPr>
            <a:r>
              <a:rPr lang="en-US" sz="1800" b="1" dirty="0">
                <a:solidFill>
                  <a:srgbClr val="FF0000"/>
                </a:solidFill>
              </a:rPr>
              <a:t>NOT</a:t>
            </a:r>
            <a:r>
              <a:rPr lang="en-US" sz="1800" b="1" dirty="0"/>
              <a:t> null </a:t>
            </a:r>
            <a:r>
              <a:rPr lang="en-US" sz="1800" dirty="0"/>
              <a:t>pointers, </a:t>
            </a:r>
          </a:p>
          <a:p>
            <a:pPr marL="726948" lvl="2" indent="-342900">
              <a:lnSpc>
                <a:spcPct val="100000"/>
              </a:lnSpc>
              <a:buFont typeface="+mj-lt"/>
              <a:buAutoNum type="arabicPeriod"/>
            </a:pPr>
            <a:r>
              <a:rPr lang="en-US" sz="1800" b="1" dirty="0">
                <a:solidFill>
                  <a:srgbClr val="FF0000"/>
                </a:solidFill>
              </a:rPr>
              <a:t>NOT</a:t>
            </a:r>
            <a:r>
              <a:rPr lang="en-US" sz="1800" b="1" dirty="0"/>
              <a:t> illegal </a:t>
            </a:r>
            <a:r>
              <a:rPr lang="en-US" sz="1800" dirty="0"/>
              <a:t>pointers (e.g. pointing to kernel memory) (i.e. outside User Heap [</a:t>
            </a:r>
            <a:r>
              <a:rPr lang="en-US" sz="1800" b="1" dirty="0">
                <a:latin typeface="Courier New" panose="02070309020205020404" pitchFamily="49" charset="0"/>
                <a:cs typeface="Courier New" panose="02070309020205020404" pitchFamily="49" charset="0"/>
              </a:rPr>
              <a:t>USER_HEAP_START, USER_HEAP_MAX)</a:t>
            </a:r>
            <a:r>
              <a:rPr lang="en-US" sz="1800" dirty="0"/>
              <a:t>),</a:t>
            </a:r>
          </a:p>
          <a:p>
            <a:pPr marL="726948" lvl="2" indent="-342900">
              <a:lnSpc>
                <a:spcPct val="100000"/>
              </a:lnSpc>
              <a:buFont typeface="+mj-lt"/>
              <a:buAutoNum type="arabicPeriod"/>
            </a:pPr>
            <a:r>
              <a:rPr lang="en-US" sz="1800" b="1" dirty="0">
                <a:solidFill>
                  <a:srgbClr val="FF0000"/>
                </a:solidFill>
              </a:rPr>
              <a:t>NOT</a:t>
            </a:r>
            <a:r>
              <a:rPr lang="en-US" sz="1800" b="1" dirty="0"/>
              <a:t> invalid </a:t>
            </a:r>
            <a:r>
              <a:rPr lang="en-US" sz="1800" dirty="0"/>
              <a:t>pointers (e.g. pointing to unmapped memory), </a:t>
            </a:r>
          </a:p>
          <a:p>
            <a:pPr lvl="1">
              <a:lnSpc>
                <a:spcPct val="100000"/>
              </a:lnSpc>
            </a:pPr>
            <a:r>
              <a:rPr lang="en-US" dirty="0"/>
              <a:t>Check only the </a:t>
            </a:r>
            <a:r>
              <a:rPr lang="en-US" b="1" dirty="0"/>
              <a:t>first TWO cases</a:t>
            </a:r>
            <a:r>
              <a:rPr lang="en-US" dirty="0"/>
              <a:t>. If violated, kernel should </a:t>
            </a:r>
            <a:r>
              <a:rPr lang="en-US" b="1" dirty="0"/>
              <a:t>EXIT</a:t>
            </a:r>
            <a:r>
              <a:rPr lang="en-US" dirty="0"/>
              <a:t> the </a:t>
            </a:r>
            <a:r>
              <a:rPr lang="en-US" b="1" dirty="0"/>
              <a:t>user program </a:t>
            </a:r>
            <a:r>
              <a:rPr lang="en-US" dirty="0"/>
              <a:t>by calling:</a:t>
            </a:r>
          </a:p>
          <a:p>
            <a:pPr marL="201168" lvl="1" indent="0" algn="ctr">
              <a:lnSpc>
                <a:spcPct val="100000"/>
              </a:lnSpc>
              <a:buNone/>
            </a:pPr>
            <a:r>
              <a:rPr lang="en-US" b="1" dirty="0" err="1">
                <a:solidFill>
                  <a:srgbClr val="000000"/>
                </a:solidFill>
                <a:latin typeface="Courier New" panose="02070309020205020404" pitchFamily="49" charset="0"/>
                <a:cs typeface="Courier New" panose="02070309020205020404" pitchFamily="49" charset="0"/>
              </a:rPr>
              <a:t>e</a:t>
            </a:r>
            <a:r>
              <a:rPr lang="en-US" sz="1800" b="1" dirty="0" err="1">
                <a:solidFill>
                  <a:srgbClr val="000000"/>
                </a:solidFill>
                <a:latin typeface="Courier New" panose="02070309020205020404" pitchFamily="49" charset="0"/>
                <a:cs typeface="Courier New" panose="02070309020205020404" pitchFamily="49" charset="0"/>
              </a:rPr>
              <a:t>nv_exit</a:t>
            </a:r>
            <a:r>
              <a:rPr lang="en-US" sz="1800" b="1" dirty="0">
                <a:solidFill>
                  <a:srgbClr val="787878"/>
                </a:solidFill>
                <a:latin typeface="Courier New" panose="02070309020205020404" pitchFamily="49" charset="0"/>
                <a:cs typeface="Courier New" panose="02070309020205020404" pitchFamily="49" charset="0"/>
              </a:rPr>
              <a:t>()</a:t>
            </a:r>
            <a:r>
              <a:rPr lang="en-US" sz="1800" b="1" dirty="0">
                <a:solidFill>
                  <a:srgbClr val="A36622"/>
                </a:solidFill>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lnSpc>
                <a:spcPct val="100000"/>
              </a:lnSpc>
            </a:pPr>
            <a:r>
              <a:rPr lang="en-US" dirty="0"/>
              <a:t>Third case cause a “page fault” that you can handle by modifying the code for </a:t>
            </a:r>
            <a:r>
              <a:rPr lang="en-US" dirty="0" err="1"/>
              <a:t>page_fault</a:t>
            </a:r>
            <a:r>
              <a:rPr lang="en-US" dirty="0"/>
              <a:t>() in MS#2. </a:t>
            </a:r>
          </a:p>
          <a:p>
            <a:pPr lvl="1">
              <a:lnSpc>
                <a:spcPct val="100000"/>
              </a:lnSpc>
            </a:pPr>
            <a:r>
              <a:rPr lang="en-US" dirty="0"/>
              <a:t>This technique is normally faster because it takes advantage of the processor’s MMU, so it tends to be used in real kernels (including Linux).</a:t>
            </a:r>
          </a:p>
          <a:p>
            <a:pPr>
              <a:lnSpc>
                <a:spcPct val="100000"/>
              </a:lnSpc>
            </a:pPr>
            <a:r>
              <a:rPr lang="en-US" b="1" dirty="0"/>
              <a:t>Testing:</a:t>
            </a:r>
          </a:p>
          <a:p>
            <a:pPr lvl="1">
              <a:lnSpc>
                <a:spcPct val="100000"/>
              </a:lnSpc>
            </a:pPr>
            <a:r>
              <a:rPr lang="en-US" b="1" dirty="0">
                <a:latin typeface="Courier New" panose="02070309020205020404" pitchFamily="49" charset="0"/>
                <a:cs typeface="Courier New" panose="02070309020205020404" pitchFamily="49" charset="0"/>
              </a:rPr>
              <a:t>FOS&gt; run tst_syscalls_2 10</a:t>
            </a:r>
            <a:endParaRPr lang="en-US" dirty="0"/>
          </a:p>
        </p:txBody>
      </p:sp>
      <p:sp>
        <p:nvSpPr>
          <p:cNvPr id="4" name="Slide Number Placeholder 3">
            <a:extLst>
              <a:ext uri="{FF2B5EF4-FFF2-40B4-BE49-F238E27FC236}">
                <a16:creationId xmlns:a16="http://schemas.microsoft.com/office/drawing/2014/main" id="{075E9E4D-2CB3-A4C6-D996-086C7C2DDB34}"/>
              </a:ext>
            </a:extLst>
          </p:cNvPr>
          <p:cNvSpPr>
            <a:spLocks noGrp="1"/>
          </p:cNvSpPr>
          <p:nvPr>
            <p:ph type="sldNum" sz="quarter" idx="12"/>
          </p:nvPr>
        </p:nvSpPr>
        <p:spPr/>
        <p:txBody>
          <a:bodyPr/>
          <a:lstStyle/>
          <a:p>
            <a:fld id="{090AD7CF-F0A2-4383-A038-D82EAAF254E2}" type="slidenum">
              <a:rPr lang="en-US" smtClean="0"/>
              <a:t>26</a:t>
            </a:fld>
            <a:endParaRPr lang="en-US"/>
          </a:p>
        </p:txBody>
      </p:sp>
    </p:spTree>
    <p:extLst>
      <p:ext uri="{BB962C8B-B14F-4D97-AF65-F5344CB8AC3E}">
        <p14:creationId xmlns:p14="http://schemas.microsoft.com/office/powerpoint/2010/main" val="2035950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7772D-765F-870E-3632-73E0D2B68D0D}"/>
              </a:ext>
            </a:extLst>
          </p:cNvPr>
          <p:cNvSpPr>
            <a:spLocks noGrp="1"/>
          </p:cNvSpPr>
          <p:nvPr>
            <p:ph type="title"/>
          </p:nvPr>
        </p:nvSpPr>
        <p:spPr/>
        <p:txBody>
          <a:bodyPr/>
          <a:lstStyle/>
          <a:p>
            <a:r>
              <a:rPr lang="en-US" b="1" dirty="0"/>
              <a:t>Agenda</a:t>
            </a:r>
          </a:p>
        </p:txBody>
      </p:sp>
      <p:sp>
        <p:nvSpPr>
          <p:cNvPr id="3" name="Content Placeholder 2">
            <a:extLst>
              <a:ext uri="{FF2B5EF4-FFF2-40B4-BE49-F238E27FC236}">
                <a16:creationId xmlns:a16="http://schemas.microsoft.com/office/drawing/2014/main" id="{71A8471A-C9D0-5A9A-5A1E-FE77062D3413}"/>
              </a:ext>
            </a:extLst>
          </p:cNvPr>
          <p:cNvSpPr>
            <a:spLocks noGrp="1"/>
          </p:cNvSpPr>
          <p:nvPr>
            <p:ph idx="1"/>
          </p:nvPr>
        </p:nvSpPr>
        <p:spPr>
          <a:xfrm>
            <a:off x="1097280" y="1845733"/>
            <a:ext cx="10058400" cy="4488392"/>
          </a:xfrm>
        </p:spPr>
        <p:txBody>
          <a:bodyPr>
            <a:normAutofit/>
          </a:bodyPr>
          <a:lstStyle/>
          <a:p>
            <a:pPr>
              <a:buFont typeface="Wingdings" panose="05000000000000000000" pitchFamily="2" charset="2"/>
              <a:buChar char="§"/>
            </a:pPr>
            <a:r>
              <a:rPr lang="en-US" dirty="0">
                <a:solidFill>
                  <a:schemeClr val="bg1">
                    <a:lumMod val="65000"/>
                  </a:schemeClr>
                </a:solidFill>
              </a:rPr>
              <a:t>Logistics</a:t>
            </a:r>
          </a:p>
          <a:p>
            <a:pPr>
              <a:buFont typeface="Wingdings" panose="05000000000000000000" pitchFamily="2" charset="2"/>
              <a:buChar char="§"/>
            </a:pPr>
            <a:r>
              <a:rPr lang="en-US" dirty="0">
                <a:solidFill>
                  <a:schemeClr val="bg1">
                    <a:lumMod val="65000"/>
                  </a:schemeClr>
                </a:solidFill>
              </a:rPr>
              <a:t>Part 0: Prerequisites</a:t>
            </a:r>
          </a:p>
          <a:p>
            <a:pPr lvl="1">
              <a:buFont typeface="Wingdings" panose="05000000000000000000" pitchFamily="2" charset="2"/>
              <a:buChar char="§"/>
            </a:pPr>
            <a:r>
              <a:rPr lang="en-US" dirty="0">
                <a:solidFill>
                  <a:schemeClr val="bg1">
                    <a:lumMod val="65000"/>
                  </a:schemeClr>
                </a:solidFill>
              </a:rPr>
              <a:t>Pointers</a:t>
            </a:r>
          </a:p>
          <a:p>
            <a:pPr lvl="1">
              <a:buFont typeface="Wingdings" panose="05000000000000000000" pitchFamily="2" charset="2"/>
              <a:buChar char="§"/>
            </a:pPr>
            <a:r>
              <a:rPr lang="en-US" dirty="0">
                <a:solidFill>
                  <a:schemeClr val="bg1">
                    <a:lumMod val="65000"/>
                  </a:schemeClr>
                </a:solidFill>
              </a:rPr>
              <a:t>LISTs in FOS</a:t>
            </a:r>
          </a:p>
          <a:p>
            <a:pPr>
              <a:buFont typeface="Wingdings" panose="05000000000000000000" pitchFamily="2" charset="2"/>
              <a:buChar char="§"/>
            </a:pPr>
            <a:r>
              <a:rPr lang="en-US" dirty="0">
                <a:solidFill>
                  <a:schemeClr val="bg1">
                    <a:lumMod val="65000"/>
                  </a:schemeClr>
                </a:solidFill>
              </a:rPr>
              <a:t>Part 1: Play with Code!</a:t>
            </a:r>
          </a:p>
          <a:p>
            <a:pPr>
              <a:buFont typeface="Wingdings" panose="05000000000000000000" pitchFamily="2" charset="2"/>
              <a:buChar char="§"/>
            </a:pPr>
            <a:r>
              <a:rPr lang="en-US" dirty="0">
                <a:solidFill>
                  <a:schemeClr val="bg1">
                    <a:lumMod val="65000"/>
                  </a:schemeClr>
                </a:solidFill>
              </a:rPr>
              <a:t>Part 2: System Calls</a:t>
            </a:r>
          </a:p>
          <a:p>
            <a:pPr>
              <a:buFont typeface="Wingdings" panose="05000000000000000000" pitchFamily="2" charset="2"/>
              <a:buChar char="§"/>
            </a:pPr>
            <a:r>
              <a:rPr lang="en-US" dirty="0"/>
              <a:t>Part 3: Dynamic Allocator</a:t>
            </a:r>
          </a:p>
          <a:p>
            <a:pPr>
              <a:buFont typeface="Wingdings" panose="05000000000000000000" pitchFamily="2" charset="2"/>
              <a:buChar char="§"/>
            </a:pPr>
            <a:r>
              <a:rPr lang="en-US" dirty="0"/>
              <a:t>Part 4: Locks</a:t>
            </a:r>
          </a:p>
          <a:p>
            <a:pPr>
              <a:buFont typeface="Wingdings" panose="05000000000000000000" pitchFamily="2" charset="2"/>
              <a:buChar char="§"/>
            </a:pPr>
            <a:r>
              <a:rPr lang="en-US" dirty="0"/>
              <a:t>Summary &amp; Quick Guide</a:t>
            </a:r>
          </a:p>
          <a:p>
            <a:pPr>
              <a:buFont typeface="Wingdings" panose="05000000000000000000" pitchFamily="2" charset="2"/>
              <a:buChar char="§"/>
            </a:pPr>
            <a:r>
              <a:rPr lang="en-US" dirty="0"/>
              <a:t>How to submit?</a:t>
            </a:r>
          </a:p>
        </p:txBody>
      </p:sp>
      <p:sp>
        <p:nvSpPr>
          <p:cNvPr id="4" name="Slide Number Placeholder 3">
            <a:extLst>
              <a:ext uri="{FF2B5EF4-FFF2-40B4-BE49-F238E27FC236}">
                <a16:creationId xmlns:a16="http://schemas.microsoft.com/office/drawing/2014/main" id="{50378EB8-E269-680F-9D36-3D32E91AF957}"/>
              </a:ext>
            </a:extLst>
          </p:cNvPr>
          <p:cNvSpPr>
            <a:spLocks noGrp="1"/>
          </p:cNvSpPr>
          <p:nvPr>
            <p:ph type="sldNum" sz="quarter" idx="12"/>
          </p:nvPr>
        </p:nvSpPr>
        <p:spPr/>
        <p:txBody>
          <a:bodyPr/>
          <a:lstStyle/>
          <a:p>
            <a:fld id="{090AD7CF-F0A2-4383-A038-D82EAAF254E2}" type="slidenum">
              <a:rPr lang="en-US" smtClean="0"/>
              <a:t>27</a:t>
            </a:fld>
            <a:endParaRPr lang="en-US"/>
          </a:p>
        </p:txBody>
      </p:sp>
      <p:pic>
        <p:nvPicPr>
          <p:cNvPr id="7" name="Picture 6" descr="A clock with numbers&#10;&#10;Description automatically generated">
            <a:extLst>
              <a:ext uri="{FF2B5EF4-FFF2-40B4-BE49-F238E27FC236}">
                <a16:creationId xmlns:a16="http://schemas.microsoft.com/office/drawing/2014/main" id="{8FC419A5-1CC9-3879-12C6-67F9EB36D5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0" y="0"/>
            <a:ext cx="1219200" cy="1209675"/>
          </a:xfrm>
          <a:prstGeom prst="rect">
            <a:avLst/>
          </a:prstGeom>
        </p:spPr>
      </p:pic>
    </p:spTree>
    <p:extLst>
      <p:ext uri="{BB962C8B-B14F-4D97-AF65-F5344CB8AC3E}">
        <p14:creationId xmlns:p14="http://schemas.microsoft.com/office/powerpoint/2010/main" val="2848394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12C1C-768E-67BA-CE7E-057E322C6BCD}"/>
              </a:ext>
            </a:extLst>
          </p:cNvPr>
          <p:cNvSpPr>
            <a:spLocks noGrp="1"/>
          </p:cNvSpPr>
          <p:nvPr>
            <p:ph type="title"/>
          </p:nvPr>
        </p:nvSpPr>
        <p:spPr/>
        <p:txBody>
          <a:bodyPr/>
          <a:lstStyle/>
          <a:p>
            <a:r>
              <a:rPr lang="en-US" dirty="0"/>
              <a:t>Objective</a:t>
            </a:r>
          </a:p>
        </p:txBody>
      </p:sp>
      <p:sp>
        <p:nvSpPr>
          <p:cNvPr id="4" name="Cloud 3">
            <a:extLst>
              <a:ext uri="{FF2B5EF4-FFF2-40B4-BE49-F238E27FC236}">
                <a16:creationId xmlns:a16="http://schemas.microsoft.com/office/drawing/2014/main" id="{FD3C8C65-1369-EE38-B323-45647228EE27}"/>
              </a:ext>
            </a:extLst>
          </p:cNvPr>
          <p:cNvSpPr/>
          <p:nvPr/>
        </p:nvSpPr>
        <p:spPr>
          <a:xfrm>
            <a:off x="1154084" y="2270926"/>
            <a:ext cx="10058400" cy="2924072"/>
          </a:xfrm>
          <a:prstGeom prst="cloud">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en-US" sz="2200" dirty="0"/>
              <a:t>Handle memory blocks </a:t>
            </a:r>
            <a:r>
              <a:rPr lang="en-US" sz="2200" b="1" u="sng" dirty="0">
                <a:solidFill>
                  <a:srgbClr val="FF0000"/>
                </a:solidFill>
              </a:rPr>
              <a:t>dynamically</a:t>
            </a:r>
            <a:r>
              <a:rPr lang="en-US" sz="2200" dirty="0"/>
              <a:t> by using </a:t>
            </a:r>
            <a:r>
              <a:rPr lang="en-US" sz="2200" b="1" u="sng" dirty="0">
                <a:solidFill>
                  <a:srgbClr val="FF0000"/>
                </a:solidFill>
              </a:rPr>
              <a:t>LISTS</a:t>
            </a:r>
            <a:r>
              <a:rPr lang="en-US" sz="2200" dirty="0"/>
              <a:t> to </a:t>
            </a:r>
            <a:r>
              <a:rPr lang="en-US" sz="2200" b="1" dirty="0">
                <a:solidFill>
                  <a:schemeClr val="tx2"/>
                </a:solidFill>
              </a:rPr>
              <a:t>allocate or free any required space in heap by </a:t>
            </a:r>
            <a:r>
              <a:rPr lang="en-US" sz="2200" dirty="0"/>
              <a:t>either OS or any user program </a:t>
            </a:r>
          </a:p>
        </p:txBody>
      </p:sp>
      <p:sp>
        <p:nvSpPr>
          <p:cNvPr id="5" name="Slide Number Placeholder 4">
            <a:extLst>
              <a:ext uri="{FF2B5EF4-FFF2-40B4-BE49-F238E27FC236}">
                <a16:creationId xmlns:a16="http://schemas.microsoft.com/office/drawing/2014/main" id="{C8AE487D-FCB8-AE5A-2ADD-FA62E1A8747E}"/>
              </a:ext>
            </a:extLst>
          </p:cNvPr>
          <p:cNvSpPr>
            <a:spLocks noGrp="1"/>
          </p:cNvSpPr>
          <p:nvPr>
            <p:ph type="sldNum" sz="quarter" idx="12"/>
          </p:nvPr>
        </p:nvSpPr>
        <p:spPr/>
        <p:txBody>
          <a:bodyPr/>
          <a:lstStyle/>
          <a:p>
            <a:fld id="{090AD7CF-F0A2-4383-A038-D82EAAF254E2}" type="slidenum">
              <a:rPr lang="en-US" smtClean="0"/>
              <a:t>28</a:t>
            </a:fld>
            <a:endParaRPr lang="en-US"/>
          </a:p>
        </p:txBody>
      </p:sp>
    </p:spTree>
    <p:extLst>
      <p:ext uri="{BB962C8B-B14F-4D97-AF65-F5344CB8AC3E}">
        <p14:creationId xmlns:p14="http://schemas.microsoft.com/office/powerpoint/2010/main" val="6993204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Idea:</a:t>
            </a:r>
            <a:r>
              <a:rPr lang="en-US" dirty="0"/>
              <a:t> Heap</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1097280" y="1845734"/>
            <a:ext cx="11094720" cy="5012266"/>
          </a:xfrm>
        </p:spPr>
        <p:txBody>
          <a:bodyPr>
            <a:normAutofit/>
          </a:bodyPr>
          <a:lstStyle/>
          <a:p>
            <a:pPr>
              <a:lnSpc>
                <a:spcPct val="150000"/>
              </a:lnSpc>
            </a:pPr>
            <a:r>
              <a:rPr lang="en-AE" dirty="0">
                <a:solidFill>
                  <a:srgbClr val="5C5962"/>
                </a:solidFill>
                <a:effectLst/>
                <a:latin typeface="+mj-lt"/>
                <a:ea typeface="Calibri" panose="020F0502020204030204" pitchFamily="34" charset="0"/>
              </a:rPr>
              <a:t>a space of memory, continuous in the virtual address space, with three bounds:</a:t>
            </a:r>
          </a:p>
          <a:p>
            <a:pPr marL="635508" lvl="1" indent="-342900" algn="justLow" eaLnBrk="0" fontAlgn="base" hangingPunct="0">
              <a:lnSpc>
                <a:spcPct val="150000"/>
              </a:lnSpc>
              <a:spcBef>
                <a:spcPct val="0"/>
              </a:spcBef>
              <a:spcAft>
                <a:spcPct val="0"/>
              </a:spcAft>
              <a:buClrTx/>
              <a:buFont typeface="+mj-lt"/>
              <a:buAutoNum type="arabicPeriod"/>
              <a:tabLst>
                <a:tab pos="228600" algn="l"/>
              </a:tabLst>
            </a:pPr>
            <a:r>
              <a:rPr kumimoji="0" lang="en-US" altLang="en-US" b="0"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The </a:t>
            </a:r>
            <a:r>
              <a:rPr kumimoji="0" lang="en-US" altLang="en-US" b="1"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bottom</a:t>
            </a:r>
            <a:r>
              <a:rPr kumimoji="0" lang="en-US" altLang="en-US" b="0"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 of the heap.</a:t>
            </a:r>
            <a:endParaRPr kumimoji="0" lang="en-US" altLang="en-US" b="0" i="0" u="none" strike="noStrike" cap="none" normalizeH="0" baseline="0" dirty="0">
              <a:ln>
                <a:noFill/>
              </a:ln>
              <a:solidFill>
                <a:schemeClr val="tx1"/>
              </a:solidFill>
              <a:effectLst/>
              <a:latin typeface="+mj-lt"/>
              <a:ea typeface="Times New Roman" panose="02020603050405020304" pitchFamily="18" charset="0"/>
            </a:endParaRPr>
          </a:p>
          <a:p>
            <a:pPr marL="635508" lvl="1" indent="-342900" algn="justLow" eaLnBrk="0" fontAlgn="base" hangingPunct="0">
              <a:lnSpc>
                <a:spcPct val="150000"/>
              </a:lnSpc>
              <a:spcBef>
                <a:spcPct val="0"/>
              </a:spcBef>
              <a:spcAft>
                <a:spcPct val="0"/>
              </a:spcAft>
              <a:buClrTx/>
              <a:buFont typeface="+mj-lt"/>
              <a:buAutoNum type="arabicPeriod"/>
              <a:tabLst>
                <a:tab pos="228600" algn="l"/>
              </a:tabLst>
            </a:pPr>
            <a:r>
              <a:rPr kumimoji="0" lang="en-US" altLang="en-US" b="0"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The top of the heap, known as the </a:t>
            </a:r>
            <a:r>
              <a:rPr kumimoji="0" lang="en-US" altLang="en-US" b="1"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break</a:t>
            </a:r>
            <a:r>
              <a:rPr kumimoji="0" lang="en-US" altLang="en-US" b="0"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 The break can be changed using </a:t>
            </a:r>
            <a:r>
              <a:rPr kumimoji="0" lang="en-US" altLang="en-US" b="0" i="0" u="none" strike="noStrike" cap="none" normalizeH="0" baseline="0" dirty="0">
                <a:ln>
                  <a:noFill/>
                </a:ln>
                <a:solidFill>
                  <a:srgbClr val="5C5962"/>
                </a:solidFill>
                <a:effectLst/>
                <a:latin typeface="+mj-lt"/>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5C5962"/>
                </a:solidFill>
                <a:effectLst/>
                <a:latin typeface="+mj-lt"/>
                <a:ea typeface="Times New Roman" panose="02020603050405020304" pitchFamily="18" charset="0"/>
                <a:cs typeface="Courier New" panose="02070309020205020404" pitchFamily="49" charset="0"/>
              </a:rPr>
              <a:t>sbrk</a:t>
            </a:r>
            <a:r>
              <a:rPr kumimoji="0" lang="en-US" altLang="en-US" b="0"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 </a:t>
            </a:r>
          </a:p>
          <a:p>
            <a:pPr marL="635508" lvl="1" indent="-342900" algn="justLow" eaLnBrk="0" fontAlgn="base" hangingPunct="0">
              <a:lnSpc>
                <a:spcPct val="150000"/>
              </a:lnSpc>
              <a:spcBef>
                <a:spcPct val="0"/>
              </a:spcBef>
              <a:spcAft>
                <a:spcPct val="0"/>
              </a:spcAft>
              <a:buClrTx/>
              <a:buFont typeface="+mj-lt"/>
              <a:buAutoNum type="arabicPeriod"/>
              <a:tabLst>
                <a:tab pos="228600" algn="l"/>
              </a:tabLst>
            </a:pPr>
            <a:r>
              <a:rPr kumimoji="0" lang="en-US" altLang="en-US" b="0" i="0" u="none" strike="noStrike" cap="none" normalizeH="0" baseline="0" dirty="0">
                <a:ln>
                  <a:noFill/>
                </a:ln>
                <a:solidFill>
                  <a:srgbClr val="5C5962"/>
                </a:solidFill>
                <a:effectLst/>
                <a:latin typeface="+mj-lt"/>
                <a:ea typeface="Calibri" panose="020F0502020204030204" pitchFamily="34" charset="0"/>
                <a:cs typeface="Segoe UI" panose="020B0502040204020203" pitchFamily="34" charset="0"/>
              </a:rPr>
              <a:t>The </a:t>
            </a:r>
            <a:r>
              <a:rPr kumimoji="0" lang="en-US" altLang="en-US" b="1" i="0" u="none" strike="noStrike" cap="none" normalizeH="0" baseline="0" dirty="0">
                <a:ln>
                  <a:noFill/>
                </a:ln>
                <a:solidFill>
                  <a:srgbClr val="5C5962"/>
                </a:solidFill>
                <a:effectLst/>
                <a:latin typeface="+mj-lt"/>
                <a:ea typeface="Calibri" panose="020F0502020204030204" pitchFamily="34" charset="0"/>
                <a:cs typeface="Segoe UI" panose="020B0502040204020203" pitchFamily="34" charset="0"/>
              </a:rPr>
              <a:t>hard limit </a:t>
            </a:r>
            <a:r>
              <a:rPr kumimoji="0" lang="en-US" altLang="en-US" b="0" i="0" u="none" strike="noStrike" cap="none" normalizeH="0" baseline="0" dirty="0">
                <a:ln>
                  <a:noFill/>
                </a:ln>
                <a:solidFill>
                  <a:srgbClr val="5C5962"/>
                </a:solidFill>
                <a:effectLst/>
                <a:latin typeface="+mj-lt"/>
                <a:ea typeface="Calibri" panose="020F0502020204030204" pitchFamily="34" charset="0"/>
                <a:cs typeface="Segoe UI" panose="020B0502040204020203" pitchFamily="34" charset="0"/>
              </a:rPr>
              <a:t>of the heap, which the break can’t surpass. </a:t>
            </a:r>
            <a:r>
              <a:rPr kumimoji="0" lang="en-US" altLang="en-US" b="0"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 </a:t>
            </a:r>
            <a:endParaRPr kumimoji="0" lang="en-US" altLang="en-US" b="0" i="0" u="none" strike="noStrike" cap="none" normalizeH="0" baseline="0" dirty="0">
              <a:ln>
                <a:noFill/>
              </a:ln>
              <a:solidFill>
                <a:schemeClr val="tx1"/>
              </a:solidFill>
              <a:effectLst/>
              <a:latin typeface="+mj-lt"/>
            </a:endParaRPr>
          </a:p>
          <a:p>
            <a:pPr>
              <a:lnSpc>
                <a:spcPct val="150000"/>
              </a:lnSpc>
            </a:pPr>
            <a:endParaRPr lang="en-AE" dirty="0">
              <a:solidFill>
                <a:srgbClr val="5C5962"/>
              </a:solidFill>
              <a:effectLst/>
              <a:latin typeface="+mj-lt"/>
              <a:ea typeface="Calibri" panose="020F0502020204030204" pitchFamily="34" charset="0"/>
            </a:endParaRPr>
          </a:p>
          <a:p>
            <a:pPr>
              <a:lnSpc>
                <a:spcPct val="150000"/>
              </a:lnSpc>
            </a:pPr>
            <a:endParaRPr lang="en-AE" sz="2400" dirty="0">
              <a:latin typeface="+mj-lt"/>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29</a:t>
            </a:fld>
            <a:endParaRPr lang="en-US"/>
          </a:p>
        </p:txBody>
      </p:sp>
      <p:pic>
        <p:nvPicPr>
          <p:cNvPr id="5" name="Picture 4" descr="virtual_memory">
            <a:extLst>
              <a:ext uri="{FF2B5EF4-FFF2-40B4-BE49-F238E27FC236}">
                <a16:creationId xmlns:a16="http://schemas.microsoft.com/office/drawing/2014/main" id="{9C44E46D-E723-3FC8-FC56-4A154711C8E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57440" y="3302000"/>
            <a:ext cx="4734560" cy="3556000"/>
          </a:xfrm>
          <a:prstGeom prst="rect">
            <a:avLst/>
          </a:prstGeom>
          <a:noFill/>
          <a:ln>
            <a:noFill/>
          </a:ln>
        </p:spPr>
      </p:pic>
    </p:spTree>
    <p:extLst>
      <p:ext uri="{BB962C8B-B14F-4D97-AF65-F5344CB8AC3E}">
        <p14:creationId xmlns:p14="http://schemas.microsoft.com/office/powerpoint/2010/main" val="1363397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090"/>
            <a:ext cx="10058400" cy="886214"/>
          </a:xfrm>
        </p:spPr>
        <p:txBody>
          <a:bodyPr/>
          <a:lstStyle/>
          <a:p>
            <a:r>
              <a:rPr lang="en-US" dirty="0"/>
              <a:t>Logistics</a:t>
            </a:r>
            <a:endParaRPr lang="ar-EG" dirty="0"/>
          </a:p>
        </p:txBody>
      </p:sp>
      <p:sp>
        <p:nvSpPr>
          <p:cNvPr id="3" name="Content Placeholder 2"/>
          <p:cNvSpPr>
            <a:spLocks noGrp="1"/>
          </p:cNvSpPr>
          <p:nvPr>
            <p:ph idx="1"/>
          </p:nvPr>
        </p:nvSpPr>
        <p:spPr>
          <a:xfrm>
            <a:off x="0" y="1033671"/>
            <a:ext cx="12191999" cy="5791240"/>
          </a:xfrm>
          <a:solidFill>
            <a:schemeClr val="bg1"/>
          </a:solidFill>
        </p:spPr>
        <p:txBody>
          <a:bodyPr>
            <a:noAutofit/>
          </a:bodyPr>
          <a:lstStyle/>
          <a:p>
            <a:pPr>
              <a:lnSpc>
                <a:spcPct val="120000"/>
              </a:lnSpc>
            </a:pPr>
            <a:r>
              <a:rPr lang="en-US" b="1" dirty="0"/>
              <a:t>Startup Code</a:t>
            </a:r>
            <a:r>
              <a:rPr lang="en-US" dirty="0"/>
              <a:t>: </a:t>
            </a:r>
          </a:p>
          <a:p>
            <a:pPr lvl="1">
              <a:lnSpc>
                <a:spcPct val="120000"/>
              </a:lnSpc>
            </a:pPr>
            <a:r>
              <a:rPr lang="en-US" dirty="0"/>
              <a:t>FOS_PROJECT_2024_template.zip</a:t>
            </a:r>
          </a:p>
          <a:p>
            <a:pPr lvl="1">
              <a:lnSpc>
                <a:spcPct val="120000"/>
              </a:lnSpc>
            </a:pPr>
            <a:r>
              <a:rPr lang="en-US" dirty="0"/>
              <a:t>Follow </a:t>
            </a:r>
            <a:r>
              <a:rPr lang="en-US" dirty="0">
                <a:hlinkClick r:id="rId2"/>
              </a:rPr>
              <a:t>these steps </a:t>
            </a:r>
            <a:r>
              <a:rPr lang="en-US" dirty="0"/>
              <a:t>to import the project folder into the eclipse</a:t>
            </a:r>
          </a:p>
          <a:p>
            <a:pPr>
              <a:lnSpc>
                <a:spcPct val="120000"/>
              </a:lnSpc>
            </a:pPr>
            <a:r>
              <a:rPr lang="en-US" b="1" dirty="0"/>
              <a:t>Delivery Method: </a:t>
            </a:r>
            <a:r>
              <a:rPr lang="en-US" b="1" dirty="0">
                <a:solidFill>
                  <a:srgbClr val="00B050"/>
                </a:solidFill>
                <a:hlinkClick r:id="rId3"/>
              </a:rPr>
              <a:t>GOOGLE FORM</a:t>
            </a:r>
            <a:endParaRPr lang="en-US" b="1" dirty="0">
              <a:solidFill>
                <a:srgbClr val="00B050"/>
              </a:solidFill>
            </a:endParaRPr>
          </a:p>
          <a:p>
            <a:pPr lvl="1">
              <a:lnSpc>
                <a:spcPct val="120000"/>
              </a:lnSpc>
            </a:pPr>
            <a:r>
              <a:rPr lang="en-US" dirty="0"/>
              <a:t>It’s </a:t>
            </a:r>
            <a:r>
              <a:rPr lang="en-US" b="1" dirty="0"/>
              <a:t>FINAL</a:t>
            </a:r>
            <a:r>
              <a:rPr lang="en-US" dirty="0"/>
              <a:t> delivery</a:t>
            </a:r>
          </a:p>
          <a:p>
            <a:pPr lvl="1">
              <a:lnSpc>
                <a:spcPct val="120000"/>
              </a:lnSpc>
            </a:pPr>
            <a:r>
              <a:rPr lang="en-US" b="1" dirty="0">
                <a:solidFill>
                  <a:srgbClr val="FF0000"/>
                </a:solidFill>
              </a:rPr>
              <a:t>MUST</a:t>
            </a:r>
            <a:r>
              <a:rPr lang="en-US" dirty="0"/>
              <a:t> deliver the required tasks and </a:t>
            </a:r>
            <a:r>
              <a:rPr lang="en-US" b="1" dirty="0">
                <a:solidFill>
                  <a:srgbClr val="FF0000"/>
                </a:solidFill>
              </a:rPr>
              <a:t>ENSURE</a:t>
            </a:r>
            <a:r>
              <a:rPr lang="en-US" b="1" dirty="0"/>
              <a:t> </a:t>
            </a:r>
            <a:r>
              <a:rPr lang="en-US" dirty="0"/>
              <a:t>they’re worked correctly</a:t>
            </a:r>
            <a:endParaRPr lang="en-US" b="1" dirty="0">
              <a:solidFill>
                <a:srgbClr val="00B050"/>
              </a:solidFill>
            </a:endParaRPr>
          </a:p>
          <a:p>
            <a:pPr>
              <a:lnSpc>
                <a:spcPct val="120000"/>
              </a:lnSpc>
            </a:pPr>
            <a:r>
              <a:rPr lang="en-US" b="1" dirty="0"/>
              <a:t>Delivery Dates: </a:t>
            </a:r>
            <a:endParaRPr lang="en-US" dirty="0"/>
          </a:p>
          <a:p>
            <a:pPr lvl="1">
              <a:lnSpc>
                <a:spcPct val="120000"/>
              </a:lnSpc>
            </a:pPr>
            <a:r>
              <a:rPr lang="en-US" b="1" dirty="0">
                <a:solidFill>
                  <a:srgbClr val="FF0000"/>
                </a:solidFill>
              </a:rPr>
              <a:t>SAT of Week#5 (@11:59 PM </a:t>
            </a:r>
            <a:r>
              <a:rPr lang="en-US" b="1" dirty="0" err="1">
                <a:solidFill>
                  <a:srgbClr val="FF0000"/>
                </a:solidFill>
              </a:rPr>
              <a:t>isA</a:t>
            </a:r>
            <a:r>
              <a:rPr lang="en-US" b="1" dirty="0">
                <a:solidFill>
                  <a:srgbClr val="FF0000"/>
                </a:solidFill>
              </a:rPr>
              <a:t>)</a:t>
            </a:r>
          </a:p>
          <a:p>
            <a:pPr lvl="1">
              <a:lnSpc>
                <a:spcPct val="120000"/>
              </a:lnSpc>
            </a:pPr>
            <a:r>
              <a:rPr lang="en-US" dirty="0">
                <a:solidFill>
                  <a:srgbClr val="FF0000"/>
                </a:solidFill>
              </a:rPr>
              <a:t>Upload your code EARLY as NO EXCEPTION will be accepted.</a:t>
            </a:r>
          </a:p>
          <a:p>
            <a:pPr>
              <a:lnSpc>
                <a:spcPct val="120000"/>
              </a:lnSpc>
            </a:pPr>
            <a:r>
              <a:rPr lang="en-US" b="1" dirty="0"/>
              <a:t>Support:</a:t>
            </a:r>
          </a:p>
          <a:p>
            <a:pPr lvl="1">
              <a:lnSpc>
                <a:spcPct val="120000"/>
              </a:lnSpc>
            </a:pPr>
            <a:r>
              <a:rPr lang="en-US" dirty="0"/>
              <a:t>Each team will be supported via their </a:t>
            </a:r>
            <a:r>
              <a:rPr lang="en-US" b="1" dirty="0"/>
              <a:t>MENTOR (+Lecturer) </a:t>
            </a:r>
            <a:r>
              <a:rPr lang="en-US" dirty="0"/>
              <a:t>during the published </a:t>
            </a:r>
            <a:r>
              <a:rPr lang="en-US" b="1" dirty="0"/>
              <a:t>weekly office hours </a:t>
            </a:r>
            <a:r>
              <a:rPr lang="en-US" dirty="0"/>
              <a:t>and/or </a:t>
            </a:r>
            <a:r>
              <a:rPr lang="en-US" b="1" dirty="0"/>
              <a:t>contact method</a:t>
            </a:r>
            <a:r>
              <a:rPr lang="en-US" dirty="0"/>
              <a:t>. [</a:t>
            </a:r>
            <a:r>
              <a:rPr lang="en-US" dirty="0">
                <a:hlinkClick r:id="rId4"/>
              </a:rPr>
              <a:t>check this link</a:t>
            </a:r>
            <a:r>
              <a:rPr lang="en-US" dirty="0"/>
              <a:t>] </a:t>
            </a:r>
            <a:endParaRPr lang="ar-EG" dirty="0">
              <a:solidFill>
                <a:srgbClr val="FF0000"/>
              </a:solidFill>
            </a:endParaRPr>
          </a:p>
          <a:p>
            <a:pPr lvl="1">
              <a:lnSpc>
                <a:spcPct val="120000"/>
              </a:lnSpc>
            </a:pPr>
            <a:endParaRPr lang="en-US" dirty="0"/>
          </a:p>
        </p:txBody>
      </p:sp>
      <p:sp>
        <p:nvSpPr>
          <p:cNvPr id="4" name="Slide Number Placeholder 3"/>
          <p:cNvSpPr>
            <a:spLocks noGrp="1"/>
          </p:cNvSpPr>
          <p:nvPr>
            <p:ph type="sldNum" sz="quarter" idx="12"/>
          </p:nvPr>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90AD7CF-F0A2-4383-A038-D82EAAF254E2}" type="slidenum">
              <a:rPr lang="en-US" smtClean="0"/>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Idea:</a:t>
            </a:r>
            <a:r>
              <a:rPr lang="en-US" dirty="0"/>
              <a:t> </a:t>
            </a:r>
            <a:r>
              <a:rPr lang="en-US" dirty="0" err="1"/>
              <a:t>sbrk</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1097280" y="2250439"/>
            <a:ext cx="10220960" cy="4109721"/>
          </a:xfrm>
        </p:spPr>
        <p:txBody>
          <a:bodyPr>
            <a:normAutofit/>
          </a:bodyPr>
          <a:lstStyle/>
          <a:p>
            <a:pPr>
              <a:lnSpc>
                <a:spcPct val="150000"/>
              </a:lnSpc>
            </a:pPr>
            <a:r>
              <a:rPr lang="en-US" dirty="0">
                <a:solidFill>
                  <a:srgbClr val="5C5962"/>
                </a:solidFill>
                <a:effectLst/>
                <a:latin typeface="+mj-lt"/>
                <a:ea typeface="Calibri" panose="020F0502020204030204" pitchFamily="34" charset="0"/>
              </a:rPr>
              <a:t>manipulate the </a:t>
            </a:r>
            <a:r>
              <a:rPr lang="en-US" b="1" dirty="0">
                <a:solidFill>
                  <a:srgbClr val="5C5962"/>
                </a:solidFill>
                <a:effectLst/>
                <a:latin typeface="+mj-lt"/>
                <a:ea typeface="Calibri" panose="020F0502020204030204" pitchFamily="34" charset="0"/>
              </a:rPr>
              <a:t>position</a:t>
            </a:r>
            <a:r>
              <a:rPr lang="en-US" dirty="0">
                <a:solidFill>
                  <a:srgbClr val="5C5962"/>
                </a:solidFill>
                <a:effectLst/>
                <a:latin typeface="+mj-lt"/>
                <a:ea typeface="Calibri" panose="020F0502020204030204" pitchFamily="34" charset="0"/>
              </a:rPr>
              <a:t> of the break</a:t>
            </a:r>
          </a:p>
          <a:p>
            <a:pPr>
              <a:lnSpc>
                <a:spcPct val="150000"/>
              </a:lnSpc>
            </a:pPr>
            <a:r>
              <a:rPr kumimoji="0" lang="en-US" altLang="en-US" b="0"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If </a:t>
            </a:r>
            <a:r>
              <a:rPr lang="en-US" altLang="en-US" dirty="0">
                <a:solidFill>
                  <a:srgbClr val="5C5962"/>
                </a:solidFill>
                <a:latin typeface="+mj-lt"/>
                <a:ea typeface="Times New Roman" panose="02020603050405020304" pitchFamily="18" charset="0"/>
                <a:cs typeface="Segoe UI" panose="020B0502040204020203" pitchFamily="34" charset="0"/>
              </a:rPr>
              <a:t>it </a:t>
            </a:r>
            <a:r>
              <a:rPr kumimoji="0" lang="en-US" altLang="en-US" b="0"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moves the segment break to </a:t>
            </a:r>
            <a:r>
              <a:rPr kumimoji="0" lang="en-US" altLang="en-US" b="1"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increase</a:t>
            </a:r>
            <a:r>
              <a:rPr kumimoji="0" lang="en-US" altLang="en-US" b="0"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 the size of the heap, pages should be allocated and mapped as necessary. </a:t>
            </a:r>
          </a:p>
          <a:p>
            <a:pPr algn="ctr">
              <a:lnSpc>
                <a:spcPct val="150000"/>
              </a:lnSpc>
            </a:pPr>
            <a:r>
              <a:rPr lang="en-US" sz="2400" dirty="0">
                <a:solidFill>
                  <a:srgbClr val="5C5962"/>
                </a:solidFill>
                <a:highlight>
                  <a:srgbClr val="FFFF00"/>
                </a:highlight>
                <a:latin typeface="+mj-lt"/>
                <a:cs typeface="Segoe UI" panose="020B0502040204020203" pitchFamily="34" charset="0"/>
              </a:rPr>
              <a:t>More details about </a:t>
            </a:r>
            <a:r>
              <a:rPr lang="en-US" sz="2400" dirty="0" err="1">
                <a:solidFill>
                  <a:srgbClr val="5C5962"/>
                </a:solidFill>
                <a:highlight>
                  <a:srgbClr val="FFFF00"/>
                </a:highlight>
                <a:latin typeface="+mj-lt"/>
                <a:cs typeface="Segoe UI" panose="020B0502040204020203" pitchFamily="34" charset="0"/>
              </a:rPr>
              <a:t>sbrk</a:t>
            </a:r>
            <a:r>
              <a:rPr lang="en-US" sz="2400" dirty="0">
                <a:solidFill>
                  <a:srgbClr val="5C5962"/>
                </a:solidFill>
                <a:highlight>
                  <a:srgbClr val="FFFF00"/>
                </a:highlight>
                <a:latin typeface="+mj-lt"/>
                <a:cs typeface="Segoe UI" panose="020B0502040204020203" pitchFamily="34" charset="0"/>
              </a:rPr>
              <a:t> and its implementation will be in </a:t>
            </a:r>
            <a:r>
              <a:rPr lang="en-US" sz="2400" b="1" dirty="0">
                <a:solidFill>
                  <a:srgbClr val="5C5962"/>
                </a:solidFill>
                <a:highlight>
                  <a:srgbClr val="FFFF00"/>
                </a:highlight>
                <a:latin typeface="+mj-lt"/>
                <a:cs typeface="Segoe UI" panose="020B0502040204020203" pitchFamily="34" charset="0"/>
              </a:rPr>
              <a:t>MS#2</a:t>
            </a:r>
            <a:r>
              <a:rPr lang="en-US" sz="2400" dirty="0">
                <a:solidFill>
                  <a:srgbClr val="5C5962"/>
                </a:solidFill>
                <a:highlight>
                  <a:srgbClr val="FFFF00"/>
                </a:highlight>
                <a:latin typeface="+mj-lt"/>
                <a:cs typeface="Segoe UI" panose="020B0502040204020203" pitchFamily="34" charset="0"/>
              </a:rPr>
              <a:t> </a:t>
            </a:r>
            <a:r>
              <a:rPr lang="en-US" sz="2400" dirty="0" err="1">
                <a:solidFill>
                  <a:srgbClr val="5C5962"/>
                </a:solidFill>
                <a:highlight>
                  <a:srgbClr val="FFFF00"/>
                </a:highlight>
                <a:latin typeface="+mj-lt"/>
                <a:cs typeface="Segoe UI" panose="020B0502040204020203" pitchFamily="34" charset="0"/>
              </a:rPr>
              <a:t>isA</a:t>
            </a:r>
            <a:endParaRPr lang="en-AE" sz="2400" dirty="0">
              <a:highlight>
                <a:srgbClr val="FFFF00"/>
              </a:highlight>
              <a:latin typeface="+mj-lt"/>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30</a:t>
            </a:fld>
            <a:endParaRPr lang="en-US"/>
          </a:p>
        </p:txBody>
      </p:sp>
      <p:sp>
        <p:nvSpPr>
          <p:cNvPr id="7" name="TextBox 6">
            <a:extLst>
              <a:ext uri="{FF2B5EF4-FFF2-40B4-BE49-F238E27FC236}">
                <a16:creationId xmlns:a16="http://schemas.microsoft.com/office/drawing/2014/main" id="{8A7E16D3-C663-608A-45DA-59893B11C5B6}"/>
              </a:ext>
            </a:extLst>
          </p:cNvPr>
          <p:cNvSpPr txBox="1"/>
          <p:nvPr/>
        </p:nvSpPr>
        <p:spPr>
          <a:xfrm>
            <a:off x="1097279" y="1875208"/>
            <a:ext cx="10058399" cy="406650"/>
          </a:xfrm>
          <a:prstGeom prst="rect">
            <a:avLst/>
          </a:prstGeom>
          <a:noFill/>
        </p:spPr>
        <p:txBody>
          <a:bodyPr wrap="square">
            <a:spAutoFit/>
          </a:bodyPr>
          <a:lstStyle/>
          <a:p>
            <a:pPr algn="ct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E" sz="2000" kern="0" dirty="0">
                <a:solidFill>
                  <a:srgbClr val="DC322F"/>
                </a:solidFill>
                <a:effectLst/>
                <a:latin typeface="Consolas" panose="020B0609020204030204" pitchFamily="49" charset="0"/>
                <a:ea typeface="Times New Roman" panose="02020603050405020304" pitchFamily="18" charset="0"/>
                <a:cs typeface="Courier New" panose="02070309020205020404" pitchFamily="49" charset="0"/>
              </a:rPr>
              <a:t>void</a:t>
            </a:r>
            <a:r>
              <a:rPr lang="en-AE" sz="2000" kern="0" dirty="0">
                <a:solidFill>
                  <a:srgbClr val="859900"/>
                </a:solidFill>
                <a:effectLst/>
                <a:latin typeface="Consolas" panose="020B0609020204030204" pitchFamily="49" charset="0"/>
                <a:ea typeface="Times New Roman" panose="02020603050405020304" pitchFamily="18" charset="0"/>
                <a:cs typeface="Courier New" panose="02070309020205020404" pitchFamily="49" charset="0"/>
              </a:rPr>
              <a:t>*</a:t>
            </a:r>
            <a:r>
              <a:rPr lang="en-AE" sz="2000" kern="0" dirty="0">
                <a:solidFill>
                  <a:srgbClr val="5C5962"/>
                </a:solidFill>
                <a:effectLst/>
                <a:latin typeface="Consolas" panose="020B0609020204030204" pitchFamily="49" charset="0"/>
                <a:ea typeface="Times New Roman" panose="02020603050405020304" pitchFamily="18" charset="0"/>
                <a:cs typeface="Courier New" panose="02070309020205020404" pitchFamily="49" charset="0"/>
              </a:rPr>
              <a:t> </a:t>
            </a:r>
            <a:r>
              <a:rPr lang="en-AE" sz="2000" kern="0" dirty="0" err="1">
                <a:solidFill>
                  <a:srgbClr val="268BD2"/>
                </a:solidFill>
                <a:effectLst/>
                <a:latin typeface="Consolas" panose="020B0609020204030204" pitchFamily="49" charset="0"/>
                <a:ea typeface="Times New Roman" panose="02020603050405020304" pitchFamily="18" charset="0"/>
                <a:cs typeface="Courier New" panose="02070309020205020404" pitchFamily="49" charset="0"/>
              </a:rPr>
              <a:t>sbrk</a:t>
            </a:r>
            <a:r>
              <a:rPr lang="en-AE" sz="2000" kern="0" dirty="0">
                <a:solidFill>
                  <a:srgbClr val="93A1A1"/>
                </a:solidFill>
                <a:effectLst/>
                <a:latin typeface="Consolas" panose="020B0609020204030204" pitchFamily="49" charset="0"/>
                <a:ea typeface="Times New Roman" panose="02020603050405020304" pitchFamily="18" charset="0"/>
                <a:cs typeface="Courier New" panose="02070309020205020404" pitchFamily="49" charset="0"/>
              </a:rPr>
              <a:t>(</a:t>
            </a:r>
            <a:r>
              <a:rPr lang="en-AE" sz="2000" kern="0" dirty="0">
                <a:solidFill>
                  <a:srgbClr val="DC322F"/>
                </a:solidFill>
                <a:effectLst/>
                <a:latin typeface="Consolas" panose="020B0609020204030204" pitchFamily="49" charset="0"/>
                <a:ea typeface="Times New Roman" panose="02020603050405020304" pitchFamily="18" charset="0"/>
                <a:cs typeface="Courier New" panose="02070309020205020404" pitchFamily="49" charset="0"/>
              </a:rPr>
              <a:t>int</a:t>
            </a:r>
            <a:r>
              <a:rPr lang="en-AE" sz="2000" kern="0" dirty="0">
                <a:solidFill>
                  <a:srgbClr val="5C5962"/>
                </a:solidFill>
                <a:effectLst/>
                <a:latin typeface="Consolas" panose="020B0609020204030204" pitchFamily="49" charset="0"/>
                <a:ea typeface="Times New Roman" panose="02020603050405020304" pitchFamily="18" charset="0"/>
                <a:cs typeface="Courier New" panose="02070309020205020404" pitchFamily="49" charset="0"/>
              </a:rPr>
              <a:t> </a:t>
            </a:r>
            <a:r>
              <a:rPr lang="en-AE" sz="2000" kern="0" dirty="0" err="1">
                <a:solidFill>
                  <a:srgbClr val="93A1A1"/>
                </a:solidFill>
                <a:effectLst/>
                <a:latin typeface="Consolas" panose="020B0609020204030204" pitchFamily="49" charset="0"/>
                <a:ea typeface="Times New Roman" panose="02020603050405020304" pitchFamily="18" charset="0"/>
                <a:cs typeface="Courier New" panose="02070309020205020404" pitchFamily="49" charset="0"/>
              </a:rPr>
              <a:t>numOfPages</a:t>
            </a:r>
            <a:r>
              <a:rPr lang="en-AE" sz="2000" kern="0" dirty="0">
                <a:solidFill>
                  <a:srgbClr val="93A1A1"/>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AE" sz="20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5827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Idea: </a:t>
            </a:r>
            <a:r>
              <a:rPr lang="en-US" dirty="0"/>
              <a:t>Explicit Free List</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1" y="1845734"/>
            <a:ext cx="7674014" cy="5012266"/>
          </a:xfrm>
        </p:spPr>
        <p:txBody>
          <a:bodyPr>
            <a:normAutofit/>
          </a:bodyPr>
          <a:lstStyle/>
          <a:p>
            <a:pPr>
              <a:lnSpc>
                <a:spcPct val="150000"/>
              </a:lnSpc>
            </a:pPr>
            <a:r>
              <a:rPr lang="en-US" dirty="0">
                <a:solidFill>
                  <a:srgbClr val="5C5962"/>
                </a:solidFill>
                <a:effectLst/>
                <a:latin typeface="+mj-lt"/>
                <a:ea typeface="Calibri" panose="020F0502020204030204" pitchFamily="34" charset="0"/>
              </a:rPr>
              <a:t>A simple memory allocator for the heap can be implemented using a </a:t>
            </a:r>
            <a:r>
              <a:rPr lang="en-US" b="1" dirty="0">
                <a:solidFill>
                  <a:srgbClr val="5C5962"/>
                </a:solidFill>
                <a:effectLst/>
                <a:latin typeface="+mj-lt"/>
                <a:ea typeface="Calibri" panose="020F0502020204030204" pitchFamily="34" charset="0"/>
              </a:rPr>
              <a:t>doubly linked list </a:t>
            </a:r>
            <a:r>
              <a:rPr lang="en-US" dirty="0">
                <a:solidFill>
                  <a:srgbClr val="5C5962"/>
                </a:solidFill>
                <a:latin typeface="+mj-lt"/>
                <a:ea typeface="Calibri" panose="020F0502020204030204" pitchFamily="34" charset="0"/>
              </a:rPr>
              <a:t>on the </a:t>
            </a:r>
            <a:r>
              <a:rPr lang="en-US" b="1" dirty="0">
                <a:solidFill>
                  <a:srgbClr val="5C5962"/>
                </a:solidFill>
                <a:latin typeface="+mj-lt"/>
                <a:ea typeface="Calibri" panose="020F0502020204030204" pitchFamily="34" charset="0"/>
              </a:rPr>
              <a:t>free blocks</a:t>
            </a:r>
            <a:r>
              <a:rPr lang="en-US" dirty="0">
                <a:solidFill>
                  <a:srgbClr val="5C5962"/>
                </a:solidFill>
                <a:latin typeface="+mj-lt"/>
                <a:ea typeface="Calibri" panose="020F0502020204030204" pitchFamily="34" charset="0"/>
              </a:rPr>
              <a:t>.</a:t>
            </a:r>
            <a:endParaRPr lang="en-US" dirty="0">
              <a:solidFill>
                <a:srgbClr val="5C5962"/>
              </a:solidFill>
              <a:effectLst/>
              <a:latin typeface="+mj-lt"/>
              <a:ea typeface="Calibri" panose="020F0502020204030204" pitchFamily="34" charset="0"/>
            </a:endParaRPr>
          </a:p>
          <a:p>
            <a:pPr>
              <a:lnSpc>
                <a:spcPct val="150000"/>
              </a:lnSpc>
            </a:pPr>
            <a:r>
              <a:rPr lang="en-US" b="1" dirty="0">
                <a:latin typeface="+mj-lt"/>
              </a:rPr>
              <a:t>Each block </a:t>
            </a:r>
            <a:r>
              <a:rPr lang="en-US" dirty="0">
                <a:latin typeface="+mj-lt"/>
              </a:rPr>
              <a:t>has the following </a:t>
            </a:r>
            <a:r>
              <a:rPr lang="en-US" b="1" dirty="0">
                <a:latin typeface="+mj-lt"/>
              </a:rPr>
              <a:t>metadata</a:t>
            </a:r>
            <a:r>
              <a:rPr lang="en-US" dirty="0">
                <a:latin typeface="+mj-lt"/>
              </a:rPr>
              <a:t>:</a:t>
            </a:r>
          </a:p>
          <a:p>
            <a:pPr marL="658368" lvl="1" indent="-457200">
              <a:lnSpc>
                <a:spcPct val="150000"/>
              </a:lnSpc>
              <a:buFont typeface="+mj-lt"/>
              <a:buAutoNum type="arabicPeriod"/>
            </a:pPr>
            <a:r>
              <a:rPr lang="en-US" sz="2000" b="1" dirty="0"/>
              <a:t>Header &amp; Footer:</a:t>
            </a:r>
            <a:r>
              <a:rPr lang="en-US" sz="2000" dirty="0"/>
              <a:t> two integers, each contains</a:t>
            </a:r>
          </a:p>
          <a:p>
            <a:pPr marL="841248" lvl="2" indent="-457200">
              <a:lnSpc>
                <a:spcPct val="150000"/>
              </a:lnSpc>
              <a:buFont typeface="+mj-lt"/>
              <a:buAutoNum type="arabicPeriod"/>
            </a:pPr>
            <a:r>
              <a:rPr lang="en-US" sz="2000" b="1" dirty="0"/>
              <a:t>Size:</a:t>
            </a:r>
            <a:r>
              <a:rPr lang="en-US" sz="2000" dirty="0"/>
              <a:t> of the entire block (including the size of its meta data) </a:t>
            </a:r>
          </a:p>
          <a:p>
            <a:pPr marL="841248" lvl="2" indent="-457200">
              <a:lnSpc>
                <a:spcPct val="150000"/>
              </a:lnSpc>
              <a:buFont typeface="+mj-lt"/>
              <a:buAutoNum type="arabicPeriod"/>
            </a:pPr>
            <a:r>
              <a:rPr lang="en-US" sz="2000" b="1" dirty="0"/>
              <a:t>a/f:</a:t>
            </a:r>
            <a:r>
              <a:rPr lang="en-US" sz="2000" dirty="0"/>
              <a:t> LSB indicate whether this block is allocated (1) or free (0)</a:t>
            </a:r>
          </a:p>
          <a:p>
            <a:pPr lvl="0">
              <a:lnSpc>
                <a:spcPct val="150000"/>
              </a:lnSpc>
              <a:buClr>
                <a:srgbClr val="4F81BD"/>
              </a:buClr>
            </a:pPr>
            <a:r>
              <a:rPr lang="en-US" b="1" dirty="0">
                <a:solidFill>
                  <a:prstClr val="black">
                    <a:lumMod val="75000"/>
                    <a:lumOff val="25000"/>
                  </a:prstClr>
                </a:solidFill>
              </a:rPr>
              <a:t>Free block </a:t>
            </a:r>
            <a:r>
              <a:rPr lang="en-US" dirty="0">
                <a:solidFill>
                  <a:prstClr val="black">
                    <a:lumMod val="75000"/>
                    <a:lumOff val="25000"/>
                  </a:prstClr>
                </a:solidFill>
              </a:rPr>
              <a:t>has the following </a:t>
            </a:r>
            <a:r>
              <a:rPr lang="en-US" b="1" dirty="0">
                <a:solidFill>
                  <a:prstClr val="black">
                    <a:lumMod val="75000"/>
                    <a:lumOff val="25000"/>
                  </a:prstClr>
                </a:solidFill>
              </a:rPr>
              <a:t>extra metadata</a:t>
            </a:r>
            <a:r>
              <a:rPr lang="en-US" dirty="0">
                <a:solidFill>
                  <a:prstClr val="black">
                    <a:lumMod val="75000"/>
                    <a:lumOff val="25000"/>
                  </a:prstClr>
                </a:solidFill>
              </a:rPr>
              <a:t>:</a:t>
            </a:r>
          </a:p>
          <a:p>
            <a:pPr marL="658368" lvl="1" indent="-457200">
              <a:lnSpc>
                <a:spcPct val="150000"/>
              </a:lnSpc>
              <a:buFont typeface="+mj-lt"/>
              <a:buAutoNum type="arabicPeriod"/>
            </a:pPr>
            <a:r>
              <a:rPr lang="en-US" sz="2000" b="1" dirty="0" err="1">
                <a:latin typeface="+mj-lt"/>
              </a:rPr>
              <a:t>prev</a:t>
            </a:r>
            <a:r>
              <a:rPr lang="en-US" sz="2000" b="1" dirty="0">
                <a:latin typeface="+mj-lt"/>
              </a:rPr>
              <a:t>, next: </a:t>
            </a:r>
            <a:r>
              <a:rPr lang="en-US" sz="2000" dirty="0">
                <a:latin typeface="+mj-lt"/>
              </a:rPr>
              <a:t>Pointers to the </a:t>
            </a:r>
            <a:r>
              <a:rPr lang="en-US" sz="2000" b="1" dirty="0"/>
              <a:t>adjacent FREE</a:t>
            </a:r>
            <a:r>
              <a:rPr lang="en-US" sz="2000" dirty="0">
                <a:latin typeface="+mj-lt"/>
              </a:rPr>
              <a:t> blocks</a:t>
            </a:r>
          </a:p>
          <a:p>
            <a:pPr lvl="1">
              <a:lnSpc>
                <a:spcPct val="150000"/>
              </a:lnSpc>
            </a:pPr>
            <a:endParaRPr lang="en-AE" sz="2200" dirty="0">
              <a:latin typeface="+mj-lt"/>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31</a:t>
            </a:fld>
            <a:endParaRPr lang="en-US"/>
          </a:p>
        </p:txBody>
      </p:sp>
      <p:sp>
        <p:nvSpPr>
          <p:cNvPr id="8" name="Rectangle 7">
            <a:extLst>
              <a:ext uri="{FF2B5EF4-FFF2-40B4-BE49-F238E27FC236}">
                <a16:creationId xmlns:a16="http://schemas.microsoft.com/office/drawing/2014/main" id="{9E657163-5377-F8F7-9504-2AC72618EB7A}"/>
              </a:ext>
            </a:extLst>
          </p:cNvPr>
          <p:cNvSpPr/>
          <p:nvPr/>
        </p:nvSpPr>
        <p:spPr>
          <a:xfrm>
            <a:off x="7955897" y="3200570"/>
            <a:ext cx="1456095" cy="211225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AE"/>
          </a:p>
        </p:txBody>
      </p:sp>
      <p:grpSp>
        <p:nvGrpSpPr>
          <p:cNvPr id="11" name="Group 10">
            <a:extLst>
              <a:ext uri="{FF2B5EF4-FFF2-40B4-BE49-F238E27FC236}">
                <a16:creationId xmlns:a16="http://schemas.microsoft.com/office/drawing/2014/main" id="{2B48EB46-767F-D4BE-8374-725AB38C0588}"/>
              </a:ext>
            </a:extLst>
          </p:cNvPr>
          <p:cNvGrpSpPr/>
          <p:nvPr/>
        </p:nvGrpSpPr>
        <p:grpSpPr>
          <a:xfrm>
            <a:off x="7967472" y="3200570"/>
            <a:ext cx="1432945" cy="318175"/>
            <a:chOff x="7893934" y="2783840"/>
            <a:chExt cx="1432945" cy="318175"/>
          </a:xfrm>
        </p:grpSpPr>
        <p:sp>
          <p:nvSpPr>
            <p:cNvPr id="9" name="Rectangle 8">
              <a:extLst>
                <a:ext uri="{FF2B5EF4-FFF2-40B4-BE49-F238E27FC236}">
                  <a16:creationId xmlns:a16="http://schemas.microsoft.com/office/drawing/2014/main" id="{DE5F9EAE-4A73-970E-1036-D0244A19AF10}"/>
                </a:ext>
              </a:extLst>
            </p:cNvPr>
            <p:cNvSpPr/>
            <p:nvPr/>
          </p:nvSpPr>
          <p:spPr>
            <a:xfrm>
              <a:off x="7893934" y="2783840"/>
              <a:ext cx="1157467" cy="318175"/>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size</a:t>
              </a:r>
              <a:endParaRPr lang="en-AE" dirty="0"/>
            </a:p>
          </p:txBody>
        </p:sp>
        <p:sp>
          <p:nvSpPr>
            <p:cNvPr id="10" name="Rectangle 9">
              <a:extLst>
                <a:ext uri="{FF2B5EF4-FFF2-40B4-BE49-F238E27FC236}">
                  <a16:creationId xmlns:a16="http://schemas.microsoft.com/office/drawing/2014/main" id="{32E442A4-21FD-3CFE-35AE-56453CED49BE}"/>
                </a:ext>
              </a:extLst>
            </p:cNvPr>
            <p:cNvSpPr/>
            <p:nvPr/>
          </p:nvSpPr>
          <p:spPr>
            <a:xfrm>
              <a:off x="9062977" y="2783840"/>
              <a:ext cx="263902" cy="318175"/>
            </a:xfrm>
            <a:prstGeom prst="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a</a:t>
              </a:r>
              <a:endParaRPr lang="en-AE" dirty="0"/>
            </a:p>
          </p:txBody>
        </p:sp>
      </p:grpSp>
      <p:grpSp>
        <p:nvGrpSpPr>
          <p:cNvPr id="12" name="Group 11">
            <a:extLst>
              <a:ext uri="{FF2B5EF4-FFF2-40B4-BE49-F238E27FC236}">
                <a16:creationId xmlns:a16="http://schemas.microsoft.com/office/drawing/2014/main" id="{A7AC6637-3641-B345-3F06-DE97E73E3C90}"/>
              </a:ext>
            </a:extLst>
          </p:cNvPr>
          <p:cNvGrpSpPr/>
          <p:nvPr/>
        </p:nvGrpSpPr>
        <p:grpSpPr>
          <a:xfrm>
            <a:off x="7967472" y="4984872"/>
            <a:ext cx="1432945" cy="318175"/>
            <a:chOff x="7893934" y="2783840"/>
            <a:chExt cx="1432945" cy="318175"/>
          </a:xfrm>
        </p:grpSpPr>
        <p:sp>
          <p:nvSpPr>
            <p:cNvPr id="13" name="Rectangle 12">
              <a:extLst>
                <a:ext uri="{FF2B5EF4-FFF2-40B4-BE49-F238E27FC236}">
                  <a16:creationId xmlns:a16="http://schemas.microsoft.com/office/drawing/2014/main" id="{78767191-A70D-DB0F-CED9-36FDA04E9832}"/>
                </a:ext>
              </a:extLst>
            </p:cNvPr>
            <p:cNvSpPr/>
            <p:nvPr/>
          </p:nvSpPr>
          <p:spPr>
            <a:xfrm>
              <a:off x="7893934" y="2783840"/>
              <a:ext cx="1157467" cy="318175"/>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size</a:t>
              </a:r>
              <a:endParaRPr lang="en-AE" dirty="0"/>
            </a:p>
          </p:txBody>
        </p:sp>
        <p:sp>
          <p:nvSpPr>
            <p:cNvPr id="14" name="Rectangle 13">
              <a:extLst>
                <a:ext uri="{FF2B5EF4-FFF2-40B4-BE49-F238E27FC236}">
                  <a16:creationId xmlns:a16="http://schemas.microsoft.com/office/drawing/2014/main" id="{63F8D29E-AB73-A731-AF91-789FF116BE1D}"/>
                </a:ext>
              </a:extLst>
            </p:cNvPr>
            <p:cNvSpPr/>
            <p:nvPr/>
          </p:nvSpPr>
          <p:spPr>
            <a:xfrm>
              <a:off x="9062977" y="2783840"/>
              <a:ext cx="263902" cy="318175"/>
            </a:xfrm>
            <a:prstGeom prst="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a</a:t>
              </a:r>
              <a:endParaRPr lang="en-AE" dirty="0"/>
            </a:p>
          </p:txBody>
        </p:sp>
      </p:grpSp>
      <p:sp>
        <p:nvSpPr>
          <p:cNvPr id="15" name="TextBox 14">
            <a:extLst>
              <a:ext uri="{FF2B5EF4-FFF2-40B4-BE49-F238E27FC236}">
                <a16:creationId xmlns:a16="http://schemas.microsoft.com/office/drawing/2014/main" id="{DD4ABA9D-0A7D-3A14-15DA-48C25FE2DF75}"/>
              </a:ext>
            </a:extLst>
          </p:cNvPr>
          <p:cNvSpPr txBox="1"/>
          <p:nvPr/>
        </p:nvSpPr>
        <p:spPr>
          <a:xfrm>
            <a:off x="9424338" y="4965579"/>
            <a:ext cx="351378" cy="369332"/>
          </a:xfrm>
          <a:prstGeom prst="rect">
            <a:avLst/>
          </a:prstGeom>
          <a:noFill/>
        </p:spPr>
        <p:txBody>
          <a:bodyPr wrap="none" rtlCol="0">
            <a:spAutoFit/>
          </a:bodyPr>
          <a:lstStyle/>
          <a:p>
            <a:r>
              <a:rPr lang="en-US" b="1" dirty="0"/>
              <a:t>H</a:t>
            </a:r>
            <a:endParaRPr lang="en-AE" b="1" dirty="0"/>
          </a:p>
        </p:txBody>
      </p:sp>
      <p:sp>
        <p:nvSpPr>
          <p:cNvPr id="16" name="TextBox 15">
            <a:extLst>
              <a:ext uri="{FF2B5EF4-FFF2-40B4-BE49-F238E27FC236}">
                <a16:creationId xmlns:a16="http://schemas.microsoft.com/office/drawing/2014/main" id="{D64E1540-C295-85A0-348B-2DD76AE28C8B}"/>
              </a:ext>
            </a:extLst>
          </p:cNvPr>
          <p:cNvSpPr txBox="1"/>
          <p:nvPr/>
        </p:nvSpPr>
        <p:spPr>
          <a:xfrm>
            <a:off x="9414585" y="3174991"/>
            <a:ext cx="311304" cy="369332"/>
          </a:xfrm>
          <a:prstGeom prst="rect">
            <a:avLst/>
          </a:prstGeom>
          <a:noFill/>
        </p:spPr>
        <p:txBody>
          <a:bodyPr wrap="none" rtlCol="0">
            <a:spAutoFit/>
          </a:bodyPr>
          <a:lstStyle/>
          <a:p>
            <a:r>
              <a:rPr lang="en-US" b="1" dirty="0"/>
              <a:t>F</a:t>
            </a:r>
            <a:endParaRPr lang="en-AE" b="1" dirty="0"/>
          </a:p>
        </p:txBody>
      </p:sp>
      <p:sp>
        <p:nvSpPr>
          <p:cNvPr id="17" name="TextBox 16">
            <a:extLst>
              <a:ext uri="{FF2B5EF4-FFF2-40B4-BE49-F238E27FC236}">
                <a16:creationId xmlns:a16="http://schemas.microsoft.com/office/drawing/2014/main" id="{10C38C08-9BB4-D5C0-6A46-3BB4FA9266B7}"/>
              </a:ext>
            </a:extLst>
          </p:cNvPr>
          <p:cNvSpPr txBox="1"/>
          <p:nvPr/>
        </p:nvSpPr>
        <p:spPr>
          <a:xfrm>
            <a:off x="8058601" y="2831238"/>
            <a:ext cx="1233094" cy="369332"/>
          </a:xfrm>
          <a:prstGeom prst="rect">
            <a:avLst/>
          </a:prstGeom>
          <a:noFill/>
        </p:spPr>
        <p:txBody>
          <a:bodyPr wrap="none" rtlCol="0">
            <a:spAutoFit/>
          </a:bodyPr>
          <a:lstStyle/>
          <a:p>
            <a:r>
              <a:rPr lang="en-US" b="1" dirty="0"/>
              <a:t>Allocated </a:t>
            </a:r>
            <a:endParaRPr lang="en-AE" b="1" dirty="0"/>
          </a:p>
        </p:txBody>
      </p:sp>
      <p:sp>
        <p:nvSpPr>
          <p:cNvPr id="18" name="Rectangle 17">
            <a:extLst>
              <a:ext uri="{FF2B5EF4-FFF2-40B4-BE49-F238E27FC236}">
                <a16:creationId xmlns:a16="http://schemas.microsoft.com/office/drawing/2014/main" id="{2D0B4EE2-C794-23C6-D0C1-2C4F62209424}"/>
              </a:ext>
            </a:extLst>
          </p:cNvPr>
          <p:cNvSpPr/>
          <p:nvPr/>
        </p:nvSpPr>
        <p:spPr>
          <a:xfrm>
            <a:off x="7964522" y="3836920"/>
            <a:ext cx="1435895" cy="1147952"/>
          </a:xfrm>
          <a:prstGeom prst="rect">
            <a:avLst/>
          </a:prstGeom>
          <a:solidFill>
            <a:schemeClr val="accent3">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t>Payload</a:t>
            </a:r>
            <a:endParaRPr lang="en-AE" b="1" dirty="0"/>
          </a:p>
        </p:txBody>
      </p:sp>
      <p:sp>
        <p:nvSpPr>
          <p:cNvPr id="19" name="Rectangle 18">
            <a:extLst>
              <a:ext uri="{FF2B5EF4-FFF2-40B4-BE49-F238E27FC236}">
                <a16:creationId xmlns:a16="http://schemas.microsoft.com/office/drawing/2014/main" id="{E131C4F0-5601-8A3C-A722-DFA28A4A3914}"/>
              </a:ext>
            </a:extLst>
          </p:cNvPr>
          <p:cNvSpPr/>
          <p:nvPr/>
        </p:nvSpPr>
        <p:spPr>
          <a:xfrm>
            <a:off x="7964522" y="3518745"/>
            <a:ext cx="1435895" cy="326985"/>
          </a:xfrm>
          <a:prstGeom prst="rect">
            <a:avLst/>
          </a:prstGeom>
          <a:blipFill>
            <a:blip r:embed="rId2"/>
            <a:tile tx="0" ty="0" sx="100000" sy="100000" flip="none" algn="tl"/>
          </a:blip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Padding (opt)</a:t>
            </a:r>
            <a:endParaRPr lang="en-AE" dirty="0"/>
          </a:p>
        </p:txBody>
      </p:sp>
      <p:sp>
        <p:nvSpPr>
          <p:cNvPr id="20" name="Rectangle 19">
            <a:extLst>
              <a:ext uri="{FF2B5EF4-FFF2-40B4-BE49-F238E27FC236}">
                <a16:creationId xmlns:a16="http://schemas.microsoft.com/office/drawing/2014/main" id="{65CE77EA-62C0-26A3-9EC7-40E7198DD20D}"/>
              </a:ext>
            </a:extLst>
          </p:cNvPr>
          <p:cNvSpPr/>
          <p:nvPr/>
        </p:nvSpPr>
        <p:spPr>
          <a:xfrm>
            <a:off x="9784698" y="3200570"/>
            <a:ext cx="1456095" cy="211225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AE"/>
          </a:p>
        </p:txBody>
      </p:sp>
      <p:grpSp>
        <p:nvGrpSpPr>
          <p:cNvPr id="21" name="Group 20">
            <a:extLst>
              <a:ext uri="{FF2B5EF4-FFF2-40B4-BE49-F238E27FC236}">
                <a16:creationId xmlns:a16="http://schemas.microsoft.com/office/drawing/2014/main" id="{1F2127C3-0ACA-F0BA-6E59-5973C5A13C72}"/>
              </a:ext>
            </a:extLst>
          </p:cNvPr>
          <p:cNvGrpSpPr/>
          <p:nvPr/>
        </p:nvGrpSpPr>
        <p:grpSpPr>
          <a:xfrm>
            <a:off x="9796273" y="3200570"/>
            <a:ext cx="1432945" cy="318175"/>
            <a:chOff x="7893934" y="2783840"/>
            <a:chExt cx="1432945" cy="318175"/>
          </a:xfrm>
        </p:grpSpPr>
        <p:sp>
          <p:nvSpPr>
            <p:cNvPr id="22" name="Rectangle 21">
              <a:extLst>
                <a:ext uri="{FF2B5EF4-FFF2-40B4-BE49-F238E27FC236}">
                  <a16:creationId xmlns:a16="http://schemas.microsoft.com/office/drawing/2014/main" id="{59729E5A-32BC-8404-A784-75AD05B8A5E7}"/>
                </a:ext>
              </a:extLst>
            </p:cNvPr>
            <p:cNvSpPr/>
            <p:nvPr/>
          </p:nvSpPr>
          <p:spPr>
            <a:xfrm>
              <a:off x="7893934" y="2783840"/>
              <a:ext cx="1157467" cy="318175"/>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size</a:t>
              </a:r>
              <a:endParaRPr lang="en-AE" dirty="0"/>
            </a:p>
          </p:txBody>
        </p:sp>
        <p:sp>
          <p:nvSpPr>
            <p:cNvPr id="23" name="Rectangle 22">
              <a:extLst>
                <a:ext uri="{FF2B5EF4-FFF2-40B4-BE49-F238E27FC236}">
                  <a16:creationId xmlns:a16="http://schemas.microsoft.com/office/drawing/2014/main" id="{F13BA0CF-06B2-5A9C-2B31-2AB545039A55}"/>
                </a:ext>
              </a:extLst>
            </p:cNvPr>
            <p:cNvSpPr/>
            <p:nvPr/>
          </p:nvSpPr>
          <p:spPr>
            <a:xfrm>
              <a:off x="9062977" y="2783840"/>
              <a:ext cx="263902" cy="318175"/>
            </a:xfrm>
            <a:prstGeom prst="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f</a:t>
              </a:r>
              <a:endParaRPr lang="en-AE" dirty="0"/>
            </a:p>
          </p:txBody>
        </p:sp>
      </p:grpSp>
      <p:grpSp>
        <p:nvGrpSpPr>
          <p:cNvPr id="24" name="Group 23">
            <a:extLst>
              <a:ext uri="{FF2B5EF4-FFF2-40B4-BE49-F238E27FC236}">
                <a16:creationId xmlns:a16="http://schemas.microsoft.com/office/drawing/2014/main" id="{6F20A63E-B8F3-5347-4033-E8CE3E25F2F6}"/>
              </a:ext>
            </a:extLst>
          </p:cNvPr>
          <p:cNvGrpSpPr/>
          <p:nvPr/>
        </p:nvGrpSpPr>
        <p:grpSpPr>
          <a:xfrm>
            <a:off x="9796273" y="4984872"/>
            <a:ext cx="1432945" cy="318175"/>
            <a:chOff x="7893934" y="2783840"/>
            <a:chExt cx="1432945" cy="318175"/>
          </a:xfrm>
        </p:grpSpPr>
        <p:sp>
          <p:nvSpPr>
            <p:cNvPr id="25" name="Rectangle 24">
              <a:extLst>
                <a:ext uri="{FF2B5EF4-FFF2-40B4-BE49-F238E27FC236}">
                  <a16:creationId xmlns:a16="http://schemas.microsoft.com/office/drawing/2014/main" id="{91901333-0DC7-8257-1095-DC60CC3B771D}"/>
                </a:ext>
              </a:extLst>
            </p:cNvPr>
            <p:cNvSpPr/>
            <p:nvPr/>
          </p:nvSpPr>
          <p:spPr>
            <a:xfrm>
              <a:off x="7893934" y="2783840"/>
              <a:ext cx="1157467" cy="318175"/>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size</a:t>
              </a:r>
              <a:endParaRPr lang="en-AE" dirty="0"/>
            </a:p>
          </p:txBody>
        </p:sp>
        <p:sp>
          <p:nvSpPr>
            <p:cNvPr id="26" name="Rectangle 25">
              <a:extLst>
                <a:ext uri="{FF2B5EF4-FFF2-40B4-BE49-F238E27FC236}">
                  <a16:creationId xmlns:a16="http://schemas.microsoft.com/office/drawing/2014/main" id="{8C88D85D-FAD8-F11B-5C88-CB7CB4A94952}"/>
                </a:ext>
              </a:extLst>
            </p:cNvPr>
            <p:cNvSpPr/>
            <p:nvPr/>
          </p:nvSpPr>
          <p:spPr>
            <a:xfrm>
              <a:off x="9062977" y="2783840"/>
              <a:ext cx="263902" cy="318175"/>
            </a:xfrm>
            <a:prstGeom prst="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f</a:t>
              </a:r>
              <a:endParaRPr lang="en-AE" dirty="0"/>
            </a:p>
          </p:txBody>
        </p:sp>
      </p:grpSp>
      <p:sp>
        <p:nvSpPr>
          <p:cNvPr id="27" name="TextBox 26">
            <a:extLst>
              <a:ext uri="{FF2B5EF4-FFF2-40B4-BE49-F238E27FC236}">
                <a16:creationId xmlns:a16="http://schemas.microsoft.com/office/drawing/2014/main" id="{325A418B-AB80-BD28-0673-77397F2BC492}"/>
              </a:ext>
            </a:extLst>
          </p:cNvPr>
          <p:cNvSpPr txBox="1"/>
          <p:nvPr/>
        </p:nvSpPr>
        <p:spPr>
          <a:xfrm>
            <a:off x="11253139" y="4965579"/>
            <a:ext cx="351378" cy="369332"/>
          </a:xfrm>
          <a:prstGeom prst="rect">
            <a:avLst/>
          </a:prstGeom>
          <a:noFill/>
        </p:spPr>
        <p:txBody>
          <a:bodyPr wrap="none" rtlCol="0">
            <a:spAutoFit/>
          </a:bodyPr>
          <a:lstStyle/>
          <a:p>
            <a:r>
              <a:rPr lang="en-US" b="1" dirty="0"/>
              <a:t>H</a:t>
            </a:r>
            <a:endParaRPr lang="en-AE" b="1" dirty="0"/>
          </a:p>
        </p:txBody>
      </p:sp>
      <p:sp>
        <p:nvSpPr>
          <p:cNvPr id="28" name="TextBox 27">
            <a:extLst>
              <a:ext uri="{FF2B5EF4-FFF2-40B4-BE49-F238E27FC236}">
                <a16:creationId xmlns:a16="http://schemas.microsoft.com/office/drawing/2014/main" id="{FF7B8D7E-53AE-0A7E-F55E-481014831E5F}"/>
              </a:ext>
            </a:extLst>
          </p:cNvPr>
          <p:cNvSpPr txBox="1"/>
          <p:nvPr/>
        </p:nvSpPr>
        <p:spPr>
          <a:xfrm>
            <a:off x="11243386" y="3174991"/>
            <a:ext cx="311304" cy="369332"/>
          </a:xfrm>
          <a:prstGeom prst="rect">
            <a:avLst/>
          </a:prstGeom>
          <a:noFill/>
        </p:spPr>
        <p:txBody>
          <a:bodyPr wrap="none" rtlCol="0">
            <a:spAutoFit/>
          </a:bodyPr>
          <a:lstStyle/>
          <a:p>
            <a:r>
              <a:rPr lang="en-US" b="1" dirty="0"/>
              <a:t>F</a:t>
            </a:r>
            <a:endParaRPr lang="en-AE" b="1" dirty="0"/>
          </a:p>
        </p:txBody>
      </p:sp>
      <p:sp>
        <p:nvSpPr>
          <p:cNvPr id="29" name="TextBox 28">
            <a:extLst>
              <a:ext uri="{FF2B5EF4-FFF2-40B4-BE49-F238E27FC236}">
                <a16:creationId xmlns:a16="http://schemas.microsoft.com/office/drawing/2014/main" id="{80AEC740-E98C-37DE-897F-66E99E5CBC52}"/>
              </a:ext>
            </a:extLst>
          </p:cNvPr>
          <p:cNvSpPr txBox="1"/>
          <p:nvPr/>
        </p:nvSpPr>
        <p:spPr>
          <a:xfrm>
            <a:off x="10157084" y="2831238"/>
            <a:ext cx="704167" cy="369332"/>
          </a:xfrm>
          <a:prstGeom prst="rect">
            <a:avLst/>
          </a:prstGeom>
          <a:noFill/>
        </p:spPr>
        <p:txBody>
          <a:bodyPr wrap="none" rtlCol="0">
            <a:spAutoFit/>
          </a:bodyPr>
          <a:lstStyle/>
          <a:p>
            <a:r>
              <a:rPr lang="en-US" b="1" dirty="0"/>
              <a:t>Free </a:t>
            </a:r>
            <a:endParaRPr lang="en-AE" b="1" dirty="0"/>
          </a:p>
        </p:txBody>
      </p:sp>
      <p:grpSp>
        <p:nvGrpSpPr>
          <p:cNvPr id="5" name="Group 4">
            <a:extLst>
              <a:ext uri="{FF2B5EF4-FFF2-40B4-BE49-F238E27FC236}">
                <a16:creationId xmlns:a16="http://schemas.microsoft.com/office/drawing/2014/main" id="{8CF0AF82-B1AF-4DF0-F32B-B956024EF8E3}"/>
              </a:ext>
            </a:extLst>
          </p:cNvPr>
          <p:cNvGrpSpPr/>
          <p:nvPr/>
        </p:nvGrpSpPr>
        <p:grpSpPr>
          <a:xfrm>
            <a:off x="9796200" y="4502856"/>
            <a:ext cx="1436049" cy="483525"/>
            <a:chOff x="9796200" y="4502856"/>
            <a:chExt cx="1436049" cy="483525"/>
          </a:xfrm>
        </p:grpSpPr>
        <p:sp>
          <p:nvSpPr>
            <p:cNvPr id="30" name="Rectangle 29">
              <a:extLst>
                <a:ext uri="{FF2B5EF4-FFF2-40B4-BE49-F238E27FC236}">
                  <a16:creationId xmlns:a16="http://schemas.microsoft.com/office/drawing/2014/main" id="{A2CC8B4F-F735-17BC-88A3-2A65FF6F6EA4}"/>
                </a:ext>
              </a:extLst>
            </p:cNvPr>
            <p:cNvSpPr/>
            <p:nvPr/>
          </p:nvSpPr>
          <p:spPr>
            <a:xfrm>
              <a:off x="9796354" y="4502856"/>
              <a:ext cx="1435895" cy="242698"/>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prev</a:t>
              </a:r>
              <a:r>
                <a:rPr lang="en-US" b="1" dirty="0"/>
                <a:t> </a:t>
              </a:r>
              <a:r>
                <a:rPr lang="en-US" b="1" dirty="0" err="1"/>
                <a:t>ptr</a:t>
              </a:r>
              <a:r>
                <a:rPr lang="en-US" b="1" dirty="0"/>
                <a:t> </a:t>
              </a:r>
              <a:r>
                <a:rPr lang="en-US" b="1" dirty="0">
                  <a:sym typeface="Wingdings" panose="05000000000000000000" pitchFamily="2" charset="2"/>
                </a:rPr>
                <a:t></a:t>
              </a:r>
              <a:endParaRPr lang="en-AE" b="1" dirty="0"/>
            </a:p>
          </p:txBody>
        </p:sp>
        <p:sp>
          <p:nvSpPr>
            <p:cNvPr id="32" name="Rectangle 31">
              <a:extLst>
                <a:ext uri="{FF2B5EF4-FFF2-40B4-BE49-F238E27FC236}">
                  <a16:creationId xmlns:a16="http://schemas.microsoft.com/office/drawing/2014/main" id="{049F57C9-E681-A6E6-61C4-1A67845F988F}"/>
                </a:ext>
              </a:extLst>
            </p:cNvPr>
            <p:cNvSpPr/>
            <p:nvPr/>
          </p:nvSpPr>
          <p:spPr>
            <a:xfrm>
              <a:off x="9796200" y="4743683"/>
              <a:ext cx="1435895" cy="242698"/>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t>next </a:t>
              </a:r>
              <a:r>
                <a:rPr lang="en-US" b="1" dirty="0" err="1"/>
                <a:t>ptr</a:t>
              </a:r>
              <a:r>
                <a:rPr lang="en-US" b="1" dirty="0"/>
                <a:t> </a:t>
              </a:r>
              <a:r>
                <a:rPr lang="en-US" b="1" dirty="0">
                  <a:sym typeface="Wingdings" panose="05000000000000000000" pitchFamily="2" charset="2"/>
                </a:rPr>
                <a:t></a:t>
              </a:r>
              <a:endParaRPr lang="en-AE" b="1" dirty="0"/>
            </a:p>
          </p:txBody>
        </p:sp>
      </p:grpSp>
      <p:grpSp>
        <p:nvGrpSpPr>
          <p:cNvPr id="60" name="Group 59">
            <a:extLst>
              <a:ext uri="{FF2B5EF4-FFF2-40B4-BE49-F238E27FC236}">
                <a16:creationId xmlns:a16="http://schemas.microsoft.com/office/drawing/2014/main" id="{966CDDE5-B7F7-16E7-4BE8-84FCE274D26D}"/>
              </a:ext>
            </a:extLst>
          </p:cNvPr>
          <p:cNvGrpSpPr/>
          <p:nvPr/>
        </p:nvGrpSpPr>
        <p:grpSpPr>
          <a:xfrm>
            <a:off x="7273834" y="2432330"/>
            <a:ext cx="4635113" cy="330248"/>
            <a:chOff x="7406640" y="2906609"/>
            <a:chExt cx="4635113" cy="330248"/>
          </a:xfrm>
        </p:grpSpPr>
        <p:sp>
          <p:nvSpPr>
            <p:cNvPr id="33" name="Rectangle 32">
              <a:extLst>
                <a:ext uri="{FF2B5EF4-FFF2-40B4-BE49-F238E27FC236}">
                  <a16:creationId xmlns:a16="http://schemas.microsoft.com/office/drawing/2014/main" id="{B48C15BE-901B-9505-E0A7-46E3718C7E2A}"/>
                </a:ext>
              </a:extLst>
            </p:cNvPr>
            <p:cNvSpPr/>
            <p:nvPr/>
          </p:nvSpPr>
          <p:spPr>
            <a:xfrm>
              <a:off x="7821399" y="2912959"/>
              <a:ext cx="621561" cy="32389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34" name="Rectangle 33">
              <a:extLst>
                <a:ext uri="{FF2B5EF4-FFF2-40B4-BE49-F238E27FC236}">
                  <a16:creationId xmlns:a16="http://schemas.microsoft.com/office/drawing/2014/main" id="{DF1A9D0F-5952-86B9-73B1-5C89C88CD61F}"/>
                </a:ext>
              </a:extLst>
            </p:cNvPr>
            <p:cNvSpPr/>
            <p:nvPr/>
          </p:nvSpPr>
          <p:spPr>
            <a:xfrm>
              <a:off x="7406640" y="2912959"/>
              <a:ext cx="414758" cy="323898"/>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35" name="Rectangle 34">
              <a:extLst>
                <a:ext uri="{FF2B5EF4-FFF2-40B4-BE49-F238E27FC236}">
                  <a16:creationId xmlns:a16="http://schemas.microsoft.com/office/drawing/2014/main" id="{2E97F9B2-9B7A-8D65-C34B-56A904ADCA50}"/>
                </a:ext>
              </a:extLst>
            </p:cNvPr>
            <p:cNvSpPr/>
            <p:nvPr/>
          </p:nvSpPr>
          <p:spPr>
            <a:xfrm>
              <a:off x="8442959" y="2912959"/>
              <a:ext cx="822959" cy="323898"/>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36" name="Rectangle 35">
              <a:extLst>
                <a:ext uri="{FF2B5EF4-FFF2-40B4-BE49-F238E27FC236}">
                  <a16:creationId xmlns:a16="http://schemas.microsoft.com/office/drawing/2014/main" id="{12ED2E2F-421C-BE16-75C3-C245E77C0D70}"/>
                </a:ext>
              </a:extLst>
            </p:cNvPr>
            <p:cNvSpPr/>
            <p:nvPr/>
          </p:nvSpPr>
          <p:spPr>
            <a:xfrm>
              <a:off x="9258150" y="2912959"/>
              <a:ext cx="414758" cy="323898"/>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37" name="Rectangle 36">
              <a:extLst>
                <a:ext uri="{FF2B5EF4-FFF2-40B4-BE49-F238E27FC236}">
                  <a16:creationId xmlns:a16="http://schemas.microsoft.com/office/drawing/2014/main" id="{7B710B8B-510C-313F-C5C4-AEBF3BFE67DF}"/>
                </a:ext>
              </a:extLst>
            </p:cNvPr>
            <p:cNvSpPr/>
            <p:nvPr/>
          </p:nvSpPr>
          <p:spPr>
            <a:xfrm>
              <a:off x="9676041" y="2912959"/>
              <a:ext cx="812057" cy="32389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38" name="Rectangle 37">
              <a:extLst>
                <a:ext uri="{FF2B5EF4-FFF2-40B4-BE49-F238E27FC236}">
                  <a16:creationId xmlns:a16="http://schemas.microsoft.com/office/drawing/2014/main" id="{227F7E8C-6415-E510-6458-D9FC9241CA84}"/>
                </a:ext>
              </a:extLst>
            </p:cNvPr>
            <p:cNvSpPr/>
            <p:nvPr/>
          </p:nvSpPr>
          <p:spPr>
            <a:xfrm>
              <a:off x="10489275" y="2912959"/>
              <a:ext cx="514005" cy="32389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39" name="Rectangle 38">
              <a:extLst>
                <a:ext uri="{FF2B5EF4-FFF2-40B4-BE49-F238E27FC236}">
                  <a16:creationId xmlns:a16="http://schemas.microsoft.com/office/drawing/2014/main" id="{9CA78CA1-B3FB-2F08-5705-7D0D5CC1FFD3}"/>
                </a:ext>
              </a:extLst>
            </p:cNvPr>
            <p:cNvSpPr/>
            <p:nvPr/>
          </p:nvSpPr>
          <p:spPr>
            <a:xfrm>
              <a:off x="11420192" y="2912959"/>
              <a:ext cx="621561" cy="32389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40" name="Rectangle 39">
              <a:extLst>
                <a:ext uri="{FF2B5EF4-FFF2-40B4-BE49-F238E27FC236}">
                  <a16:creationId xmlns:a16="http://schemas.microsoft.com/office/drawing/2014/main" id="{8B5DC8B6-3590-A867-1039-F1B0AB93E29B}"/>
                </a:ext>
              </a:extLst>
            </p:cNvPr>
            <p:cNvSpPr/>
            <p:nvPr/>
          </p:nvSpPr>
          <p:spPr>
            <a:xfrm>
              <a:off x="11005434" y="2912959"/>
              <a:ext cx="414758" cy="323898"/>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cxnSp>
          <p:nvCxnSpPr>
            <p:cNvPr id="42" name="Connector: Curved 41">
              <a:extLst>
                <a:ext uri="{FF2B5EF4-FFF2-40B4-BE49-F238E27FC236}">
                  <a16:creationId xmlns:a16="http://schemas.microsoft.com/office/drawing/2014/main" id="{9E8D1F10-F129-669B-14D6-C86F3E61933A}"/>
                </a:ext>
              </a:extLst>
            </p:cNvPr>
            <p:cNvCxnSpPr>
              <a:cxnSpLocks/>
              <a:stCxn id="33" idx="0"/>
              <a:endCxn id="37" idx="0"/>
            </p:cNvCxnSpPr>
            <p:nvPr/>
          </p:nvCxnSpPr>
          <p:spPr>
            <a:xfrm rot="5400000" flipH="1" flipV="1">
              <a:off x="9107125" y="1938014"/>
              <a:ext cx="12700" cy="1949890"/>
            </a:xfrm>
            <a:prstGeom prst="curvedConnector3">
              <a:avLst>
                <a:gd name="adj1" fmla="val 1800000"/>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51" name="Connector: Curved 50">
              <a:extLst>
                <a:ext uri="{FF2B5EF4-FFF2-40B4-BE49-F238E27FC236}">
                  <a16:creationId xmlns:a16="http://schemas.microsoft.com/office/drawing/2014/main" id="{00E9030C-4DB2-49EF-9825-EAA2333C5EFB}"/>
                </a:ext>
              </a:extLst>
            </p:cNvPr>
            <p:cNvCxnSpPr>
              <a:cxnSpLocks/>
              <a:stCxn id="37" idx="0"/>
              <a:endCxn id="38" idx="0"/>
            </p:cNvCxnSpPr>
            <p:nvPr/>
          </p:nvCxnSpPr>
          <p:spPr>
            <a:xfrm rot="5400000" flipH="1" flipV="1">
              <a:off x="10414174" y="2580855"/>
              <a:ext cx="12700" cy="664208"/>
            </a:xfrm>
            <a:prstGeom prst="curvedConnector3">
              <a:avLst>
                <a:gd name="adj1" fmla="val 1800000"/>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54" name="Connector: Curved 53">
              <a:extLst>
                <a:ext uri="{FF2B5EF4-FFF2-40B4-BE49-F238E27FC236}">
                  <a16:creationId xmlns:a16="http://schemas.microsoft.com/office/drawing/2014/main" id="{28244D87-DFA7-7891-0191-F3C30A83CAC1}"/>
                </a:ext>
              </a:extLst>
            </p:cNvPr>
            <p:cNvCxnSpPr>
              <a:cxnSpLocks/>
              <a:stCxn id="38" idx="0"/>
              <a:endCxn id="39" idx="0"/>
            </p:cNvCxnSpPr>
            <p:nvPr/>
          </p:nvCxnSpPr>
          <p:spPr>
            <a:xfrm rot="5400000" flipH="1" flipV="1">
              <a:off x="11238625" y="2420612"/>
              <a:ext cx="12700" cy="984695"/>
            </a:xfrm>
            <a:prstGeom prst="curvedConnector3">
              <a:avLst>
                <a:gd name="adj1" fmla="val 1800000"/>
              </a:avLst>
            </a:prstGeom>
            <a:ln>
              <a:headEnd type="triangle"/>
              <a:tailEnd type="triangle"/>
            </a:ln>
          </p:spPr>
          <p:style>
            <a:lnRef idx="3">
              <a:schemeClr val="dk1"/>
            </a:lnRef>
            <a:fillRef idx="0">
              <a:schemeClr val="dk1"/>
            </a:fillRef>
            <a:effectRef idx="2">
              <a:schemeClr val="dk1"/>
            </a:effectRef>
            <a:fontRef idx="minor">
              <a:schemeClr val="tx1"/>
            </a:fontRef>
          </p:style>
        </p:cxnSp>
      </p:grpSp>
      <p:sp>
        <p:nvSpPr>
          <p:cNvPr id="61" name="TextBox 60">
            <a:extLst>
              <a:ext uri="{FF2B5EF4-FFF2-40B4-BE49-F238E27FC236}">
                <a16:creationId xmlns:a16="http://schemas.microsoft.com/office/drawing/2014/main" id="{2F63DD77-B6F8-58E1-C47A-AA58A3F98AA5}"/>
              </a:ext>
            </a:extLst>
          </p:cNvPr>
          <p:cNvSpPr txBox="1"/>
          <p:nvPr/>
        </p:nvSpPr>
        <p:spPr>
          <a:xfrm>
            <a:off x="7842200" y="5332884"/>
            <a:ext cx="3767378" cy="958596"/>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sz="2000" dirty="0"/>
              <a:t>Size MUST be </a:t>
            </a:r>
            <a:r>
              <a:rPr lang="en-US" sz="2000" b="1" dirty="0"/>
              <a:t>even</a:t>
            </a:r>
            <a:r>
              <a:rPr lang="en-US" sz="2000" dirty="0"/>
              <a:t>… </a:t>
            </a:r>
            <a:r>
              <a:rPr lang="en-US" sz="2000" b="1" dirty="0">
                <a:solidFill>
                  <a:srgbClr val="FF0000"/>
                </a:solidFill>
              </a:rPr>
              <a:t>WHY?</a:t>
            </a:r>
          </a:p>
          <a:p>
            <a:pPr marL="285750" indent="-285750">
              <a:lnSpc>
                <a:spcPct val="150000"/>
              </a:lnSpc>
              <a:buFont typeface="Arial" panose="020B0604020202020204" pitchFamily="34" charset="0"/>
              <a:buChar char="•"/>
            </a:pPr>
            <a:r>
              <a:rPr lang="en-US" sz="2000" dirty="0"/>
              <a:t>Min block size is </a:t>
            </a:r>
            <a:r>
              <a:rPr lang="en-US" sz="2000" b="1" dirty="0"/>
              <a:t>16 B</a:t>
            </a:r>
            <a:r>
              <a:rPr lang="en-US" sz="2000" dirty="0"/>
              <a:t>… </a:t>
            </a:r>
            <a:r>
              <a:rPr lang="en-US" sz="2000" b="1" dirty="0">
                <a:solidFill>
                  <a:srgbClr val="FF0000"/>
                </a:solidFill>
              </a:rPr>
              <a:t>WHY?</a:t>
            </a:r>
            <a:endParaRPr lang="en-AE" sz="2000" b="1" dirty="0">
              <a:solidFill>
                <a:srgbClr val="FF0000"/>
              </a:solidFill>
            </a:endParaRPr>
          </a:p>
        </p:txBody>
      </p:sp>
    </p:spTree>
    <p:extLst>
      <p:ext uri="{BB962C8B-B14F-4D97-AF65-F5344CB8AC3E}">
        <p14:creationId xmlns:p14="http://schemas.microsoft.com/office/powerpoint/2010/main" val="686278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10"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childTnLst>
                                </p:cTn>
                              </p:par>
                              <p:par>
                                <p:cTn id="55" presetID="1" presetClass="entr" presetSubtype="0" fill="hold" nodeType="with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childTnLst>
                                </p:cTn>
                              </p:par>
                              <p:par>
                                <p:cTn id="65" presetID="10" presetClass="entr" presetSubtype="0" fill="hold" nodeType="with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fade">
                                      <p:cBhvr>
                                        <p:cTn id="67" dur="500"/>
                                        <p:tgtEl>
                                          <p:spTgt spid="5"/>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fade">
                                      <p:cBhvr>
                                        <p:cTn id="72" dur="1000"/>
                                        <p:tgtEl>
                                          <p:spTgt spid="61"/>
                                        </p:tgtEl>
                                      </p:cBhvr>
                                    </p:animEffect>
                                    <p:anim calcmode="lin" valueType="num">
                                      <p:cBhvr>
                                        <p:cTn id="73" dur="1000" fill="hold"/>
                                        <p:tgtEl>
                                          <p:spTgt spid="61"/>
                                        </p:tgtEl>
                                        <p:attrNameLst>
                                          <p:attrName>ppt_x</p:attrName>
                                        </p:attrNameLst>
                                      </p:cBhvr>
                                      <p:tavLst>
                                        <p:tav tm="0">
                                          <p:val>
                                            <p:strVal val="#ppt_x"/>
                                          </p:val>
                                        </p:tav>
                                        <p:tav tm="100000">
                                          <p:val>
                                            <p:strVal val="#ppt_x"/>
                                          </p:val>
                                        </p:tav>
                                      </p:tavLst>
                                    </p:anim>
                                    <p:anim calcmode="lin" valueType="num">
                                      <p:cBhvr>
                                        <p:cTn id="74"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P spid="16" grpId="0"/>
      <p:bldP spid="17" grpId="0"/>
      <p:bldP spid="18" grpId="0" animBg="1"/>
      <p:bldP spid="19" grpId="0" animBg="1"/>
      <p:bldP spid="20" grpId="0" animBg="1"/>
      <p:bldP spid="27" grpId="0"/>
      <p:bldP spid="28" grpId="0"/>
      <p:bldP spid="29" grpId="0"/>
      <p:bldP spid="6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Idea: </a:t>
            </a:r>
            <a:r>
              <a:rPr lang="en-US" dirty="0"/>
              <a:t>Explicit Free List</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1158629" y="1845734"/>
            <a:ext cx="10957171" cy="3020847"/>
          </a:xfrm>
        </p:spPr>
        <p:txBody>
          <a:bodyPr>
            <a:noAutofit/>
          </a:bodyPr>
          <a:lstStyle/>
          <a:p>
            <a:pPr>
              <a:lnSpc>
                <a:spcPct val="150000"/>
              </a:lnSpc>
            </a:pPr>
            <a:r>
              <a:rPr lang="en-US" dirty="0">
                <a:solidFill>
                  <a:srgbClr val="5C5962"/>
                </a:solidFill>
                <a:effectLst/>
                <a:latin typeface="+mj-lt"/>
                <a:ea typeface="Calibri" panose="020F0502020204030204" pitchFamily="34" charset="0"/>
              </a:rPr>
              <a:t>The heap dynamic allocator has the following </a:t>
            </a:r>
            <a:r>
              <a:rPr lang="en-US" b="1" dirty="0">
                <a:solidFill>
                  <a:srgbClr val="5C5962"/>
                </a:solidFill>
                <a:effectLst/>
                <a:latin typeface="+mj-lt"/>
                <a:ea typeface="Calibri" panose="020F0502020204030204" pitchFamily="34" charset="0"/>
              </a:rPr>
              <a:t>special blocks</a:t>
            </a:r>
            <a:r>
              <a:rPr lang="en-US" dirty="0">
                <a:solidFill>
                  <a:srgbClr val="5C5962"/>
                </a:solidFill>
                <a:effectLst/>
                <a:latin typeface="+mj-lt"/>
                <a:ea typeface="Calibri" panose="020F0502020204030204" pitchFamily="34" charset="0"/>
              </a:rPr>
              <a:t>:</a:t>
            </a:r>
          </a:p>
          <a:p>
            <a:pPr marL="658368" lvl="1" indent="-457200">
              <a:lnSpc>
                <a:spcPct val="150000"/>
              </a:lnSpc>
              <a:buFont typeface="+mj-lt"/>
              <a:buAutoNum type="arabicPeriod"/>
            </a:pPr>
            <a:r>
              <a:rPr lang="en-US" sz="2000" b="1" dirty="0"/>
              <a:t>BEG Block:</a:t>
            </a:r>
            <a:r>
              <a:rPr lang="en-US" sz="2000" dirty="0"/>
              <a:t> an integer with </a:t>
            </a:r>
            <a:r>
              <a:rPr lang="en-US" sz="2000" b="1" dirty="0"/>
              <a:t>size</a:t>
            </a:r>
            <a:r>
              <a:rPr lang="en-US" sz="2000" dirty="0"/>
              <a:t> 0 and </a:t>
            </a:r>
            <a:r>
              <a:rPr lang="en-US" sz="2000" b="1" dirty="0"/>
              <a:t>“</a:t>
            </a:r>
            <a:r>
              <a:rPr lang="en-US" sz="2000" b="1" dirty="0" err="1"/>
              <a:t>a”</a:t>
            </a:r>
            <a:r>
              <a:rPr lang="en-US" sz="2000" dirty="0" err="1"/>
              <a:t>llocate</a:t>
            </a:r>
            <a:r>
              <a:rPr lang="en-US" sz="2000" dirty="0"/>
              <a:t> flag of 1</a:t>
            </a:r>
          </a:p>
          <a:p>
            <a:pPr marL="658368" lvl="1" indent="-457200">
              <a:lnSpc>
                <a:spcPct val="150000"/>
              </a:lnSpc>
              <a:buFont typeface="+mj-lt"/>
              <a:buAutoNum type="arabicPeriod"/>
            </a:pPr>
            <a:r>
              <a:rPr lang="en-US" sz="2000" b="1" dirty="0"/>
              <a:t>END Block:</a:t>
            </a:r>
            <a:r>
              <a:rPr lang="en-US" sz="2000" dirty="0"/>
              <a:t> an integer with </a:t>
            </a:r>
            <a:r>
              <a:rPr lang="en-US" sz="2000" b="1" dirty="0"/>
              <a:t>size</a:t>
            </a:r>
            <a:r>
              <a:rPr lang="en-US" sz="2000" dirty="0"/>
              <a:t> 0 and </a:t>
            </a:r>
            <a:r>
              <a:rPr lang="en-US" sz="2000" b="1" dirty="0"/>
              <a:t>“</a:t>
            </a:r>
            <a:r>
              <a:rPr lang="en-US" sz="2000" b="1" dirty="0" err="1"/>
              <a:t>a”</a:t>
            </a:r>
            <a:r>
              <a:rPr lang="en-US" sz="2000" dirty="0" err="1"/>
              <a:t>llocate</a:t>
            </a:r>
            <a:r>
              <a:rPr lang="en-US" sz="2000" dirty="0"/>
              <a:t> flag of 1</a:t>
            </a:r>
          </a:p>
          <a:p>
            <a:pPr marL="201168" lvl="1" indent="0">
              <a:lnSpc>
                <a:spcPct val="150000"/>
              </a:lnSpc>
              <a:buNone/>
            </a:pPr>
            <a:r>
              <a:rPr lang="en-US" sz="2000" dirty="0"/>
              <a:t>Each free block has </a:t>
            </a:r>
            <a:r>
              <a:rPr lang="en-US" sz="2000" b="1" dirty="0" err="1"/>
              <a:t>prev</a:t>
            </a:r>
            <a:r>
              <a:rPr lang="en-US" sz="2000" dirty="0"/>
              <a:t> &amp; </a:t>
            </a:r>
            <a:r>
              <a:rPr lang="en-US" sz="2000" b="1" dirty="0"/>
              <a:t>next </a:t>
            </a:r>
            <a:r>
              <a:rPr lang="en-US" sz="2000" dirty="0"/>
              <a:t>pointers to maintain the free list</a:t>
            </a:r>
          </a:p>
          <a:p>
            <a:pPr marL="201168" lvl="1" indent="0">
              <a:lnSpc>
                <a:spcPct val="150000"/>
              </a:lnSpc>
              <a:buNone/>
            </a:pPr>
            <a:r>
              <a:rPr lang="en-US" sz="2000" dirty="0"/>
              <a:t>These pointers </a:t>
            </a:r>
            <a:r>
              <a:rPr lang="en-US" sz="2000" b="1" dirty="0"/>
              <a:t>point </a:t>
            </a:r>
            <a:r>
              <a:rPr lang="en-US" sz="2000" dirty="0"/>
              <a:t>to the first </a:t>
            </a:r>
            <a:r>
              <a:rPr lang="en-US" sz="2000" b="1" dirty="0"/>
              <a:t>location after </a:t>
            </a:r>
            <a:r>
              <a:rPr lang="en-US" sz="2000" dirty="0"/>
              <a:t>the </a:t>
            </a:r>
            <a:r>
              <a:rPr lang="en-US" sz="2000" b="1" dirty="0"/>
              <a:t>block header</a:t>
            </a:r>
          </a:p>
          <a:p>
            <a:pPr marL="201168" lvl="1" indent="0">
              <a:lnSpc>
                <a:spcPct val="150000"/>
              </a:lnSpc>
              <a:buNone/>
            </a:pPr>
            <a:r>
              <a:rPr lang="en-US" sz="2000" dirty="0"/>
              <a:t>The free list need to be </a:t>
            </a:r>
            <a:r>
              <a:rPr lang="en-US" sz="2000" b="1" dirty="0"/>
              <a:t>sorted</a:t>
            </a:r>
            <a:r>
              <a:rPr lang="en-US" sz="2000" dirty="0"/>
              <a:t> by </a:t>
            </a:r>
            <a:r>
              <a:rPr lang="en-US" sz="2000" b="1" dirty="0"/>
              <a:t>addresses</a:t>
            </a:r>
            <a:r>
              <a:rPr lang="en-US" sz="2000" dirty="0"/>
              <a:t> (to facilitate the first fit allocation strategy… </a:t>
            </a:r>
            <a:r>
              <a:rPr lang="en-US" sz="2000" i="1" dirty="0"/>
              <a:t>see next</a:t>
            </a:r>
            <a:r>
              <a:rPr lang="en-US" sz="2000" b="1" dirty="0"/>
              <a:t>)</a:t>
            </a:r>
          </a:p>
          <a:p>
            <a:pPr lvl="1">
              <a:lnSpc>
                <a:spcPct val="150000"/>
              </a:lnSpc>
            </a:pPr>
            <a:endParaRPr lang="en-AE" sz="2000" dirty="0">
              <a:latin typeface="+mj-lt"/>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32</a:t>
            </a:fld>
            <a:endParaRPr lang="en-US"/>
          </a:p>
        </p:txBody>
      </p:sp>
      <p:sp>
        <p:nvSpPr>
          <p:cNvPr id="5" name="Rectangle 4">
            <a:extLst>
              <a:ext uri="{FF2B5EF4-FFF2-40B4-BE49-F238E27FC236}">
                <a16:creationId xmlns:a16="http://schemas.microsoft.com/office/drawing/2014/main" id="{FEB579F1-82AD-0D3D-BA2D-694ADA7242BB}"/>
              </a:ext>
            </a:extLst>
          </p:cNvPr>
          <p:cNvSpPr/>
          <p:nvPr/>
        </p:nvSpPr>
        <p:spPr>
          <a:xfrm>
            <a:off x="1158630" y="5366053"/>
            <a:ext cx="313998" cy="514149"/>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r>
              <a:rPr lang="en-US" sz="1400" b="1" dirty="0"/>
              <a:t>0/1</a:t>
            </a:r>
            <a:endParaRPr lang="en-AE" sz="1400" b="1" dirty="0"/>
          </a:p>
        </p:txBody>
      </p:sp>
      <p:sp>
        <p:nvSpPr>
          <p:cNvPr id="7" name="Rectangle 6">
            <a:extLst>
              <a:ext uri="{FF2B5EF4-FFF2-40B4-BE49-F238E27FC236}">
                <a16:creationId xmlns:a16="http://schemas.microsoft.com/office/drawing/2014/main" id="{BBE3270E-A93F-F1A5-07D2-9D8D081E4D84}"/>
              </a:ext>
            </a:extLst>
          </p:cNvPr>
          <p:cNvSpPr/>
          <p:nvPr/>
        </p:nvSpPr>
        <p:spPr>
          <a:xfrm>
            <a:off x="11654482" y="5366054"/>
            <a:ext cx="313998" cy="514149"/>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r>
              <a:rPr lang="en-US" sz="1400" b="1" dirty="0"/>
              <a:t>0/1</a:t>
            </a:r>
            <a:endParaRPr lang="en-AE" sz="1400" b="1" dirty="0"/>
          </a:p>
        </p:txBody>
      </p:sp>
      <p:grpSp>
        <p:nvGrpSpPr>
          <p:cNvPr id="44" name="Group 43">
            <a:extLst>
              <a:ext uri="{FF2B5EF4-FFF2-40B4-BE49-F238E27FC236}">
                <a16:creationId xmlns:a16="http://schemas.microsoft.com/office/drawing/2014/main" id="{305ED218-ED87-F375-320C-D4C659F1D87D}"/>
              </a:ext>
            </a:extLst>
          </p:cNvPr>
          <p:cNvGrpSpPr/>
          <p:nvPr/>
        </p:nvGrpSpPr>
        <p:grpSpPr>
          <a:xfrm>
            <a:off x="2325922" y="5366058"/>
            <a:ext cx="1484818" cy="514149"/>
            <a:chOff x="2325922" y="4352270"/>
            <a:chExt cx="1484818" cy="514149"/>
          </a:xfrm>
        </p:grpSpPr>
        <p:sp>
          <p:nvSpPr>
            <p:cNvPr id="34" name="Rectangle 33">
              <a:extLst>
                <a:ext uri="{FF2B5EF4-FFF2-40B4-BE49-F238E27FC236}">
                  <a16:creationId xmlns:a16="http://schemas.microsoft.com/office/drawing/2014/main" id="{DF1A9D0F-5952-86B9-73B1-5C89C88CD61F}"/>
                </a:ext>
              </a:extLst>
            </p:cNvPr>
            <p:cNvSpPr/>
            <p:nvPr/>
          </p:nvSpPr>
          <p:spPr>
            <a:xfrm>
              <a:off x="2325922" y="4352270"/>
              <a:ext cx="1484818"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31" name="Rectangle 30">
              <a:extLst>
                <a:ext uri="{FF2B5EF4-FFF2-40B4-BE49-F238E27FC236}">
                  <a16:creationId xmlns:a16="http://schemas.microsoft.com/office/drawing/2014/main" id="{05978300-92F0-0B96-D6F7-CAC92578F391}"/>
                </a:ext>
              </a:extLst>
            </p:cNvPr>
            <p:cNvSpPr/>
            <p:nvPr/>
          </p:nvSpPr>
          <p:spPr>
            <a:xfrm>
              <a:off x="2326239" y="4362343"/>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50/1</a:t>
              </a:r>
              <a:endParaRPr lang="en-AE" sz="1400" dirty="0"/>
            </a:p>
          </p:txBody>
        </p:sp>
        <p:sp>
          <p:nvSpPr>
            <p:cNvPr id="43" name="Rectangle 42">
              <a:extLst>
                <a:ext uri="{FF2B5EF4-FFF2-40B4-BE49-F238E27FC236}">
                  <a16:creationId xmlns:a16="http://schemas.microsoft.com/office/drawing/2014/main" id="{2AE42ABE-FAC1-0A12-8CA8-90D0EE5E5D96}"/>
                </a:ext>
              </a:extLst>
            </p:cNvPr>
            <p:cNvSpPr/>
            <p:nvPr/>
          </p:nvSpPr>
          <p:spPr>
            <a:xfrm>
              <a:off x="3574526" y="4362349"/>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50/1</a:t>
              </a:r>
              <a:endParaRPr lang="en-AE" sz="1400" dirty="0"/>
            </a:p>
          </p:txBody>
        </p:sp>
      </p:grpSp>
      <p:grpSp>
        <p:nvGrpSpPr>
          <p:cNvPr id="49" name="Group 48">
            <a:extLst>
              <a:ext uri="{FF2B5EF4-FFF2-40B4-BE49-F238E27FC236}">
                <a16:creationId xmlns:a16="http://schemas.microsoft.com/office/drawing/2014/main" id="{8E65E04E-C572-CD72-C748-E6F5A0F696F8}"/>
              </a:ext>
            </a:extLst>
          </p:cNvPr>
          <p:cNvGrpSpPr/>
          <p:nvPr/>
        </p:nvGrpSpPr>
        <p:grpSpPr>
          <a:xfrm>
            <a:off x="5218214" y="5366056"/>
            <a:ext cx="1110653" cy="514149"/>
            <a:chOff x="2133614" y="4352270"/>
            <a:chExt cx="1110653" cy="514149"/>
          </a:xfrm>
        </p:grpSpPr>
        <p:sp>
          <p:nvSpPr>
            <p:cNvPr id="50" name="Rectangle 49">
              <a:extLst>
                <a:ext uri="{FF2B5EF4-FFF2-40B4-BE49-F238E27FC236}">
                  <a16:creationId xmlns:a16="http://schemas.microsoft.com/office/drawing/2014/main" id="{301D6CDF-2E6A-844B-DC3B-EC8F51CD7965}"/>
                </a:ext>
              </a:extLst>
            </p:cNvPr>
            <p:cNvSpPr/>
            <p:nvPr/>
          </p:nvSpPr>
          <p:spPr>
            <a:xfrm>
              <a:off x="2133614" y="4352270"/>
              <a:ext cx="1110653"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52" name="Rectangle 51">
              <a:extLst>
                <a:ext uri="{FF2B5EF4-FFF2-40B4-BE49-F238E27FC236}">
                  <a16:creationId xmlns:a16="http://schemas.microsoft.com/office/drawing/2014/main" id="{6B94A0B9-B056-0FFA-2DFA-C0E764F31362}"/>
                </a:ext>
              </a:extLst>
            </p:cNvPr>
            <p:cNvSpPr/>
            <p:nvPr/>
          </p:nvSpPr>
          <p:spPr>
            <a:xfrm>
              <a:off x="2139902" y="4362349"/>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26/1</a:t>
              </a:r>
              <a:endParaRPr lang="en-AE" sz="1400" dirty="0"/>
            </a:p>
          </p:txBody>
        </p:sp>
        <p:sp>
          <p:nvSpPr>
            <p:cNvPr id="53" name="Rectangle 52">
              <a:extLst>
                <a:ext uri="{FF2B5EF4-FFF2-40B4-BE49-F238E27FC236}">
                  <a16:creationId xmlns:a16="http://schemas.microsoft.com/office/drawing/2014/main" id="{014E1BD7-93BF-4900-8615-9ECEA66DE4AF}"/>
                </a:ext>
              </a:extLst>
            </p:cNvPr>
            <p:cNvSpPr/>
            <p:nvPr/>
          </p:nvSpPr>
          <p:spPr>
            <a:xfrm>
              <a:off x="2988115" y="4362349"/>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26/1</a:t>
              </a:r>
              <a:endParaRPr lang="en-AE" sz="1400" dirty="0"/>
            </a:p>
          </p:txBody>
        </p:sp>
      </p:grpSp>
      <p:grpSp>
        <p:nvGrpSpPr>
          <p:cNvPr id="102" name="Group 101">
            <a:extLst>
              <a:ext uri="{FF2B5EF4-FFF2-40B4-BE49-F238E27FC236}">
                <a16:creationId xmlns:a16="http://schemas.microsoft.com/office/drawing/2014/main" id="{008C9626-C577-8B4F-F373-673AB28DEB65}"/>
              </a:ext>
            </a:extLst>
          </p:cNvPr>
          <p:cNvGrpSpPr/>
          <p:nvPr/>
        </p:nvGrpSpPr>
        <p:grpSpPr>
          <a:xfrm>
            <a:off x="3834933" y="5366057"/>
            <a:ext cx="1373171" cy="514149"/>
            <a:chOff x="3834933" y="4352269"/>
            <a:chExt cx="1373171" cy="514149"/>
          </a:xfrm>
        </p:grpSpPr>
        <p:sp>
          <p:nvSpPr>
            <p:cNvPr id="46" name="Rectangle 45">
              <a:extLst>
                <a:ext uri="{FF2B5EF4-FFF2-40B4-BE49-F238E27FC236}">
                  <a16:creationId xmlns:a16="http://schemas.microsoft.com/office/drawing/2014/main" id="{40D27C67-9459-D433-B828-D62EA8E2281C}"/>
                </a:ext>
              </a:extLst>
            </p:cNvPr>
            <p:cNvSpPr/>
            <p:nvPr/>
          </p:nvSpPr>
          <p:spPr>
            <a:xfrm>
              <a:off x="3834933" y="4352269"/>
              <a:ext cx="1373171"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47" name="Rectangle 46">
              <a:extLst>
                <a:ext uri="{FF2B5EF4-FFF2-40B4-BE49-F238E27FC236}">
                  <a16:creationId xmlns:a16="http://schemas.microsoft.com/office/drawing/2014/main" id="{5498BEE6-5958-20B4-9264-F27A7DCAE19A}"/>
                </a:ext>
              </a:extLst>
            </p:cNvPr>
            <p:cNvSpPr/>
            <p:nvPr/>
          </p:nvSpPr>
          <p:spPr>
            <a:xfrm>
              <a:off x="3841221" y="4362348"/>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28/0</a:t>
              </a:r>
              <a:endParaRPr lang="en-AE" sz="1400" dirty="0"/>
            </a:p>
          </p:txBody>
        </p:sp>
        <p:sp>
          <p:nvSpPr>
            <p:cNvPr id="48" name="Rectangle 47">
              <a:extLst>
                <a:ext uri="{FF2B5EF4-FFF2-40B4-BE49-F238E27FC236}">
                  <a16:creationId xmlns:a16="http://schemas.microsoft.com/office/drawing/2014/main" id="{9CE65E92-6C19-8F87-22C2-FA0A4636AB47}"/>
                </a:ext>
              </a:extLst>
            </p:cNvPr>
            <p:cNvSpPr/>
            <p:nvPr/>
          </p:nvSpPr>
          <p:spPr>
            <a:xfrm>
              <a:off x="4957985" y="4362347"/>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28/0</a:t>
              </a:r>
              <a:endParaRPr lang="en-AE" sz="1400" dirty="0"/>
            </a:p>
          </p:txBody>
        </p:sp>
      </p:grpSp>
      <p:grpSp>
        <p:nvGrpSpPr>
          <p:cNvPr id="57" name="Group 56">
            <a:extLst>
              <a:ext uri="{FF2B5EF4-FFF2-40B4-BE49-F238E27FC236}">
                <a16:creationId xmlns:a16="http://schemas.microsoft.com/office/drawing/2014/main" id="{5B3F7134-C5DF-E8D7-4EE3-FDF5E3DD2DF4}"/>
              </a:ext>
            </a:extLst>
          </p:cNvPr>
          <p:cNvGrpSpPr/>
          <p:nvPr/>
        </p:nvGrpSpPr>
        <p:grpSpPr>
          <a:xfrm>
            <a:off x="4062064" y="5376135"/>
            <a:ext cx="301041" cy="509332"/>
            <a:chOff x="4062064" y="4362347"/>
            <a:chExt cx="301041" cy="509332"/>
          </a:xfrm>
        </p:grpSpPr>
        <mc:AlternateContent xmlns:mc="http://schemas.openxmlformats.org/markup-compatibility/2006" xmlns:a14="http://schemas.microsoft.com/office/drawing/2010/main">
          <mc:Choice Requires="a14">
            <p:sp>
              <p:nvSpPr>
                <p:cNvPr id="55" name="Rectangle 54">
                  <a:extLst>
                    <a:ext uri="{FF2B5EF4-FFF2-40B4-BE49-F238E27FC236}">
                      <a16:creationId xmlns:a16="http://schemas.microsoft.com/office/drawing/2014/main" id="{8C9232B8-47DA-632F-0AE6-3F9AE5C820B4}"/>
                    </a:ext>
                  </a:extLst>
                </p:cNvPr>
                <p:cNvSpPr/>
                <p:nvPr/>
              </p:nvSpPr>
              <p:spPr>
                <a:xfrm>
                  <a:off x="4062064" y="4367609"/>
                  <a:ext cx="147473" cy="504070"/>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14:m>
                    <m:oMathPara xmlns:m="http://schemas.openxmlformats.org/officeDocument/2006/math">
                      <m:oMathParaPr>
                        <m:jc m:val="centerGroup"/>
                      </m:oMathParaPr>
                      <m:oMath xmlns:m="http://schemas.openxmlformats.org/officeDocument/2006/math">
                        <m:r>
                          <a:rPr lang="en-AE" sz="1400" i="1" smtClean="0">
                            <a:latin typeface="Cambria Math" panose="02040503050406030204" pitchFamily="18" charset="0"/>
                            <a:ea typeface="Cambria Math" panose="02040503050406030204" pitchFamily="18" charset="0"/>
                          </a:rPr>
                          <m:t>↑</m:t>
                        </m:r>
                      </m:oMath>
                    </m:oMathPara>
                  </a14:m>
                  <a:endParaRPr lang="en-AE" sz="1400" dirty="0"/>
                </a:p>
              </p:txBody>
            </p:sp>
          </mc:Choice>
          <mc:Fallback xmlns="">
            <p:sp>
              <p:nvSpPr>
                <p:cNvPr id="55" name="Rectangle 54">
                  <a:extLst>
                    <a:ext uri="{FF2B5EF4-FFF2-40B4-BE49-F238E27FC236}">
                      <a16:creationId xmlns:a16="http://schemas.microsoft.com/office/drawing/2014/main" id="{8C9232B8-47DA-632F-0AE6-3F9AE5C820B4}"/>
                    </a:ext>
                  </a:extLst>
                </p:cNvPr>
                <p:cNvSpPr>
                  <a:spLocks noRot="1" noChangeAspect="1" noMove="1" noResize="1" noEditPoints="1" noAdjustHandles="1" noChangeArrowheads="1" noChangeShapeType="1" noTextEdit="1"/>
                </p:cNvSpPr>
                <p:nvPr/>
              </p:nvSpPr>
              <p:spPr>
                <a:xfrm>
                  <a:off x="4062064" y="4367609"/>
                  <a:ext cx="147473" cy="504070"/>
                </a:xfrm>
                <a:prstGeom prst="rect">
                  <a:avLst/>
                </a:prstGeom>
                <a:blipFill>
                  <a:blip r:embed="rId2"/>
                  <a:stretch>
                    <a:fillRect l="-28571"/>
                  </a:stretch>
                </a:blipFill>
              </p:spPr>
              <p:txBody>
                <a:bodyPr/>
                <a:lstStyle/>
                <a:p>
                  <a:r>
                    <a:rPr lang="en-AE">
                      <a:noFill/>
                    </a:rPr>
                    <a:t> </a:t>
                  </a:r>
                </a:p>
              </p:txBody>
            </p:sp>
          </mc:Fallback>
        </mc:AlternateContent>
        <mc:AlternateContent xmlns:mc="http://schemas.openxmlformats.org/markup-compatibility/2006" xmlns:a14="http://schemas.microsoft.com/office/drawing/2010/main">
          <mc:Choice Requires="a14">
            <p:sp>
              <p:nvSpPr>
                <p:cNvPr id="56" name="Rectangle 55">
                  <a:extLst>
                    <a:ext uri="{FF2B5EF4-FFF2-40B4-BE49-F238E27FC236}">
                      <a16:creationId xmlns:a16="http://schemas.microsoft.com/office/drawing/2014/main" id="{D04645A6-935F-0D24-9183-084146125CA9}"/>
                    </a:ext>
                  </a:extLst>
                </p:cNvPr>
                <p:cNvSpPr/>
                <p:nvPr/>
              </p:nvSpPr>
              <p:spPr>
                <a:xfrm>
                  <a:off x="4215632" y="4362347"/>
                  <a:ext cx="147473" cy="504070"/>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14:m>
                    <m:oMathPara xmlns:m="http://schemas.openxmlformats.org/officeDocument/2006/math">
                      <m:oMathParaPr>
                        <m:jc m:val="centerGroup"/>
                      </m:oMathParaPr>
                      <m:oMath xmlns:m="http://schemas.openxmlformats.org/officeDocument/2006/math">
                        <m:r>
                          <a:rPr lang="en-AE" sz="1400" i="1" smtClean="0">
                            <a:latin typeface="Cambria Math" panose="02040503050406030204" pitchFamily="18" charset="0"/>
                            <a:ea typeface="Cambria Math" panose="02040503050406030204" pitchFamily="18" charset="0"/>
                          </a:rPr>
                          <m:t>↓</m:t>
                        </m:r>
                      </m:oMath>
                    </m:oMathPara>
                  </a14:m>
                  <a:endParaRPr lang="en-AE" sz="1400" dirty="0"/>
                </a:p>
              </p:txBody>
            </p:sp>
          </mc:Choice>
          <mc:Fallback xmlns="">
            <p:sp>
              <p:nvSpPr>
                <p:cNvPr id="56" name="Rectangle 55">
                  <a:extLst>
                    <a:ext uri="{FF2B5EF4-FFF2-40B4-BE49-F238E27FC236}">
                      <a16:creationId xmlns:a16="http://schemas.microsoft.com/office/drawing/2014/main" id="{D04645A6-935F-0D24-9183-084146125CA9}"/>
                    </a:ext>
                  </a:extLst>
                </p:cNvPr>
                <p:cNvSpPr>
                  <a:spLocks noRot="1" noChangeAspect="1" noMove="1" noResize="1" noEditPoints="1" noAdjustHandles="1" noChangeArrowheads="1" noChangeShapeType="1" noTextEdit="1"/>
                </p:cNvSpPr>
                <p:nvPr/>
              </p:nvSpPr>
              <p:spPr>
                <a:xfrm>
                  <a:off x="4215632" y="4362347"/>
                  <a:ext cx="147473" cy="504070"/>
                </a:xfrm>
                <a:prstGeom prst="rect">
                  <a:avLst/>
                </a:prstGeom>
                <a:blipFill>
                  <a:blip r:embed="rId3"/>
                  <a:stretch>
                    <a:fillRect l="-33333"/>
                  </a:stretch>
                </a:blipFill>
              </p:spPr>
              <p:txBody>
                <a:bodyPr/>
                <a:lstStyle/>
                <a:p>
                  <a:r>
                    <a:rPr lang="en-AE">
                      <a:noFill/>
                    </a:rPr>
                    <a:t> </a:t>
                  </a:r>
                </a:p>
              </p:txBody>
            </p:sp>
          </mc:Fallback>
        </mc:AlternateContent>
      </p:grpSp>
      <p:sp>
        <p:nvSpPr>
          <p:cNvPr id="71" name="Rectangle 70">
            <a:extLst>
              <a:ext uri="{FF2B5EF4-FFF2-40B4-BE49-F238E27FC236}">
                <a16:creationId xmlns:a16="http://schemas.microsoft.com/office/drawing/2014/main" id="{5E6C9A21-CB50-B875-9817-B14CB5737386}"/>
              </a:ext>
            </a:extLst>
          </p:cNvPr>
          <p:cNvSpPr/>
          <p:nvPr/>
        </p:nvSpPr>
        <p:spPr>
          <a:xfrm>
            <a:off x="6338977" y="5366055"/>
            <a:ext cx="1629774"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72" name="Rectangle 71">
            <a:extLst>
              <a:ext uri="{FF2B5EF4-FFF2-40B4-BE49-F238E27FC236}">
                <a16:creationId xmlns:a16="http://schemas.microsoft.com/office/drawing/2014/main" id="{877DD161-2441-5F1D-A2E6-C1FB76BB452F}"/>
              </a:ext>
            </a:extLst>
          </p:cNvPr>
          <p:cNvSpPr/>
          <p:nvPr/>
        </p:nvSpPr>
        <p:spPr>
          <a:xfrm>
            <a:off x="6345265" y="5376134"/>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46/0</a:t>
            </a:r>
            <a:endParaRPr lang="en-AE" sz="1400" dirty="0"/>
          </a:p>
        </p:txBody>
      </p:sp>
      <p:sp>
        <p:nvSpPr>
          <p:cNvPr id="73" name="Rectangle 72">
            <a:extLst>
              <a:ext uri="{FF2B5EF4-FFF2-40B4-BE49-F238E27FC236}">
                <a16:creationId xmlns:a16="http://schemas.microsoft.com/office/drawing/2014/main" id="{C936A231-71CE-1DC3-1331-B928C4788357}"/>
              </a:ext>
            </a:extLst>
          </p:cNvPr>
          <p:cNvSpPr/>
          <p:nvPr/>
        </p:nvSpPr>
        <p:spPr>
          <a:xfrm>
            <a:off x="7720443" y="5376133"/>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46/0</a:t>
            </a:r>
            <a:endParaRPr lang="en-AE" sz="1400" dirty="0"/>
          </a:p>
        </p:txBody>
      </p:sp>
      <p:grpSp>
        <p:nvGrpSpPr>
          <p:cNvPr id="74" name="Group 73">
            <a:extLst>
              <a:ext uri="{FF2B5EF4-FFF2-40B4-BE49-F238E27FC236}">
                <a16:creationId xmlns:a16="http://schemas.microsoft.com/office/drawing/2014/main" id="{E6B2F224-B05B-BD91-D842-0AEF012D6B28}"/>
              </a:ext>
            </a:extLst>
          </p:cNvPr>
          <p:cNvGrpSpPr/>
          <p:nvPr/>
        </p:nvGrpSpPr>
        <p:grpSpPr>
          <a:xfrm>
            <a:off x="6566108" y="5376133"/>
            <a:ext cx="301041" cy="509332"/>
            <a:chOff x="4062064" y="4362347"/>
            <a:chExt cx="301041" cy="509332"/>
          </a:xfrm>
        </p:grpSpPr>
        <mc:AlternateContent xmlns:mc="http://schemas.openxmlformats.org/markup-compatibility/2006" xmlns:a14="http://schemas.microsoft.com/office/drawing/2010/main">
          <mc:Choice Requires="a14">
            <p:sp>
              <p:nvSpPr>
                <p:cNvPr id="75" name="Rectangle 74">
                  <a:extLst>
                    <a:ext uri="{FF2B5EF4-FFF2-40B4-BE49-F238E27FC236}">
                      <a16:creationId xmlns:a16="http://schemas.microsoft.com/office/drawing/2014/main" id="{87003A61-4C9A-087E-87BA-9F6700F42506}"/>
                    </a:ext>
                  </a:extLst>
                </p:cNvPr>
                <p:cNvSpPr/>
                <p:nvPr/>
              </p:nvSpPr>
              <p:spPr>
                <a:xfrm>
                  <a:off x="4062064" y="4367609"/>
                  <a:ext cx="147473" cy="504070"/>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14:m>
                    <m:oMathPara xmlns:m="http://schemas.openxmlformats.org/officeDocument/2006/math">
                      <m:oMathParaPr>
                        <m:jc m:val="centerGroup"/>
                      </m:oMathParaPr>
                      <m:oMath xmlns:m="http://schemas.openxmlformats.org/officeDocument/2006/math">
                        <m:r>
                          <a:rPr lang="en-AE" sz="1400" i="1" smtClean="0">
                            <a:latin typeface="Cambria Math" panose="02040503050406030204" pitchFamily="18" charset="0"/>
                            <a:ea typeface="Cambria Math" panose="02040503050406030204" pitchFamily="18" charset="0"/>
                          </a:rPr>
                          <m:t>↑</m:t>
                        </m:r>
                      </m:oMath>
                    </m:oMathPara>
                  </a14:m>
                  <a:endParaRPr lang="en-AE" sz="1400" dirty="0"/>
                </a:p>
              </p:txBody>
            </p:sp>
          </mc:Choice>
          <mc:Fallback xmlns="">
            <p:sp>
              <p:nvSpPr>
                <p:cNvPr id="75" name="Rectangle 74">
                  <a:extLst>
                    <a:ext uri="{FF2B5EF4-FFF2-40B4-BE49-F238E27FC236}">
                      <a16:creationId xmlns:a16="http://schemas.microsoft.com/office/drawing/2014/main" id="{87003A61-4C9A-087E-87BA-9F6700F42506}"/>
                    </a:ext>
                  </a:extLst>
                </p:cNvPr>
                <p:cNvSpPr>
                  <a:spLocks noRot="1" noChangeAspect="1" noMove="1" noResize="1" noEditPoints="1" noAdjustHandles="1" noChangeArrowheads="1" noChangeShapeType="1" noTextEdit="1"/>
                </p:cNvSpPr>
                <p:nvPr/>
              </p:nvSpPr>
              <p:spPr>
                <a:xfrm>
                  <a:off x="4062064" y="4367609"/>
                  <a:ext cx="147473" cy="504070"/>
                </a:xfrm>
                <a:prstGeom prst="rect">
                  <a:avLst/>
                </a:prstGeom>
                <a:blipFill>
                  <a:blip r:embed="rId4"/>
                  <a:stretch>
                    <a:fillRect l="-29630" r="-3704"/>
                  </a:stretch>
                </a:blipFill>
              </p:spPr>
              <p:txBody>
                <a:bodyPr/>
                <a:lstStyle/>
                <a:p>
                  <a:r>
                    <a:rPr lang="en-AE">
                      <a:noFill/>
                    </a:rPr>
                    <a:t> </a:t>
                  </a:r>
                </a:p>
              </p:txBody>
            </p:sp>
          </mc:Fallback>
        </mc:AlternateContent>
        <mc:AlternateContent xmlns:mc="http://schemas.openxmlformats.org/markup-compatibility/2006" xmlns:a14="http://schemas.microsoft.com/office/drawing/2010/main">
          <mc:Choice Requires="a14">
            <p:sp>
              <p:nvSpPr>
                <p:cNvPr id="76" name="Rectangle 75">
                  <a:extLst>
                    <a:ext uri="{FF2B5EF4-FFF2-40B4-BE49-F238E27FC236}">
                      <a16:creationId xmlns:a16="http://schemas.microsoft.com/office/drawing/2014/main" id="{83AD3F1C-E7A5-CEB6-6984-E33BEA897E13}"/>
                    </a:ext>
                  </a:extLst>
                </p:cNvPr>
                <p:cNvSpPr/>
                <p:nvPr/>
              </p:nvSpPr>
              <p:spPr>
                <a:xfrm>
                  <a:off x="4215632" y="4362347"/>
                  <a:ext cx="147473" cy="504070"/>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14:m>
                    <m:oMathPara xmlns:m="http://schemas.openxmlformats.org/officeDocument/2006/math">
                      <m:oMathParaPr>
                        <m:jc m:val="centerGroup"/>
                      </m:oMathParaPr>
                      <m:oMath xmlns:m="http://schemas.openxmlformats.org/officeDocument/2006/math">
                        <m:r>
                          <a:rPr lang="en-AE" sz="1400" i="1" smtClean="0">
                            <a:latin typeface="Cambria Math" panose="02040503050406030204" pitchFamily="18" charset="0"/>
                            <a:ea typeface="Cambria Math" panose="02040503050406030204" pitchFamily="18" charset="0"/>
                          </a:rPr>
                          <m:t>↓</m:t>
                        </m:r>
                      </m:oMath>
                    </m:oMathPara>
                  </a14:m>
                  <a:endParaRPr lang="en-AE" sz="1400" dirty="0"/>
                </a:p>
              </p:txBody>
            </p:sp>
          </mc:Choice>
          <mc:Fallback xmlns="">
            <p:sp>
              <p:nvSpPr>
                <p:cNvPr id="76" name="Rectangle 75">
                  <a:extLst>
                    <a:ext uri="{FF2B5EF4-FFF2-40B4-BE49-F238E27FC236}">
                      <a16:creationId xmlns:a16="http://schemas.microsoft.com/office/drawing/2014/main" id="{83AD3F1C-E7A5-CEB6-6984-E33BEA897E13}"/>
                    </a:ext>
                  </a:extLst>
                </p:cNvPr>
                <p:cNvSpPr>
                  <a:spLocks noRot="1" noChangeAspect="1" noMove="1" noResize="1" noEditPoints="1" noAdjustHandles="1" noChangeArrowheads="1" noChangeShapeType="1" noTextEdit="1"/>
                </p:cNvSpPr>
                <p:nvPr/>
              </p:nvSpPr>
              <p:spPr>
                <a:xfrm>
                  <a:off x="4215632" y="4362347"/>
                  <a:ext cx="147473" cy="504070"/>
                </a:xfrm>
                <a:prstGeom prst="rect">
                  <a:avLst/>
                </a:prstGeom>
                <a:blipFill>
                  <a:blip r:embed="rId5"/>
                  <a:stretch>
                    <a:fillRect l="-28571"/>
                  </a:stretch>
                </a:blipFill>
              </p:spPr>
              <p:txBody>
                <a:bodyPr/>
                <a:lstStyle/>
                <a:p>
                  <a:r>
                    <a:rPr lang="en-AE">
                      <a:noFill/>
                    </a:rPr>
                    <a:t> </a:t>
                  </a:r>
                </a:p>
              </p:txBody>
            </p:sp>
          </mc:Fallback>
        </mc:AlternateContent>
      </p:grpSp>
      <p:grpSp>
        <p:nvGrpSpPr>
          <p:cNvPr id="101" name="Group 100">
            <a:extLst>
              <a:ext uri="{FF2B5EF4-FFF2-40B4-BE49-F238E27FC236}">
                <a16:creationId xmlns:a16="http://schemas.microsoft.com/office/drawing/2014/main" id="{A7A59ACA-C9F7-2C18-17F0-A5869C46AFF5}"/>
              </a:ext>
            </a:extLst>
          </p:cNvPr>
          <p:cNvGrpSpPr/>
          <p:nvPr/>
        </p:nvGrpSpPr>
        <p:grpSpPr>
          <a:xfrm>
            <a:off x="8809951" y="5365722"/>
            <a:ext cx="812254" cy="514149"/>
            <a:chOff x="7995064" y="4352267"/>
            <a:chExt cx="812254" cy="514149"/>
          </a:xfrm>
        </p:grpSpPr>
        <p:sp>
          <p:nvSpPr>
            <p:cNvPr id="77" name="Rectangle 76">
              <a:extLst>
                <a:ext uri="{FF2B5EF4-FFF2-40B4-BE49-F238E27FC236}">
                  <a16:creationId xmlns:a16="http://schemas.microsoft.com/office/drawing/2014/main" id="{DAA513BD-5EE3-A9F3-C37B-E2D67F5BF80F}"/>
                </a:ext>
              </a:extLst>
            </p:cNvPr>
            <p:cNvSpPr/>
            <p:nvPr/>
          </p:nvSpPr>
          <p:spPr>
            <a:xfrm>
              <a:off x="7995064" y="4352267"/>
              <a:ext cx="812254"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78" name="Rectangle 77">
              <a:extLst>
                <a:ext uri="{FF2B5EF4-FFF2-40B4-BE49-F238E27FC236}">
                  <a16:creationId xmlns:a16="http://schemas.microsoft.com/office/drawing/2014/main" id="{BD5E1377-EBED-3998-A4D4-C5A3956BFFBD}"/>
                </a:ext>
              </a:extLst>
            </p:cNvPr>
            <p:cNvSpPr/>
            <p:nvPr/>
          </p:nvSpPr>
          <p:spPr>
            <a:xfrm>
              <a:off x="8001352" y="4362346"/>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16/0</a:t>
              </a:r>
              <a:endParaRPr lang="en-AE" sz="1400" dirty="0"/>
            </a:p>
          </p:txBody>
        </p:sp>
        <p:sp>
          <p:nvSpPr>
            <p:cNvPr id="79" name="Rectangle 78">
              <a:extLst>
                <a:ext uri="{FF2B5EF4-FFF2-40B4-BE49-F238E27FC236}">
                  <a16:creationId xmlns:a16="http://schemas.microsoft.com/office/drawing/2014/main" id="{7A2F2C3A-1A86-2629-2CCC-980373314F15}"/>
                </a:ext>
              </a:extLst>
            </p:cNvPr>
            <p:cNvSpPr/>
            <p:nvPr/>
          </p:nvSpPr>
          <p:spPr>
            <a:xfrm>
              <a:off x="8561519" y="4362345"/>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16/0</a:t>
              </a:r>
              <a:endParaRPr lang="en-AE" sz="1400" dirty="0"/>
            </a:p>
          </p:txBody>
        </p:sp>
      </p:grpSp>
      <p:grpSp>
        <p:nvGrpSpPr>
          <p:cNvPr id="80" name="Group 79">
            <a:extLst>
              <a:ext uri="{FF2B5EF4-FFF2-40B4-BE49-F238E27FC236}">
                <a16:creationId xmlns:a16="http://schemas.microsoft.com/office/drawing/2014/main" id="{C2B757DD-10CC-F5AC-A4BA-DEADAE13D324}"/>
              </a:ext>
            </a:extLst>
          </p:cNvPr>
          <p:cNvGrpSpPr/>
          <p:nvPr/>
        </p:nvGrpSpPr>
        <p:grpSpPr>
          <a:xfrm>
            <a:off x="9070967" y="5375800"/>
            <a:ext cx="291102" cy="509332"/>
            <a:chOff x="4091881" y="4362347"/>
            <a:chExt cx="291102" cy="509332"/>
          </a:xfrm>
        </p:grpSpPr>
        <mc:AlternateContent xmlns:mc="http://schemas.openxmlformats.org/markup-compatibility/2006" xmlns:a14="http://schemas.microsoft.com/office/drawing/2010/main">
          <mc:Choice Requires="a14">
            <p:sp>
              <p:nvSpPr>
                <p:cNvPr id="81" name="Rectangle 80">
                  <a:extLst>
                    <a:ext uri="{FF2B5EF4-FFF2-40B4-BE49-F238E27FC236}">
                      <a16:creationId xmlns:a16="http://schemas.microsoft.com/office/drawing/2014/main" id="{7285DAD5-CA11-85AF-0EBE-E24EB1B9FEC5}"/>
                    </a:ext>
                  </a:extLst>
                </p:cNvPr>
                <p:cNvSpPr/>
                <p:nvPr/>
              </p:nvSpPr>
              <p:spPr>
                <a:xfrm>
                  <a:off x="4091881" y="4367609"/>
                  <a:ext cx="147473" cy="504070"/>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14:m>
                    <m:oMathPara xmlns:m="http://schemas.openxmlformats.org/officeDocument/2006/math">
                      <m:oMathParaPr>
                        <m:jc m:val="centerGroup"/>
                      </m:oMathParaPr>
                      <m:oMath xmlns:m="http://schemas.openxmlformats.org/officeDocument/2006/math">
                        <m:r>
                          <a:rPr lang="en-AE" sz="1400" i="1" smtClean="0">
                            <a:latin typeface="Cambria Math" panose="02040503050406030204" pitchFamily="18" charset="0"/>
                            <a:ea typeface="Cambria Math" panose="02040503050406030204" pitchFamily="18" charset="0"/>
                          </a:rPr>
                          <m:t>↑</m:t>
                        </m:r>
                      </m:oMath>
                    </m:oMathPara>
                  </a14:m>
                  <a:endParaRPr lang="en-AE" sz="1400" dirty="0"/>
                </a:p>
              </p:txBody>
            </p:sp>
          </mc:Choice>
          <mc:Fallback xmlns="">
            <p:sp>
              <p:nvSpPr>
                <p:cNvPr id="81" name="Rectangle 80">
                  <a:extLst>
                    <a:ext uri="{FF2B5EF4-FFF2-40B4-BE49-F238E27FC236}">
                      <a16:creationId xmlns:a16="http://schemas.microsoft.com/office/drawing/2014/main" id="{7285DAD5-CA11-85AF-0EBE-E24EB1B9FEC5}"/>
                    </a:ext>
                  </a:extLst>
                </p:cNvPr>
                <p:cNvSpPr>
                  <a:spLocks noRot="1" noChangeAspect="1" noMove="1" noResize="1" noEditPoints="1" noAdjustHandles="1" noChangeArrowheads="1" noChangeShapeType="1" noTextEdit="1"/>
                </p:cNvSpPr>
                <p:nvPr/>
              </p:nvSpPr>
              <p:spPr>
                <a:xfrm>
                  <a:off x="4091881" y="4367609"/>
                  <a:ext cx="147473" cy="504070"/>
                </a:xfrm>
                <a:prstGeom prst="rect">
                  <a:avLst/>
                </a:prstGeom>
                <a:blipFill>
                  <a:blip r:embed="rId4"/>
                  <a:stretch>
                    <a:fillRect l="-29630" r="-3704"/>
                  </a:stretch>
                </a:blipFill>
              </p:spPr>
              <p:txBody>
                <a:bodyPr/>
                <a:lstStyle/>
                <a:p>
                  <a:r>
                    <a:rPr lang="en-AE">
                      <a:noFill/>
                    </a:rPr>
                    <a:t> </a:t>
                  </a:r>
                </a:p>
              </p:txBody>
            </p:sp>
          </mc:Fallback>
        </mc:AlternateContent>
        <mc:AlternateContent xmlns:mc="http://schemas.openxmlformats.org/markup-compatibility/2006" xmlns:a14="http://schemas.microsoft.com/office/drawing/2010/main">
          <mc:Choice Requires="a14">
            <p:sp>
              <p:nvSpPr>
                <p:cNvPr id="82" name="Rectangle 81">
                  <a:extLst>
                    <a:ext uri="{FF2B5EF4-FFF2-40B4-BE49-F238E27FC236}">
                      <a16:creationId xmlns:a16="http://schemas.microsoft.com/office/drawing/2014/main" id="{9A5D50BF-B9A5-4B93-8E1D-93B029AF3C9F}"/>
                    </a:ext>
                  </a:extLst>
                </p:cNvPr>
                <p:cNvSpPr/>
                <p:nvPr/>
              </p:nvSpPr>
              <p:spPr>
                <a:xfrm>
                  <a:off x="4235510" y="4362347"/>
                  <a:ext cx="147473" cy="504070"/>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14:m>
                    <m:oMathPara xmlns:m="http://schemas.openxmlformats.org/officeDocument/2006/math">
                      <m:oMathParaPr>
                        <m:jc m:val="centerGroup"/>
                      </m:oMathParaPr>
                      <m:oMath xmlns:m="http://schemas.openxmlformats.org/officeDocument/2006/math">
                        <m:r>
                          <a:rPr lang="en-AE" sz="1400" i="1" smtClean="0">
                            <a:latin typeface="Cambria Math" panose="02040503050406030204" pitchFamily="18" charset="0"/>
                            <a:ea typeface="Cambria Math" panose="02040503050406030204" pitchFamily="18" charset="0"/>
                          </a:rPr>
                          <m:t>↓</m:t>
                        </m:r>
                      </m:oMath>
                    </m:oMathPara>
                  </a14:m>
                  <a:endParaRPr lang="en-AE" sz="1400" dirty="0"/>
                </a:p>
              </p:txBody>
            </p:sp>
          </mc:Choice>
          <mc:Fallback xmlns="">
            <p:sp>
              <p:nvSpPr>
                <p:cNvPr id="82" name="Rectangle 81">
                  <a:extLst>
                    <a:ext uri="{FF2B5EF4-FFF2-40B4-BE49-F238E27FC236}">
                      <a16:creationId xmlns:a16="http://schemas.microsoft.com/office/drawing/2014/main" id="{9A5D50BF-B9A5-4B93-8E1D-93B029AF3C9F}"/>
                    </a:ext>
                  </a:extLst>
                </p:cNvPr>
                <p:cNvSpPr>
                  <a:spLocks noRot="1" noChangeAspect="1" noMove="1" noResize="1" noEditPoints="1" noAdjustHandles="1" noChangeArrowheads="1" noChangeShapeType="1" noTextEdit="1"/>
                </p:cNvSpPr>
                <p:nvPr/>
              </p:nvSpPr>
              <p:spPr>
                <a:xfrm>
                  <a:off x="4235510" y="4362347"/>
                  <a:ext cx="147473" cy="504070"/>
                </a:xfrm>
                <a:prstGeom prst="rect">
                  <a:avLst/>
                </a:prstGeom>
                <a:blipFill>
                  <a:blip r:embed="rId3"/>
                  <a:stretch>
                    <a:fillRect l="-33333"/>
                  </a:stretch>
                </a:blipFill>
              </p:spPr>
              <p:txBody>
                <a:bodyPr/>
                <a:lstStyle/>
                <a:p>
                  <a:r>
                    <a:rPr lang="en-AE">
                      <a:noFill/>
                    </a:rPr>
                    <a:t> </a:t>
                  </a:r>
                </a:p>
              </p:txBody>
            </p:sp>
          </mc:Fallback>
        </mc:AlternateContent>
      </p:grpSp>
      <p:grpSp>
        <p:nvGrpSpPr>
          <p:cNvPr id="132" name="Group 131">
            <a:extLst>
              <a:ext uri="{FF2B5EF4-FFF2-40B4-BE49-F238E27FC236}">
                <a16:creationId xmlns:a16="http://schemas.microsoft.com/office/drawing/2014/main" id="{99D277D3-C94B-3883-C9BF-B870A274BBC7}"/>
              </a:ext>
            </a:extLst>
          </p:cNvPr>
          <p:cNvGrpSpPr/>
          <p:nvPr/>
        </p:nvGrpSpPr>
        <p:grpSpPr>
          <a:xfrm>
            <a:off x="7979524" y="5366053"/>
            <a:ext cx="812254" cy="514149"/>
            <a:chOff x="8822330" y="5366055"/>
            <a:chExt cx="812254" cy="514149"/>
          </a:xfrm>
        </p:grpSpPr>
        <p:sp>
          <p:nvSpPr>
            <p:cNvPr id="83" name="Rectangle 82">
              <a:extLst>
                <a:ext uri="{FF2B5EF4-FFF2-40B4-BE49-F238E27FC236}">
                  <a16:creationId xmlns:a16="http://schemas.microsoft.com/office/drawing/2014/main" id="{C90219CB-13CB-1822-B103-559A53741AA7}"/>
                </a:ext>
              </a:extLst>
            </p:cNvPr>
            <p:cNvSpPr/>
            <p:nvPr/>
          </p:nvSpPr>
          <p:spPr>
            <a:xfrm>
              <a:off x="8822330" y="5366055"/>
              <a:ext cx="812254"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84" name="Rectangle 83">
              <a:extLst>
                <a:ext uri="{FF2B5EF4-FFF2-40B4-BE49-F238E27FC236}">
                  <a16:creationId xmlns:a16="http://schemas.microsoft.com/office/drawing/2014/main" id="{109D1A57-54E3-FAFD-FCC9-A222B6225F5D}"/>
                </a:ext>
              </a:extLst>
            </p:cNvPr>
            <p:cNvSpPr/>
            <p:nvPr/>
          </p:nvSpPr>
          <p:spPr>
            <a:xfrm>
              <a:off x="8828618" y="5376134"/>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16/1</a:t>
              </a:r>
              <a:endParaRPr lang="en-AE" sz="1400" dirty="0"/>
            </a:p>
          </p:txBody>
        </p:sp>
        <p:sp>
          <p:nvSpPr>
            <p:cNvPr id="85" name="Rectangle 84">
              <a:extLst>
                <a:ext uri="{FF2B5EF4-FFF2-40B4-BE49-F238E27FC236}">
                  <a16:creationId xmlns:a16="http://schemas.microsoft.com/office/drawing/2014/main" id="{B805AA91-1CE4-2646-C812-3EC496C4002F}"/>
                </a:ext>
              </a:extLst>
            </p:cNvPr>
            <p:cNvSpPr/>
            <p:nvPr/>
          </p:nvSpPr>
          <p:spPr>
            <a:xfrm>
              <a:off x="9388785" y="5376133"/>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16/1</a:t>
              </a:r>
              <a:endParaRPr lang="en-AE" sz="1400" dirty="0"/>
            </a:p>
          </p:txBody>
        </p:sp>
      </p:grpSp>
      <p:grpSp>
        <p:nvGrpSpPr>
          <p:cNvPr id="103" name="Group 102">
            <a:extLst>
              <a:ext uri="{FF2B5EF4-FFF2-40B4-BE49-F238E27FC236}">
                <a16:creationId xmlns:a16="http://schemas.microsoft.com/office/drawing/2014/main" id="{9FE76914-9545-CE25-0623-69B7E5913F09}"/>
              </a:ext>
            </a:extLst>
          </p:cNvPr>
          <p:cNvGrpSpPr/>
          <p:nvPr/>
        </p:nvGrpSpPr>
        <p:grpSpPr>
          <a:xfrm>
            <a:off x="10463832" y="5366055"/>
            <a:ext cx="1180871" cy="514149"/>
            <a:chOff x="9640872" y="4352267"/>
            <a:chExt cx="1180871" cy="514149"/>
          </a:xfrm>
        </p:grpSpPr>
        <p:sp>
          <p:nvSpPr>
            <p:cNvPr id="90" name="Rectangle 89">
              <a:extLst>
                <a:ext uri="{FF2B5EF4-FFF2-40B4-BE49-F238E27FC236}">
                  <a16:creationId xmlns:a16="http://schemas.microsoft.com/office/drawing/2014/main" id="{EE68EA7D-8E92-06C0-C79F-C5CB9A9D375C}"/>
                </a:ext>
              </a:extLst>
            </p:cNvPr>
            <p:cNvSpPr/>
            <p:nvPr/>
          </p:nvSpPr>
          <p:spPr>
            <a:xfrm>
              <a:off x="9640872" y="4352267"/>
              <a:ext cx="1180871"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91" name="Rectangle 90">
              <a:extLst>
                <a:ext uri="{FF2B5EF4-FFF2-40B4-BE49-F238E27FC236}">
                  <a16:creationId xmlns:a16="http://schemas.microsoft.com/office/drawing/2014/main" id="{0968DB27-40DE-5DFF-51DA-EC64E6C3CE4E}"/>
                </a:ext>
              </a:extLst>
            </p:cNvPr>
            <p:cNvSpPr/>
            <p:nvPr/>
          </p:nvSpPr>
          <p:spPr>
            <a:xfrm>
              <a:off x="9647160" y="4362346"/>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38/0</a:t>
              </a:r>
              <a:endParaRPr lang="en-AE" sz="1400" dirty="0"/>
            </a:p>
          </p:txBody>
        </p:sp>
        <p:sp>
          <p:nvSpPr>
            <p:cNvPr id="92" name="Rectangle 91">
              <a:extLst>
                <a:ext uri="{FF2B5EF4-FFF2-40B4-BE49-F238E27FC236}">
                  <a16:creationId xmlns:a16="http://schemas.microsoft.com/office/drawing/2014/main" id="{E972DAB1-DAD3-1275-7C25-D64A0DE573CF}"/>
                </a:ext>
              </a:extLst>
            </p:cNvPr>
            <p:cNvSpPr/>
            <p:nvPr/>
          </p:nvSpPr>
          <p:spPr>
            <a:xfrm>
              <a:off x="10575076" y="4362345"/>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38/0</a:t>
              </a:r>
              <a:endParaRPr lang="en-AE" sz="1400" dirty="0"/>
            </a:p>
          </p:txBody>
        </p:sp>
      </p:grpSp>
      <p:grpSp>
        <p:nvGrpSpPr>
          <p:cNvPr id="93" name="Group 92">
            <a:extLst>
              <a:ext uri="{FF2B5EF4-FFF2-40B4-BE49-F238E27FC236}">
                <a16:creationId xmlns:a16="http://schemas.microsoft.com/office/drawing/2014/main" id="{06FB9AB0-3139-74A5-FC05-FC9AA49A01D4}"/>
              </a:ext>
            </a:extLst>
          </p:cNvPr>
          <p:cNvGrpSpPr/>
          <p:nvPr/>
        </p:nvGrpSpPr>
        <p:grpSpPr>
          <a:xfrm>
            <a:off x="10711283" y="5376133"/>
            <a:ext cx="301041" cy="509332"/>
            <a:chOff x="4062064" y="4362347"/>
            <a:chExt cx="301041" cy="509332"/>
          </a:xfrm>
        </p:grpSpPr>
        <mc:AlternateContent xmlns:mc="http://schemas.openxmlformats.org/markup-compatibility/2006" xmlns:a14="http://schemas.microsoft.com/office/drawing/2010/main">
          <mc:Choice Requires="a14">
            <p:sp>
              <p:nvSpPr>
                <p:cNvPr id="94" name="Rectangle 93">
                  <a:extLst>
                    <a:ext uri="{FF2B5EF4-FFF2-40B4-BE49-F238E27FC236}">
                      <a16:creationId xmlns:a16="http://schemas.microsoft.com/office/drawing/2014/main" id="{32A5B3BE-A5F5-3CE4-2534-CE79415BC5B5}"/>
                    </a:ext>
                  </a:extLst>
                </p:cNvPr>
                <p:cNvSpPr/>
                <p:nvPr/>
              </p:nvSpPr>
              <p:spPr>
                <a:xfrm>
                  <a:off x="4062064" y="4367609"/>
                  <a:ext cx="147473" cy="504070"/>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14:m>
                    <m:oMathPara xmlns:m="http://schemas.openxmlformats.org/officeDocument/2006/math">
                      <m:oMathParaPr>
                        <m:jc m:val="centerGroup"/>
                      </m:oMathParaPr>
                      <m:oMath xmlns:m="http://schemas.openxmlformats.org/officeDocument/2006/math">
                        <m:r>
                          <a:rPr lang="en-AE" sz="1400" i="1" smtClean="0">
                            <a:latin typeface="Cambria Math" panose="02040503050406030204" pitchFamily="18" charset="0"/>
                            <a:ea typeface="Cambria Math" panose="02040503050406030204" pitchFamily="18" charset="0"/>
                          </a:rPr>
                          <m:t>↑</m:t>
                        </m:r>
                      </m:oMath>
                    </m:oMathPara>
                  </a14:m>
                  <a:endParaRPr lang="en-AE" sz="1400" dirty="0"/>
                </a:p>
              </p:txBody>
            </p:sp>
          </mc:Choice>
          <mc:Fallback xmlns="">
            <p:sp>
              <p:nvSpPr>
                <p:cNvPr id="94" name="Rectangle 93">
                  <a:extLst>
                    <a:ext uri="{FF2B5EF4-FFF2-40B4-BE49-F238E27FC236}">
                      <a16:creationId xmlns:a16="http://schemas.microsoft.com/office/drawing/2014/main" id="{32A5B3BE-A5F5-3CE4-2534-CE79415BC5B5}"/>
                    </a:ext>
                  </a:extLst>
                </p:cNvPr>
                <p:cNvSpPr>
                  <a:spLocks noRot="1" noChangeAspect="1" noMove="1" noResize="1" noEditPoints="1" noAdjustHandles="1" noChangeArrowheads="1" noChangeShapeType="1" noTextEdit="1"/>
                </p:cNvSpPr>
                <p:nvPr/>
              </p:nvSpPr>
              <p:spPr>
                <a:xfrm>
                  <a:off x="4062064" y="4367609"/>
                  <a:ext cx="147473" cy="504070"/>
                </a:xfrm>
                <a:prstGeom prst="rect">
                  <a:avLst/>
                </a:prstGeom>
                <a:blipFill>
                  <a:blip r:embed="rId4"/>
                  <a:stretch>
                    <a:fillRect l="-29630" r="-3704"/>
                  </a:stretch>
                </a:blipFill>
              </p:spPr>
              <p:txBody>
                <a:bodyPr/>
                <a:lstStyle/>
                <a:p>
                  <a:r>
                    <a:rPr lang="en-AE">
                      <a:noFill/>
                    </a:rPr>
                    <a:t> </a:t>
                  </a:r>
                </a:p>
              </p:txBody>
            </p:sp>
          </mc:Fallback>
        </mc:AlternateContent>
        <mc:AlternateContent xmlns:mc="http://schemas.openxmlformats.org/markup-compatibility/2006" xmlns:a14="http://schemas.microsoft.com/office/drawing/2010/main">
          <mc:Choice Requires="a14">
            <p:sp>
              <p:nvSpPr>
                <p:cNvPr id="95" name="Rectangle 94">
                  <a:extLst>
                    <a:ext uri="{FF2B5EF4-FFF2-40B4-BE49-F238E27FC236}">
                      <a16:creationId xmlns:a16="http://schemas.microsoft.com/office/drawing/2014/main" id="{A89C73DA-B9AD-2114-3E03-1D0FBDC18E52}"/>
                    </a:ext>
                  </a:extLst>
                </p:cNvPr>
                <p:cNvSpPr/>
                <p:nvPr/>
              </p:nvSpPr>
              <p:spPr>
                <a:xfrm>
                  <a:off x="4215632" y="4362347"/>
                  <a:ext cx="147473" cy="504070"/>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14:m>
                    <m:oMathPara xmlns:m="http://schemas.openxmlformats.org/officeDocument/2006/math">
                      <m:oMathParaPr>
                        <m:jc m:val="centerGroup"/>
                      </m:oMathParaPr>
                      <m:oMath xmlns:m="http://schemas.openxmlformats.org/officeDocument/2006/math">
                        <m:r>
                          <a:rPr lang="en-AE" sz="1400" i="1" smtClean="0">
                            <a:latin typeface="Cambria Math" panose="02040503050406030204" pitchFamily="18" charset="0"/>
                            <a:ea typeface="Cambria Math" panose="02040503050406030204" pitchFamily="18" charset="0"/>
                          </a:rPr>
                          <m:t>↓</m:t>
                        </m:r>
                      </m:oMath>
                    </m:oMathPara>
                  </a14:m>
                  <a:endParaRPr lang="en-AE" sz="1400" dirty="0"/>
                </a:p>
              </p:txBody>
            </p:sp>
          </mc:Choice>
          <mc:Fallback xmlns="">
            <p:sp>
              <p:nvSpPr>
                <p:cNvPr id="95" name="Rectangle 94">
                  <a:extLst>
                    <a:ext uri="{FF2B5EF4-FFF2-40B4-BE49-F238E27FC236}">
                      <a16:creationId xmlns:a16="http://schemas.microsoft.com/office/drawing/2014/main" id="{A89C73DA-B9AD-2114-3E03-1D0FBDC18E52}"/>
                    </a:ext>
                  </a:extLst>
                </p:cNvPr>
                <p:cNvSpPr>
                  <a:spLocks noRot="1" noChangeAspect="1" noMove="1" noResize="1" noEditPoints="1" noAdjustHandles="1" noChangeArrowheads="1" noChangeShapeType="1" noTextEdit="1"/>
                </p:cNvSpPr>
                <p:nvPr/>
              </p:nvSpPr>
              <p:spPr>
                <a:xfrm>
                  <a:off x="4215632" y="4362347"/>
                  <a:ext cx="147473" cy="504070"/>
                </a:xfrm>
                <a:prstGeom prst="rect">
                  <a:avLst/>
                </a:prstGeom>
                <a:blipFill>
                  <a:blip r:embed="rId6"/>
                  <a:stretch>
                    <a:fillRect l="-29630" r="-3704"/>
                  </a:stretch>
                </a:blipFill>
              </p:spPr>
              <p:txBody>
                <a:bodyPr/>
                <a:lstStyle/>
                <a:p>
                  <a:r>
                    <a:rPr lang="en-AE">
                      <a:noFill/>
                    </a:rPr>
                    <a:t> </a:t>
                  </a:r>
                </a:p>
              </p:txBody>
            </p:sp>
          </mc:Fallback>
        </mc:AlternateContent>
      </p:grpSp>
      <p:grpSp>
        <p:nvGrpSpPr>
          <p:cNvPr id="100" name="Group 99">
            <a:extLst>
              <a:ext uri="{FF2B5EF4-FFF2-40B4-BE49-F238E27FC236}">
                <a16:creationId xmlns:a16="http://schemas.microsoft.com/office/drawing/2014/main" id="{2D605375-F967-AEF5-7B06-4FF0D7B848A4}"/>
              </a:ext>
            </a:extLst>
          </p:cNvPr>
          <p:cNvGrpSpPr/>
          <p:nvPr/>
        </p:nvGrpSpPr>
        <p:grpSpPr>
          <a:xfrm>
            <a:off x="1490536" y="5366053"/>
            <a:ext cx="812254" cy="514149"/>
            <a:chOff x="1490536" y="4352265"/>
            <a:chExt cx="812254" cy="514149"/>
          </a:xfrm>
        </p:grpSpPr>
        <p:sp>
          <p:nvSpPr>
            <p:cNvPr id="97" name="Rectangle 96">
              <a:extLst>
                <a:ext uri="{FF2B5EF4-FFF2-40B4-BE49-F238E27FC236}">
                  <a16:creationId xmlns:a16="http://schemas.microsoft.com/office/drawing/2014/main" id="{5E7A84A6-CAD7-CE89-1C1F-38A8B644398E}"/>
                </a:ext>
              </a:extLst>
            </p:cNvPr>
            <p:cNvSpPr/>
            <p:nvPr/>
          </p:nvSpPr>
          <p:spPr>
            <a:xfrm>
              <a:off x="1490536" y="4352265"/>
              <a:ext cx="812254"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98" name="Rectangle 97">
              <a:extLst>
                <a:ext uri="{FF2B5EF4-FFF2-40B4-BE49-F238E27FC236}">
                  <a16:creationId xmlns:a16="http://schemas.microsoft.com/office/drawing/2014/main" id="{F0AB3899-6707-A53E-1167-7A72BD8E173F}"/>
                </a:ext>
              </a:extLst>
            </p:cNvPr>
            <p:cNvSpPr/>
            <p:nvPr/>
          </p:nvSpPr>
          <p:spPr>
            <a:xfrm>
              <a:off x="1496824" y="4362344"/>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16/1</a:t>
              </a:r>
              <a:endParaRPr lang="en-AE" sz="1400" dirty="0"/>
            </a:p>
          </p:txBody>
        </p:sp>
        <p:sp>
          <p:nvSpPr>
            <p:cNvPr id="99" name="Rectangle 98">
              <a:extLst>
                <a:ext uri="{FF2B5EF4-FFF2-40B4-BE49-F238E27FC236}">
                  <a16:creationId xmlns:a16="http://schemas.microsoft.com/office/drawing/2014/main" id="{D98E6279-A20D-34EF-8A87-C1877913F418}"/>
                </a:ext>
              </a:extLst>
            </p:cNvPr>
            <p:cNvSpPr/>
            <p:nvPr/>
          </p:nvSpPr>
          <p:spPr>
            <a:xfrm>
              <a:off x="2056991" y="4362343"/>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16/1</a:t>
              </a:r>
              <a:endParaRPr lang="en-AE" sz="1400" dirty="0"/>
            </a:p>
          </p:txBody>
        </p:sp>
      </p:grpSp>
      <p:cxnSp>
        <p:nvCxnSpPr>
          <p:cNvPr id="105" name="Connector: Curved 104">
            <a:extLst>
              <a:ext uri="{FF2B5EF4-FFF2-40B4-BE49-F238E27FC236}">
                <a16:creationId xmlns:a16="http://schemas.microsoft.com/office/drawing/2014/main" id="{63408644-09F3-0C3F-76FE-F658942FAB5B}"/>
              </a:ext>
            </a:extLst>
          </p:cNvPr>
          <p:cNvCxnSpPr>
            <a:stCxn id="55" idx="0"/>
            <a:endCxn id="75" idx="0"/>
          </p:cNvCxnSpPr>
          <p:nvPr/>
        </p:nvCxnSpPr>
        <p:spPr>
          <a:xfrm rot="5400000" flipH="1" flipV="1">
            <a:off x="5387822" y="4129374"/>
            <a:ext cx="2" cy="2504044"/>
          </a:xfrm>
          <a:prstGeom prst="curvedConnector3">
            <a:avLst>
              <a:gd name="adj1" fmla="val 11430100000"/>
            </a:avLst>
          </a:prstGeom>
          <a:ln>
            <a:solidFill>
              <a:srgbClr val="00B050"/>
            </a:solidFill>
            <a:tailEnd type="triangle"/>
          </a:ln>
        </p:spPr>
        <p:style>
          <a:lnRef idx="3">
            <a:schemeClr val="accent3"/>
          </a:lnRef>
          <a:fillRef idx="0">
            <a:schemeClr val="accent3"/>
          </a:fillRef>
          <a:effectRef idx="2">
            <a:schemeClr val="accent3"/>
          </a:effectRef>
          <a:fontRef idx="minor">
            <a:schemeClr val="tx1"/>
          </a:fontRef>
        </p:style>
      </p:cxnSp>
      <p:cxnSp>
        <p:nvCxnSpPr>
          <p:cNvPr id="106" name="Connector: Curved 105">
            <a:extLst>
              <a:ext uri="{FF2B5EF4-FFF2-40B4-BE49-F238E27FC236}">
                <a16:creationId xmlns:a16="http://schemas.microsoft.com/office/drawing/2014/main" id="{2DCDE410-8A80-850B-EB76-AD452149B3C6}"/>
              </a:ext>
            </a:extLst>
          </p:cNvPr>
          <p:cNvCxnSpPr>
            <a:cxnSpLocks/>
            <a:stCxn id="75" idx="0"/>
            <a:endCxn id="81" idx="0"/>
          </p:cNvCxnSpPr>
          <p:nvPr/>
        </p:nvCxnSpPr>
        <p:spPr>
          <a:xfrm rot="5400000" flipH="1" flipV="1">
            <a:off x="7892108" y="4128800"/>
            <a:ext cx="333" cy="2504859"/>
          </a:xfrm>
          <a:prstGeom prst="curvedConnector3">
            <a:avLst>
              <a:gd name="adj1" fmla="val 68748649"/>
            </a:avLst>
          </a:prstGeom>
          <a:ln>
            <a:solidFill>
              <a:srgbClr val="00B050"/>
            </a:solidFill>
            <a:tailEnd type="triangle"/>
          </a:ln>
        </p:spPr>
        <p:style>
          <a:lnRef idx="3">
            <a:schemeClr val="accent3"/>
          </a:lnRef>
          <a:fillRef idx="0">
            <a:schemeClr val="accent3"/>
          </a:fillRef>
          <a:effectRef idx="2">
            <a:schemeClr val="accent3"/>
          </a:effectRef>
          <a:fontRef idx="minor">
            <a:schemeClr val="tx1"/>
          </a:fontRef>
        </p:style>
      </p:cxnSp>
      <p:cxnSp>
        <p:nvCxnSpPr>
          <p:cNvPr id="111" name="Connector: Curved 110">
            <a:extLst>
              <a:ext uri="{FF2B5EF4-FFF2-40B4-BE49-F238E27FC236}">
                <a16:creationId xmlns:a16="http://schemas.microsoft.com/office/drawing/2014/main" id="{0236CB8E-6D2A-4FA9-4DCA-73F45E566A71}"/>
              </a:ext>
            </a:extLst>
          </p:cNvPr>
          <p:cNvCxnSpPr>
            <a:cxnSpLocks/>
            <a:stCxn id="81" idx="0"/>
            <a:endCxn id="94" idx="0"/>
          </p:cNvCxnSpPr>
          <p:nvPr/>
        </p:nvCxnSpPr>
        <p:spPr>
          <a:xfrm rot="16200000" flipH="1">
            <a:off x="9964695" y="4561070"/>
            <a:ext cx="333" cy="1640316"/>
          </a:xfrm>
          <a:prstGeom prst="curvedConnector3">
            <a:avLst>
              <a:gd name="adj1" fmla="val -68648649"/>
            </a:avLst>
          </a:prstGeom>
          <a:ln>
            <a:solidFill>
              <a:srgbClr val="00B050"/>
            </a:solidFill>
            <a:tailEnd type="triangle"/>
          </a:ln>
        </p:spPr>
        <p:style>
          <a:lnRef idx="3">
            <a:schemeClr val="accent3"/>
          </a:lnRef>
          <a:fillRef idx="0">
            <a:schemeClr val="accent3"/>
          </a:fillRef>
          <a:effectRef idx="2">
            <a:schemeClr val="accent3"/>
          </a:effectRef>
          <a:fontRef idx="minor">
            <a:schemeClr val="tx1"/>
          </a:fontRef>
        </p:style>
      </p:cxnSp>
      <p:cxnSp>
        <p:nvCxnSpPr>
          <p:cNvPr id="115" name="Connector: Curved 114">
            <a:extLst>
              <a:ext uri="{FF2B5EF4-FFF2-40B4-BE49-F238E27FC236}">
                <a16:creationId xmlns:a16="http://schemas.microsoft.com/office/drawing/2014/main" id="{982245AC-B017-424F-7579-3C95BB35F214}"/>
              </a:ext>
            </a:extLst>
          </p:cNvPr>
          <p:cNvCxnSpPr>
            <a:cxnSpLocks/>
            <a:stCxn id="76" idx="2"/>
            <a:endCxn id="55" idx="2"/>
          </p:cNvCxnSpPr>
          <p:nvPr/>
        </p:nvCxnSpPr>
        <p:spPr>
          <a:xfrm rot="5400000">
            <a:off x="5461975" y="4554029"/>
            <a:ext cx="5264" cy="2657612"/>
          </a:xfrm>
          <a:prstGeom prst="curvedConnector3">
            <a:avLst>
              <a:gd name="adj1" fmla="val 4442705"/>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cxnSp>
        <p:nvCxnSpPr>
          <p:cNvPr id="118" name="Connector: Curved 117">
            <a:extLst>
              <a:ext uri="{FF2B5EF4-FFF2-40B4-BE49-F238E27FC236}">
                <a16:creationId xmlns:a16="http://schemas.microsoft.com/office/drawing/2014/main" id="{84969AFA-7C8A-C86C-7B49-703E44A3E55E}"/>
              </a:ext>
            </a:extLst>
          </p:cNvPr>
          <p:cNvCxnSpPr>
            <a:cxnSpLocks/>
            <a:stCxn id="82" idx="2"/>
            <a:endCxn id="75" idx="2"/>
          </p:cNvCxnSpPr>
          <p:nvPr/>
        </p:nvCxnSpPr>
        <p:spPr>
          <a:xfrm rot="5400000">
            <a:off x="7961292" y="4558423"/>
            <a:ext cx="5595" cy="2648488"/>
          </a:xfrm>
          <a:prstGeom prst="curvedConnector3">
            <a:avLst>
              <a:gd name="adj1" fmla="val 418579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cxnSp>
        <p:nvCxnSpPr>
          <p:cNvPr id="121" name="Connector: Curved 120">
            <a:extLst>
              <a:ext uri="{FF2B5EF4-FFF2-40B4-BE49-F238E27FC236}">
                <a16:creationId xmlns:a16="http://schemas.microsoft.com/office/drawing/2014/main" id="{03A71C43-7A98-26F7-2025-31DC2469C27F}"/>
              </a:ext>
            </a:extLst>
          </p:cNvPr>
          <p:cNvCxnSpPr>
            <a:cxnSpLocks/>
            <a:stCxn id="95" idx="2"/>
            <a:endCxn id="81" idx="2"/>
          </p:cNvCxnSpPr>
          <p:nvPr/>
        </p:nvCxnSpPr>
        <p:spPr>
          <a:xfrm rot="5400000">
            <a:off x="10039182" y="4985725"/>
            <a:ext cx="4929" cy="1793884"/>
          </a:xfrm>
          <a:prstGeom prst="curvedConnector3">
            <a:avLst>
              <a:gd name="adj1" fmla="val 4737858"/>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grpSp>
        <p:nvGrpSpPr>
          <p:cNvPr id="129" name="Group 128">
            <a:extLst>
              <a:ext uri="{FF2B5EF4-FFF2-40B4-BE49-F238E27FC236}">
                <a16:creationId xmlns:a16="http://schemas.microsoft.com/office/drawing/2014/main" id="{25B8736F-B683-FD37-B007-E20FFC592BD0}"/>
              </a:ext>
            </a:extLst>
          </p:cNvPr>
          <p:cNvGrpSpPr/>
          <p:nvPr/>
        </p:nvGrpSpPr>
        <p:grpSpPr>
          <a:xfrm>
            <a:off x="-102977" y="5381398"/>
            <a:ext cx="4238777" cy="878215"/>
            <a:chOff x="-102977" y="5381398"/>
            <a:chExt cx="4238777" cy="878215"/>
          </a:xfrm>
        </p:grpSpPr>
        <p:sp>
          <p:nvSpPr>
            <p:cNvPr id="124" name="TextBox 123">
              <a:extLst>
                <a:ext uri="{FF2B5EF4-FFF2-40B4-BE49-F238E27FC236}">
                  <a16:creationId xmlns:a16="http://schemas.microsoft.com/office/drawing/2014/main" id="{093E3C91-CC27-D2CF-463E-C0B988434AB3}"/>
                </a:ext>
              </a:extLst>
            </p:cNvPr>
            <p:cNvSpPr txBox="1"/>
            <p:nvPr/>
          </p:nvSpPr>
          <p:spPr>
            <a:xfrm>
              <a:off x="-102977" y="5890281"/>
              <a:ext cx="1593513" cy="369332"/>
            </a:xfrm>
            <a:prstGeom prst="rect">
              <a:avLst/>
            </a:prstGeom>
            <a:noFill/>
          </p:spPr>
          <p:txBody>
            <a:bodyPr wrap="none" rtlCol="0">
              <a:spAutoFit/>
            </a:bodyPr>
            <a:lstStyle/>
            <a:p>
              <a:r>
                <a:rPr lang="en-US" b="1" dirty="0" err="1"/>
                <a:t>freeBlockList</a:t>
              </a:r>
              <a:endParaRPr lang="en-AE" b="1" dirty="0"/>
            </a:p>
          </p:txBody>
        </p:sp>
        <p:cxnSp>
          <p:nvCxnSpPr>
            <p:cNvPr id="125" name="Connector: Curved 124">
              <a:extLst>
                <a:ext uri="{FF2B5EF4-FFF2-40B4-BE49-F238E27FC236}">
                  <a16:creationId xmlns:a16="http://schemas.microsoft.com/office/drawing/2014/main" id="{115746F2-68A0-5070-BC8A-F37951DA7545}"/>
                </a:ext>
              </a:extLst>
            </p:cNvPr>
            <p:cNvCxnSpPr>
              <a:cxnSpLocks/>
              <a:stCxn id="124" idx="0"/>
              <a:endCxn id="55" idx="0"/>
            </p:cNvCxnSpPr>
            <p:nvPr/>
          </p:nvCxnSpPr>
          <p:spPr>
            <a:xfrm rot="5400000" flipH="1" flipV="1">
              <a:off x="2160348" y="3914829"/>
              <a:ext cx="508884" cy="3442021"/>
            </a:xfrm>
            <a:prstGeom prst="curvedConnector3">
              <a:avLst>
                <a:gd name="adj1" fmla="val 183984"/>
              </a:avLst>
            </a:prstGeom>
            <a:ln>
              <a:solidFill>
                <a:srgbClr val="00B050"/>
              </a:solidFill>
              <a:tailEnd type="triangle"/>
            </a:ln>
          </p:spPr>
          <p:style>
            <a:lnRef idx="3">
              <a:schemeClr val="accent3"/>
            </a:lnRef>
            <a:fillRef idx="0">
              <a:schemeClr val="accent3"/>
            </a:fillRef>
            <a:effectRef idx="2">
              <a:schemeClr val="accent3"/>
            </a:effectRef>
            <a:fontRef idx="minor">
              <a:schemeClr val="tx1"/>
            </a:fontRef>
          </p:style>
        </p:cxnSp>
      </p:grpSp>
      <p:grpSp>
        <p:nvGrpSpPr>
          <p:cNvPr id="133" name="Group 132">
            <a:extLst>
              <a:ext uri="{FF2B5EF4-FFF2-40B4-BE49-F238E27FC236}">
                <a16:creationId xmlns:a16="http://schemas.microsoft.com/office/drawing/2014/main" id="{07C8BAE7-F589-DA0E-7252-E72DE5BF2BF4}"/>
              </a:ext>
            </a:extLst>
          </p:cNvPr>
          <p:cNvGrpSpPr/>
          <p:nvPr/>
        </p:nvGrpSpPr>
        <p:grpSpPr>
          <a:xfrm>
            <a:off x="9637170" y="5365722"/>
            <a:ext cx="812254" cy="514149"/>
            <a:chOff x="8822330" y="5366055"/>
            <a:chExt cx="812254" cy="514149"/>
          </a:xfrm>
        </p:grpSpPr>
        <p:sp>
          <p:nvSpPr>
            <p:cNvPr id="134" name="Rectangle 133">
              <a:extLst>
                <a:ext uri="{FF2B5EF4-FFF2-40B4-BE49-F238E27FC236}">
                  <a16:creationId xmlns:a16="http://schemas.microsoft.com/office/drawing/2014/main" id="{5F35CD79-2002-16C7-54FA-074DE0282343}"/>
                </a:ext>
              </a:extLst>
            </p:cNvPr>
            <p:cNvSpPr/>
            <p:nvPr/>
          </p:nvSpPr>
          <p:spPr>
            <a:xfrm>
              <a:off x="8822330" y="5366055"/>
              <a:ext cx="812254"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135" name="Rectangle 134">
              <a:extLst>
                <a:ext uri="{FF2B5EF4-FFF2-40B4-BE49-F238E27FC236}">
                  <a16:creationId xmlns:a16="http://schemas.microsoft.com/office/drawing/2014/main" id="{2A051122-87C4-C6FF-C51E-2A3C1AC75A71}"/>
                </a:ext>
              </a:extLst>
            </p:cNvPr>
            <p:cNvSpPr/>
            <p:nvPr/>
          </p:nvSpPr>
          <p:spPr>
            <a:xfrm>
              <a:off x="8828618" y="5376134"/>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18/1</a:t>
              </a:r>
              <a:endParaRPr lang="en-AE" sz="1400" dirty="0"/>
            </a:p>
          </p:txBody>
        </p:sp>
        <p:sp>
          <p:nvSpPr>
            <p:cNvPr id="136" name="Rectangle 135">
              <a:extLst>
                <a:ext uri="{FF2B5EF4-FFF2-40B4-BE49-F238E27FC236}">
                  <a16:creationId xmlns:a16="http://schemas.microsoft.com/office/drawing/2014/main" id="{9FECA6E9-6663-87C5-A329-BDC0ADA7A0FE}"/>
                </a:ext>
              </a:extLst>
            </p:cNvPr>
            <p:cNvSpPr/>
            <p:nvPr/>
          </p:nvSpPr>
          <p:spPr>
            <a:xfrm>
              <a:off x="9388785" y="5376133"/>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18/1</a:t>
              </a:r>
              <a:endParaRPr lang="en-AE" sz="1400" dirty="0"/>
            </a:p>
          </p:txBody>
        </p:sp>
      </p:grpSp>
    </p:spTree>
    <p:extLst>
      <p:ext uri="{BB962C8B-B14F-4D97-AF65-F5344CB8AC3E}">
        <p14:creationId xmlns:p14="http://schemas.microsoft.com/office/powerpoint/2010/main" val="267974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0"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0"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500"/>
                                        <p:tgtEl>
                                          <p:spTgt spid="74"/>
                                        </p:tgtEl>
                                      </p:cBhvr>
                                    </p:animEffect>
                                  </p:childTnLst>
                                </p:cTn>
                              </p:par>
                              <p:par>
                                <p:cTn id="25" presetID="10" presetClass="entr" presetSubtype="0" fill="hold" nodeType="with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fade">
                                      <p:cBhvr>
                                        <p:cTn id="27" dur="500"/>
                                        <p:tgtEl>
                                          <p:spTgt spid="80"/>
                                        </p:tgtEl>
                                      </p:cBhvr>
                                    </p:animEffect>
                                  </p:childTnLst>
                                </p:cTn>
                              </p:par>
                              <p:par>
                                <p:cTn id="28" presetID="10" presetClass="entr" presetSubtype="0" fill="hold" nodeType="withEffect">
                                  <p:stCondLst>
                                    <p:cond delay="0"/>
                                  </p:stCondLst>
                                  <p:childTnLst>
                                    <p:set>
                                      <p:cBhvr>
                                        <p:cTn id="29" dur="1" fill="hold">
                                          <p:stCondLst>
                                            <p:cond delay="0"/>
                                          </p:stCondLst>
                                        </p:cTn>
                                        <p:tgtEl>
                                          <p:spTgt spid="93"/>
                                        </p:tgtEl>
                                        <p:attrNameLst>
                                          <p:attrName>style.visibility</p:attrName>
                                        </p:attrNameLst>
                                      </p:cBhvr>
                                      <p:to>
                                        <p:strVal val="visible"/>
                                      </p:to>
                                    </p:set>
                                    <p:animEffect transition="in" filter="fade">
                                      <p:cBhvr>
                                        <p:cTn id="30" dur="500"/>
                                        <p:tgtEl>
                                          <p:spTgt spid="9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par>
                          <p:cTn id="35" fill="hold">
                            <p:stCondLst>
                              <p:cond delay="0"/>
                            </p:stCondLst>
                            <p:childTnLst>
                              <p:par>
                                <p:cTn id="36" presetID="22" presetClass="entr" presetSubtype="8" fill="hold" nodeType="afterEffect">
                                  <p:stCondLst>
                                    <p:cond delay="0"/>
                                  </p:stCondLst>
                                  <p:childTnLst>
                                    <p:set>
                                      <p:cBhvr>
                                        <p:cTn id="37" dur="1" fill="hold">
                                          <p:stCondLst>
                                            <p:cond delay="0"/>
                                          </p:stCondLst>
                                        </p:cTn>
                                        <p:tgtEl>
                                          <p:spTgt spid="105"/>
                                        </p:tgtEl>
                                        <p:attrNameLst>
                                          <p:attrName>style.visibility</p:attrName>
                                        </p:attrNameLst>
                                      </p:cBhvr>
                                      <p:to>
                                        <p:strVal val="visible"/>
                                      </p:to>
                                    </p:set>
                                    <p:animEffect transition="in" filter="wipe(left)">
                                      <p:cBhvr>
                                        <p:cTn id="38" dur="500"/>
                                        <p:tgtEl>
                                          <p:spTgt spid="105"/>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106"/>
                                        </p:tgtEl>
                                        <p:attrNameLst>
                                          <p:attrName>style.visibility</p:attrName>
                                        </p:attrNameLst>
                                      </p:cBhvr>
                                      <p:to>
                                        <p:strVal val="visible"/>
                                      </p:to>
                                    </p:set>
                                    <p:animEffect transition="in" filter="wipe(left)">
                                      <p:cBhvr>
                                        <p:cTn id="42" dur="500"/>
                                        <p:tgtEl>
                                          <p:spTgt spid="106"/>
                                        </p:tgtEl>
                                      </p:cBhvr>
                                    </p:animEffect>
                                  </p:childTnLst>
                                </p:cTn>
                              </p:par>
                            </p:childTnLst>
                          </p:cTn>
                        </p:par>
                        <p:par>
                          <p:cTn id="43" fill="hold">
                            <p:stCondLst>
                              <p:cond delay="1000"/>
                            </p:stCondLst>
                            <p:childTnLst>
                              <p:par>
                                <p:cTn id="44" presetID="22" presetClass="entr" presetSubtype="8" fill="hold" nodeType="afterEffect">
                                  <p:stCondLst>
                                    <p:cond delay="0"/>
                                  </p:stCondLst>
                                  <p:childTnLst>
                                    <p:set>
                                      <p:cBhvr>
                                        <p:cTn id="45" dur="1" fill="hold">
                                          <p:stCondLst>
                                            <p:cond delay="0"/>
                                          </p:stCondLst>
                                        </p:cTn>
                                        <p:tgtEl>
                                          <p:spTgt spid="111"/>
                                        </p:tgtEl>
                                        <p:attrNameLst>
                                          <p:attrName>style.visibility</p:attrName>
                                        </p:attrNameLst>
                                      </p:cBhvr>
                                      <p:to>
                                        <p:strVal val="visible"/>
                                      </p:to>
                                    </p:set>
                                    <p:animEffect transition="in" filter="wipe(left)">
                                      <p:cBhvr>
                                        <p:cTn id="46" dur="500"/>
                                        <p:tgtEl>
                                          <p:spTgt spid="111"/>
                                        </p:tgtEl>
                                      </p:cBhvr>
                                    </p:animEffect>
                                  </p:childTnLst>
                                </p:cTn>
                              </p:par>
                            </p:childTnLst>
                          </p:cTn>
                        </p:par>
                        <p:par>
                          <p:cTn id="47" fill="hold">
                            <p:stCondLst>
                              <p:cond delay="1500"/>
                            </p:stCondLst>
                            <p:childTnLst>
                              <p:par>
                                <p:cTn id="48" presetID="22" presetClass="entr" presetSubtype="2" fill="hold" nodeType="afterEffect">
                                  <p:stCondLst>
                                    <p:cond delay="0"/>
                                  </p:stCondLst>
                                  <p:childTnLst>
                                    <p:set>
                                      <p:cBhvr>
                                        <p:cTn id="49" dur="1" fill="hold">
                                          <p:stCondLst>
                                            <p:cond delay="0"/>
                                          </p:stCondLst>
                                        </p:cTn>
                                        <p:tgtEl>
                                          <p:spTgt spid="121"/>
                                        </p:tgtEl>
                                        <p:attrNameLst>
                                          <p:attrName>style.visibility</p:attrName>
                                        </p:attrNameLst>
                                      </p:cBhvr>
                                      <p:to>
                                        <p:strVal val="visible"/>
                                      </p:to>
                                    </p:set>
                                    <p:animEffect transition="in" filter="wipe(right)">
                                      <p:cBhvr>
                                        <p:cTn id="50" dur="500"/>
                                        <p:tgtEl>
                                          <p:spTgt spid="121"/>
                                        </p:tgtEl>
                                      </p:cBhvr>
                                    </p:animEffect>
                                  </p:childTnLst>
                                </p:cTn>
                              </p:par>
                            </p:childTnLst>
                          </p:cTn>
                        </p:par>
                        <p:par>
                          <p:cTn id="51" fill="hold">
                            <p:stCondLst>
                              <p:cond delay="2000"/>
                            </p:stCondLst>
                            <p:childTnLst>
                              <p:par>
                                <p:cTn id="52" presetID="22" presetClass="entr" presetSubtype="2" fill="hold" nodeType="afterEffect">
                                  <p:stCondLst>
                                    <p:cond delay="0"/>
                                  </p:stCondLst>
                                  <p:childTnLst>
                                    <p:set>
                                      <p:cBhvr>
                                        <p:cTn id="53" dur="1" fill="hold">
                                          <p:stCondLst>
                                            <p:cond delay="0"/>
                                          </p:stCondLst>
                                        </p:cTn>
                                        <p:tgtEl>
                                          <p:spTgt spid="118"/>
                                        </p:tgtEl>
                                        <p:attrNameLst>
                                          <p:attrName>style.visibility</p:attrName>
                                        </p:attrNameLst>
                                      </p:cBhvr>
                                      <p:to>
                                        <p:strVal val="visible"/>
                                      </p:to>
                                    </p:set>
                                    <p:animEffect transition="in" filter="wipe(right)">
                                      <p:cBhvr>
                                        <p:cTn id="54" dur="500"/>
                                        <p:tgtEl>
                                          <p:spTgt spid="118"/>
                                        </p:tgtEl>
                                      </p:cBhvr>
                                    </p:animEffect>
                                  </p:childTnLst>
                                </p:cTn>
                              </p:par>
                            </p:childTnLst>
                          </p:cTn>
                        </p:par>
                        <p:par>
                          <p:cTn id="55" fill="hold">
                            <p:stCondLst>
                              <p:cond delay="2500"/>
                            </p:stCondLst>
                            <p:childTnLst>
                              <p:par>
                                <p:cTn id="56" presetID="22" presetClass="entr" presetSubtype="2" fill="hold" nodeType="afterEffect">
                                  <p:stCondLst>
                                    <p:cond delay="0"/>
                                  </p:stCondLst>
                                  <p:childTnLst>
                                    <p:set>
                                      <p:cBhvr>
                                        <p:cTn id="57" dur="1" fill="hold">
                                          <p:stCondLst>
                                            <p:cond delay="0"/>
                                          </p:stCondLst>
                                        </p:cTn>
                                        <p:tgtEl>
                                          <p:spTgt spid="115"/>
                                        </p:tgtEl>
                                        <p:attrNameLst>
                                          <p:attrName>style.visibility</p:attrName>
                                        </p:attrNameLst>
                                      </p:cBhvr>
                                      <p:to>
                                        <p:strVal val="visible"/>
                                      </p:to>
                                    </p:set>
                                    <p:animEffect transition="in" filter="wipe(right)">
                                      <p:cBhvr>
                                        <p:cTn id="58" dur="500"/>
                                        <p:tgtEl>
                                          <p:spTgt spid="115"/>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childTnLst>
                                </p:cTn>
                              </p:par>
                              <p:par>
                                <p:cTn id="63" presetID="22" presetClass="entr" presetSubtype="8" fill="hold" nodeType="withEffect">
                                  <p:stCondLst>
                                    <p:cond delay="0"/>
                                  </p:stCondLst>
                                  <p:childTnLst>
                                    <p:set>
                                      <p:cBhvr>
                                        <p:cTn id="64" dur="1" fill="hold">
                                          <p:stCondLst>
                                            <p:cond delay="0"/>
                                          </p:stCondLst>
                                        </p:cTn>
                                        <p:tgtEl>
                                          <p:spTgt spid="129"/>
                                        </p:tgtEl>
                                        <p:attrNameLst>
                                          <p:attrName>style.visibility</p:attrName>
                                        </p:attrNameLst>
                                      </p:cBhvr>
                                      <p:to>
                                        <p:strVal val="visible"/>
                                      </p:to>
                                    </p:set>
                                    <p:animEffect transition="in" filter="wipe(left)">
                                      <p:cBhvr>
                                        <p:cTn id="65"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Idea: </a:t>
            </a:r>
            <a:r>
              <a:rPr lang="en-US" dirty="0"/>
              <a:t>Allocate Block</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0" y="1845734"/>
            <a:ext cx="12191999" cy="2286719"/>
          </a:xfrm>
        </p:spPr>
        <p:txBody>
          <a:bodyPr>
            <a:noAutofit/>
          </a:bodyPr>
          <a:lstStyle/>
          <a:p>
            <a:pPr lvl="1" algn="just">
              <a:lnSpc>
                <a:spcPct val="150000"/>
              </a:lnSpc>
            </a:pPr>
            <a:r>
              <a:rPr lang="en-US" sz="2000" dirty="0">
                <a:solidFill>
                  <a:schemeClr val="tx1"/>
                </a:solidFill>
              </a:rPr>
              <a:t>Find the first block the fit the </a:t>
            </a:r>
            <a:r>
              <a:rPr lang="en-US" sz="2000" b="1" dirty="0">
                <a:solidFill>
                  <a:schemeClr val="tx1"/>
                </a:solidFill>
              </a:rPr>
              <a:t>required size </a:t>
            </a:r>
            <a:r>
              <a:rPr lang="en-US" sz="2000" dirty="0">
                <a:solidFill>
                  <a:schemeClr val="tx1"/>
                </a:solidFill>
              </a:rPr>
              <a:t>in addition to the </a:t>
            </a:r>
            <a:r>
              <a:rPr lang="en-US" sz="2000" b="1" dirty="0">
                <a:solidFill>
                  <a:schemeClr val="tx1"/>
                </a:solidFill>
              </a:rPr>
              <a:t>size of its metadata </a:t>
            </a:r>
            <a:r>
              <a:rPr lang="en-US" sz="2000" dirty="0">
                <a:solidFill>
                  <a:schemeClr val="tx1"/>
                </a:solidFill>
              </a:rPr>
              <a:t>(First Fit strategy)</a:t>
            </a:r>
          </a:p>
          <a:p>
            <a:pPr lvl="1" algn="just">
              <a:lnSpc>
                <a:spcPct val="150000"/>
              </a:lnSpc>
            </a:pPr>
            <a:r>
              <a:rPr lang="en-US" sz="2000" dirty="0">
                <a:solidFill>
                  <a:schemeClr val="tx1"/>
                </a:solidFill>
              </a:rPr>
              <a:t>If the found block is </a:t>
            </a:r>
            <a:r>
              <a:rPr lang="en-US" sz="2000" b="1" dirty="0">
                <a:solidFill>
                  <a:schemeClr val="tx1"/>
                </a:solidFill>
              </a:rPr>
              <a:t>so large</a:t>
            </a:r>
            <a:r>
              <a:rPr lang="en-US" sz="2000" dirty="0">
                <a:solidFill>
                  <a:schemeClr val="tx1"/>
                </a:solidFill>
              </a:rPr>
              <a:t>: </a:t>
            </a:r>
            <a:r>
              <a:rPr lang="en-US" sz="2000" b="1" dirty="0">
                <a:solidFill>
                  <a:schemeClr val="tx1"/>
                </a:solidFill>
              </a:rPr>
              <a:t>split </a:t>
            </a:r>
            <a:r>
              <a:rPr lang="en-US" sz="2000" dirty="0">
                <a:solidFill>
                  <a:schemeClr val="tx1"/>
                </a:solidFill>
              </a:rPr>
              <a:t>it into </a:t>
            </a:r>
            <a:r>
              <a:rPr lang="en-US" sz="2000" b="1" dirty="0">
                <a:solidFill>
                  <a:schemeClr val="tx1"/>
                </a:solidFill>
              </a:rPr>
              <a:t>two</a:t>
            </a:r>
            <a:r>
              <a:rPr lang="en-US" sz="2000" dirty="0">
                <a:solidFill>
                  <a:schemeClr val="tx1"/>
                </a:solidFill>
              </a:rPr>
              <a:t>; one to hold the required size, other to for residual free block.</a:t>
            </a:r>
          </a:p>
          <a:p>
            <a:pPr lvl="1" algn="just">
              <a:lnSpc>
                <a:spcPct val="150000"/>
              </a:lnSpc>
            </a:pPr>
            <a:r>
              <a:rPr lang="en-AE" sz="2000" dirty="0"/>
              <a:t>If the </a:t>
            </a:r>
            <a:r>
              <a:rPr lang="en-US" sz="2000" dirty="0">
                <a:solidFill>
                  <a:schemeClr val="tx1"/>
                </a:solidFill>
              </a:rPr>
              <a:t>found block is a </a:t>
            </a:r>
            <a:r>
              <a:rPr lang="en-AE" sz="2000" b="1" dirty="0"/>
              <a:t>bit larger</a:t>
            </a:r>
            <a:r>
              <a:rPr lang="en-AE" sz="2000" dirty="0"/>
              <a:t>, </a:t>
            </a:r>
            <a:r>
              <a:rPr lang="en-AE" sz="2000" b="1" dirty="0"/>
              <a:t>BUT </a:t>
            </a:r>
            <a:r>
              <a:rPr lang="en-AE" sz="2000" dirty="0"/>
              <a:t>not large enough for a new block</a:t>
            </a:r>
          </a:p>
          <a:p>
            <a:pPr marL="201168" lvl="1" indent="0" algn="just">
              <a:lnSpc>
                <a:spcPct val="150000"/>
              </a:lnSpc>
              <a:buNone/>
            </a:pPr>
            <a:r>
              <a:rPr lang="en-AE" sz="2000" dirty="0"/>
              <a:t>   so, </a:t>
            </a:r>
            <a:r>
              <a:rPr lang="en-AE" sz="2000" b="1" dirty="0"/>
              <a:t>don’t split!</a:t>
            </a:r>
            <a:r>
              <a:rPr lang="en-AE" sz="2000" dirty="0"/>
              <a:t> there’ll be some unused space at the end of the allocated block (</a:t>
            </a:r>
            <a:r>
              <a:rPr lang="en-AE" sz="2000" b="1" dirty="0"/>
              <a:t>internal fragmentation</a:t>
            </a:r>
            <a:r>
              <a:rPr lang="en-AE" sz="2000" dirty="0"/>
              <a:t>).</a:t>
            </a: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33</a:t>
            </a:fld>
            <a:endParaRPr lang="en-US"/>
          </a:p>
        </p:txBody>
      </p:sp>
      <p:sp>
        <p:nvSpPr>
          <p:cNvPr id="6" name="Rectangle 5">
            <a:extLst>
              <a:ext uri="{FF2B5EF4-FFF2-40B4-BE49-F238E27FC236}">
                <a16:creationId xmlns:a16="http://schemas.microsoft.com/office/drawing/2014/main" id="{C52379BC-5399-A3B1-C55B-2044F74B865F}"/>
              </a:ext>
            </a:extLst>
          </p:cNvPr>
          <p:cNvSpPr/>
          <p:nvPr/>
        </p:nvSpPr>
        <p:spPr>
          <a:xfrm>
            <a:off x="1158630" y="5366053"/>
            <a:ext cx="313998" cy="514149"/>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r>
              <a:rPr lang="en-US" sz="1400" b="1" dirty="0"/>
              <a:t>0/1</a:t>
            </a:r>
            <a:endParaRPr lang="en-AE" sz="1400" b="1" dirty="0"/>
          </a:p>
        </p:txBody>
      </p:sp>
      <p:sp>
        <p:nvSpPr>
          <p:cNvPr id="10" name="Rectangle 9">
            <a:extLst>
              <a:ext uri="{FF2B5EF4-FFF2-40B4-BE49-F238E27FC236}">
                <a16:creationId xmlns:a16="http://schemas.microsoft.com/office/drawing/2014/main" id="{75929CC6-6830-C6E6-7584-2755D7AD105A}"/>
              </a:ext>
            </a:extLst>
          </p:cNvPr>
          <p:cNvSpPr/>
          <p:nvPr/>
        </p:nvSpPr>
        <p:spPr>
          <a:xfrm>
            <a:off x="2325922" y="5366058"/>
            <a:ext cx="1484818"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50</a:t>
            </a:r>
            <a:endParaRPr lang="en-AE" dirty="0"/>
          </a:p>
        </p:txBody>
      </p:sp>
      <p:sp>
        <p:nvSpPr>
          <p:cNvPr id="14" name="Rectangle 13">
            <a:extLst>
              <a:ext uri="{FF2B5EF4-FFF2-40B4-BE49-F238E27FC236}">
                <a16:creationId xmlns:a16="http://schemas.microsoft.com/office/drawing/2014/main" id="{BD5CC9CF-AD5A-2335-D3B4-F0DE1DCB3533}"/>
              </a:ext>
            </a:extLst>
          </p:cNvPr>
          <p:cNvSpPr/>
          <p:nvPr/>
        </p:nvSpPr>
        <p:spPr>
          <a:xfrm>
            <a:off x="5218214" y="5366056"/>
            <a:ext cx="1110653"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26</a:t>
            </a:r>
            <a:endParaRPr lang="en-AE" dirty="0"/>
          </a:p>
        </p:txBody>
      </p:sp>
      <p:sp>
        <p:nvSpPr>
          <p:cNvPr id="18" name="Rectangle 17">
            <a:extLst>
              <a:ext uri="{FF2B5EF4-FFF2-40B4-BE49-F238E27FC236}">
                <a16:creationId xmlns:a16="http://schemas.microsoft.com/office/drawing/2014/main" id="{ADCA60E3-B712-890D-F3A5-CCC94E5EF12C}"/>
              </a:ext>
            </a:extLst>
          </p:cNvPr>
          <p:cNvSpPr/>
          <p:nvPr/>
        </p:nvSpPr>
        <p:spPr>
          <a:xfrm>
            <a:off x="3834933" y="5366057"/>
            <a:ext cx="1373171"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28</a:t>
            </a:r>
            <a:endParaRPr lang="en-AE" dirty="0"/>
          </a:p>
        </p:txBody>
      </p:sp>
      <p:sp>
        <p:nvSpPr>
          <p:cNvPr id="24" name="Rectangle 23">
            <a:extLst>
              <a:ext uri="{FF2B5EF4-FFF2-40B4-BE49-F238E27FC236}">
                <a16:creationId xmlns:a16="http://schemas.microsoft.com/office/drawing/2014/main" id="{C4354950-20AA-7DDF-C86D-99927A3BA1CA}"/>
              </a:ext>
            </a:extLst>
          </p:cNvPr>
          <p:cNvSpPr/>
          <p:nvPr/>
        </p:nvSpPr>
        <p:spPr>
          <a:xfrm>
            <a:off x="6338977" y="5366055"/>
            <a:ext cx="1629774"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46</a:t>
            </a:r>
            <a:endParaRPr lang="en-AE" dirty="0"/>
          </a:p>
        </p:txBody>
      </p:sp>
      <p:sp>
        <p:nvSpPr>
          <p:cNvPr id="62" name="Rectangle 61">
            <a:extLst>
              <a:ext uri="{FF2B5EF4-FFF2-40B4-BE49-F238E27FC236}">
                <a16:creationId xmlns:a16="http://schemas.microsoft.com/office/drawing/2014/main" id="{15F82909-2816-BB37-74D1-B49D24C31B0C}"/>
              </a:ext>
            </a:extLst>
          </p:cNvPr>
          <p:cNvSpPr/>
          <p:nvPr/>
        </p:nvSpPr>
        <p:spPr>
          <a:xfrm>
            <a:off x="1490536" y="5366053"/>
            <a:ext cx="812254"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16</a:t>
            </a:r>
            <a:endParaRPr lang="en-AE" dirty="0"/>
          </a:p>
        </p:txBody>
      </p:sp>
      <p:cxnSp>
        <p:nvCxnSpPr>
          <p:cNvPr id="65" name="Connector: Curved 64">
            <a:extLst>
              <a:ext uri="{FF2B5EF4-FFF2-40B4-BE49-F238E27FC236}">
                <a16:creationId xmlns:a16="http://schemas.microsoft.com/office/drawing/2014/main" id="{77FE97AE-6AA0-9A36-A19F-33D0E3D20B7A}"/>
              </a:ext>
            </a:extLst>
          </p:cNvPr>
          <p:cNvCxnSpPr>
            <a:cxnSpLocks/>
            <a:stCxn id="151" idx="0"/>
            <a:endCxn id="139" idx="0"/>
          </p:cNvCxnSpPr>
          <p:nvPr/>
        </p:nvCxnSpPr>
        <p:spPr>
          <a:xfrm rot="5400000" flipH="1" flipV="1">
            <a:off x="5690670" y="4192468"/>
            <a:ext cx="1274" cy="2345232"/>
          </a:xfrm>
          <a:prstGeom prst="curvedConnector3">
            <a:avLst>
              <a:gd name="adj1" fmla="val 18043485"/>
            </a:avLst>
          </a:prstGeom>
          <a:ln>
            <a:solidFill>
              <a:srgbClr val="FFC0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66" name="Connector: Curved 65">
            <a:extLst>
              <a:ext uri="{FF2B5EF4-FFF2-40B4-BE49-F238E27FC236}">
                <a16:creationId xmlns:a16="http://schemas.microsoft.com/office/drawing/2014/main" id="{DF85681E-3B24-8D38-773D-3000DFC208D4}"/>
              </a:ext>
            </a:extLst>
          </p:cNvPr>
          <p:cNvCxnSpPr>
            <a:cxnSpLocks/>
            <a:stCxn id="139" idx="0"/>
            <a:endCxn id="162" idx="0"/>
          </p:cNvCxnSpPr>
          <p:nvPr/>
        </p:nvCxnSpPr>
        <p:spPr>
          <a:xfrm rot="16200000" flipH="1">
            <a:off x="8039362" y="4189007"/>
            <a:ext cx="1275" cy="2352155"/>
          </a:xfrm>
          <a:prstGeom prst="curvedConnector3">
            <a:avLst>
              <a:gd name="adj1" fmla="val -17929412"/>
            </a:avLst>
          </a:prstGeom>
          <a:ln>
            <a:solidFill>
              <a:srgbClr val="FFC0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sp>
        <p:nvSpPr>
          <p:cNvPr id="87" name="TextBox 86">
            <a:extLst>
              <a:ext uri="{FF2B5EF4-FFF2-40B4-BE49-F238E27FC236}">
                <a16:creationId xmlns:a16="http://schemas.microsoft.com/office/drawing/2014/main" id="{01E68ABC-AF9C-2F4D-6C09-46AEA9AE980F}"/>
              </a:ext>
            </a:extLst>
          </p:cNvPr>
          <p:cNvSpPr txBox="1"/>
          <p:nvPr/>
        </p:nvSpPr>
        <p:spPr>
          <a:xfrm>
            <a:off x="-102977" y="5890281"/>
            <a:ext cx="1593513" cy="369332"/>
          </a:xfrm>
          <a:prstGeom prst="rect">
            <a:avLst/>
          </a:prstGeom>
          <a:noFill/>
        </p:spPr>
        <p:txBody>
          <a:bodyPr wrap="none" rtlCol="0">
            <a:spAutoFit/>
          </a:bodyPr>
          <a:lstStyle/>
          <a:p>
            <a:r>
              <a:rPr lang="en-US" b="1" dirty="0" err="1"/>
              <a:t>freeBlockList</a:t>
            </a:r>
            <a:endParaRPr lang="en-AE" b="1" dirty="0"/>
          </a:p>
        </p:txBody>
      </p:sp>
      <p:cxnSp>
        <p:nvCxnSpPr>
          <p:cNvPr id="88" name="Connector: Curved 87">
            <a:extLst>
              <a:ext uri="{FF2B5EF4-FFF2-40B4-BE49-F238E27FC236}">
                <a16:creationId xmlns:a16="http://schemas.microsoft.com/office/drawing/2014/main" id="{188E87F9-2209-C9C5-790B-566118865272}"/>
              </a:ext>
            </a:extLst>
          </p:cNvPr>
          <p:cNvCxnSpPr>
            <a:cxnSpLocks/>
            <a:stCxn id="87" idx="0"/>
            <a:endCxn id="151" idx="0"/>
          </p:cNvCxnSpPr>
          <p:nvPr/>
        </p:nvCxnSpPr>
        <p:spPr>
          <a:xfrm rot="5400000" flipH="1" flipV="1">
            <a:off x="2343955" y="3715546"/>
            <a:ext cx="524560" cy="3824911"/>
          </a:xfrm>
          <a:prstGeom prst="curvedConnector3">
            <a:avLst>
              <a:gd name="adj1" fmla="val 200949"/>
            </a:avLst>
          </a:prstGeom>
          <a:ln>
            <a:solidFill>
              <a:srgbClr val="00B050"/>
            </a:solidFill>
            <a:tailEnd type="triangle"/>
          </a:ln>
        </p:spPr>
        <p:style>
          <a:lnRef idx="3">
            <a:schemeClr val="accent3"/>
          </a:lnRef>
          <a:fillRef idx="0">
            <a:schemeClr val="accent3"/>
          </a:fillRef>
          <a:effectRef idx="2">
            <a:schemeClr val="accent3"/>
          </a:effectRef>
          <a:fontRef idx="minor">
            <a:schemeClr val="tx1"/>
          </a:fontRef>
        </p:style>
      </p:cxnSp>
      <p:sp>
        <p:nvSpPr>
          <p:cNvPr id="89" name="TextBox 88">
            <a:extLst>
              <a:ext uri="{FF2B5EF4-FFF2-40B4-BE49-F238E27FC236}">
                <a16:creationId xmlns:a16="http://schemas.microsoft.com/office/drawing/2014/main" id="{B0DE8BC6-4355-E6BF-68E0-7FA8BC2FE364}"/>
              </a:ext>
            </a:extLst>
          </p:cNvPr>
          <p:cNvSpPr txBox="1"/>
          <p:nvPr/>
        </p:nvSpPr>
        <p:spPr>
          <a:xfrm>
            <a:off x="4900458" y="4624911"/>
            <a:ext cx="1892954" cy="369332"/>
          </a:xfrm>
          <a:prstGeom prst="rect">
            <a:avLst/>
          </a:prstGeom>
          <a:noFill/>
        </p:spPr>
        <p:txBody>
          <a:bodyPr wrap="none" rtlCol="0">
            <a:spAutoFit/>
          </a:bodyPr>
          <a:lstStyle/>
          <a:p>
            <a:r>
              <a:rPr lang="en-US" b="1" dirty="0"/>
              <a:t>Allocate 22 Byte</a:t>
            </a:r>
            <a:endParaRPr lang="en-AE" b="1" dirty="0"/>
          </a:p>
        </p:txBody>
      </p:sp>
      <p:grpSp>
        <p:nvGrpSpPr>
          <p:cNvPr id="141" name="Group 140">
            <a:extLst>
              <a:ext uri="{FF2B5EF4-FFF2-40B4-BE49-F238E27FC236}">
                <a16:creationId xmlns:a16="http://schemas.microsoft.com/office/drawing/2014/main" id="{42A99A09-E1D9-E669-3914-7F88589FBB8C}"/>
              </a:ext>
            </a:extLst>
          </p:cNvPr>
          <p:cNvGrpSpPr/>
          <p:nvPr/>
        </p:nvGrpSpPr>
        <p:grpSpPr>
          <a:xfrm>
            <a:off x="6318576" y="5364447"/>
            <a:ext cx="1636210" cy="514149"/>
            <a:chOff x="6328524" y="5369782"/>
            <a:chExt cx="1636210" cy="514149"/>
          </a:xfrm>
        </p:grpSpPr>
        <p:sp>
          <p:nvSpPr>
            <p:cNvPr id="139" name="Rectangle 138">
              <a:extLst>
                <a:ext uri="{FF2B5EF4-FFF2-40B4-BE49-F238E27FC236}">
                  <a16:creationId xmlns:a16="http://schemas.microsoft.com/office/drawing/2014/main" id="{8397B8CA-FD56-66BC-2F41-9DEB697E6719}"/>
                </a:ext>
              </a:extLst>
            </p:cNvPr>
            <p:cNvSpPr/>
            <p:nvPr/>
          </p:nvSpPr>
          <p:spPr>
            <a:xfrm>
              <a:off x="6328524" y="5369782"/>
              <a:ext cx="1090693"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30</a:t>
              </a:r>
              <a:endParaRPr lang="en-AE" dirty="0"/>
            </a:p>
          </p:txBody>
        </p:sp>
        <p:sp>
          <p:nvSpPr>
            <p:cNvPr id="140" name="Rectangle 139">
              <a:extLst>
                <a:ext uri="{FF2B5EF4-FFF2-40B4-BE49-F238E27FC236}">
                  <a16:creationId xmlns:a16="http://schemas.microsoft.com/office/drawing/2014/main" id="{1F7D7D45-6919-C089-9EAE-C8AC4E555B11}"/>
                </a:ext>
              </a:extLst>
            </p:cNvPr>
            <p:cNvSpPr/>
            <p:nvPr/>
          </p:nvSpPr>
          <p:spPr>
            <a:xfrm>
              <a:off x="7279997" y="5369782"/>
              <a:ext cx="684737"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16</a:t>
              </a:r>
              <a:endParaRPr lang="en-AE" dirty="0"/>
            </a:p>
          </p:txBody>
        </p:sp>
      </p:grpSp>
      <p:cxnSp>
        <p:nvCxnSpPr>
          <p:cNvPr id="142" name="Connector: Curved 141">
            <a:extLst>
              <a:ext uri="{FF2B5EF4-FFF2-40B4-BE49-F238E27FC236}">
                <a16:creationId xmlns:a16="http://schemas.microsoft.com/office/drawing/2014/main" id="{BD17A446-F895-B087-F026-AE553416C0B5}"/>
              </a:ext>
            </a:extLst>
          </p:cNvPr>
          <p:cNvCxnSpPr>
            <a:cxnSpLocks/>
            <a:stCxn id="151" idx="0"/>
            <a:endCxn id="140" idx="0"/>
          </p:cNvCxnSpPr>
          <p:nvPr/>
        </p:nvCxnSpPr>
        <p:spPr>
          <a:xfrm rot="5400000" flipH="1" flipV="1">
            <a:off x="6064917" y="3818221"/>
            <a:ext cx="1274" cy="3093727"/>
          </a:xfrm>
          <a:prstGeom prst="curvedConnector3">
            <a:avLst>
              <a:gd name="adj1" fmla="val 18043485"/>
            </a:avLst>
          </a:prstGeom>
          <a:ln>
            <a:solidFill>
              <a:srgbClr val="FFC0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45" name="Connector: Curved 144">
            <a:extLst>
              <a:ext uri="{FF2B5EF4-FFF2-40B4-BE49-F238E27FC236}">
                <a16:creationId xmlns:a16="http://schemas.microsoft.com/office/drawing/2014/main" id="{72375AAE-4F06-C141-0290-5D06B78F4F31}"/>
              </a:ext>
            </a:extLst>
          </p:cNvPr>
          <p:cNvCxnSpPr>
            <a:cxnSpLocks/>
            <a:stCxn id="140" idx="0"/>
            <a:endCxn id="162" idx="0"/>
          </p:cNvCxnSpPr>
          <p:nvPr/>
        </p:nvCxnSpPr>
        <p:spPr>
          <a:xfrm rot="16200000" flipH="1">
            <a:off x="8413610" y="4563254"/>
            <a:ext cx="1275" cy="1603660"/>
          </a:xfrm>
          <a:prstGeom prst="curvedConnector3">
            <a:avLst>
              <a:gd name="adj1" fmla="val -17929412"/>
            </a:avLst>
          </a:prstGeom>
          <a:ln>
            <a:solidFill>
              <a:srgbClr val="FFC0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sp>
        <p:nvSpPr>
          <p:cNvPr id="149" name="TextBox 148">
            <a:extLst>
              <a:ext uri="{FF2B5EF4-FFF2-40B4-BE49-F238E27FC236}">
                <a16:creationId xmlns:a16="http://schemas.microsoft.com/office/drawing/2014/main" id="{F2860972-2543-325E-3F1F-1D05B5D17237}"/>
              </a:ext>
            </a:extLst>
          </p:cNvPr>
          <p:cNvSpPr txBox="1"/>
          <p:nvPr/>
        </p:nvSpPr>
        <p:spPr>
          <a:xfrm>
            <a:off x="4900458" y="4624911"/>
            <a:ext cx="1892954" cy="369332"/>
          </a:xfrm>
          <a:prstGeom prst="rect">
            <a:avLst/>
          </a:prstGeom>
          <a:solidFill>
            <a:schemeClr val="bg1"/>
          </a:solidFill>
        </p:spPr>
        <p:txBody>
          <a:bodyPr wrap="none" rtlCol="0">
            <a:spAutoFit/>
          </a:bodyPr>
          <a:lstStyle/>
          <a:p>
            <a:r>
              <a:rPr lang="en-US" b="1" dirty="0"/>
              <a:t>Allocate 16 Byte</a:t>
            </a:r>
            <a:endParaRPr lang="en-AE" b="1" dirty="0"/>
          </a:p>
        </p:txBody>
      </p:sp>
      <p:grpSp>
        <p:nvGrpSpPr>
          <p:cNvPr id="154" name="Group 153">
            <a:extLst>
              <a:ext uri="{FF2B5EF4-FFF2-40B4-BE49-F238E27FC236}">
                <a16:creationId xmlns:a16="http://schemas.microsoft.com/office/drawing/2014/main" id="{CE531D71-0AEE-B73E-E2D3-D404684F95DA}"/>
              </a:ext>
            </a:extLst>
          </p:cNvPr>
          <p:cNvGrpSpPr/>
          <p:nvPr/>
        </p:nvGrpSpPr>
        <p:grpSpPr>
          <a:xfrm>
            <a:off x="3834936" y="5365721"/>
            <a:ext cx="1367510" cy="514149"/>
            <a:chOff x="3837053" y="5375045"/>
            <a:chExt cx="1367510" cy="514149"/>
          </a:xfrm>
        </p:grpSpPr>
        <p:sp>
          <p:nvSpPr>
            <p:cNvPr id="151" name="Rectangle 150">
              <a:extLst>
                <a:ext uri="{FF2B5EF4-FFF2-40B4-BE49-F238E27FC236}">
                  <a16:creationId xmlns:a16="http://schemas.microsoft.com/office/drawing/2014/main" id="{139153DA-9318-F4E9-BE39-895D25B52C7F}"/>
                </a:ext>
              </a:extLst>
            </p:cNvPr>
            <p:cNvSpPr/>
            <p:nvPr/>
          </p:nvSpPr>
          <p:spPr>
            <a:xfrm>
              <a:off x="3837053" y="5375045"/>
              <a:ext cx="1367510"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28</a:t>
              </a:r>
              <a:endParaRPr lang="en-AE" dirty="0"/>
            </a:p>
          </p:txBody>
        </p:sp>
        <p:sp>
          <p:nvSpPr>
            <p:cNvPr id="153" name="Rectangle 152">
              <a:extLst>
                <a:ext uri="{FF2B5EF4-FFF2-40B4-BE49-F238E27FC236}">
                  <a16:creationId xmlns:a16="http://schemas.microsoft.com/office/drawing/2014/main" id="{65A44C6C-F49A-538F-9328-5344B538BF6A}"/>
                </a:ext>
              </a:extLst>
            </p:cNvPr>
            <p:cNvSpPr/>
            <p:nvPr/>
          </p:nvSpPr>
          <p:spPr>
            <a:xfrm>
              <a:off x="4960485" y="5396734"/>
              <a:ext cx="236214" cy="473307"/>
            </a:xfrm>
            <a:prstGeom prst="rect">
              <a:avLst/>
            </a:prstGeom>
            <a:blipFill>
              <a:blip r:embed="rId2"/>
              <a:tile tx="0" ty="0" sx="100000" sy="100000" flip="none" algn="tl"/>
            </a:blipFill>
            <a:ln w="38100">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dirty="0"/>
            </a:p>
          </p:txBody>
        </p:sp>
      </p:grpSp>
      <p:cxnSp>
        <p:nvCxnSpPr>
          <p:cNvPr id="155" name="Connector: Curved 154">
            <a:extLst>
              <a:ext uri="{FF2B5EF4-FFF2-40B4-BE49-F238E27FC236}">
                <a16:creationId xmlns:a16="http://schemas.microsoft.com/office/drawing/2014/main" id="{764B23BE-48A7-9F0E-BAE6-7ECD013B8634}"/>
              </a:ext>
            </a:extLst>
          </p:cNvPr>
          <p:cNvCxnSpPr>
            <a:cxnSpLocks/>
            <a:stCxn id="87" idx="0"/>
            <a:endCxn id="140" idx="0"/>
          </p:cNvCxnSpPr>
          <p:nvPr/>
        </p:nvCxnSpPr>
        <p:spPr>
          <a:xfrm rot="5400000" flipH="1" flipV="1">
            <a:off x="3890182" y="2168045"/>
            <a:ext cx="525834" cy="6918638"/>
          </a:xfrm>
          <a:prstGeom prst="curvedConnector3">
            <a:avLst>
              <a:gd name="adj1" fmla="val 304162"/>
            </a:avLst>
          </a:prstGeom>
          <a:ln>
            <a:solidFill>
              <a:srgbClr val="00B050"/>
            </a:solidFill>
            <a:tailEnd type="triangle"/>
          </a:ln>
        </p:spPr>
        <p:style>
          <a:lnRef idx="3">
            <a:schemeClr val="accent3"/>
          </a:lnRef>
          <a:fillRef idx="0">
            <a:schemeClr val="accent3"/>
          </a:fillRef>
          <a:effectRef idx="2">
            <a:schemeClr val="accent3"/>
          </a:effectRef>
          <a:fontRef idx="minor">
            <a:schemeClr val="tx1"/>
          </a:fontRef>
        </p:style>
      </p:cxnSp>
      <p:sp>
        <p:nvSpPr>
          <p:cNvPr id="160" name="Rectangle 159">
            <a:extLst>
              <a:ext uri="{FF2B5EF4-FFF2-40B4-BE49-F238E27FC236}">
                <a16:creationId xmlns:a16="http://schemas.microsoft.com/office/drawing/2014/main" id="{9B59D474-C889-A654-63E1-94A66C4FF316}"/>
              </a:ext>
            </a:extLst>
          </p:cNvPr>
          <p:cNvSpPr/>
          <p:nvPr/>
        </p:nvSpPr>
        <p:spPr>
          <a:xfrm>
            <a:off x="11654482" y="5366054"/>
            <a:ext cx="313998" cy="514149"/>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r>
              <a:rPr lang="en-US" sz="1400" b="1" dirty="0"/>
              <a:t>0/1</a:t>
            </a:r>
            <a:endParaRPr lang="en-AE" sz="1400" b="1" dirty="0"/>
          </a:p>
        </p:txBody>
      </p:sp>
      <p:sp>
        <p:nvSpPr>
          <p:cNvPr id="162" name="Rectangle 161">
            <a:extLst>
              <a:ext uri="{FF2B5EF4-FFF2-40B4-BE49-F238E27FC236}">
                <a16:creationId xmlns:a16="http://schemas.microsoft.com/office/drawing/2014/main" id="{F7959E31-7DC8-64CD-AFF6-DA03D55C9653}"/>
              </a:ext>
            </a:extLst>
          </p:cNvPr>
          <p:cNvSpPr/>
          <p:nvPr/>
        </p:nvSpPr>
        <p:spPr>
          <a:xfrm>
            <a:off x="8809951" y="5365722"/>
            <a:ext cx="812254"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16</a:t>
            </a:r>
            <a:endParaRPr lang="en-AE" dirty="0"/>
          </a:p>
        </p:txBody>
      </p:sp>
      <p:sp>
        <p:nvSpPr>
          <p:cNvPr id="169" name="Rectangle 168">
            <a:extLst>
              <a:ext uri="{FF2B5EF4-FFF2-40B4-BE49-F238E27FC236}">
                <a16:creationId xmlns:a16="http://schemas.microsoft.com/office/drawing/2014/main" id="{BF348DBE-3F8C-356E-AD40-9FB7E2BBE1D4}"/>
              </a:ext>
            </a:extLst>
          </p:cNvPr>
          <p:cNvSpPr/>
          <p:nvPr/>
        </p:nvSpPr>
        <p:spPr>
          <a:xfrm>
            <a:off x="7979524" y="5366053"/>
            <a:ext cx="812254"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16</a:t>
            </a:r>
            <a:endParaRPr lang="en-AE" dirty="0"/>
          </a:p>
        </p:txBody>
      </p:sp>
      <p:sp>
        <p:nvSpPr>
          <p:cNvPr id="173" name="Rectangle 172">
            <a:extLst>
              <a:ext uri="{FF2B5EF4-FFF2-40B4-BE49-F238E27FC236}">
                <a16:creationId xmlns:a16="http://schemas.microsoft.com/office/drawing/2014/main" id="{06668DA5-1786-7A4A-6E79-499D8E654844}"/>
              </a:ext>
            </a:extLst>
          </p:cNvPr>
          <p:cNvSpPr/>
          <p:nvPr/>
        </p:nvSpPr>
        <p:spPr>
          <a:xfrm>
            <a:off x="10463832" y="5366055"/>
            <a:ext cx="1180871"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38</a:t>
            </a:r>
            <a:endParaRPr lang="en-AE" dirty="0"/>
          </a:p>
        </p:txBody>
      </p:sp>
      <p:cxnSp>
        <p:nvCxnSpPr>
          <p:cNvPr id="179" name="Connector: Curved 178">
            <a:extLst>
              <a:ext uri="{FF2B5EF4-FFF2-40B4-BE49-F238E27FC236}">
                <a16:creationId xmlns:a16="http://schemas.microsoft.com/office/drawing/2014/main" id="{A068AD49-2CA1-6003-A645-37A5873ACFDA}"/>
              </a:ext>
            </a:extLst>
          </p:cNvPr>
          <p:cNvCxnSpPr>
            <a:cxnSpLocks/>
            <a:stCxn id="162" idx="0"/>
            <a:endCxn id="173" idx="0"/>
          </p:cNvCxnSpPr>
          <p:nvPr/>
        </p:nvCxnSpPr>
        <p:spPr>
          <a:xfrm rot="16200000" flipH="1">
            <a:off x="10135006" y="4446793"/>
            <a:ext cx="333" cy="1838190"/>
          </a:xfrm>
          <a:prstGeom prst="curvedConnector3">
            <a:avLst>
              <a:gd name="adj1" fmla="val -68648649"/>
            </a:avLst>
          </a:prstGeom>
          <a:ln>
            <a:solidFill>
              <a:srgbClr val="FFC0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sp>
        <p:nvSpPr>
          <p:cNvPr id="182" name="Rectangle 181">
            <a:extLst>
              <a:ext uri="{FF2B5EF4-FFF2-40B4-BE49-F238E27FC236}">
                <a16:creationId xmlns:a16="http://schemas.microsoft.com/office/drawing/2014/main" id="{C4B84BFD-9467-F4BC-CF73-BA29646E7C67}"/>
              </a:ext>
            </a:extLst>
          </p:cNvPr>
          <p:cNvSpPr/>
          <p:nvPr/>
        </p:nvSpPr>
        <p:spPr>
          <a:xfrm>
            <a:off x="9637170" y="5365722"/>
            <a:ext cx="812254"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18</a:t>
            </a:r>
            <a:endParaRPr lang="en-AE" dirty="0"/>
          </a:p>
        </p:txBody>
      </p:sp>
    </p:spTree>
    <p:extLst>
      <p:ext uri="{BB962C8B-B14F-4D97-AF65-F5344CB8AC3E}">
        <p14:creationId xmlns:p14="http://schemas.microsoft.com/office/powerpoint/2010/main" val="799557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par>
                                <p:cTn id="9" presetID="26" presetClass="emph" presetSubtype="0" fill="hold" grpId="0" nodeType="withEffect">
                                  <p:stCondLst>
                                    <p:cond delay="0"/>
                                  </p:stCondLst>
                                  <p:childTnLst>
                                    <p:animEffect transition="out" filter="fade">
                                      <p:cBhvr>
                                        <p:cTn id="10" dur="1000" tmFilter="0, 0; .2, .5; .8, .5; 1, 0"/>
                                        <p:tgtEl>
                                          <p:spTgt spid="24"/>
                                        </p:tgtEl>
                                      </p:cBhvr>
                                    </p:animEffect>
                                    <p:animScale>
                                      <p:cBhvr>
                                        <p:cTn id="11" dur="500" autoRev="1" fill="hold"/>
                                        <p:tgtEl>
                                          <p:spTgt spid="24"/>
                                        </p:tgtEl>
                                      </p:cBhvr>
                                      <p:by x="105000" y="105000"/>
                                    </p:animScale>
                                  </p:childTnLst>
                                </p:cTn>
                              </p:par>
                              <p:par>
                                <p:cTn id="12" presetID="7" presetClass="emph" presetSubtype="2" fill="hold" nodeType="withEffect">
                                  <p:stCondLst>
                                    <p:cond delay="0"/>
                                  </p:stCondLst>
                                  <p:childTnLst>
                                    <p:animClr clrSpc="rgb" dir="cw">
                                      <p:cBhvr>
                                        <p:cTn id="13" dur="1000" fill="hold"/>
                                        <p:tgtEl>
                                          <p:spTgt spid="24"/>
                                        </p:tgtEl>
                                        <p:attrNameLst>
                                          <p:attrName>stroke.color</p:attrName>
                                        </p:attrNameLst>
                                      </p:cBhvr>
                                      <p:to>
                                        <a:srgbClr val="FF0000"/>
                                      </p:to>
                                    </p:animClr>
                                    <p:set>
                                      <p:cBhvr>
                                        <p:cTn id="14" dur="1000" fill="hold"/>
                                        <p:tgtEl>
                                          <p:spTgt spid="24"/>
                                        </p:tgtEl>
                                        <p:attrNameLst>
                                          <p:attrName>stroke.on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6" presetClass="entr" presetSubtype="37" fill="hold" nodeType="withEffect">
                                  <p:stCondLst>
                                    <p:cond delay="0"/>
                                  </p:stCondLst>
                                  <p:childTnLst>
                                    <p:set>
                                      <p:cBhvr>
                                        <p:cTn id="20" dur="1" fill="hold">
                                          <p:stCondLst>
                                            <p:cond delay="0"/>
                                          </p:stCondLst>
                                        </p:cTn>
                                        <p:tgtEl>
                                          <p:spTgt spid="141"/>
                                        </p:tgtEl>
                                        <p:attrNameLst>
                                          <p:attrName>style.visibility</p:attrName>
                                        </p:attrNameLst>
                                      </p:cBhvr>
                                      <p:to>
                                        <p:strVal val="visible"/>
                                      </p:to>
                                    </p:set>
                                    <p:animEffect transition="in" filter="barn(outVertical)">
                                      <p:cBhvr>
                                        <p:cTn id="21" dur="500"/>
                                        <p:tgtEl>
                                          <p:spTgt spid="141"/>
                                        </p:tgtEl>
                                      </p:cBhvr>
                                    </p:animEffect>
                                  </p:childTnLst>
                                </p:cTn>
                              </p:par>
                              <p:par>
                                <p:cTn id="22" presetID="1" presetClass="exit" presetSubtype="0" fill="hold" nodeType="withEffect">
                                  <p:stCondLst>
                                    <p:cond delay="0"/>
                                  </p:stCondLst>
                                  <p:childTnLst>
                                    <p:set>
                                      <p:cBhvr>
                                        <p:cTn id="23" dur="1" fill="hold">
                                          <p:stCondLst>
                                            <p:cond delay="0"/>
                                          </p:stCondLst>
                                        </p:cTn>
                                        <p:tgtEl>
                                          <p:spTgt spid="65"/>
                                        </p:tgtEl>
                                        <p:attrNameLst>
                                          <p:attrName>style.visibility</p:attrName>
                                        </p:attrNameLst>
                                      </p:cBhvr>
                                      <p:to>
                                        <p:strVal val="hidden"/>
                                      </p:to>
                                    </p:set>
                                  </p:childTnLst>
                                </p:cTn>
                              </p:par>
                              <p:par>
                                <p:cTn id="24" presetID="1" presetClass="exit" presetSubtype="0" fill="hold" nodeType="withEffect">
                                  <p:stCondLst>
                                    <p:cond delay="0"/>
                                  </p:stCondLst>
                                  <p:childTnLst>
                                    <p:set>
                                      <p:cBhvr>
                                        <p:cTn id="25" dur="1" fill="hold">
                                          <p:stCondLst>
                                            <p:cond delay="0"/>
                                          </p:stCondLst>
                                        </p:cTn>
                                        <p:tgtEl>
                                          <p:spTgt spid="66"/>
                                        </p:tgtEl>
                                        <p:attrNameLst>
                                          <p:attrName>style.visibility</p:attrName>
                                        </p:attrNameLst>
                                      </p:cBhvr>
                                      <p:to>
                                        <p:strVal val="hidden"/>
                                      </p:to>
                                    </p:se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42"/>
                                        </p:tgtEl>
                                        <p:attrNameLst>
                                          <p:attrName>style.visibility</p:attrName>
                                        </p:attrNameLst>
                                      </p:cBhvr>
                                      <p:to>
                                        <p:strVal val="visible"/>
                                      </p:to>
                                    </p:set>
                                    <p:animEffect transition="in" filter="wipe(left)">
                                      <p:cBhvr>
                                        <p:cTn id="29" dur="500"/>
                                        <p:tgtEl>
                                          <p:spTgt spid="142"/>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145"/>
                                        </p:tgtEl>
                                        <p:attrNameLst>
                                          <p:attrName>style.visibility</p:attrName>
                                        </p:attrNameLst>
                                      </p:cBhvr>
                                      <p:to>
                                        <p:strVal val="visible"/>
                                      </p:to>
                                    </p:set>
                                    <p:animEffect transition="in" filter="wipe(left)">
                                      <p:cBhvr>
                                        <p:cTn id="33" dur="500"/>
                                        <p:tgtEl>
                                          <p:spTgt spid="145"/>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childTnLst>
                                </p:cTn>
                              </p:par>
                              <p:par>
                                <p:cTn id="38" presetID="14" presetClass="entr" presetSubtype="10" fill="hold" grpId="0" nodeType="withEffect">
                                  <p:stCondLst>
                                    <p:cond delay="0"/>
                                  </p:stCondLst>
                                  <p:childTnLst>
                                    <p:set>
                                      <p:cBhvr>
                                        <p:cTn id="39" dur="1" fill="hold">
                                          <p:stCondLst>
                                            <p:cond delay="0"/>
                                          </p:stCondLst>
                                        </p:cTn>
                                        <p:tgtEl>
                                          <p:spTgt spid="149"/>
                                        </p:tgtEl>
                                        <p:attrNameLst>
                                          <p:attrName>style.visibility</p:attrName>
                                        </p:attrNameLst>
                                      </p:cBhvr>
                                      <p:to>
                                        <p:strVal val="visible"/>
                                      </p:to>
                                    </p:set>
                                    <p:animEffect transition="in" filter="randombar(horizontal)">
                                      <p:cBhvr>
                                        <p:cTn id="40" dur="500"/>
                                        <p:tgtEl>
                                          <p:spTgt spid="149"/>
                                        </p:tgtEl>
                                      </p:cBhvr>
                                    </p:animEffect>
                                  </p:childTnLst>
                                </p:cTn>
                              </p:par>
                              <p:par>
                                <p:cTn id="41" presetID="26" presetClass="emph" presetSubtype="0" fill="hold" grpId="0" nodeType="withEffect">
                                  <p:stCondLst>
                                    <p:cond delay="0"/>
                                  </p:stCondLst>
                                  <p:childTnLst>
                                    <p:animEffect transition="out" filter="fade">
                                      <p:cBhvr>
                                        <p:cTn id="42" dur="1000" tmFilter="0, 0; .2, .5; .8, .5; 1, 0"/>
                                        <p:tgtEl>
                                          <p:spTgt spid="18"/>
                                        </p:tgtEl>
                                      </p:cBhvr>
                                    </p:animEffect>
                                    <p:animScale>
                                      <p:cBhvr>
                                        <p:cTn id="43" dur="500" autoRev="1" fill="hold"/>
                                        <p:tgtEl>
                                          <p:spTgt spid="18"/>
                                        </p:tgtEl>
                                      </p:cBhvr>
                                      <p:by x="105000" y="105000"/>
                                    </p:animScale>
                                  </p:childTnLst>
                                </p:cTn>
                              </p:par>
                              <p:par>
                                <p:cTn id="44" presetID="7" presetClass="emph" presetSubtype="2" fill="hold" nodeType="withEffect">
                                  <p:stCondLst>
                                    <p:cond delay="0"/>
                                  </p:stCondLst>
                                  <p:childTnLst>
                                    <p:animClr clrSpc="rgb" dir="cw">
                                      <p:cBhvr>
                                        <p:cTn id="45" dur="1000" fill="hold"/>
                                        <p:tgtEl>
                                          <p:spTgt spid="18"/>
                                        </p:tgtEl>
                                        <p:attrNameLst>
                                          <p:attrName>stroke.color</p:attrName>
                                        </p:attrNameLst>
                                      </p:cBhvr>
                                      <p:to>
                                        <a:srgbClr val="FF0000"/>
                                      </p:to>
                                    </p:animClr>
                                    <p:set>
                                      <p:cBhvr>
                                        <p:cTn id="46" dur="1000" fill="hold"/>
                                        <p:tgtEl>
                                          <p:spTgt spid="18"/>
                                        </p:tgtEl>
                                        <p:attrNameLst>
                                          <p:attrName>stroke.on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childTnLst>
                                </p:cTn>
                              </p:par>
                              <p:par>
                                <p:cTn id="51" presetID="10" presetClass="entr" presetSubtype="0" fill="hold" nodeType="withEffect">
                                  <p:stCondLst>
                                    <p:cond delay="0"/>
                                  </p:stCondLst>
                                  <p:childTnLst>
                                    <p:set>
                                      <p:cBhvr>
                                        <p:cTn id="52" dur="1" fill="hold">
                                          <p:stCondLst>
                                            <p:cond delay="0"/>
                                          </p:stCondLst>
                                        </p:cTn>
                                        <p:tgtEl>
                                          <p:spTgt spid="154"/>
                                        </p:tgtEl>
                                        <p:attrNameLst>
                                          <p:attrName>style.visibility</p:attrName>
                                        </p:attrNameLst>
                                      </p:cBhvr>
                                      <p:to>
                                        <p:strVal val="visible"/>
                                      </p:to>
                                    </p:set>
                                    <p:animEffect transition="in" filter="fade">
                                      <p:cBhvr>
                                        <p:cTn id="53" dur="500"/>
                                        <p:tgtEl>
                                          <p:spTgt spid="154"/>
                                        </p:tgtEl>
                                      </p:cBhvr>
                                    </p:animEffect>
                                  </p:childTnLst>
                                </p:cTn>
                              </p:par>
                              <p:par>
                                <p:cTn id="54" presetID="1" presetClass="exit" presetSubtype="0" fill="hold" nodeType="withEffect">
                                  <p:stCondLst>
                                    <p:cond delay="0"/>
                                  </p:stCondLst>
                                  <p:childTnLst>
                                    <p:set>
                                      <p:cBhvr>
                                        <p:cTn id="55" dur="1" fill="hold">
                                          <p:stCondLst>
                                            <p:cond delay="0"/>
                                          </p:stCondLst>
                                        </p:cTn>
                                        <p:tgtEl>
                                          <p:spTgt spid="142"/>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88"/>
                                        </p:tgtEl>
                                        <p:attrNameLst>
                                          <p:attrName>style.visibility</p:attrName>
                                        </p:attrNameLst>
                                      </p:cBhvr>
                                      <p:to>
                                        <p:strVal val="hidden"/>
                                      </p:to>
                                    </p:set>
                                  </p:childTnLst>
                                </p:cTn>
                              </p:par>
                            </p:childTnLst>
                          </p:cTn>
                        </p:par>
                        <p:par>
                          <p:cTn id="58" fill="hold">
                            <p:stCondLst>
                              <p:cond delay="500"/>
                            </p:stCondLst>
                            <p:childTnLst>
                              <p:par>
                                <p:cTn id="59" presetID="22" presetClass="entr" presetSubtype="8" fill="hold" nodeType="afterEffect">
                                  <p:stCondLst>
                                    <p:cond delay="0"/>
                                  </p:stCondLst>
                                  <p:childTnLst>
                                    <p:set>
                                      <p:cBhvr>
                                        <p:cTn id="60" dur="1" fill="hold">
                                          <p:stCondLst>
                                            <p:cond delay="0"/>
                                          </p:stCondLst>
                                        </p:cTn>
                                        <p:tgtEl>
                                          <p:spTgt spid="155"/>
                                        </p:tgtEl>
                                        <p:attrNameLst>
                                          <p:attrName>style.visibility</p:attrName>
                                        </p:attrNameLst>
                                      </p:cBhvr>
                                      <p:to>
                                        <p:strVal val="visible"/>
                                      </p:to>
                                    </p:set>
                                    <p:animEffect transition="in" filter="wipe(left)">
                                      <p:cBhvr>
                                        <p:cTn id="61" dur="5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4" grpId="0" animBg="1"/>
      <p:bldP spid="89" grpId="0"/>
      <p:bldP spid="14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Idea: </a:t>
            </a:r>
            <a:r>
              <a:rPr lang="en-US" dirty="0"/>
              <a:t>Free Block</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0" y="1845734"/>
            <a:ext cx="12191999" cy="2286719"/>
          </a:xfrm>
        </p:spPr>
        <p:txBody>
          <a:bodyPr>
            <a:normAutofit/>
          </a:bodyPr>
          <a:lstStyle/>
          <a:p>
            <a:pPr lvl="1" algn="just">
              <a:lnSpc>
                <a:spcPct val="150000"/>
              </a:lnSpc>
            </a:pPr>
            <a:r>
              <a:rPr lang="en-US" sz="2000" dirty="0">
                <a:solidFill>
                  <a:schemeClr val="tx1"/>
                </a:solidFill>
              </a:rPr>
              <a:t>Free the previously allocated block at the given </a:t>
            </a:r>
            <a:r>
              <a:rPr lang="en-US" sz="2000" b="1" dirty="0">
                <a:solidFill>
                  <a:schemeClr val="tx1"/>
                </a:solidFill>
              </a:rPr>
              <a:t>virtual address</a:t>
            </a:r>
          </a:p>
          <a:p>
            <a:pPr lvl="1" algn="just">
              <a:lnSpc>
                <a:spcPct val="150000"/>
              </a:lnSpc>
            </a:pPr>
            <a:r>
              <a:rPr lang="en-US" sz="2000" dirty="0">
                <a:solidFill>
                  <a:schemeClr val="tx1"/>
                </a:solidFill>
              </a:rPr>
              <a:t>Free </a:t>
            </a:r>
            <a:r>
              <a:rPr lang="en-US" sz="2000" b="1" dirty="0">
                <a:solidFill>
                  <a:schemeClr val="tx1"/>
                </a:solidFill>
              </a:rPr>
              <a:t>doesn’t release </a:t>
            </a:r>
            <a:r>
              <a:rPr lang="en-US" sz="2000" dirty="0">
                <a:solidFill>
                  <a:schemeClr val="tx1"/>
                </a:solidFill>
              </a:rPr>
              <a:t>the memory back to OS; just </a:t>
            </a:r>
            <a:r>
              <a:rPr lang="en-US" sz="2000" b="1" dirty="0">
                <a:solidFill>
                  <a:schemeClr val="tx1"/>
                </a:solidFill>
              </a:rPr>
              <a:t>indicates</a:t>
            </a:r>
            <a:r>
              <a:rPr lang="en-US" sz="2000" dirty="0">
                <a:solidFill>
                  <a:schemeClr val="tx1"/>
                </a:solidFill>
              </a:rPr>
              <a:t> that block is available for future use.</a:t>
            </a:r>
          </a:p>
          <a:p>
            <a:pPr lvl="1" algn="just">
              <a:lnSpc>
                <a:spcPct val="150000"/>
              </a:lnSpc>
            </a:pPr>
            <a:r>
              <a:rPr lang="en-US" sz="2000" dirty="0">
                <a:solidFill>
                  <a:schemeClr val="tx1"/>
                </a:solidFill>
              </a:rPr>
              <a:t>Must </a:t>
            </a:r>
            <a:r>
              <a:rPr lang="en-US" sz="2000" b="1" dirty="0">
                <a:solidFill>
                  <a:schemeClr val="tx1"/>
                </a:solidFill>
              </a:rPr>
              <a:t>coalesce (i.e. merge)</a:t>
            </a:r>
            <a:r>
              <a:rPr lang="en-US" sz="2000" dirty="0">
                <a:solidFill>
                  <a:schemeClr val="tx1"/>
                </a:solidFill>
              </a:rPr>
              <a:t> </a:t>
            </a:r>
            <a:r>
              <a:rPr lang="en-US" sz="2000" b="1" dirty="0">
                <a:solidFill>
                  <a:schemeClr val="tx1"/>
                </a:solidFill>
              </a:rPr>
              <a:t>consecutive free blocks </a:t>
            </a:r>
            <a:r>
              <a:rPr lang="en-US" sz="2000" dirty="0">
                <a:solidFill>
                  <a:schemeClr val="tx1"/>
                </a:solidFill>
              </a:rPr>
              <a:t>upon freeing a block that is adjacent to other free block(s).</a:t>
            </a: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34</a:t>
            </a:fld>
            <a:endParaRPr lang="en-US"/>
          </a:p>
        </p:txBody>
      </p:sp>
      <p:sp>
        <p:nvSpPr>
          <p:cNvPr id="6" name="Rectangle 5">
            <a:extLst>
              <a:ext uri="{FF2B5EF4-FFF2-40B4-BE49-F238E27FC236}">
                <a16:creationId xmlns:a16="http://schemas.microsoft.com/office/drawing/2014/main" id="{C52379BC-5399-A3B1-C55B-2044F74B865F}"/>
              </a:ext>
            </a:extLst>
          </p:cNvPr>
          <p:cNvSpPr/>
          <p:nvPr/>
        </p:nvSpPr>
        <p:spPr>
          <a:xfrm>
            <a:off x="1158630" y="5366053"/>
            <a:ext cx="313998" cy="514149"/>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r>
              <a:rPr lang="en-US" sz="1400" b="1" dirty="0"/>
              <a:t>0/1</a:t>
            </a:r>
            <a:endParaRPr lang="en-AE" sz="1400" b="1" dirty="0"/>
          </a:p>
        </p:txBody>
      </p:sp>
      <p:sp>
        <p:nvSpPr>
          <p:cNvPr id="10" name="Rectangle 9">
            <a:extLst>
              <a:ext uri="{FF2B5EF4-FFF2-40B4-BE49-F238E27FC236}">
                <a16:creationId xmlns:a16="http://schemas.microsoft.com/office/drawing/2014/main" id="{75929CC6-6830-C6E6-7584-2755D7AD105A}"/>
              </a:ext>
            </a:extLst>
          </p:cNvPr>
          <p:cNvSpPr/>
          <p:nvPr/>
        </p:nvSpPr>
        <p:spPr>
          <a:xfrm>
            <a:off x="2325922" y="5366058"/>
            <a:ext cx="1484818"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50</a:t>
            </a:r>
            <a:endParaRPr lang="en-AE" dirty="0"/>
          </a:p>
        </p:txBody>
      </p:sp>
      <p:sp>
        <p:nvSpPr>
          <p:cNvPr id="14" name="Rectangle 13">
            <a:extLst>
              <a:ext uri="{FF2B5EF4-FFF2-40B4-BE49-F238E27FC236}">
                <a16:creationId xmlns:a16="http://schemas.microsoft.com/office/drawing/2014/main" id="{BD5CC9CF-AD5A-2335-D3B4-F0DE1DCB3533}"/>
              </a:ext>
            </a:extLst>
          </p:cNvPr>
          <p:cNvSpPr/>
          <p:nvPr/>
        </p:nvSpPr>
        <p:spPr>
          <a:xfrm>
            <a:off x="5218214" y="5366056"/>
            <a:ext cx="1110653"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26</a:t>
            </a:r>
            <a:endParaRPr lang="en-AE" dirty="0"/>
          </a:p>
        </p:txBody>
      </p:sp>
      <p:sp>
        <p:nvSpPr>
          <p:cNvPr id="18" name="Rectangle 17">
            <a:extLst>
              <a:ext uri="{FF2B5EF4-FFF2-40B4-BE49-F238E27FC236}">
                <a16:creationId xmlns:a16="http://schemas.microsoft.com/office/drawing/2014/main" id="{ADCA60E3-B712-890D-F3A5-CCC94E5EF12C}"/>
              </a:ext>
            </a:extLst>
          </p:cNvPr>
          <p:cNvSpPr/>
          <p:nvPr/>
        </p:nvSpPr>
        <p:spPr>
          <a:xfrm>
            <a:off x="3834933" y="5366057"/>
            <a:ext cx="1373171"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28</a:t>
            </a:r>
            <a:endParaRPr lang="en-AE" dirty="0"/>
          </a:p>
        </p:txBody>
      </p:sp>
      <p:sp>
        <p:nvSpPr>
          <p:cNvPr id="24" name="Rectangle 23">
            <a:extLst>
              <a:ext uri="{FF2B5EF4-FFF2-40B4-BE49-F238E27FC236}">
                <a16:creationId xmlns:a16="http://schemas.microsoft.com/office/drawing/2014/main" id="{C4354950-20AA-7DDF-C86D-99927A3BA1CA}"/>
              </a:ext>
            </a:extLst>
          </p:cNvPr>
          <p:cNvSpPr/>
          <p:nvPr/>
        </p:nvSpPr>
        <p:spPr>
          <a:xfrm>
            <a:off x="6338977" y="5366055"/>
            <a:ext cx="1629774"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46</a:t>
            </a:r>
            <a:endParaRPr lang="en-AE" dirty="0"/>
          </a:p>
        </p:txBody>
      </p:sp>
      <p:sp>
        <p:nvSpPr>
          <p:cNvPr id="62" name="Rectangle 61">
            <a:extLst>
              <a:ext uri="{FF2B5EF4-FFF2-40B4-BE49-F238E27FC236}">
                <a16:creationId xmlns:a16="http://schemas.microsoft.com/office/drawing/2014/main" id="{15F82909-2816-BB37-74D1-B49D24C31B0C}"/>
              </a:ext>
            </a:extLst>
          </p:cNvPr>
          <p:cNvSpPr/>
          <p:nvPr/>
        </p:nvSpPr>
        <p:spPr>
          <a:xfrm>
            <a:off x="1490536" y="5366053"/>
            <a:ext cx="812254"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16</a:t>
            </a:r>
            <a:endParaRPr lang="en-AE" dirty="0"/>
          </a:p>
        </p:txBody>
      </p:sp>
      <p:cxnSp>
        <p:nvCxnSpPr>
          <p:cNvPr id="65" name="Connector: Curved 64">
            <a:extLst>
              <a:ext uri="{FF2B5EF4-FFF2-40B4-BE49-F238E27FC236}">
                <a16:creationId xmlns:a16="http://schemas.microsoft.com/office/drawing/2014/main" id="{77FE97AE-6AA0-9A36-A19F-33D0E3D20B7A}"/>
              </a:ext>
            </a:extLst>
          </p:cNvPr>
          <p:cNvCxnSpPr>
            <a:cxnSpLocks/>
          </p:cNvCxnSpPr>
          <p:nvPr/>
        </p:nvCxnSpPr>
        <p:spPr>
          <a:xfrm rot="5400000" flipH="1" flipV="1">
            <a:off x="5690670" y="4192468"/>
            <a:ext cx="1274" cy="2345232"/>
          </a:xfrm>
          <a:prstGeom prst="curvedConnector3">
            <a:avLst>
              <a:gd name="adj1" fmla="val 18043485"/>
            </a:avLst>
          </a:prstGeom>
          <a:ln>
            <a:solidFill>
              <a:srgbClr val="FFC0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66" name="Connector: Curved 65">
            <a:extLst>
              <a:ext uri="{FF2B5EF4-FFF2-40B4-BE49-F238E27FC236}">
                <a16:creationId xmlns:a16="http://schemas.microsoft.com/office/drawing/2014/main" id="{DF85681E-3B24-8D38-773D-3000DFC208D4}"/>
              </a:ext>
            </a:extLst>
          </p:cNvPr>
          <p:cNvCxnSpPr>
            <a:cxnSpLocks/>
            <a:endCxn id="162" idx="0"/>
          </p:cNvCxnSpPr>
          <p:nvPr/>
        </p:nvCxnSpPr>
        <p:spPr>
          <a:xfrm rot="16200000" flipH="1">
            <a:off x="8039362" y="4189007"/>
            <a:ext cx="1275" cy="2352155"/>
          </a:xfrm>
          <a:prstGeom prst="curvedConnector3">
            <a:avLst>
              <a:gd name="adj1" fmla="val -17929412"/>
            </a:avLst>
          </a:prstGeom>
          <a:ln>
            <a:solidFill>
              <a:srgbClr val="FFC0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sp>
        <p:nvSpPr>
          <p:cNvPr id="87" name="TextBox 86">
            <a:extLst>
              <a:ext uri="{FF2B5EF4-FFF2-40B4-BE49-F238E27FC236}">
                <a16:creationId xmlns:a16="http://schemas.microsoft.com/office/drawing/2014/main" id="{01E68ABC-AF9C-2F4D-6C09-46AEA9AE980F}"/>
              </a:ext>
            </a:extLst>
          </p:cNvPr>
          <p:cNvSpPr txBox="1"/>
          <p:nvPr/>
        </p:nvSpPr>
        <p:spPr>
          <a:xfrm>
            <a:off x="-102977" y="5890281"/>
            <a:ext cx="1593513" cy="369332"/>
          </a:xfrm>
          <a:prstGeom prst="rect">
            <a:avLst/>
          </a:prstGeom>
          <a:noFill/>
        </p:spPr>
        <p:txBody>
          <a:bodyPr wrap="none" rtlCol="0">
            <a:spAutoFit/>
          </a:bodyPr>
          <a:lstStyle/>
          <a:p>
            <a:r>
              <a:rPr lang="en-US" b="1" dirty="0" err="1"/>
              <a:t>freeBlockList</a:t>
            </a:r>
            <a:endParaRPr lang="en-AE" b="1" dirty="0"/>
          </a:p>
        </p:txBody>
      </p:sp>
      <p:cxnSp>
        <p:nvCxnSpPr>
          <p:cNvPr id="88" name="Connector: Curved 87">
            <a:extLst>
              <a:ext uri="{FF2B5EF4-FFF2-40B4-BE49-F238E27FC236}">
                <a16:creationId xmlns:a16="http://schemas.microsoft.com/office/drawing/2014/main" id="{188E87F9-2209-C9C5-790B-566118865272}"/>
              </a:ext>
            </a:extLst>
          </p:cNvPr>
          <p:cNvCxnSpPr>
            <a:cxnSpLocks/>
            <a:stCxn id="87" idx="0"/>
          </p:cNvCxnSpPr>
          <p:nvPr/>
        </p:nvCxnSpPr>
        <p:spPr>
          <a:xfrm rot="5400000" flipH="1" flipV="1">
            <a:off x="2343955" y="3715546"/>
            <a:ext cx="524560" cy="3824911"/>
          </a:xfrm>
          <a:prstGeom prst="curvedConnector3">
            <a:avLst>
              <a:gd name="adj1" fmla="val 200949"/>
            </a:avLst>
          </a:prstGeom>
          <a:ln>
            <a:solidFill>
              <a:srgbClr val="00B050"/>
            </a:solidFill>
            <a:tailEnd type="triangle"/>
          </a:ln>
        </p:spPr>
        <p:style>
          <a:lnRef idx="3">
            <a:schemeClr val="accent3"/>
          </a:lnRef>
          <a:fillRef idx="0">
            <a:schemeClr val="accent3"/>
          </a:fillRef>
          <a:effectRef idx="2">
            <a:schemeClr val="accent3"/>
          </a:effectRef>
          <a:fontRef idx="minor">
            <a:schemeClr val="tx1"/>
          </a:fontRef>
        </p:style>
      </p:cxnSp>
      <p:sp>
        <p:nvSpPr>
          <p:cNvPr id="89" name="TextBox 88">
            <a:extLst>
              <a:ext uri="{FF2B5EF4-FFF2-40B4-BE49-F238E27FC236}">
                <a16:creationId xmlns:a16="http://schemas.microsoft.com/office/drawing/2014/main" id="{B0DE8BC6-4355-E6BF-68E0-7FA8BC2FE364}"/>
              </a:ext>
            </a:extLst>
          </p:cNvPr>
          <p:cNvSpPr txBox="1"/>
          <p:nvPr/>
        </p:nvSpPr>
        <p:spPr>
          <a:xfrm>
            <a:off x="5586107" y="4642035"/>
            <a:ext cx="1080745" cy="369332"/>
          </a:xfrm>
          <a:prstGeom prst="rect">
            <a:avLst/>
          </a:prstGeom>
          <a:solidFill>
            <a:schemeClr val="bg1"/>
          </a:solidFill>
        </p:spPr>
        <p:txBody>
          <a:bodyPr wrap="none" rtlCol="0">
            <a:spAutoFit/>
          </a:bodyPr>
          <a:lstStyle/>
          <a:p>
            <a:r>
              <a:rPr lang="en-US" b="1" dirty="0"/>
              <a:t>Free va1</a:t>
            </a:r>
            <a:endParaRPr lang="en-AE" b="1" dirty="0"/>
          </a:p>
        </p:txBody>
      </p:sp>
      <p:sp>
        <p:nvSpPr>
          <p:cNvPr id="160" name="Rectangle 159">
            <a:extLst>
              <a:ext uri="{FF2B5EF4-FFF2-40B4-BE49-F238E27FC236}">
                <a16:creationId xmlns:a16="http://schemas.microsoft.com/office/drawing/2014/main" id="{9B59D474-C889-A654-63E1-94A66C4FF316}"/>
              </a:ext>
            </a:extLst>
          </p:cNvPr>
          <p:cNvSpPr/>
          <p:nvPr/>
        </p:nvSpPr>
        <p:spPr>
          <a:xfrm>
            <a:off x="11654482" y="5366054"/>
            <a:ext cx="313998" cy="514149"/>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r>
              <a:rPr lang="en-US" sz="1400" b="1" dirty="0"/>
              <a:t>0/1</a:t>
            </a:r>
            <a:endParaRPr lang="en-AE" sz="1400" b="1" dirty="0"/>
          </a:p>
        </p:txBody>
      </p:sp>
      <p:sp>
        <p:nvSpPr>
          <p:cNvPr id="162" name="Rectangle 161">
            <a:extLst>
              <a:ext uri="{FF2B5EF4-FFF2-40B4-BE49-F238E27FC236}">
                <a16:creationId xmlns:a16="http://schemas.microsoft.com/office/drawing/2014/main" id="{F7959E31-7DC8-64CD-AFF6-DA03D55C9653}"/>
              </a:ext>
            </a:extLst>
          </p:cNvPr>
          <p:cNvSpPr/>
          <p:nvPr/>
        </p:nvSpPr>
        <p:spPr>
          <a:xfrm>
            <a:off x="8809951" y="5365722"/>
            <a:ext cx="812254"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16</a:t>
            </a:r>
            <a:endParaRPr lang="en-AE" dirty="0"/>
          </a:p>
        </p:txBody>
      </p:sp>
      <p:sp>
        <p:nvSpPr>
          <p:cNvPr id="169" name="Rectangle 168">
            <a:extLst>
              <a:ext uri="{FF2B5EF4-FFF2-40B4-BE49-F238E27FC236}">
                <a16:creationId xmlns:a16="http://schemas.microsoft.com/office/drawing/2014/main" id="{BF348DBE-3F8C-356E-AD40-9FB7E2BBE1D4}"/>
              </a:ext>
            </a:extLst>
          </p:cNvPr>
          <p:cNvSpPr/>
          <p:nvPr/>
        </p:nvSpPr>
        <p:spPr>
          <a:xfrm>
            <a:off x="7979524" y="5366053"/>
            <a:ext cx="812254"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16</a:t>
            </a:r>
            <a:endParaRPr lang="en-AE" dirty="0"/>
          </a:p>
        </p:txBody>
      </p:sp>
      <p:sp>
        <p:nvSpPr>
          <p:cNvPr id="173" name="Rectangle 172">
            <a:extLst>
              <a:ext uri="{FF2B5EF4-FFF2-40B4-BE49-F238E27FC236}">
                <a16:creationId xmlns:a16="http://schemas.microsoft.com/office/drawing/2014/main" id="{06668DA5-1786-7A4A-6E79-499D8E654844}"/>
              </a:ext>
            </a:extLst>
          </p:cNvPr>
          <p:cNvSpPr/>
          <p:nvPr/>
        </p:nvSpPr>
        <p:spPr>
          <a:xfrm>
            <a:off x="10463832" y="5366055"/>
            <a:ext cx="1180871"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38</a:t>
            </a:r>
            <a:endParaRPr lang="en-AE" dirty="0"/>
          </a:p>
        </p:txBody>
      </p:sp>
      <p:cxnSp>
        <p:nvCxnSpPr>
          <p:cNvPr id="179" name="Connector: Curved 178">
            <a:extLst>
              <a:ext uri="{FF2B5EF4-FFF2-40B4-BE49-F238E27FC236}">
                <a16:creationId xmlns:a16="http://schemas.microsoft.com/office/drawing/2014/main" id="{A068AD49-2CA1-6003-A645-37A5873ACFDA}"/>
              </a:ext>
            </a:extLst>
          </p:cNvPr>
          <p:cNvCxnSpPr>
            <a:cxnSpLocks/>
            <a:stCxn id="162" idx="0"/>
            <a:endCxn id="173" idx="0"/>
          </p:cNvCxnSpPr>
          <p:nvPr/>
        </p:nvCxnSpPr>
        <p:spPr>
          <a:xfrm rot="16200000" flipH="1">
            <a:off x="10135006" y="4446793"/>
            <a:ext cx="333" cy="1838190"/>
          </a:xfrm>
          <a:prstGeom prst="curvedConnector3">
            <a:avLst>
              <a:gd name="adj1" fmla="val -68648649"/>
            </a:avLst>
          </a:prstGeom>
          <a:ln>
            <a:solidFill>
              <a:srgbClr val="FFC0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sp>
        <p:nvSpPr>
          <p:cNvPr id="182" name="Rectangle 181">
            <a:extLst>
              <a:ext uri="{FF2B5EF4-FFF2-40B4-BE49-F238E27FC236}">
                <a16:creationId xmlns:a16="http://schemas.microsoft.com/office/drawing/2014/main" id="{C4B84BFD-9467-F4BC-CF73-BA29646E7C67}"/>
              </a:ext>
            </a:extLst>
          </p:cNvPr>
          <p:cNvSpPr/>
          <p:nvPr/>
        </p:nvSpPr>
        <p:spPr>
          <a:xfrm>
            <a:off x="9637170" y="5365722"/>
            <a:ext cx="812254"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18</a:t>
            </a:r>
            <a:endParaRPr lang="en-AE" dirty="0"/>
          </a:p>
        </p:txBody>
      </p:sp>
      <p:sp>
        <p:nvSpPr>
          <p:cNvPr id="8" name="TextBox 7">
            <a:extLst>
              <a:ext uri="{FF2B5EF4-FFF2-40B4-BE49-F238E27FC236}">
                <a16:creationId xmlns:a16="http://schemas.microsoft.com/office/drawing/2014/main" id="{DCB30DB5-49C5-773C-F1C7-2E55AC7BD8B5}"/>
              </a:ext>
            </a:extLst>
          </p:cNvPr>
          <p:cNvSpPr txBox="1"/>
          <p:nvPr/>
        </p:nvSpPr>
        <p:spPr>
          <a:xfrm>
            <a:off x="1466343" y="5864942"/>
            <a:ext cx="561244" cy="369332"/>
          </a:xfrm>
          <a:prstGeom prst="rect">
            <a:avLst/>
          </a:prstGeom>
          <a:noFill/>
        </p:spPr>
        <p:txBody>
          <a:bodyPr wrap="none" rtlCol="0">
            <a:spAutoFit/>
          </a:bodyPr>
          <a:lstStyle/>
          <a:p>
            <a:r>
              <a:rPr lang="en-US" b="1" dirty="0"/>
              <a:t>va1</a:t>
            </a:r>
            <a:endParaRPr lang="en-AE" b="1" dirty="0"/>
          </a:p>
        </p:txBody>
      </p:sp>
      <p:sp>
        <p:nvSpPr>
          <p:cNvPr id="9" name="TextBox 8">
            <a:extLst>
              <a:ext uri="{FF2B5EF4-FFF2-40B4-BE49-F238E27FC236}">
                <a16:creationId xmlns:a16="http://schemas.microsoft.com/office/drawing/2014/main" id="{71AD568E-3BF0-9A19-BCB4-78705A656128}"/>
              </a:ext>
            </a:extLst>
          </p:cNvPr>
          <p:cNvSpPr txBox="1"/>
          <p:nvPr/>
        </p:nvSpPr>
        <p:spPr>
          <a:xfrm>
            <a:off x="2260951" y="5864942"/>
            <a:ext cx="561244" cy="369332"/>
          </a:xfrm>
          <a:prstGeom prst="rect">
            <a:avLst/>
          </a:prstGeom>
          <a:noFill/>
        </p:spPr>
        <p:txBody>
          <a:bodyPr wrap="none" rtlCol="0">
            <a:spAutoFit/>
          </a:bodyPr>
          <a:lstStyle/>
          <a:p>
            <a:r>
              <a:rPr lang="en-US" b="1" dirty="0"/>
              <a:t>va2</a:t>
            </a:r>
            <a:endParaRPr lang="en-AE" b="1" dirty="0"/>
          </a:p>
        </p:txBody>
      </p:sp>
      <p:sp>
        <p:nvSpPr>
          <p:cNvPr id="11" name="TextBox 10">
            <a:extLst>
              <a:ext uri="{FF2B5EF4-FFF2-40B4-BE49-F238E27FC236}">
                <a16:creationId xmlns:a16="http://schemas.microsoft.com/office/drawing/2014/main" id="{5F4312AC-2022-76CC-D8F2-B04982E8AF05}"/>
              </a:ext>
            </a:extLst>
          </p:cNvPr>
          <p:cNvSpPr txBox="1"/>
          <p:nvPr/>
        </p:nvSpPr>
        <p:spPr>
          <a:xfrm>
            <a:off x="5155696" y="5864942"/>
            <a:ext cx="561244" cy="369332"/>
          </a:xfrm>
          <a:prstGeom prst="rect">
            <a:avLst/>
          </a:prstGeom>
          <a:noFill/>
        </p:spPr>
        <p:txBody>
          <a:bodyPr wrap="none" rtlCol="0">
            <a:spAutoFit/>
          </a:bodyPr>
          <a:lstStyle/>
          <a:p>
            <a:r>
              <a:rPr lang="en-US" b="1" dirty="0"/>
              <a:t>va3</a:t>
            </a:r>
            <a:endParaRPr lang="en-AE" b="1" dirty="0"/>
          </a:p>
        </p:txBody>
      </p:sp>
      <p:sp>
        <p:nvSpPr>
          <p:cNvPr id="12" name="TextBox 11">
            <a:extLst>
              <a:ext uri="{FF2B5EF4-FFF2-40B4-BE49-F238E27FC236}">
                <a16:creationId xmlns:a16="http://schemas.microsoft.com/office/drawing/2014/main" id="{99AB5F58-0496-55B5-2F48-70FF0303EBFB}"/>
              </a:ext>
            </a:extLst>
          </p:cNvPr>
          <p:cNvSpPr txBox="1"/>
          <p:nvPr/>
        </p:nvSpPr>
        <p:spPr>
          <a:xfrm>
            <a:off x="7948600" y="5864942"/>
            <a:ext cx="561244" cy="369332"/>
          </a:xfrm>
          <a:prstGeom prst="rect">
            <a:avLst/>
          </a:prstGeom>
          <a:noFill/>
        </p:spPr>
        <p:txBody>
          <a:bodyPr wrap="none" rtlCol="0">
            <a:spAutoFit/>
          </a:bodyPr>
          <a:lstStyle/>
          <a:p>
            <a:r>
              <a:rPr lang="en-US" b="1" dirty="0"/>
              <a:t>va4</a:t>
            </a:r>
            <a:endParaRPr lang="en-AE" b="1" dirty="0"/>
          </a:p>
        </p:txBody>
      </p:sp>
      <p:sp>
        <p:nvSpPr>
          <p:cNvPr id="13" name="TextBox 12">
            <a:extLst>
              <a:ext uri="{FF2B5EF4-FFF2-40B4-BE49-F238E27FC236}">
                <a16:creationId xmlns:a16="http://schemas.microsoft.com/office/drawing/2014/main" id="{B2FC9EF2-DBFE-E0A0-6B09-DEC4EA531EAB}"/>
              </a:ext>
            </a:extLst>
          </p:cNvPr>
          <p:cNvSpPr txBox="1"/>
          <p:nvPr/>
        </p:nvSpPr>
        <p:spPr>
          <a:xfrm>
            <a:off x="9612448" y="5864942"/>
            <a:ext cx="561244" cy="369332"/>
          </a:xfrm>
          <a:prstGeom prst="rect">
            <a:avLst/>
          </a:prstGeom>
          <a:noFill/>
        </p:spPr>
        <p:txBody>
          <a:bodyPr wrap="none" rtlCol="0">
            <a:spAutoFit/>
          </a:bodyPr>
          <a:lstStyle/>
          <a:p>
            <a:r>
              <a:rPr lang="en-US" b="1" dirty="0"/>
              <a:t>va5</a:t>
            </a:r>
            <a:endParaRPr lang="en-AE" b="1" dirty="0"/>
          </a:p>
        </p:txBody>
      </p:sp>
      <p:sp>
        <p:nvSpPr>
          <p:cNvPr id="15" name="Rectangle 14">
            <a:extLst>
              <a:ext uri="{FF2B5EF4-FFF2-40B4-BE49-F238E27FC236}">
                <a16:creationId xmlns:a16="http://schemas.microsoft.com/office/drawing/2014/main" id="{E4955F52-9ADC-2BC9-A27A-21FF34BACF93}"/>
              </a:ext>
            </a:extLst>
          </p:cNvPr>
          <p:cNvSpPr/>
          <p:nvPr/>
        </p:nvSpPr>
        <p:spPr>
          <a:xfrm>
            <a:off x="1466342" y="5365722"/>
            <a:ext cx="831375"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16</a:t>
            </a:r>
            <a:endParaRPr lang="en-AE" dirty="0"/>
          </a:p>
        </p:txBody>
      </p:sp>
      <p:sp>
        <p:nvSpPr>
          <p:cNvPr id="16" name="TextBox 15">
            <a:extLst>
              <a:ext uri="{FF2B5EF4-FFF2-40B4-BE49-F238E27FC236}">
                <a16:creationId xmlns:a16="http://schemas.microsoft.com/office/drawing/2014/main" id="{F6E05AA8-9207-875E-8C23-564491B73F53}"/>
              </a:ext>
            </a:extLst>
          </p:cNvPr>
          <p:cNvSpPr txBox="1"/>
          <p:nvPr/>
        </p:nvSpPr>
        <p:spPr>
          <a:xfrm>
            <a:off x="5586106" y="4642035"/>
            <a:ext cx="1080745" cy="369332"/>
          </a:xfrm>
          <a:prstGeom prst="rect">
            <a:avLst/>
          </a:prstGeom>
          <a:solidFill>
            <a:schemeClr val="bg1"/>
          </a:solidFill>
        </p:spPr>
        <p:txBody>
          <a:bodyPr wrap="none" rtlCol="0">
            <a:spAutoFit/>
          </a:bodyPr>
          <a:lstStyle/>
          <a:p>
            <a:r>
              <a:rPr lang="en-US" b="1" dirty="0"/>
              <a:t>Free va4</a:t>
            </a:r>
            <a:endParaRPr lang="en-AE" b="1" dirty="0"/>
          </a:p>
        </p:txBody>
      </p:sp>
      <p:cxnSp>
        <p:nvCxnSpPr>
          <p:cNvPr id="17" name="Connector: Curved 16">
            <a:extLst>
              <a:ext uri="{FF2B5EF4-FFF2-40B4-BE49-F238E27FC236}">
                <a16:creationId xmlns:a16="http://schemas.microsoft.com/office/drawing/2014/main" id="{98C44CFC-AF11-0298-1875-B9058D1BA365}"/>
              </a:ext>
            </a:extLst>
          </p:cNvPr>
          <p:cNvCxnSpPr>
            <a:cxnSpLocks/>
            <a:stCxn id="87" idx="0"/>
            <a:endCxn id="15" idx="0"/>
          </p:cNvCxnSpPr>
          <p:nvPr/>
        </p:nvCxnSpPr>
        <p:spPr>
          <a:xfrm rot="5400000" flipH="1" flipV="1">
            <a:off x="1025626" y="5033877"/>
            <a:ext cx="524559" cy="1188250"/>
          </a:xfrm>
          <a:prstGeom prst="curvedConnector3">
            <a:avLst>
              <a:gd name="adj1" fmla="val 194330"/>
            </a:avLst>
          </a:prstGeom>
          <a:ln>
            <a:solidFill>
              <a:srgbClr val="00B050"/>
            </a:solidFill>
            <a:tailEnd type="triangle"/>
          </a:ln>
        </p:spPr>
        <p:style>
          <a:lnRef idx="3">
            <a:schemeClr val="accent3"/>
          </a:lnRef>
          <a:fillRef idx="0">
            <a:schemeClr val="accent3"/>
          </a:fillRef>
          <a:effectRef idx="2">
            <a:schemeClr val="accent3"/>
          </a:effectRef>
          <a:fontRef idx="minor">
            <a:schemeClr val="tx1"/>
          </a:fontRef>
        </p:style>
      </p:cxnSp>
      <p:cxnSp>
        <p:nvCxnSpPr>
          <p:cNvPr id="21" name="Connector: Curved 20">
            <a:extLst>
              <a:ext uri="{FF2B5EF4-FFF2-40B4-BE49-F238E27FC236}">
                <a16:creationId xmlns:a16="http://schemas.microsoft.com/office/drawing/2014/main" id="{84797D4D-A262-9A53-DDC3-21B5F86C22BF}"/>
              </a:ext>
            </a:extLst>
          </p:cNvPr>
          <p:cNvCxnSpPr>
            <a:cxnSpLocks/>
            <a:stCxn id="15" idx="0"/>
            <a:endCxn id="18" idx="0"/>
          </p:cNvCxnSpPr>
          <p:nvPr/>
        </p:nvCxnSpPr>
        <p:spPr>
          <a:xfrm rot="16200000" flipH="1">
            <a:off x="3201606" y="4046145"/>
            <a:ext cx="335" cy="2639489"/>
          </a:xfrm>
          <a:prstGeom prst="curvedConnector3">
            <a:avLst>
              <a:gd name="adj1" fmla="val -68238806"/>
            </a:avLst>
          </a:prstGeom>
          <a:ln>
            <a:solidFill>
              <a:srgbClr val="FFC0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sp>
        <p:nvSpPr>
          <p:cNvPr id="29" name="Rectangle 28">
            <a:extLst>
              <a:ext uri="{FF2B5EF4-FFF2-40B4-BE49-F238E27FC236}">
                <a16:creationId xmlns:a16="http://schemas.microsoft.com/office/drawing/2014/main" id="{9B3AEFC1-1E7D-69D5-1F47-F66713BE7DC1}"/>
              </a:ext>
            </a:extLst>
          </p:cNvPr>
          <p:cNvSpPr/>
          <p:nvPr/>
        </p:nvSpPr>
        <p:spPr>
          <a:xfrm>
            <a:off x="6349267" y="5376132"/>
            <a:ext cx="3272938"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78</a:t>
            </a:r>
            <a:endParaRPr lang="en-AE" dirty="0"/>
          </a:p>
        </p:txBody>
      </p:sp>
      <p:cxnSp>
        <p:nvCxnSpPr>
          <p:cNvPr id="30" name="Connector: Curved 29">
            <a:extLst>
              <a:ext uri="{FF2B5EF4-FFF2-40B4-BE49-F238E27FC236}">
                <a16:creationId xmlns:a16="http://schemas.microsoft.com/office/drawing/2014/main" id="{C6E8854C-8863-6AB8-1093-CCE91119D8FF}"/>
              </a:ext>
            </a:extLst>
          </p:cNvPr>
          <p:cNvCxnSpPr>
            <a:cxnSpLocks/>
            <a:stCxn id="18" idx="0"/>
            <a:endCxn id="29" idx="0"/>
          </p:cNvCxnSpPr>
          <p:nvPr/>
        </p:nvCxnSpPr>
        <p:spPr>
          <a:xfrm rot="16200000" flipH="1">
            <a:off x="6248589" y="3638986"/>
            <a:ext cx="10075" cy="3464217"/>
          </a:xfrm>
          <a:prstGeom prst="curvedConnector3">
            <a:avLst>
              <a:gd name="adj1" fmla="val -2843414"/>
            </a:avLst>
          </a:prstGeom>
          <a:ln>
            <a:solidFill>
              <a:srgbClr val="FFC0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33" name="Connector: Curved 32">
            <a:extLst>
              <a:ext uri="{FF2B5EF4-FFF2-40B4-BE49-F238E27FC236}">
                <a16:creationId xmlns:a16="http://schemas.microsoft.com/office/drawing/2014/main" id="{BB9B5FEA-2A15-1DBA-B8A7-0D376DA8E13D}"/>
              </a:ext>
            </a:extLst>
          </p:cNvPr>
          <p:cNvCxnSpPr>
            <a:cxnSpLocks/>
            <a:stCxn id="29" idx="0"/>
            <a:endCxn id="173" idx="0"/>
          </p:cNvCxnSpPr>
          <p:nvPr/>
        </p:nvCxnSpPr>
        <p:spPr>
          <a:xfrm rot="5400000" flipH="1" flipV="1">
            <a:off x="9514964" y="3836828"/>
            <a:ext cx="10077" cy="3068532"/>
          </a:xfrm>
          <a:prstGeom prst="curvedConnector3">
            <a:avLst>
              <a:gd name="adj1" fmla="val 3632013"/>
            </a:avLst>
          </a:prstGeom>
          <a:ln>
            <a:solidFill>
              <a:srgbClr val="FFC0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962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par>
                                <p:cTn id="9" presetID="26" presetClass="emph" presetSubtype="0" fill="hold" grpId="0" nodeType="withEffect">
                                  <p:stCondLst>
                                    <p:cond delay="0"/>
                                  </p:stCondLst>
                                  <p:childTnLst>
                                    <p:animEffect transition="out" filter="fade">
                                      <p:cBhvr>
                                        <p:cTn id="10" dur="1000" tmFilter="0, 0; .2, .5; .8, .5; 1, 0"/>
                                        <p:tgtEl>
                                          <p:spTgt spid="62"/>
                                        </p:tgtEl>
                                      </p:cBhvr>
                                    </p:animEffect>
                                    <p:animScale>
                                      <p:cBhvr>
                                        <p:cTn id="11" dur="500" autoRev="1" fill="hold"/>
                                        <p:tgtEl>
                                          <p:spTgt spid="62"/>
                                        </p:tgtEl>
                                      </p:cBhvr>
                                      <p:by x="105000" y="105000"/>
                                    </p:animScale>
                                  </p:childTnLst>
                                </p:cTn>
                              </p:par>
                              <p:par>
                                <p:cTn id="12" presetID="7" presetClass="emph" presetSubtype="2" fill="hold" nodeType="withEffect">
                                  <p:stCondLst>
                                    <p:cond delay="0"/>
                                  </p:stCondLst>
                                  <p:childTnLst>
                                    <p:animClr clrSpc="rgb" dir="cw">
                                      <p:cBhvr>
                                        <p:cTn id="13" dur="1000" fill="hold"/>
                                        <p:tgtEl>
                                          <p:spTgt spid="62"/>
                                        </p:tgtEl>
                                        <p:attrNameLst>
                                          <p:attrName>stroke.color</p:attrName>
                                        </p:attrNameLst>
                                      </p:cBhvr>
                                      <p:to>
                                        <a:srgbClr val="FF0000"/>
                                      </p:to>
                                    </p:animClr>
                                    <p:set>
                                      <p:cBhvr>
                                        <p:cTn id="14" dur="1000" fill="hold"/>
                                        <p:tgtEl>
                                          <p:spTgt spid="62"/>
                                        </p:tgtEl>
                                        <p:attrNameLst>
                                          <p:attrName>stroke.on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4" presetClass="entr" presetSubtype="1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randombar(horizontal)">
                                      <p:cBhvr>
                                        <p:cTn id="21" dur="500"/>
                                        <p:tgtEl>
                                          <p:spTgt spid="15"/>
                                        </p:tgtEl>
                                      </p:cBhvr>
                                    </p:animEffect>
                                  </p:childTnLst>
                                </p:cTn>
                              </p:par>
                              <p:par>
                                <p:cTn id="22" presetID="1" presetClass="exit" presetSubtype="0" fill="hold" nodeType="withEffect">
                                  <p:stCondLst>
                                    <p:cond delay="0"/>
                                  </p:stCondLst>
                                  <p:childTnLst>
                                    <p:set>
                                      <p:cBhvr>
                                        <p:cTn id="23" dur="1" fill="hold">
                                          <p:stCondLst>
                                            <p:cond delay="0"/>
                                          </p:stCondLst>
                                        </p:cTn>
                                        <p:tgtEl>
                                          <p:spTgt spid="88"/>
                                        </p:tgtEl>
                                        <p:attrNameLst>
                                          <p:attrName>style.visibility</p:attrName>
                                        </p:attrNameLst>
                                      </p:cBhvr>
                                      <p:to>
                                        <p:strVal val="hidden"/>
                                      </p:to>
                                    </p:se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par>
                          <p:cTn id="28" fill="hold">
                            <p:stCondLst>
                              <p:cond delay="1000"/>
                            </p:stCondLst>
                            <p:childTnLst>
                              <p:par>
                                <p:cTn id="29" presetID="22" presetClass="entr" presetSubtype="8"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childTnLst>
                                </p:cTn>
                              </p:par>
                              <p:par>
                                <p:cTn id="36" presetID="14" presetClass="entr" presetSubtype="1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randombar(horizontal)">
                                      <p:cBhvr>
                                        <p:cTn id="38" dur="500"/>
                                        <p:tgtEl>
                                          <p:spTgt spid="16"/>
                                        </p:tgtEl>
                                      </p:cBhvr>
                                    </p:animEffect>
                                  </p:childTnLst>
                                </p:cTn>
                              </p:par>
                              <p:par>
                                <p:cTn id="39" presetID="7" presetClass="emph" presetSubtype="2" fill="hold" nodeType="withEffect">
                                  <p:stCondLst>
                                    <p:cond delay="0"/>
                                  </p:stCondLst>
                                  <p:childTnLst>
                                    <p:animClr clrSpc="rgb" dir="cw">
                                      <p:cBhvr>
                                        <p:cTn id="40" dur="1000" fill="hold"/>
                                        <p:tgtEl>
                                          <p:spTgt spid="169"/>
                                        </p:tgtEl>
                                        <p:attrNameLst>
                                          <p:attrName>stroke.color</p:attrName>
                                        </p:attrNameLst>
                                      </p:cBhvr>
                                      <p:to>
                                        <a:srgbClr val="FF0000"/>
                                      </p:to>
                                    </p:animClr>
                                    <p:set>
                                      <p:cBhvr>
                                        <p:cTn id="41" dur="1000" fill="hold"/>
                                        <p:tgtEl>
                                          <p:spTgt spid="169"/>
                                        </p:tgtEl>
                                        <p:attrNameLst>
                                          <p:attrName>stroke.on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circle(in)">
                                      <p:cBhvr>
                                        <p:cTn id="46" dur="1250"/>
                                        <p:tgtEl>
                                          <p:spTgt spid="29"/>
                                        </p:tgtEl>
                                      </p:cBhvr>
                                    </p:animEffect>
                                  </p:childTnLst>
                                </p:cTn>
                              </p:par>
                              <p:par>
                                <p:cTn id="47" presetID="1" presetClass="exit" presetSubtype="0" fill="hold" nodeType="withEffect">
                                  <p:stCondLst>
                                    <p:cond delay="0"/>
                                  </p:stCondLst>
                                  <p:childTnLst>
                                    <p:set>
                                      <p:cBhvr>
                                        <p:cTn id="48" dur="1" fill="hold">
                                          <p:stCondLst>
                                            <p:cond delay="0"/>
                                          </p:stCondLst>
                                        </p:cTn>
                                        <p:tgtEl>
                                          <p:spTgt spid="65"/>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66"/>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79"/>
                                        </p:tgtEl>
                                        <p:attrNameLst>
                                          <p:attrName>style.visibility</p:attrName>
                                        </p:attrNameLst>
                                      </p:cBhvr>
                                      <p:to>
                                        <p:strVal val="hidden"/>
                                      </p:to>
                                    </p:set>
                                  </p:childTnLst>
                                </p:cTn>
                              </p:par>
                            </p:childTnLst>
                          </p:cTn>
                        </p:par>
                        <p:par>
                          <p:cTn id="53" fill="hold">
                            <p:stCondLst>
                              <p:cond delay="1250"/>
                            </p:stCondLst>
                            <p:childTnLst>
                              <p:par>
                                <p:cTn id="54" presetID="22" presetClass="entr" presetSubtype="8" fill="hold" nodeType="after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wipe(left)">
                                      <p:cBhvr>
                                        <p:cTn id="56" dur="500"/>
                                        <p:tgtEl>
                                          <p:spTgt spid="30"/>
                                        </p:tgtEl>
                                      </p:cBhvr>
                                    </p:animEffect>
                                  </p:childTnLst>
                                </p:cTn>
                              </p:par>
                            </p:childTnLst>
                          </p:cTn>
                        </p:par>
                        <p:par>
                          <p:cTn id="57" fill="hold">
                            <p:stCondLst>
                              <p:cond delay="1750"/>
                            </p:stCondLst>
                            <p:childTnLst>
                              <p:par>
                                <p:cTn id="58" presetID="22" presetClass="entr" presetSubtype="8" fill="hold" nodeType="after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left)">
                                      <p:cBhvr>
                                        <p:cTn id="6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89" grpId="0" animBg="1"/>
      <p:bldP spid="15" grpId="0" animBg="1"/>
      <p:bldP spid="16" grpId="0" animBg="1"/>
      <p:bldP spid="2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A20A7-767A-B475-D3B4-2C1661089493}"/>
              </a:ext>
            </a:extLst>
          </p:cNvPr>
          <p:cNvSpPr>
            <a:spLocks noGrp="1"/>
          </p:cNvSpPr>
          <p:nvPr>
            <p:ph type="title"/>
          </p:nvPr>
        </p:nvSpPr>
        <p:spPr/>
        <p:txBody>
          <a:bodyPr/>
          <a:lstStyle/>
          <a:p>
            <a:r>
              <a:rPr lang="en-US" b="1" dirty="0"/>
              <a:t>Idea: </a:t>
            </a:r>
            <a:r>
              <a:rPr lang="en-US" dirty="0"/>
              <a:t>Pros/Cons</a:t>
            </a:r>
            <a:endParaRPr lang="en-AE" dirty="0"/>
          </a:p>
        </p:txBody>
      </p:sp>
      <p:sp>
        <p:nvSpPr>
          <p:cNvPr id="3" name="Content Placeholder 2">
            <a:extLst>
              <a:ext uri="{FF2B5EF4-FFF2-40B4-BE49-F238E27FC236}">
                <a16:creationId xmlns:a16="http://schemas.microsoft.com/office/drawing/2014/main" id="{F928F879-C14E-46AB-6205-B56CF3FE0F02}"/>
              </a:ext>
            </a:extLst>
          </p:cNvPr>
          <p:cNvSpPr>
            <a:spLocks noGrp="1"/>
          </p:cNvSpPr>
          <p:nvPr>
            <p:ph idx="1"/>
          </p:nvPr>
        </p:nvSpPr>
        <p:spPr>
          <a:xfrm>
            <a:off x="1097280" y="1845734"/>
            <a:ext cx="10720346" cy="4979176"/>
          </a:xfrm>
        </p:spPr>
        <p:txBody>
          <a:bodyPr>
            <a:normAutofit/>
          </a:bodyPr>
          <a:lstStyle/>
          <a:p>
            <a:pPr>
              <a:lnSpc>
                <a:spcPct val="100000"/>
              </a:lnSpc>
            </a:pPr>
            <a:r>
              <a:rPr lang="en-US" sz="2400" b="1" dirty="0">
                <a:solidFill>
                  <a:srgbClr val="00B050"/>
                </a:solidFill>
              </a:rPr>
              <a:t>PROS:</a:t>
            </a:r>
          </a:p>
          <a:p>
            <a:pPr marL="457200" indent="-457200">
              <a:lnSpc>
                <a:spcPct val="100000"/>
              </a:lnSpc>
              <a:buFont typeface="+mj-lt"/>
              <a:buAutoNum type="arabicPeriod"/>
            </a:pPr>
            <a:r>
              <a:rPr lang="en-US" b="1" dirty="0"/>
              <a:t>Allocate</a:t>
            </a:r>
            <a:r>
              <a:rPr lang="en-US" dirty="0"/>
              <a:t> is a </a:t>
            </a:r>
            <a:r>
              <a:rPr lang="en-US" b="1" dirty="0"/>
              <a:t>LINEAR time </a:t>
            </a:r>
            <a:r>
              <a:rPr lang="en-US" dirty="0"/>
              <a:t>in the </a:t>
            </a:r>
            <a:r>
              <a:rPr lang="en-US" b="1" dirty="0"/>
              <a:t>number of free blocks </a:t>
            </a:r>
            <a:r>
              <a:rPr lang="en-US" dirty="0"/>
              <a:t>instead of all blocks</a:t>
            </a:r>
          </a:p>
          <a:p>
            <a:pPr marL="749808" lvl="1" indent="-457200">
              <a:lnSpc>
                <a:spcPct val="100000"/>
              </a:lnSpc>
            </a:pPr>
            <a:r>
              <a:rPr lang="en-US" dirty="0"/>
              <a:t>Much faster when the dynamic allocator space is almost full</a:t>
            </a:r>
          </a:p>
          <a:p>
            <a:pPr marL="457200" indent="-457200">
              <a:lnSpc>
                <a:spcPct val="100000"/>
              </a:lnSpc>
              <a:buFont typeface="+mj-lt"/>
              <a:buAutoNum type="arabicPeriod"/>
            </a:pPr>
            <a:r>
              <a:rPr lang="en-US" b="1" dirty="0"/>
              <a:t>Coalesce </a:t>
            </a:r>
            <a:r>
              <a:rPr lang="en-US" dirty="0"/>
              <a:t>(merge) is </a:t>
            </a:r>
            <a:r>
              <a:rPr lang="en-US" b="1" dirty="0"/>
              <a:t>O(1)</a:t>
            </a:r>
          </a:p>
          <a:p>
            <a:pPr marL="457200" indent="-457200">
              <a:lnSpc>
                <a:spcPct val="100000"/>
              </a:lnSpc>
              <a:buFont typeface="+mj-lt"/>
              <a:buAutoNum type="arabicPeriod"/>
            </a:pPr>
            <a:r>
              <a:rPr lang="en-US" b="1" dirty="0"/>
              <a:t>Free</a:t>
            </a:r>
            <a:r>
              <a:rPr lang="en-US" dirty="0"/>
              <a:t> has a </a:t>
            </a:r>
            <a:r>
              <a:rPr lang="en-US" b="1" dirty="0"/>
              <a:t>BEST case </a:t>
            </a:r>
            <a:r>
              <a:rPr lang="en-US" dirty="0"/>
              <a:t>of </a:t>
            </a:r>
            <a:r>
              <a:rPr lang="en-US" b="1" dirty="0"/>
              <a:t>O(1) </a:t>
            </a:r>
            <a:r>
              <a:rPr lang="en-US" dirty="0"/>
              <a:t>and a </a:t>
            </a:r>
            <a:r>
              <a:rPr lang="en-US" b="1" dirty="0"/>
              <a:t>WORST case LINEAR</a:t>
            </a:r>
            <a:r>
              <a:rPr lang="en-US" dirty="0"/>
              <a:t> time in the </a:t>
            </a:r>
            <a:r>
              <a:rPr lang="en-US" b="1" dirty="0"/>
              <a:t>number of free blocks </a:t>
            </a:r>
            <a:endParaRPr lang="en-US" dirty="0"/>
          </a:p>
          <a:p>
            <a:pPr>
              <a:lnSpc>
                <a:spcPct val="100000"/>
              </a:lnSpc>
            </a:pPr>
            <a:r>
              <a:rPr lang="en-US" sz="2400" b="1" dirty="0">
                <a:solidFill>
                  <a:srgbClr val="FF0000"/>
                </a:solidFill>
              </a:rPr>
              <a:t>CONS:</a:t>
            </a:r>
          </a:p>
          <a:p>
            <a:pPr marL="457200" indent="-457200">
              <a:lnSpc>
                <a:spcPct val="100000"/>
              </a:lnSpc>
              <a:buFont typeface="+mj-lt"/>
              <a:buAutoNum type="arabicPeriod"/>
            </a:pPr>
            <a:r>
              <a:rPr lang="en-US" b="1" dirty="0"/>
              <a:t>Extra space </a:t>
            </a:r>
            <a:r>
              <a:rPr lang="en-US" dirty="0"/>
              <a:t>is required for the list links (2 extra words for each block)</a:t>
            </a:r>
          </a:p>
          <a:p>
            <a:pPr marL="749808" lvl="1" indent="-457200">
              <a:lnSpc>
                <a:spcPct val="100000"/>
              </a:lnSpc>
            </a:pPr>
            <a:r>
              <a:rPr lang="en-US" dirty="0"/>
              <a:t>Increase min block size </a:t>
            </a:r>
            <a:r>
              <a:rPr lang="en-US" dirty="0">
                <a:sym typeface="Wingdings" panose="05000000000000000000" pitchFamily="2" charset="2"/>
              </a:rPr>
              <a:t> more internal fragmentation</a:t>
            </a:r>
            <a:endParaRPr lang="en-US" dirty="0"/>
          </a:p>
          <a:p>
            <a:pPr marL="457200" indent="-457200">
              <a:lnSpc>
                <a:spcPct val="100000"/>
              </a:lnSpc>
              <a:buFont typeface="+mj-lt"/>
              <a:buAutoNum type="arabicPeriod"/>
            </a:pPr>
            <a:r>
              <a:rPr lang="en-US" dirty="0"/>
              <a:t>After running for a while, the space becomes </a:t>
            </a:r>
            <a:r>
              <a:rPr lang="en-US" b="1" dirty="0"/>
              <a:t>highly fragmented</a:t>
            </a:r>
            <a:r>
              <a:rPr lang="en-US" dirty="0"/>
              <a:t>, creating many small free regions. This results in low utilization.</a:t>
            </a:r>
            <a:endParaRPr lang="en-AE" dirty="0"/>
          </a:p>
        </p:txBody>
      </p:sp>
      <p:sp>
        <p:nvSpPr>
          <p:cNvPr id="4" name="Slide Number Placeholder 3">
            <a:extLst>
              <a:ext uri="{FF2B5EF4-FFF2-40B4-BE49-F238E27FC236}">
                <a16:creationId xmlns:a16="http://schemas.microsoft.com/office/drawing/2014/main" id="{4BBA22F1-43F9-8AF4-94DA-E133F868ABBB}"/>
              </a:ext>
            </a:extLst>
          </p:cNvPr>
          <p:cNvSpPr>
            <a:spLocks noGrp="1"/>
          </p:cNvSpPr>
          <p:nvPr>
            <p:ph type="sldNum" sz="quarter" idx="12"/>
          </p:nvPr>
        </p:nvSpPr>
        <p:spPr/>
        <p:txBody>
          <a:bodyPr/>
          <a:lstStyle/>
          <a:p>
            <a:fld id="{090AD7CF-F0A2-4383-A038-D82EAAF254E2}" type="slidenum">
              <a:rPr lang="en-US" smtClean="0"/>
              <a:t>35</a:t>
            </a:fld>
            <a:endParaRPr lang="en-US"/>
          </a:p>
        </p:txBody>
      </p:sp>
    </p:spTree>
    <p:extLst>
      <p:ext uri="{BB962C8B-B14F-4D97-AF65-F5344CB8AC3E}">
        <p14:creationId xmlns:p14="http://schemas.microsoft.com/office/powerpoint/2010/main" val="1958485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Code: </a:t>
            </a:r>
            <a:r>
              <a:rPr lang="en-US" dirty="0"/>
              <a:t>Given Data Structures</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1097279" y="1845734"/>
            <a:ext cx="10058399" cy="5012266"/>
          </a:xfrm>
        </p:spPr>
        <p:txBody>
          <a:bodyPr>
            <a:normAutofit/>
          </a:bodyPr>
          <a:lstStyle/>
          <a:p>
            <a:pPr marL="457200" indent="-457200">
              <a:lnSpc>
                <a:spcPct val="150000"/>
              </a:lnSpc>
              <a:buFont typeface="+mj-lt"/>
              <a:buAutoNum type="arabicPeriod"/>
            </a:pPr>
            <a:r>
              <a:rPr lang="en-US" dirty="0">
                <a:solidFill>
                  <a:srgbClr val="5C5962"/>
                </a:solidFill>
                <a:latin typeface="+mj-lt"/>
              </a:rPr>
              <a:t>Struct containing the </a:t>
            </a:r>
            <a:r>
              <a:rPr lang="en-US" b="1" dirty="0" err="1">
                <a:solidFill>
                  <a:srgbClr val="5C5962"/>
                </a:solidFill>
                <a:latin typeface="+mj-lt"/>
              </a:rPr>
              <a:t>prev</a:t>
            </a:r>
            <a:r>
              <a:rPr lang="en-US" b="1" dirty="0">
                <a:solidFill>
                  <a:srgbClr val="5C5962"/>
                </a:solidFill>
                <a:latin typeface="+mj-lt"/>
              </a:rPr>
              <a:t>-next pointer </a:t>
            </a:r>
            <a:r>
              <a:rPr lang="en-US" dirty="0">
                <a:solidFill>
                  <a:srgbClr val="5C5962"/>
                </a:solidFill>
                <a:latin typeface="+mj-lt"/>
              </a:rPr>
              <a:t>(to be used as list element)</a:t>
            </a:r>
          </a:p>
          <a:p>
            <a:pPr marL="457200" indent="-457200">
              <a:lnSpc>
                <a:spcPct val="150000"/>
              </a:lnSpc>
              <a:buFont typeface="+mj-lt"/>
              <a:buAutoNum type="arabicPeriod"/>
            </a:pPr>
            <a:endParaRPr lang="en-US" dirty="0">
              <a:solidFill>
                <a:srgbClr val="5C5962"/>
              </a:solidFill>
              <a:latin typeface="+mj-lt"/>
            </a:endParaRPr>
          </a:p>
          <a:p>
            <a:pPr marL="457200" indent="-457200">
              <a:lnSpc>
                <a:spcPct val="150000"/>
              </a:lnSpc>
              <a:buFont typeface="+mj-lt"/>
              <a:buAutoNum type="arabicPeriod"/>
            </a:pPr>
            <a:endParaRPr lang="en-AE" dirty="0">
              <a:latin typeface="+mj-lt"/>
            </a:endParaRPr>
          </a:p>
          <a:p>
            <a:pPr marL="457200" indent="-457200">
              <a:lnSpc>
                <a:spcPct val="150000"/>
              </a:lnSpc>
              <a:buFont typeface="+mj-lt"/>
              <a:buAutoNum type="arabicPeriod"/>
            </a:pPr>
            <a:r>
              <a:rPr lang="en-AE" dirty="0">
                <a:latin typeface="+mj-lt"/>
              </a:rPr>
              <a:t>List of Free Blocks that holds elements of type </a:t>
            </a:r>
            <a:r>
              <a:rPr lang="en-AE" b="1" dirty="0" err="1">
                <a:latin typeface="Courier New" panose="02070309020205020404" pitchFamily="49" charset="0"/>
                <a:cs typeface="Courier New" panose="02070309020205020404" pitchFamily="49" charset="0"/>
              </a:rPr>
              <a:t>BlockElement</a:t>
            </a:r>
            <a:endParaRPr lang="en-AE" dirty="0">
              <a:latin typeface="+mj-lt"/>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36</a:t>
            </a:fld>
            <a:endParaRPr lang="en-US"/>
          </a:p>
        </p:txBody>
      </p:sp>
      <p:pic>
        <p:nvPicPr>
          <p:cNvPr id="6" name="Picture 5">
            <a:extLst>
              <a:ext uri="{FF2B5EF4-FFF2-40B4-BE49-F238E27FC236}">
                <a16:creationId xmlns:a16="http://schemas.microsoft.com/office/drawing/2014/main" id="{62841727-8648-69F4-69CA-CF68F9F4782A}"/>
              </a:ext>
            </a:extLst>
          </p:cNvPr>
          <p:cNvPicPr>
            <a:picLocks noChangeAspect="1"/>
          </p:cNvPicPr>
          <p:nvPr/>
        </p:nvPicPr>
        <p:blipFill>
          <a:blip r:embed="rId2"/>
          <a:stretch>
            <a:fillRect/>
          </a:stretch>
        </p:blipFill>
        <p:spPr>
          <a:xfrm>
            <a:off x="1618625" y="2363746"/>
            <a:ext cx="8954750" cy="1133633"/>
          </a:xfrm>
          <a:prstGeom prst="rect">
            <a:avLst/>
          </a:prstGeom>
        </p:spPr>
      </p:pic>
      <p:pic>
        <p:nvPicPr>
          <p:cNvPr id="10" name="Picture 9">
            <a:extLst>
              <a:ext uri="{FF2B5EF4-FFF2-40B4-BE49-F238E27FC236}">
                <a16:creationId xmlns:a16="http://schemas.microsoft.com/office/drawing/2014/main" id="{B87071BC-988C-CCDB-3F0C-0D0926962A44}"/>
              </a:ext>
            </a:extLst>
          </p:cNvPr>
          <p:cNvPicPr>
            <a:picLocks noChangeAspect="1"/>
          </p:cNvPicPr>
          <p:nvPr/>
        </p:nvPicPr>
        <p:blipFill>
          <a:blip r:embed="rId3"/>
          <a:stretch>
            <a:fillRect/>
          </a:stretch>
        </p:blipFill>
        <p:spPr>
          <a:xfrm>
            <a:off x="1618625" y="4348899"/>
            <a:ext cx="4953691" cy="552527"/>
          </a:xfrm>
          <a:prstGeom prst="rect">
            <a:avLst/>
          </a:prstGeom>
        </p:spPr>
      </p:pic>
    </p:spTree>
    <p:extLst>
      <p:ext uri="{BB962C8B-B14F-4D97-AF65-F5344CB8AC3E}">
        <p14:creationId xmlns:p14="http://schemas.microsoft.com/office/powerpoint/2010/main" val="310718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Code: </a:t>
            </a:r>
            <a:r>
              <a:rPr lang="en-US" dirty="0"/>
              <a:t>Given Functions</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1097279" y="1845734"/>
            <a:ext cx="10058399" cy="5012266"/>
          </a:xfrm>
        </p:spPr>
        <p:txBody>
          <a:bodyPr>
            <a:normAutofit/>
          </a:bodyPr>
          <a:lstStyle/>
          <a:p>
            <a:pPr marL="457200" indent="-457200">
              <a:lnSpc>
                <a:spcPct val="150000"/>
              </a:lnSpc>
              <a:buFont typeface="+mj-lt"/>
              <a:buAutoNum type="arabicPeriod"/>
            </a:pPr>
            <a:r>
              <a:rPr lang="en-US" dirty="0">
                <a:solidFill>
                  <a:srgbClr val="5C5962"/>
                </a:solidFill>
                <a:latin typeface="+mj-lt"/>
              </a:rPr>
              <a:t>Get size of the block at the given address</a:t>
            </a:r>
          </a:p>
          <a:p>
            <a:pPr marL="0" indent="0" algn="ctr">
              <a:lnSpc>
                <a:spcPct val="150000"/>
              </a:lnSpc>
              <a:buNone/>
            </a:pPr>
            <a:r>
              <a:rPr lang="en-US" dirty="0">
                <a:solidFill>
                  <a:srgbClr val="535353"/>
                </a:solidFill>
                <a:latin typeface="Consolas" panose="020B0609020204030204" pitchFamily="49" charset="0"/>
              </a:rPr>
              <a:t>uint32</a:t>
            </a:r>
            <a:r>
              <a:rPr lang="en-US"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get_block_size</a:t>
            </a:r>
            <a:r>
              <a:rPr lang="en-US" b="1" dirty="0">
                <a:solidFill>
                  <a:srgbClr val="787878"/>
                </a:solidFill>
                <a:latin typeface="Consolas" panose="020B0609020204030204" pitchFamily="49" charset="0"/>
              </a:rPr>
              <a:t>(</a:t>
            </a:r>
            <a:r>
              <a:rPr lang="en-US" b="1" dirty="0">
                <a:solidFill>
                  <a:srgbClr val="535353"/>
                </a:solidFill>
                <a:latin typeface="Consolas" panose="020B0609020204030204" pitchFamily="49" charset="0"/>
              </a:rPr>
              <a:t>void</a:t>
            </a:r>
            <a:r>
              <a:rPr lang="en-US" b="1" dirty="0">
                <a:solidFill>
                  <a:srgbClr val="A36622"/>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va</a:t>
            </a:r>
            <a:r>
              <a:rPr lang="en-US" b="1" dirty="0">
                <a:solidFill>
                  <a:srgbClr val="787878"/>
                </a:solidFill>
                <a:latin typeface="Consolas" panose="020B0609020204030204" pitchFamily="49" charset="0"/>
              </a:rPr>
              <a:t>)</a:t>
            </a:r>
            <a:r>
              <a:rPr lang="en-US" b="1" dirty="0">
                <a:solidFill>
                  <a:srgbClr val="A36622"/>
                </a:solidFill>
                <a:latin typeface="Consolas" panose="020B0609020204030204" pitchFamily="49" charset="0"/>
              </a:rPr>
              <a:t>;</a:t>
            </a:r>
            <a:endParaRPr lang="en-US" dirty="0">
              <a:solidFill>
                <a:srgbClr val="5C5962"/>
              </a:solidFill>
              <a:latin typeface="+mj-lt"/>
            </a:endParaRPr>
          </a:p>
          <a:p>
            <a:pPr marL="457200" indent="-457200">
              <a:lnSpc>
                <a:spcPct val="150000"/>
              </a:lnSpc>
              <a:buFont typeface="+mj-lt"/>
              <a:buAutoNum type="arabicPeriod" startAt="2"/>
            </a:pPr>
            <a:r>
              <a:rPr lang="en-US" dirty="0">
                <a:solidFill>
                  <a:srgbClr val="5C5962"/>
                </a:solidFill>
                <a:latin typeface="+mj-lt"/>
              </a:rPr>
              <a:t>Check the status of the block at the given address</a:t>
            </a:r>
          </a:p>
          <a:p>
            <a:pPr marL="0" indent="0" algn="ctr">
              <a:lnSpc>
                <a:spcPct val="150000"/>
              </a:lnSpc>
              <a:buNone/>
            </a:pPr>
            <a:r>
              <a:rPr lang="en-US" dirty="0">
                <a:solidFill>
                  <a:srgbClr val="535353"/>
                </a:solidFill>
                <a:latin typeface="Consolas" panose="020B0609020204030204" pitchFamily="49" charset="0"/>
              </a:rPr>
              <a:t>int8</a:t>
            </a:r>
            <a:r>
              <a:rPr lang="en-US"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is_free_block</a:t>
            </a:r>
            <a:r>
              <a:rPr lang="en-US" b="1" dirty="0">
                <a:solidFill>
                  <a:srgbClr val="787878"/>
                </a:solidFill>
                <a:latin typeface="Consolas" panose="020B0609020204030204" pitchFamily="49" charset="0"/>
              </a:rPr>
              <a:t>(</a:t>
            </a:r>
            <a:r>
              <a:rPr lang="en-US" b="1" dirty="0">
                <a:solidFill>
                  <a:srgbClr val="535353"/>
                </a:solidFill>
                <a:latin typeface="Consolas" panose="020B0609020204030204" pitchFamily="49" charset="0"/>
              </a:rPr>
              <a:t>void</a:t>
            </a:r>
            <a:r>
              <a:rPr lang="en-US" b="1" dirty="0">
                <a:solidFill>
                  <a:srgbClr val="A36622"/>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va</a:t>
            </a:r>
            <a:r>
              <a:rPr lang="en-US" b="1" dirty="0">
                <a:solidFill>
                  <a:srgbClr val="787878"/>
                </a:solidFill>
                <a:latin typeface="Consolas" panose="020B0609020204030204" pitchFamily="49" charset="0"/>
              </a:rPr>
              <a:t>)</a:t>
            </a:r>
            <a:r>
              <a:rPr lang="en-US" b="1" dirty="0">
                <a:solidFill>
                  <a:srgbClr val="A36622"/>
                </a:solidFill>
                <a:latin typeface="Consolas" panose="020B0609020204030204" pitchFamily="49" charset="0"/>
              </a:rPr>
              <a:t>;</a:t>
            </a:r>
          </a:p>
          <a:p>
            <a:pPr marL="457200" indent="-457200">
              <a:lnSpc>
                <a:spcPct val="150000"/>
              </a:lnSpc>
              <a:buFont typeface="+mj-lt"/>
              <a:buAutoNum type="arabicPeriod" startAt="3"/>
            </a:pPr>
            <a:r>
              <a:rPr lang="en-AE" dirty="0">
                <a:latin typeface="+mj-lt"/>
              </a:rPr>
              <a:t>Print the elements of a given block list</a:t>
            </a:r>
          </a:p>
          <a:p>
            <a:pPr marL="0" indent="0" algn="ctr">
              <a:lnSpc>
                <a:spcPct val="150000"/>
              </a:lnSpc>
              <a:buNone/>
            </a:pPr>
            <a:r>
              <a:rPr lang="en-US" dirty="0">
                <a:solidFill>
                  <a:srgbClr val="535353"/>
                </a:solidFill>
                <a:latin typeface="Consolas" panose="020B0609020204030204" pitchFamily="49" charset="0"/>
              </a:rPr>
              <a:t>void</a:t>
            </a:r>
            <a:r>
              <a:rPr lang="en-US"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print_blocks_list</a:t>
            </a:r>
            <a:r>
              <a:rPr lang="en-US" b="1" dirty="0">
                <a:solidFill>
                  <a:srgbClr val="787878"/>
                </a:solidFill>
                <a:latin typeface="Consolas" panose="020B0609020204030204" pitchFamily="49" charset="0"/>
              </a:rPr>
              <a:t>(</a:t>
            </a:r>
            <a:r>
              <a:rPr lang="en-US" b="1" dirty="0">
                <a:solidFill>
                  <a:srgbClr val="0037CD"/>
                </a:solidFill>
                <a:latin typeface="Consolas" panose="020B0609020204030204" pitchFamily="49" charset="0"/>
              </a:rPr>
              <a:t>struct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MemBlock_LIST</a:t>
            </a:r>
            <a:r>
              <a:rPr lang="en-US" b="1" dirty="0">
                <a:solidFill>
                  <a:srgbClr val="000000"/>
                </a:solidFill>
                <a:latin typeface="Consolas" panose="020B0609020204030204" pitchFamily="49" charset="0"/>
              </a:rPr>
              <a:t> list</a:t>
            </a:r>
            <a:r>
              <a:rPr lang="en-US" b="1" dirty="0">
                <a:solidFill>
                  <a:srgbClr val="787878"/>
                </a:solidFill>
                <a:latin typeface="Consolas" panose="020B0609020204030204" pitchFamily="49" charset="0"/>
              </a:rPr>
              <a:t>)</a:t>
            </a:r>
            <a:r>
              <a:rPr lang="en-US" b="1" dirty="0">
                <a:solidFill>
                  <a:srgbClr val="A36622"/>
                </a:solidFill>
                <a:latin typeface="Consolas" panose="020B0609020204030204" pitchFamily="49" charset="0"/>
              </a:rPr>
              <a:t>;</a:t>
            </a: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37</a:t>
            </a:fld>
            <a:endParaRPr lang="en-US"/>
          </a:p>
        </p:txBody>
      </p:sp>
    </p:spTree>
    <p:extLst>
      <p:ext uri="{BB962C8B-B14F-4D97-AF65-F5344CB8AC3E}">
        <p14:creationId xmlns:p14="http://schemas.microsoft.com/office/powerpoint/2010/main" val="231661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#4:</a:t>
            </a:r>
            <a:r>
              <a:rPr lang="en-US" dirty="0"/>
              <a:t> Initialize</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0" y="1845734"/>
            <a:ext cx="12191999" cy="5012266"/>
          </a:xfrm>
        </p:spPr>
        <p:txBody>
          <a:bodyPr>
            <a:normAutofit/>
          </a:bodyPr>
          <a:lstStyle/>
          <a:p>
            <a:pPr marL="0" indent="0" algn="ctr">
              <a:lnSpc>
                <a:spcPct val="100000"/>
              </a:lnSpc>
              <a:buNone/>
            </a:pP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initialize_dynamic_allocator</a:t>
            </a:r>
            <a:endParaRPr lang="en-US" sz="2400" b="1" dirty="0">
              <a:solidFill>
                <a:srgbClr val="000000"/>
              </a:solidFill>
              <a:latin typeface="Consolas" panose="020B0609020204030204" pitchFamily="49" charset="0"/>
            </a:endParaRPr>
          </a:p>
          <a:p>
            <a:pPr marL="0" indent="0" algn="ctr">
              <a:lnSpc>
                <a:spcPct val="100000"/>
              </a:lnSpc>
              <a:buNone/>
            </a:pPr>
            <a:r>
              <a:rPr lang="en-US" sz="2400" b="1" dirty="0">
                <a:solidFill>
                  <a:srgbClr val="787878"/>
                </a:solidFill>
                <a:latin typeface="Consolas" panose="020B0609020204030204" pitchFamily="49" charset="0"/>
              </a:rPr>
              <a:t>(</a:t>
            </a:r>
            <a:r>
              <a:rPr lang="en-US" sz="2400" b="1" dirty="0">
                <a:solidFill>
                  <a:srgbClr val="535353"/>
                </a:solidFill>
                <a:latin typeface="Consolas" panose="020B0609020204030204" pitchFamily="49" charset="0"/>
              </a:rPr>
              <a:t>uint32</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daStart</a:t>
            </a:r>
            <a:r>
              <a:rPr lang="en-US" sz="2400" b="1" dirty="0">
                <a:solidFill>
                  <a:srgbClr val="A36622"/>
                </a:solidFill>
                <a:latin typeface="Consolas" panose="020B0609020204030204" pitchFamily="49" charset="0"/>
              </a:rPr>
              <a:t>,</a:t>
            </a:r>
            <a:r>
              <a:rPr lang="en-US" sz="2400" b="1" dirty="0">
                <a:solidFill>
                  <a:srgbClr val="000000"/>
                </a:solidFill>
                <a:latin typeface="Consolas" panose="020B0609020204030204" pitchFamily="49" charset="0"/>
              </a:rPr>
              <a:t> </a:t>
            </a:r>
            <a:r>
              <a:rPr lang="en-US" sz="2400" b="1" dirty="0">
                <a:solidFill>
                  <a:srgbClr val="535353"/>
                </a:solidFill>
                <a:latin typeface="Consolas" panose="020B0609020204030204" pitchFamily="49" charset="0"/>
              </a:rPr>
              <a:t>uint32</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initSizeOfAllocatedSpace</a:t>
            </a:r>
            <a:r>
              <a:rPr lang="en-US" sz="2400" b="1" dirty="0">
                <a:solidFill>
                  <a:srgbClr val="787878"/>
                </a:solidFill>
                <a:latin typeface="Consolas" panose="020B0609020204030204" pitchFamily="49" charset="0"/>
              </a:rPr>
              <a:t>)</a:t>
            </a:r>
            <a:r>
              <a:rPr lang="en-US" sz="2400" b="1" dirty="0">
                <a:solidFill>
                  <a:srgbClr val="A36622"/>
                </a:solidFill>
                <a:latin typeface="Consolas" panose="020B0609020204030204" pitchFamily="49" charset="0"/>
              </a:rPr>
              <a:t>;</a:t>
            </a:r>
          </a:p>
          <a:p>
            <a:pPr>
              <a:lnSpc>
                <a:spcPct val="150000"/>
              </a:lnSpc>
            </a:pPr>
            <a:r>
              <a:rPr lang="en-US" b="1" dirty="0"/>
              <a:t>Description:</a:t>
            </a:r>
          </a:p>
          <a:p>
            <a:pPr lvl="1">
              <a:lnSpc>
                <a:spcPct val="150000"/>
              </a:lnSpc>
            </a:pPr>
            <a:r>
              <a:rPr lang="en-US" sz="2000" dirty="0">
                <a:solidFill>
                  <a:schemeClr val="tx1"/>
                </a:solidFill>
                <a:latin typeface="+mj-lt"/>
              </a:rPr>
              <a:t>Initialize the dynamic allocator starting from the given address “</a:t>
            </a:r>
            <a:r>
              <a:rPr lang="en-US" sz="2000" b="1" dirty="0" err="1">
                <a:solidFill>
                  <a:srgbClr val="000000"/>
                </a:solidFill>
                <a:latin typeface="Consolas" panose="020B0609020204030204" pitchFamily="49" charset="0"/>
              </a:rPr>
              <a:t>daStart</a:t>
            </a:r>
            <a:r>
              <a:rPr lang="en-US" sz="2000" dirty="0">
                <a:solidFill>
                  <a:schemeClr val="tx1"/>
                </a:solidFill>
                <a:latin typeface="+mj-lt"/>
              </a:rPr>
              <a:t>” with the given allocated space “</a:t>
            </a:r>
            <a:r>
              <a:rPr lang="en-US" sz="2000" b="1" dirty="0" err="1">
                <a:solidFill>
                  <a:srgbClr val="000000"/>
                </a:solidFill>
                <a:latin typeface="Consolas" panose="020B0609020204030204" pitchFamily="49" charset="0"/>
              </a:rPr>
              <a:t>initSizeOfAllocatedSpace</a:t>
            </a:r>
            <a:r>
              <a:rPr lang="en-US" sz="2000" dirty="0">
                <a:solidFill>
                  <a:schemeClr val="tx1"/>
                </a:solidFill>
                <a:latin typeface="+mj-lt"/>
              </a:rPr>
              <a:t>”</a:t>
            </a:r>
          </a:p>
          <a:p>
            <a:pPr lvl="1">
              <a:lnSpc>
                <a:spcPct val="150000"/>
              </a:lnSpc>
            </a:pPr>
            <a:r>
              <a:rPr lang="en-US" sz="2000" dirty="0">
                <a:solidFill>
                  <a:schemeClr val="tx1"/>
                </a:solidFill>
                <a:latin typeface="+mj-lt"/>
              </a:rPr>
              <a:t>The following items should be initialized here:</a:t>
            </a:r>
          </a:p>
          <a:p>
            <a:pPr lvl="2">
              <a:lnSpc>
                <a:spcPct val="150000"/>
              </a:lnSpc>
            </a:pPr>
            <a:r>
              <a:rPr lang="en-US" sz="2000" b="1" dirty="0">
                <a:solidFill>
                  <a:schemeClr val="tx1"/>
                </a:solidFill>
                <a:latin typeface="+mj-lt"/>
              </a:rPr>
              <a:t>Free block list, BEG Block </a:t>
            </a:r>
            <a:r>
              <a:rPr lang="en-US" sz="2000" b="1" dirty="0">
                <a:solidFill>
                  <a:schemeClr val="tx1"/>
                </a:solidFill>
              </a:rPr>
              <a:t>, END Block</a:t>
            </a:r>
            <a:r>
              <a:rPr lang="en-US" sz="2000" b="1" dirty="0">
                <a:solidFill>
                  <a:schemeClr val="tx1"/>
                </a:solidFill>
                <a:latin typeface="+mj-lt"/>
              </a:rPr>
              <a:t> </a:t>
            </a:r>
            <a:r>
              <a:rPr lang="en-US" sz="2000" dirty="0">
                <a:solidFill>
                  <a:schemeClr val="tx1"/>
                </a:solidFill>
                <a:latin typeface="+mj-lt"/>
              </a:rPr>
              <a:t>and the </a:t>
            </a:r>
            <a:r>
              <a:rPr lang="en-US" sz="2000" b="1" dirty="0">
                <a:solidFill>
                  <a:schemeClr val="tx1"/>
                </a:solidFill>
                <a:latin typeface="+mj-lt"/>
              </a:rPr>
              <a:t>first free block</a:t>
            </a:r>
            <a:endParaRPr lang="en-US" sz="2000" dirty="0">
              <a:solidFill>
                <a:schemeClr val="tx1"/>
              </a:solidFill>
              <a:latin typeface="+mj-lt"/>
            </a:endParaRPr>
          </a:p>
          <a:p>
            <a:pPr>
              <a:lnSpc>
                <a:spcPct val="150000"/>
              </a:lnSpc>
            </a:pPr>
            <a:r>
              <a:rPr lang="en-US" b="1" dirty="0"/>
              <a:t>Testing: </a:t>
            </a:r>
            <a:r>
              <a:rPr lang="en-US" b="1" dirty="0">
                <a:solidFill>
                  <a:schemeClr val="tx1"/>
                </a:solidFill>
                <a:latin typeface="Courier New" panose="02070309020205020404" pitchFamily="49" charset="0"/>
                <a:cs typeface="Courier New" panose="02070309020205020404" pitchFamily="49" charset="0"/>
              </a:rPr>
              <a:t>FOS&gt; </a:t>
            </a:r>
            <a:r>
              <a:rPr lang="en-US" b="1" dirty="0" err="1">
                <a:solidFill>
                  <a:schemeClr val="tx1"/>
                </a:solidFill>
                <a:latin typeface="Courier New" panose="02070309020205020404" pitchFamily="49" charset="0"/>
                <a:cs typeface="Courier New" panose="02070309020205020404" pitchFamily="49" charset="0"/>
              </a:rPr>
              <a:t>tst</a:t>
            </a: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dynalloc</a:t>
            </a: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init</a:t>
            </a:r>
            <a:endParaRPr lang="en-US" b="1" dirty="0">
              <a:solidFill>
                <a:schemeClr val="tx1"/>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38</a:t>
            </a:fld>
            <a:endParaRPr lang="en-US"/>
          </a:p>
        </p:txBody>
      </p:sp>
    </p:spTree>
    <p:extLst>
      <p:ext uri="{BB962C8B-B14F-4D97-AF65-F5344CB8AC3E}">
        <p14:creationId xmlns:p14="http://schemas.microsoft.com/office/powerpoint/2010/main" val="206006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#5:</a:t>
            </a:r>
            <a:r>
              <a:rPr lang="en-US" dirty="0"/>
              <a:t> Set Block Data</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0" y="1845734"/>
            <a:ext cx="12191999" cy="5012266"/>
          </a:xfrm>
        </p:spPr>
        <p:txBody>
          <a:bodyPr>
            <a:normAutofit/>
          </a:bodyPr>
          <a:lstStyle/>
          <a:p>
            <a:pPr marL="0" indent="0" algn="ctr">
              <a:lnSpc>
                <a:spcPct val="100000"/>
              </a:lnSpc>
              <a:buNone/>
            </a:pP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set_block_data</a:t>
            </a:r>
            <a:r>
              <a:rPr lang="en-US" sz="2400" b="1" dirty="0">
                <a:solidFill>
                  <a:srgbClr val="787878"/>
                </a:solidFill>
                <a:latin typeface="Consolas" panose="020B0609020204030204" pitchFamily="49" charset="0"/>
              </a:rPr>
              <a:t>(</a:t>
            </a:r>
            <a:r>
              <a:rPr lang="en-US" sz="2400" b="1" dirty="0">
                <a:solidFill>
                  <a:srgbClr val="535353"/>
                </a:solidFill>
                <a:latin typeface="Consolas" panose="020B0609020204030204" pitchFamily="49" charset="0"/>
              </a:rPr>
              <a:t>void</a:t>
            </a:r>
            <a:r>
              <a:rPr lang="en-US" sz="2400" b="1" dirty="0">
                <a:solidFill>
                  <a:srgbClr val="A36622"/>
                </a:solidFill>
                <a:latin typeface="Consolas" panose="020B0609020204030204" pitchFamily="49" charset="0"/>
              </a:rPr>
              <a:t>*</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va</a:t>
            </a:r>
            <a:r>
              <a:rPr lang="en-US" sz="2400" b="1" dirty="0">
                <a:solidFill>
                  <a:srgbClr val="A36622"/>
                </a:solidFill>
                <a:latin typeface="Consolas" panose="020B0609020204030204" pitchFamily="49" charset="0"/>
              </a:rPr>
              <a:t>,</a:t>
            </a:r>
            <a:r>
              <a:rPr lang="en-US" sz="2400" b="1" dirty="0">
                <a:solidFill>
                  <a:srgbClr val="000000"/>
                </a:solidFill>
                <a:latin typeface="Consolas" panose="020B0609020204030204" pitchFamily="49" charset="0"/>
              </a:rPr>
              <a:t> </a:t>
            </a:r>
            <a:r>
              <a:rPr lang="en-US" sz="2400" b="1" dirty="0">
                <a:solidFill>
                  <a:srgbClr val="535353"/>
                </a:solidFill>
                <a:latin typeface="Consolas" panose="020B0609020204030204" pitchFamily="49" charset="0"/>
              </a:rPr>
              <a:t>uint32</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totalSize</a:t>
            </a:r>
            <a:r>
              <a:rPr lang="en-US" sz="2400" b="1" dirty="0">
                <a:solidFill>
                  <a:srgbClr val="A36622"/>
                </a:solidFill>
                <a:latin typeface="Consolas" panose="020B0609020204030204" pitchFamily="49" charset="0"/>
              </a:rPr>
              <a:t>,</a:t>
            </a:r>
            <a:r>
              <a:rPr lang="en-US" sz="2400" b="1" dirty="0">
                <a:solidFill>
                  <a:srgbClr val="000000"/>
                </a:solidFill>
                <a:latin typeface="Consolas" panose="020B0609020204030204" pitchFamily="49" charset="0"/>
              </a:rPr>
              <a:t> </a:t>
            </a:r>
            <a:r>
              <a:rPr lang="en-US" sz="2400" b="1" dirty="0">
                <a:solidFill>
                  <a:srgbClr val="535353"/>
                </a:solidFill>
                <a:latin typeface="Consolas" panose="020B0609020204030204" pitchFamily="49" charset="0"/>
              </a:rPr>
              <a:t>bool</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isAllocated</a:t>
            </a:r>
            <a:r>
              <a:rPr lang="en-US" sz="2400" b="1" dirty="0">
                <a:solidFill>
                  <a:srgbClr val="787878"/>
                </a:solidFill>
                <a:latin typeface="Consolas" panose="020B0609020204030204" pitchFamily="49" charset="0"/>
              </a:rPr>
              <a:t>)</a:t>
            </a:r>
            <a:endParaRPr lang="en-US" sz="2400" b="1" dirty="0">
              <a:solidFill>
                <a:srgbClr val="A36622"/>
              </a:solidFill>
              <a:latin typeface="Consolas" panose="020B0609020204030204" pitchFamily="49" charset="0"/>
            </a:endParaRPr>
          </a:p>
          <a:p>
            <a:pPr>
              <a:lnSpc>
                <a:spcPct val="150000"/>
              </a:lnSpc>
            </a:pPr>
            <a:r>
              <a:rPr lang="en-US" b="1" dirty="0"/>
              <a:t>Description:</a:t>
            </a:r>
          </a:p>
          <a:p>
            <a:pPr lvl="1">
              <a:lnSpc>
                <a:spcPct val="150000"/>
              </a:lnSpc>
            </a:pPr>
            <a:r>
              <a:rPr lang="en-US" sz="2000" dirty="0">
                <a:solidFill>
                  <a:schemeClr val="tx1"/>
                </a:solidFill>
                <a:latin typeface="+mj-lt"/>
              </a:rPr>
              <a:t>Set the </a:t>
            </a:r>
            <a:r>
              <a:rPr lang="en-US" sz="2000" b="1" dirty="0">
                <a:solidFill>
                  <a:schemeClr val="tx1"/>
                </a:solidFill>
                <a:latin typeface="+mj-lt"/>
              </a:rPr>
              <a:t>header </a:t>
            </a:r>
            <a:r>
              <a:rPr lang="en-US" sz="2000" dirty="0">
                <a:solidFill>
                  <a:schemeClr val="tx1"/>
                </a:solidFill>
                <a:latin typeface="+mj-lt"/>
              </a:rPr>
              <a:t>&amp; </a:t>
            </a:r>
            <a:r>
              <a:rPr lang="en-US" sz="2000" b="1" dirty="0">
                <a:solidFill>
                  <a:schemeClr val="tx1"/>
                </a:solidFill>
                <a:latin typeface="+mj-lt"/>
              </a:rPr>
              <a:t>footer </a:t>
            </a:r>
            <a:r>
              <a:rPr lang="en-US" sz="2000" dirty="0">
                <a:solidFill>
                  <a:schemeClr val="tx1"/>
                </a:solidFill>
                <a:latin typeface="+mj-lt"/>
              </a:rPr>
              <a:t>of the block at the given </a:t>
            </a:r>
            <a:r>
              <a:rPr lang="en-US" sz="2000" b="1" dirty="0" err="1">
                <a:solidFill>
                  <a:srgbClr val="000000"/>
                </a:solidFill>
                <a:latin typeface="Consolas" panose="020B0609020204030204" pitchFamily="49" charset="0"/>
              </a:rPr>
              <a:t>va</a:t>
            </a:r>
            <a:r>
              <a:rPr lang="en-US" sz="2000" dirty="0">
                <a:solidFill>
                  <a:schemeClr val="tx1"/>
                </a:solidFill>
                <a:latin typeface="+mj-lt"/>
              </a:rPr>
              <a:t> with the given info (</a:t>
            </a:r>
            <a:r>
              <a:rPr lang="en-US" sz="2000" b="1" dirty="0" err="1">
                <a:solidFill>
                  <a:srgbClr val="000000"/>
                </a:solidFill>
                <a:latin typeface="Consolas" panose="020B0609020204030204" pitchFamily="49" charset="0"/>
              </a:rPr>
              <a:t>totalSize</a:t>
            </a:r>
            <a:r>
              <a:rPr lang="en-US" sz="2000" b="1" dirty="0">
                <a:solidFill>
                  <a:srgbClr val="000000"/>
                </a:solidFill>
                <a:latin typeface="Consolas" panose="020B0609020204030204" pitchFamily="49" charset="0"/>
              </a:rPr>
              <a:t> &amp; </a:t>
            </a:r>
            <a:r>
              <a:rPr lang="en-US" sz="2000" b="1" dirty="0" err="1">
                <a:solidFill>
                  <a:srgbClr val="000000"/>
                </a:solidFill>
                <a:latin typeface="Consolas" panose="020B0609020204030204" pitchFamily="49" charset="0"/>
              </a:rPr>
              <a:t>isAllocated</a:t>
            </a:r>
            <a:r>
              <a:rPr lang="en-US" sz="2000" dirty="0">
                <a:solidFill>
                  <a:schemeClr val="tx1"/>
                </a:solidFill>
              </a:rPr>
              <a:t>)</a:t>
            </a:r>
            <a:endParaRPr lang="en-US" sz="2000" dirty="0">
              <a:solidFill>
                <a:schemeClr val="tx1"/>
              </a:solidFill>
              <a:latin typeface="+mj-lt"/>
            </a:endParaRPr>
          </a:p>
          <a:p>
            <a:pPr>
              <a:lnSpc>
                <a:spcPct val="150000"/>
              </a:lnSpc>
            </a:pPr>
            <a:endParaRPr lang="en-US" b="1" dirty="0"/>
          </a:p>
          <a:p>
            <a:pPr>
              <a:lnSpc>
                <a:spcPct val="150000"/>
              </a:lnSpc>
            </a:pPr>
            <a:r>
              <a:rPr lang="en-US" b="1" dirty="0"/>
              <a:t>Testing: at your own…</a:t>
            </a:r>
          </a:p>
          <a:p>
            <a:pPr lvl="1">
              <a:lnSpc>
                <a:spcPct val="150000"/>
              </a:lnSpc>
            </a:pPr>
            <a:r>
              <a:rPr lang="en-US" sz="2000" b="1" dirty="0">
                <a:solidFill>
                  <a:schemeClr val="tx1"/>
                </a:solidFill>
                <a:latin typeface="+mj-lt"/>
                <a:cs typeface="Calibri" panose="020F0502020204030204" pitchFamily="34" charset="0"/>
              </a:rPr>
              <a:t>Hint: </a:t>
            </a:r>
            <a:r>
              <a:rPr lang="en-US" sz="2000" dirty="0">
                <a:solidFill>
                  <a:schemeClr val="tx1"/>
                </a:solidFill>
                <a:latin typeface="+mj-lt"/>
                <a:cs typeface="Calibri" panose="020F0502020204030204" pitchFamily="34" charset="0"/>
              </a:rPr>
              <a:t>can</a:t>
            </a:r>
            <a:r>
              <a:rPr lang="en-US" sz="2000" b="1" dirty="0">
                <a:solidFill>
                  <a:schemeClr val="tx1"/>
                </a:solidFill>
                <a:latin typeface="+mj-lt"/>
                <a:cs typeface="Calibri" panose="020F0502020204030204" pitchFamily="34" charset="0"/>
              </a:rPr>
              <a:t> </a:t>
            </a:r>
            <a:r>
              <a:rPr lang="en-US" sz="2000" dirty="0">
                <a:solidFill>
                  <a:schemeClr val="tx1"/>
                </a:solidFill>
                <a:latin typeface="+mj-lt"/>
                <a:cs typeface="Calibri" panose="020F0502020204030204" pitchFamily="34" charset="0"/>
              </a:rPr>
              <a:t>use the given functions to check that the data is correctly set</a:t>
            </a:r>
            <a:endParaRPr lang="en-US" sz="2000" b="1" dirty="0">
              <a:solidFill>
                <a:schemeClr val="tx1"/>
              </a:solidFill>
              <a:latin typeface="+mj-lt"/>
              <a:cs typeface="Calibri" panose="020F0502020204030204" pitchFamily="34"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39</a:t>
            </a:fld>
            <a:endParaRPr lang="en-US"/>
          </a:p>
        </p:txBody>
      </p:sp>
      <p:sp>
        <p:nvSpPr>
          <p:cNvPr id="5" name="Rectangle 4">
            <a:extLst>
              <a:ext uri="{FF2B5EF4-FFF2-40B4-BE49-F238E27FC236}">
                <a16:creationId xmlns:a16="http://schemas.microsoft.com/office/drawing/2014/main" id="{1775AE2D-F71D-52F5-62FB-8E80DDA3ABD1}"/>
              </a:ext>
            </a:extLst>
          </p:cNvPr>
          <p:cNvSpPr/>
          <p:nvPr/>
        </p:nvSpPr>
        <p:spPr>
          <a:xfrm>
            <a:off x="9335861" y="3929775"/>
            <a:ext cx="1456095" cy="211225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AE"/>
          </a:p>
        </p:txBody>
      </p:sp>
      <p:grpSp>
        <p:nvGrpSpPr>
          <p:cNvPr id="6" name="Group 5">
            <a:extLst>
              <a:ext uri="{FF2B5EF4-FFF2-40B4-BE49-F238E27FC236}">
                <a16:creationId xmlns:a16="http://schemas.microsoft.com/office/drawing/2014/main" id="{8357403B-00FD-B06B-15B0-0A2793FAF08B}"/>
              </a:ext>
            </a:extLst>
          </p:cNvPr>
          <p:cNvGrpSpPr/>
          <p:nvPr/>
        </p:nvGrpSpPr>
        <p:grpSpPr>
          <a:xfrm>
            <a:off x="9347436" y="3929775"/>
            <a:ext cx="1432945" cy="318175"/>
            <a:chOff x="7893934" y="2783840"/>
            <a:chExt cx="1432945" cy="318175"/>
          </a:xfrm>
        </p:grpSpPr>
        <p:sp>
          <p:nvSpPr>
            <p:cNvPr id="7" name="Rectangle 6">
              <a:extLst>
                <a:ext uri="{FF2B5EF4-FFF2-40B4-BE49-F238E27FC236}">
                  <a16:creationId xmlns:a16="http://schemas.microsoft.com/office/drawing/2014/main" id="{BB42E6D9-FCE2-1C6B-F9A7-5B90FF246D94}"/>
                </a:ext>
              </a:extLst>
            </p:cNvPr>
            <p:cNvSpPr/>
            <p:nvPr/>
          </p:nvSpPr>
          <p:spPr>
            <a:xfrm>
              <a:off x="7893934" y="2783840"/>
              <a:ext cx="1157467" cy="318175"/>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size</a:t>
              </a:r>
              <a:endParaRPr lang="en-AE" dirty="0"/>
            </a:p>
          </p:txBody>
        </p:sp>
        <p:sp>
          <p:nvSpPr>
            <p:cNvPr id="8" name="Rectangle 7">
              <a:extLst>
                <a:ext uri="{FF2B5EF4-FFF2-40B4-BE49-F238E27FC236}">
                  <a16:creationId xmlns:a16="http://schemas.microsoft.com/office/drawing/2014/main" id="{CA45142F-CD3F-63F9-45DE-65EAE192E8FF}"/>
                </a:ext>
              </a:extLst>
            </p:cNvPr>
            <p:cNvSpPr/>
            <p:nvPr/>
          </p:nvSpPr>
          <p:spPr>
            <a:xfrm>
              <a:off x="9062977" y="2783840"/>
              <a:ext cx="263902" cy="318175"/>
            </a:xfrm>
            <a:prstGeom prst="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a</a:t>
              </a:r>
              <a:endParaRPr lang="en-AE" dirty="0"/>
            </a:p>
          </p:txBody>
        </p:sp>
      </p:grpSp>
      <p:grpSp>
        <p:nvGrpSpPr>
          <p:cNvPr id="9" name="Group 8">
            <a:extLst>
              <a:ext uri="{FF2B5EF4-FFF2-40B4-BE49-F238E27FC236}">
                <a16:creationId xmlns:a16="http://schemas.microsoft.com/office/drawing/2014/main" id="{3B888F98-6ABF-0C43-E752-D72D7921CB67}"/>
              </a:ext>
            </a:extLst>
          </p:cNvPr>
          <p:cNvGrpSpPr/>
          <p:nvPr/>
        </p:nvGrpSpPr>
        <p:grpSpPr>
          <a:xfrm>
            <a:off x="9347436" y="5714077"/>
            <a:ext cx="1432945" cy="318175"/>
            <a:chOff x="7893934" y="2783840"/>
            <a:chExt cx="1432945" cy="318175"/>
          </a:xfrm>
        </p:grpSpPr>
        <p:sp>
          <p:nvSpPr>
            <p:cNvPr id="10" name="Rectangle 9">
              <a:extLst>
                <a:ext uri="{FF2B5EF4-FFF2-40B4-BE49-F238E27FC236}">
                  <a16:creationId xmlns:a16="http://schemas.microsoft.com/office/drawing/2014/main" id="{56105A34-0FE3-7236-E398-86C2327308AC}"/>
                </a:ext>
              </a:extLst>
            </p:cNvPr>
            <p:cNvSpPr/>
            <p:nvPr/>
          </p:nvSpPr>
          <p:spPr>
            <a:xfrm>
              <a:off x="7893934" y="2783840"/>
              <a:ext cx="1157467" cy="318175"/>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size</a:t>
              </a:r>
              <a:endParaRPr lang="en-AE" dirty="0"/>
            </a:p>
          </p:txBody>
        </p:sp>
        <p:sp>
          <p:nvSpPr>
            <p:cNvPr id="11" name="Rectangle 10">
              <a:extLst>
                <a:ext uri="{FF2B5EF4-FFF2-40B4-BE49-F238E27FC236}">
                  <a16:creationId xmlns:a16="http://schemas.microsoft.com/office/drawing/2014/main" id="{59318E50-8A12-CD2D-5206-35F70F6AE970}"/>
                </a:ext>
              </a:extLst>
            </p:cNvPr>
            <p:cNvSpPr/>
            <p:nvPr/>
          </p:nvSpPr>
          <p:spPr>
            <a:xfrm>
              <a:off x="9062977" y="2783840"/>
              <a:ext cx="263902" cy="318175"/>
            </a:xfrm>
            <a:prstGeom prst="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a</a:t>
              </a:r>
              <a:endParaRPr lang="en-AE" dirty="0"/>
            </a:p>
          </p:txBody>
        </p:sp>
      </p:grpSp>
      <p:sp>
        <p:nvSpPr>
          <p:cNvPr id="12" name="TextBox 11">
            <a:extLst>
              <a:ext uri="{FF2B5EF4-FFF2-40B4-BE49-F238E27FC236}">
                <a16:creationId xmlns:a16="http://schemas.microsoft.com/office/drawing/2014/main" id="{011C9D7F-7143-D940-EB18-2F61C6D48D6F}"/>
              </a:ext>
            </a:extLst>
          </p:cNvPr>
          <p:cNvSpPr txBox="1"/>
          <p:nvPr/>
        </p:nvSpPr>
        <p:spPr>
          <a:xfrm>
            <a:off x="10804302" y="5694784"/>
            <a:ext cx="351378" cy="369332"/>
          </a:xfrm>
          <a:prstGeom prst="rect">
            <a:avLst/>
          </a:prstGeom>
          <a:noFill/>
        </p:spPr>
        <p:txBody>
          <a:bodyPr wrap="none" rtlCol="0">
            <a:spAutoFit/>
          </a:bodyPr>
          <a:lstStyle/>
          <a:p>
            <a:r>
              <a:rPr lang="en-US" b="1" dirty="0"/>
              <a:t>H</a:t>
            </a:r>
            <a:endParaRPr lang="en-AE" b="1" dirty="0"/>
          </a:p>
        </p:txBody>
      </p:sp>
      <p:sp>
        <p:nvSpPr>
          <p:cNvPr id="13" name="TextBox 12">
            <a:extLst>
              <a:ext uri="{FF2B5EF4-FFF2-40B4-BE49-F238E27FC236}">
                <a16:creationId xmlns:a16="http://schemas.microsoft.com/office/drawing/2014/main" id="{C6A7EB25-59E3-7C69-B892-F60654B07220}"/>
              </a:ext>
            </a:extLst>
          </p:cNvPr>
          <p:cNvSpPr txBox="1"/>
          <p:nvPr/>
        </p:nvSpPr>
        <p:spPr>
          <a:xfrm>
            <a:off x="10794549" y="3904196"/>
            <a:ext cx="311304" cy="369332"/>
          </a:xfrm>
          <a:prstGeom prst="rect">
            <a:avLst/>
          </a:prstGeom>
          <a:noFill/>
        </p:spPr>
        <p:txBody>
          <a:bodyPr wrap="none" rtlCol="0">
            <a:spAutoFit/>
          </a:bodyPr>
          <a:lstStyle/>
          <a:p>
            <a:r>
              <a:rPr lang="en-US" b="1" dirty="0"/>
              <a:t>F</a:t>
            </a:r>
            <a:endParaRPr lang="en-AE" b="1" dirty="0"/>
          </a:p>
        </p:txBody>
      </p:sp>
      <p:sp>
        <p:nvSpPr>
          <p:cNvPr id="14" name="TextBox 13">
            <a:extLst>
              <a:ext uri="{FF2B5EF4-FFF2-40B4-BE49-F238E27FC236}">
                <a16:creationId xmlns:a16="http://schemas.microsoft.com/office/drawing/2014/main" id="{6DBBFB6A-35D6-ABF4-D36B-FB79328884CD}"/>
              </a:ext>
            </a:extLst>
          </p:cNvPr>
          <p:cNvSpPr txBox="1"/>
          <p:nvPr/>
        </p:nvSpPr>
        <p:spPr>
          <a:xfrm>
            <a:off x="8468066" y="5503832"/>
            <a:ext cx="437940" cy="369332"/>
          </a:xfrm>
          <a:prstGeom prst="rect">
            <a:avLst/>
          </a:prstGeom>
          <a:noFill/>
        </p:spPr>
        <p:txBody>
          <a:bodyPr wrap="none" rtlCol="0">
            <a:spAutoFit/>
          </a:bodyPr>
          <a:lstStyle/>
          <a:p>
            <a:r>
              <a:rPr lang="en-US" sz="1800" b="1" dirty="0" err="1">
                <a:solidFill>
                  <a:srgbClr val="000000"/>
                </a:solidFill>
                <a:latin typeface="Consolas" panose="020B0609020204030204" pitchFamily="49" charset="0"/>
              </a:rPr>
              <a:t>va</a:t>
            </a:r>
            <a:endParaRPr lang="en-AE" dirty="0"/>
          </a:p>
        </p:txBody>
      </p:sp>
      <p:cxnSp>
        <p:nvCxnSpPr>
          <p:cNvPr id="16" name="Straight Arrow Connector 15">
            <a:extLst>
              <a:ext uri="{FF2B5EF4-FFF2-40B4-BE49-F238E27FC236}">
                <a16:creationId xmlns:a16="http://schemas.microsoft.com/office/drawing/2014/main" id="{4FE855E9-DF5D-984E-3C0C-0C866EE0BFFE}"/>
              </a:ext>
            </a:extLst>
          </p:cNvPr>
          <p:cNvCxnSpPr>
            <a:stCxn id="14" idx="3"/>
          </p:cNvCxnSpPr>
          <p:nvPr/>
        </p:nvCxnSpPr>
        <p:spPr>
          <a:xfrm>
            <a:off x="8906006" y="5688498"/>
            <a:ext cx="441430" cy="62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7018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32" presetClass="emph" presetSubtype="0" fill="hold" nodeType="withEffect">
                                  <p:stCondLst>
                                    <p:cond delay="0"/>
                                  </p:stCondLst>
                                  <p:childTnLst>
                                    <p:animRot by="120000">
                                      <p:cBhvr>
                                        <p:cTn id="8" dur="100" fill="hold">
                                          <p:stCondLst>
                                            <p:cond delay="0"/>
                                          </p:stCondLst>
                                        </p:cTn>
                                        <p:tgtEl>
                                          <p:spTgt spid="6"/>
                                        </p:tgtEl>
                                        <p:attrNameLst>
                                          <p:attrName>r</p:attrName>
                                        </p:attrNameLst>
                                      </p:cBhvr>
                                    </p:animRot>
                                    <p:animRot by="-240000">
                                      <p:cBhvr>
                                        <p:cTn id="9" dur="200" fill="hold">
                                          <p:stCondLst>
                                            <p:cond delay="200"/>
                                          </p:stCondLst>
                                        </p:cTn>
                                        <p:tgtEl>
                                          <p:spTgt spid="6"/>
                                        </p:tgtEl>
                                        <p:attrNameLst>
                                          <p:attrName>r</p:attrName>
                                        </p:attrNameLst>
                                      </p:cBhvr>
                                    </p:animRot>
                                    <p:animRot by="240000">
                                      <p:cBhvr>
                                        <p:cTn id="10" dur="200" fill="hold">
                                          <p:stCondLst>
                                            <p:cond delay="400"/>
                                          </p:stCondLst>
                                        </p:cTn>
                                        <p:tgtEl>
                                          <p:spTgt spid="6"/>
                                        </p:tgtEl>
                                        <p:attrNameLst>
                                          <p:attrName>r</p:attrName>
                                        </p:attrNameLst>
                                      </p:cBhvr>
                                    </p:animRot>
                                    <p:animRot by="-240000">
                                      <p:cBhvr>
                                        <p:cTn id="11" dur="200" fill="hold">
                                          <p:stCondLst>
                                            <p:cond delay="600"/>
                                          </p:stCondLst>
                                        </p:cTn>
                                        <p:tgtEl>
                                          <p:spTgt spid="6"/>
                                        </p:tgtEl>
                                        <p:attrNameLst>
                                          <p:attrName>r</p:attrName>
                                        </p:attrNameLst>
                                      </p:cBhvr>
                                    </p:animRot>
                                    <p:animRot by="120000">
                                      <p:cBhvr>
                                        <p:cTn id="12" dur="200" fill="hold">
                                          <p:stCondLst>
                                            <p:cond delay="800"/>
                                          </p:stCondLst>
                                        </p:cTn>
                                        <p:tgtEl>
                                          <p:spTgt spid="6"/>
                                        </p:tgtEl>
                                        <p:attrNameLst>
                                          <p:attrName>r</p:attrName>
                                        </p:attrNameLst>
                                      </p:cBhvr>
                                    </p:animRot>
                                  </p:childTnLst>
                                </p:cTn>
                              </p:par>
                              <p:par>
                                <p:cTn id="13" presetID="32" presetClass="emph" presetSubtype="0" fill="hold" nodeType="withEffect">
                                  <p:stCondLst>
                                    <p:cond delay="0"/>
                                  </p:stCondLst>
                                  <p:childTnLst>
                                    <p:animRot by="120000">
                                      <p:cBhvr>
                                        <p:cTn id="14" dur="100" fill="hold">
                                          <p:stCondLst>
                                            <p:cond delay="0"/>
                                          </p:stCondLst>
                                        </p:cTn>
                                        <p:tgtEl>
                                          <p:spTgt spid="9"/>
                                        </p:tgtEl>
                                        <p:attrNameLst>
                                          <p:attrName>r</p:attrName>
                                        </p:attrNameLst>
                                      </p:cBhvr>
                                    </p:animRot>
                                    <p:animRot by="-240000">
                                      <p:cBhvr>
                                        <p:cTn id="15" dur="200" fill="hold">
                                          <p:stCondLst>
                                            <p:cond delay="200"/>
                                          </p:stCondLst>
                                        </p:cTn>
                                        <p:tgtEl>
                                          <p:spTgt spid="9"/>
                                        </p:tgtEl>
                                        <p:attrNameLst>
                                          <p:attrName>r</p:attrName>
                                        </p:attrNameLst>
                                      </p:cBhvr>
                                    </p:animRot>
                                    <p:animRot by="240000">
                                      <p:cBhvr>
                                        <p:cTn id="16" dur="200" fill="hold">
                                          <p:stCondLst>
                                            <p:cond delay="400"/>
                                          </p:stCondLst>
                                        </p:cTn>
                                        <p:tgtEl>
                                          <p:spTgt spid="9"/>
                                        </p:tgtEl>
                                        <p:attrNameLst>
                                          <p:attrName>r</p:attrName>
                                        </p:attrNameLst>
                                      </p:cBhvr>
                                    </p:animRot>
                                    <p:animRot by="-240000">
                                      <p:cBhvr>
                                        <p:cTn id="17" dur="200" fill="hold">
                                          <p:stCondLst>
                                            <p:cond delay="600"/>
                                          </p:stCondLst>
                                        </p:cTn>
                                        <p:tgtEl>
                                          <p:spTgt spid="9"/>
                                        </p:tgtEl>
                                        <p:attrNameLst>
                                          <p:attrName>r</p:attrName>
                                        </p:attrNameLst>
                                      </p:cBhvr>
                                    </p:animRot>
                                    <p:animRot by="120000">
                                      <p:cBhvr>
                                        <p:cTn id="18" dur="200" fill="hold">
                                          <p:stCondLst>
                                            <p:cond delay="800"/>
                                          </p:stCondLst>
                                        </p:cTn>
                                        <p:tgtEl>
                                          <p:spTgt spid="9"/>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C2F4D8E-8737-0BBC-9079-A326AF5ABB21}"/>
              </a:ext>
            </a:extLst>
          </p:cNvPr>
          <p:cNvSpPr>
            <a:spLocks noGrp="1"/>
          </p:cNvSpPr>
          <p:nvPr>
            <p:ph type="sldNum" sz="quarter" idx="12"/>
          </p:nvPr>
        </p:nvSpPr>
        <p:spPr/>
        <p:txBody>
          <a:bodyPr/>
          <a:lstStyle/>
          <a:p>
            <a:fld id="{090AD7CF-F0A2-4383-A038-D82EAAF254E2}" type="slidenum">
              <a:rPr lang="en-US" smtClean="0"/>
              <a:t>4</a:t>
            </a:fld>
            <a:endParaRPr lang="en-US"/>
          </a:p>
        </p:txBody>
      </p:sp>
      <p:sp>
        <p:nvSpPr>
          <p:cNvPr id="5" name="Content Placeholder 2">
            <a:extLst>
              <a:ext uri="{FF2B5EF4-FFF2-40B4-BE49-F238E27FC236}">
                <a16:creationId xmlns:a16="http://schemas.microsoft.com/office/drawing/2014/main" id="{27335058-C1A0-1850-8421-8E9CCB877474}"/>
              </a:ext>
            </a:extLst>
          </p:cNvPr>
          <p:cNvSpPr>
            <a:spLocks noGrp="1"/>
          </p:cNvSpPr>
          <p:nvPr>
            <p:ph idx="1"/>
          </p:nvPr>
        </p:nvSpPr>
        <p:spPr>
          <a:xfrm>
            <a:off x="0" y="1083365"/>
            <a:ext cx="12192000" cy="5774635"/>
          </a:xfrm>
          <a:solidFill>
            <a:schemeClr val="bg1"/>
          </a:solidFill>
        </p:spPr>
        <p:txBody>
          <a:bodyPr>
            <a:normAutofit/>
          </a:bodyPr>
          <a:lstStyle/>
          <a:p>
            <a:pPr>
              <a:lnSpc>
                <a:spcPct val="110000"/>
              </a:lnSpc>
              <a:buNone/>
            </a:pPr>
            <a:r>
              <a:rPr lang="en-US" sz="3000" b="1" dirty="0">
                <a:solidFill>
                  <a:srgbClr val="FF0000"/>
                </a:solidFill>
              </a:rPr>
              <a:t>ADVICE#1</a:t>
            </a:r>
            <a:r>
              <a:rPr lang="en-US" sz="3000" b="1" dirty="0"/>
              <a:t>: WORK AS A TEAM</a:t>
            </a:r>
          </a:p>
          <a:p>
            <a:pPr>
              <a:lnSpc>
                <a:spcPct val="110000"/>
              </a:lnSpc>
            </a:pPr>
            <a:r>
              <a:rPr lang="en-US" dirty="0"/>
              <a:t>Milestone 1 Functions:</a:t>
            </a:r>
          </a:p>
          <a:p>
            <a:pPr marL="685800" lvl="1" indent="-228600">
              <a:lnSpc>
                <a:spcPct val="110000"/>
              </a:lnSpc>
              <a:buFont typeface="+mj-lt"/>
              <a:buAutoNum type="arabicPeriod"/>
            </a:pPr>
            <a:r>
              <a:rPr lang="en-US" dirty="0"/>
              <a:t>Command Prompt	</a:t>
            </a:r>
            <a:r>
              <a:rPr lang="en-US" dirty="0">
                <a:sym typeface="Wingdings" panose="05000000000000000000" pitchFamily="2" charset="2"/>
              </a:rPr>
              <a:t>      1 function</a:t>
            </a:r>
            <a:endParaRPr lang="en-US" dirty="0"/>
          </a:p>
          <a:p>
            <a:pPr marL="685800" lvl="1" indent="-228600">
              <a:lnSpc>
                <a:spcPct val="110000"/>
              </a:lnSpc>
              <a:buFont typeface="+mj-lt"/>
              <a:buAutoNum type="arabicPeriod"/>
            </a:pPr>
            <a:r>
              <a:rPr lang="en-US" dirty="0"/>
              <a:t>System Calls	</a:t>
            </a:r>
            <a:r>
              <a:rPr lang="en-US" dirty="0">
                <a:sym typeface="Wingdings" panose="05000000000000000000" pitchFamily="2" charset="2"/>
              </a:rPr>
              <a:t>      2 requirements</a:t>
            </a:r>
            <a:endParaRPr lang="en-US" dirty="0"/>
          </a:p>
          <a:p>
            <a:pPr marL="685800" lvl="1" indent="-228600">
              <a:lnSpc>
                <a:spcPct val="110000"/>
              </a:lnSpc>
              <a:buFont typeface="+mj-lt"/>
              <a:buAutoNum type="arabicPeriod"/>
            </a:pPr>
            <a:r>
              <a:rPr lang="en-US" dirty="0"/>
              <a:t>Dynamic Allocator	</a:t>
            </a:r>
            <a:r>
              <a:rPr lang="en-US" dirty="0">
                <a:sym typeface="Wingdings" pitchFamily="2" charset="2"/>
              </a:rPr>
              <a:t>      5 functions + 1 test</a:t>
            </a:r>
          </a:p>
          <a:p>
            <a:pPr marL="685800" lvl="1" indent="-228600">
              <a:lnSpc>
                <a:spcPct val="110000"/>
              </a:lnSpc>
              <a:buFont typeface="+mj-lt"/>
              <a:buAutoNum type="arabicPeriod"/>
            </a:pPr>
            <a:r>
              <a:rPr lang="en-US" dirty="0"/>
              <a:t>Locks		</a:t>
            </a:r>
            <a:r>
              <a:rPr lang="en-US" dirty="0">
                <a:sym typeface="Wingdings" pitchFamily="2" charset="2"/>
              </a:rPr>
              <a:t>      5 functions</a:t>
            </a:r>
            <a:endParaRPr lang="en-US" dirty="0"/>
          </a:p>
          <a:p>
            <a:pPr marL="57150" indent="0">
              <a:lnSpc>
                <a:spcPct val="110000"/>
              </a:lnSpc>
              <a:buNone/>
            </a:pPr>
            <a:r>
              <a:rPr lang="en-US" sz="3000" b="1" dirty="0">
                <a:solidFill>
                  <a:srgbClr val="FF0000"/>
                </a:solidFill>
              </a:rPr>
              <a:t>ADVICE#2</a:t>
            </a:r>
            <a:r>
              <a:rPr lang="en-US" sz="3000" b="1" dirty="0"/>
              <a:t>: START </a:t>
            </a:r>
            <a:r>
              <a:rPr lang="en-US" sz="3000" dirty="0"/>
              <a:t>immediately!</a:t>
            </a:r>
          </a:p>
          <a:p>
            <a:pPr lvl="2">
              <a:lnSpc>
                <a:spcPct val="110000"/>
              </a:lnSpc>
            </a:pPr>
            <a:r>
              <a:rPr lang="en-US" sz="2000" dirty="0"/>
              <a:t>To have the chance to ask and to understand errors in your code in whatever you want during your </a:t>
            </a:r>
            <a:r>
              <a:rPr lang="en-US" sz="2000" b="1" dirty="0"/>
              <a:t>mentor’s support before the deadline</a:t>
            </a:r>
            <a:r>
              <a:rPr lang="en-US" sz="2000" dirty="0"/>
              <a:t>.</a:t>
            </a:r>
          </a:p>
          <a:p>
            <a:pPr marL="57150" indent="0">
              <a:lnSpc>
                <a:spcPct val="110000"/>
              </a:lnSpc>
              <a:buNone/>
            </a:pPr>
            <a:r>
              <a:rPr lang="en-US" sz="3000" b="1" dirty="0">
                <a:solidFill>
                  <a:srgbClr val="FF0000"/>
                </a:solidFill>
              </a:rPr>
              <a:t>ADVICE#3</a:t>
            </a:r>
            <a:r>
              <a:rPr lang="en-US" sz="3000" b="1" dirty="0"/>
              <a:t>: MUST </a:t>
            </a:r>
            <a:r>
              <a:rPr lang="en-US" sz="3000" dirty="0"/>
              <a:t>read the </a:t>
            </a:r>
            <a:r>
              <a:rPr lang="en-US" sz="3000" b="1" dirty="0"/>
              <a:t>ppt &amp; doc</a:t>
            </a:r>
            <a:r>
              <a:rPr lang="en-US" sz="3000" dirty="0"/>
              <a:t> CAREFULLY</a:t>
            </a:r>
          </a:p>
          <a:p>
            <a:pPr lvl="2">
              <a:lnSpc>
                <a:spcPct val="110000"/>
              </a:lnSpc>
            </a:pPr>
            <a:r>
              <a:rPr lang="en-US" sz="2000" dirty="0"/>
              <a:t>Detailed steps</a:t>
            </a:r>
          </a:p>
          <a:p>
            <a:pPr lvl="2">
              <a:lnSpc>
                <a:spcPct val="110000"/>
              </a:lnSpc>
            </a:pPr>
            <a:r>
              <a:rPr lang="en-US" sz="2000" dirty="0"/>
              <a:t>Helper ready made functions (</a:t>
            </a:r>
            <a:r>
              <a:rPr lang="en-US" sz="2000" i="1" dirty="0"/>
              <a:t>appendices</a:t>
            </a:r>
            <a:r>
              <a:rPr lang="en-US" sz="2000" dirty="0"/>
              <a:t>)</a:t>
            </a:r>
            <a:endParaRPr lang="ar-EG" sz="2000" dirty="0"/>
          </a:p>
        </p:txBody>
      </p:sp>
      <p:sp>
        <p:nvSpPr>
          <p:cNvPr id="6" name="Rectangle 5">
            <a:extLst>
              <a:ext uri="{FF2B5EF4-FFF2-40B4-BE49-F238E27FC236}">
                <a16:creationId xmlns:a16="http://schemas.microsoft.com/office/drawing/2014/main" id="{8CAA3D32-FF05-983F-4278-034AFF650CAE}"/>
              </a:ext>
            </a:extLst>
          </p:cNvPr>
          <p:cNvSpPr/>
          <p:nvPr/>
        </p:nvSpPr>
        <p:spPr>
          <a:xfrm>
            <a:off x="6460435" y="2353228"/>
            <a:ext cx="5121965" cy="1077218"/>
          </a:xfrm>
          <a:prstGeom prst="rect">
            <a:avLst/>
          </a:prstGeom>
        </p:spPr>
        <p:txBody>
          <a:bodyPr wrap="square">
            <a:spAutoFit/>
          </a:bodyPr>
          <a:lstStyle/>
          <a:p>
            <a:pPr algn="ctr"/>
            <a:r>
              <a:rPr lang="en-US" sz="3200" dirty="0"/>
              <a:t>≈ </a:t>
            </a:r>
            <a:r>
              <a:rPr lang="en-US" sz="3200" b="1" dirty="0">
                <a:solidFill>
                  <a:srgbClr val="FF0000"/>
                </a:solidFill>
              </a:rPr>
              <a:t>2~3 Functions/member </a:t>
            </a:r>
          </a:p>
          <a:p>
            <a:pPr algn="ctr"/>
            <a:r>
              <a:rPr lang="en-US" sz="3200" dirty="0"/>
              <a:t>on </a:t>
            </a:r>
            <a:r>
              <a:rPr lang="en-US" sz="3200" b="1" dirty="0"/>
              <a:t>2 Weeks</a:t>
            </a:r>
          </a:p>
        </p:txBody>
      </p:sp>
      <p:sp>
        <p:nvSpPr>
          <p:cNvPr id="8" name="Title 1">
            <a:extLst>
              <a:ext uri="{FF2B5EF4-FFF2-40B4-BE49-F238E27FC236}">
                <a16:creationId xmlns:a16="http://schemas.microsoft.com/office/drawing/2014/main" id="{3B185951-CA11-D235-56FE-077B39063583}"/>
              </a:ext>
            </a:extLst>
          </p:cNvPr>
          <p:cNvSpPr>
            <a:spLocks noGrp="1"/>
          </p:cNvSpPr>
          <p:nvPr>
            <p:ph type="title"/>
          </p:nvPr>
        </p:nvSpPr>
        <p:spPr>
          <a:xfrm>
            <a:off x="0" y="33090"/>
            <a:ext cx="10058400" cy="886214"/>
          </a:xfrm>
        </p:spPr>
        <p:txBody>
          <a:bodyPr/>
          <a:lstStyle/>
          <a:p>
            <a:r>
              <a:rPr lang="en-US" dirty="0"/>
              <a:t>Logistics</a:t>
            </a:r>
            <a:endParaRPr lang="ar-EG" dirty="0"/>
          </a:p>
        </p:txBody>
      </p:sp>
    </p:spTree>
    <p:extLst>
      <p:ext uri="{BB962C8B-B14F-4D97-AF65-F5344CB8AC3E}">
        <p14:creationId xmlns:p14="http://schemas.microsoft.com/office/powerpoint/2010/main" val="95920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#6:</a:t>
            </a:r>
            <a:r>
              <a:rPr lang="en-US" dirty="0"/>
              <a:t> Allocate by First Fit</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0" y="1845734"/>
            <a:ext cx="12192000" cy="5012266"/>
          </a:xfrm>
        </p:spPr>
        <p:txBody>
          <a:bodyPr>
            <a:normAutofit/>
          </a:bodyPr>
          <a:lstStyle/>
          <a:p>
            <a:pPr algn="ct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dirty="0">
                <a:solidFill>
                  <a:srgbClr val="A36622"/>
                </a:solidFill>
                <a:latin typeface="Consolas" panose="020B0609020204030204" pitchFamily="49" charset="0"/>
              </a:rPr>
              <a:t>*</a:t>
            </a:r>
            <a:r>
              <a:rPr lang="en-US" sz="2400" b="1" dirty="0" err="1">
                <a:solidFill>
                  <a:srgbClr val="000000"/>
                </a:solidFill>
                <a:latin typeface="Consolas" panose="020B0609020204030204" pitchFamily="49" charset="0"/>
              </a:rPr>
              <a:t>alloc_block_FF</a:t>
            </a:r>
            <a:r>
              <a:rPr lang="en-US" sz="2400" b="1" dirty="0">
                <a:solidFill>
                  <a:srgbClr val="787878"/>
                </a:solidFill>
                <a:latin typeface="Consolas" panose="020B0609020204030204" pitchFamily="49" charset="0"/>
              </a:rPr>
              <a:t>(</a:t>
            </a:r>
            <a:r>
              <a:rPr lang="en-US" sz="2400" b="1" dirty="0">
                <a:solidFill>
                  <a:srgbClr val="535353"/>
                </a:solidFill>
                <a:latin typeface="Consolas" panose="020B0609020204030204" pitchFamily="49" charset="0"/>
              </a:rPr>
              <a:t>uint32</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required_size</a:t>
            </a:r>
            <a:r>
              <a:rPr lang="en-US" sz="2400" b="1" dirty="0">
                <a:solidFill>
                  <a:srgbClr val="787878"/>
                </a:solidFill>
                <a:latin typeface="Consolas" panose="020B0609020204030204" pitchFamily="49" charset="0"/>
              </a:rPr>
              <a:t>)</a:t>
            </a:r>
          </a:p>
          <a:p>
            <a:pPr algn="just">
              <a:lnSpc>
                <a:spcPct val="150000"/>
              </a:lnSpc>
            </a:pPr>
            <a:r>
              <a:rPr lang="en-US" b="1" dirty="0"/>
              <a:t>Description:</a:t>
            </a:r>
          </a:p>
          <a:p>
            <a:pPr lvl="1" algn="just">
              <a:lnSpc>
                <a:spcPct val="150000"/>
              </a:lnSpc>
            </a:pPr>
            <a:r>
              <a:rPr lang="en-US" sz="2000" dirty="0">
                <a:solidFill>
                  <a:schemeClr val="tx1"/>
                </a:solidFill>
              </a:rPr>
              <a:t>Find the first block the fit the </a:t>
            </a:r>
            <a:r>
              <a:rPr lang="en-US" sz="2000" b="1" dirty="0">
                <a:solidFill>
                  <a:schemeClr val="tx1"/>
                </a:solidFill>
              </a:rPr>
              <a:t>required size </a:t>
            </a:r>
            <a:r>
              <a:rPr lang="en-US" sz="2000" dirty="0">
                <a:solidFill>
                  <a:schemeClr val="tx1"/>
                </a:solidFill>
              </a:rPr>
              <a:t>in addition to the </a:t>
            </a:r>
            <a:r>
              <a:rPr lang="en-US" sz="2000" b="1" dirty="0">
                <a:solidFill>
                  <a:schemeClr val="tx1"/>
                </a:solidFill>
              </a:rPr>
              <a:t>size of its metadata </a:t>
            </a:r>
            <a:r>
              <a:rPr lang="en-US" sz="2000" dirty="0">
                <a:solidFill>
                  <a:schemeClr val="tx1"/>
                </a:solidFill>
              </a:rPr>
              <a:t>(First Fit)</a:t>
            </a:r>
          </a:p>
          <a:p>
            <a:pPr lvl="1" algn="just">
              <a:lnSpc>
                <a:spcPct val="150000"/>
              </a:lnSpc>
            </a:pPr>
            <a:r>
              <a:rPr lang="en-US" sz="2000" dirty="0">
                <a:solidFill>
                  <a:schemeClr val="tx1"/>
                </a:solidFill>
              </a:rPr>
              <a:t>If no sufficiently large free block is found, call </a:t>
            </a:r>
            <a:r>
              <a:rPr lang="en-US" sz="2000" b="1" dirty="0" err="1">
                <a:solidFill>
                  <a:schemeClr val="tx1"/>
                </a:solidFill>
                <a:latin typeface="Courier New" panose="02070309020205020404" pitchFamily="49" charset="0"/>
                <a:cs typeface="Courier New" panose="02070309020205020404" pitchFamily="49" charset="0"/>
              </a:rPr>
              <a:t>sbrk</a:t>
            </a:r>
            <a:r>
              <a:rPr lang="en-US" sz="2000" dirty="0">
                <a:solidFill>
                  <a:schemeClr val="tx1"/>
                </a:solidFill>
              </a:rPr>
              <a:t> to create more space on the heap.</a:t>
            </a:r>
          </a:p>
          <a:p>
            <a:pPr lvl="1" algn="just">
              <a:lnSpc>
                <a:spcPct val="150000"/>
              </a:lnSpc>
            </a:pPr>
            <a:r>
              <a:rPr lang="en-US" sz="2000" dirty="0">
                <a:solidFill>
                  <a:schemeClr val="tx1"/>
                </a:solidFill>
              </a:rPr>
              <a:t>If the found block is </a:t>
            </a:r>
            <a:r>
              <a:rPr lang="en-US" sz="2000" b="1" dirty="0">
                <a:solidFill>
                  <a:schemeClr val="tx1"/>
                </a:solidFill>
              </a:rPr>
              <a:t>so large</a:t>
            </a:r>
            <a:r>
              <a:rPr lang="en-US" sz="2000" dirty="0">
                <a:solidFill>
                  <a:schemeClr val="tx1"/>
                </a:solidFill>
              </a:rPr>
              <a:t>: </a:t>
            </a:r>
            <a:r>
              <a:rPr lang="en-US" sz="2000" b="1" dirty="0">
                <a:solidFill>
                  <a:schemeClr val="tx1"/>
                </a:solidFill>
              </a:rPr>
              <a:t>split </a:t>
            </a:r>
            <a:r>
              <a:rPr lang="en-US" sz="2000" dirty="0">
                <a:solidFill>
                  <a:schemeClr val="tx1"/>
                </a:solidFill>
              </a:rPr>
              <a:t>it into </a:t>
            </a:r>
            <a:r>
              <a:rPr lang="en-US" sz="2000" b="1" dirty="0">
                <a:solidFill>
                  <a:schemeClr val="tx1"/>
                </a:solidFill>
              </a:rPr>
              <a:t>two</a:t>
            </a:r>
            <a:r>
              <a:rPr lang="en-US" sz="2000" dirty="0">
                <a:solidFill>
                  <a:schemeClr val="tx1"/>
                </a:solidFill>
              </a:rPr>
              <a:t>; one to hold the required size, other to for residual free block.</a:t>
            </a:r>
          </a:p>
          <a:p>
            <a:pPr lvl="1" algn="just">
              <a:lnSpc>
                <a:spcPct val="150000"/>
              </a:lnSpc>
            </a:pPr>
            <a:r>
              <a:rPr lang="en-AE" sz="2000" dirty="0"/>
              <a:t>If the </a:t>
            </a:r>
            <a:r>
              <a:rPr lang="en-US" sz="2000" dirty="0">
                <a:solidFill>
                  <a:schemeClr val="tx1"/>
                </a:solidFill>
              </a:rPr>
              <a:t>found block is a </a:t>
            </a:r>
            <a:r>
              <a:rPr lang="en-AE" sz="2000" b="1" dirty="0"/>
              <a:t>bit larger</a:t>
            </a:r>
            <a:r>
              <a:rPr lang="en-AE" sz="2000" dirty="0"/>
              <a:t>, </a:t>
            </a:r>
            <a:r>
              <a:rPr lang="en-AE" sz="2000" b="1" dirty="0"/>
              <a:t>BUT </a:t>
            </a:r>
            <a:r>
              <a:rPr lang="en-AE" sz="2000" dirty="0"/>
              <a:t>not large enough for a new block</a:t>
            </a:r>
          </a:p>
          <a:p>
            <a:pPr marL="201168" lvl="1" indent="0" algn="just">
              <a:lnSpc>
                <a:spcPct val="150000"/>
              </a:lnSpc>
              <a:buNone/>
            </a:pPr>
            <a:r>
              <a:rPr lang="en-AE" sz="2000" dirty="0"/>
              <a:t>   so, </a:t>
            </a:r>
            <a:r>
              <a:rPr lang="en-AE" sz="2000" b="1" dirty="0"/>
              <a:t>don’t split!</a:t>
            </a:r>
            <a:r>
              <a:rPr lang="en-AE" sz="2000" dirty="0"/>
              <a:t> there’ll be some unused space at the end of the allocated block (</a:t>
            </a:r>
            <a:r>
              <a:rPr lang="en-AE" sz="2000" b="1" dirty="0"/>
              <a:t>internal fragmentation</a:t>
            </a:r>
            <a:r>
              <a:rPr lang="en-AE" sz="2000" dirty="0"/>
              <a:t>).</a:t>
            </a:r>
          </a:p>
          <a:p>
            <a:pPr lvl="1" algn="just">
              <a:lnSpc>
                <a:spcPct val="150000"/>
              </a:lnSpc>
            </a:pPr>
            <a:endParaRPr lang="en-US" dirty="0">
              <a:solidFill>
                <a:schemeClr val="tx1"/>
              </a:solidFill>
            </a:endParaRPr>
          </a:p>
          <a:p>
            <a:pPr marL="201168" lvl="1" indent="0" algn="just">
              <a:lnSpc>
                <a:spcPct val="150000"/>
              </a:lnSpc>
              <a:buNone/>
            </a:pPr>
            <a:endParaRPr lang="en-US" b="1" dirty="0">
              <a:solidFill>
                <a:schemeClr val="tx1"/>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40</a:t>
            </a:fld>
            <a:endParaRPr lang="en-US"/>
          </a:p>
        </p:txBody>
      </p:sp>
    </p:spTree>
    <p:extLst>
      <p:ext uri="{BB962C8B-B14F-4D97-AF65-F5344CB8AC3E}">
        <p14:creationId xmlns:p14="http://schemas.microsoft.com/office/powerpoint/2010/main" val="2446764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#6:</a:t>
            </a:r>
            <a:r>
              <a:rPr lang="en-US" dirty="0"/>
              <a:t> Allocate by First Fit</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0" y="1845734"/>
            <a:ext cx="12191999" cy="5012266"/>
          </a:xfrm>
        </p:spPr>
        <p:txBody>
          <a:bodyPr>
            <a:normAutofit/>
          </a:bodyPr>
          <a:lstStyle/>
          <a:p>
            <a:pPr algn="ct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dirty="0">
                <a:solidFill>
                  <a:srgbClr val="A36622"/>
                </a:solidFill>
                <a:latin typeface="Consolas" panose="020B0609020204030204" pitchFamily="49" charset="0"/>
              </a:rPr>
              <a:t>*</a:t>
            </a:r>
            <a:r>
              <a:rPr lang="en-US" sz="2400" b="1" dirty="0" err="1">
                <a:solidFill>
                  <a:srgbClr val="000000"/>
                </a:solidFill>
                <a:latin typeface="Consolas" panose="020B0609020204030204" pitchFamily="49" charset="0"/>
              </a:rPr>
              <a:t>alloc_block_FF</a:t>
            </a:r>
            <a:r>
              <a:rPr lang="en-US" sz="2400" b="1" dirty="0">
                <a:solidFill>
                  <a:srgbClr val="787878"/>
                </a:solidFill>
                <a:latin typeface="Consolas" panose="020B0609020204030204" pitchFamily="49" charset="0"/>
              </a:rPr>
              <a:t>(</a:t>
            </a:r>
            <a:r>
              <a:rPr lang="en-US" sz="2400" b="1" dirty="0">
                <a:solidFill>
                  <a:srgbClr val="535353"/>
                </a:solidFill>
                <a:latin typeface="Consolas" panose="020B0609020204030204" pitchFamily="49" charset="0"/>
              </a:rPr>
              <a:t>uint32</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required_size</a:t>
            </a:r>
            <a:r>
              <a:rPr lang="en-US" sz="2400" b="1" dirty="0">
                <a:solidFill>
                  <a:srgbClr val="787878"/>
                </a:solidFill>
                <a:latin typeface="Consolas" panose="020B0609020204030204" pitchFamily="49" charset="0"/>
              </a:rPr>
              <a:t>)</a:t>
            </a:r>
          </a:p>
          <a:p>
            <a:pPr marL="201168" lvl="1" indent="0">
              <a:lnSpc>
                <a:spcPct val="150000"/>
              </a:lnSpc>
              <a:buNone/>
            </a:pPr>
            <a:r>
              <a:rPr lang="en-US" sz="2000" b="1" dirty="0"/>
              <a:t>Return:</a:t>
            </a:r>
          </a:p>
          <a:p>
            <a:pPr lvl="1">
              <a:lnSpc>
                <a:spcPct val="150000"/>
              </a:lnSpc>
            </a:pPr>
            <a:r>
              <a:rPr kumimoji="0" lang="en-US" altLang="en-US" sz="2000" b="0" i="0" u="none" strike="noStrike" cap="none" normalizeH="0" baseline="0" dirty="0">
                <a:ln>
                  <a:noFill/>
                </a:ln>
                <a:solidFill>
                  <a:schemeClr val="tx1"/>
                </a:solidFill>
                <a:effectLst/>
                <a:latin typeface="+mj-lt"/>
                <a:ea typeface="Calibri" panose="020F0502020204030204" pitchFamily="34" charset="0"/>
                <a:cs typeface="Segoe UI" panose="020B0502040204020203" pitchFamily="34" charset="0"/>
              </a:rPr>
              <a:t>Make sure the returned pointer points to the </a:t>
            </a:r>
            <a:r>
              <a:rPr kumimoji="0" lang="en-US" altLang="en-US" sz="2000" b="1" i="0" u="none" strike="noStrike" cap="none" normalizeH="0" baseline="0" dirty="0">
                <a:ln>
                  <a:noFill/>
                </a:ln>
                <a:solidFill>
                  <a:schemeClr val="tx1"/>
                </a:solidFill>
                <a:effectLst/>
                <a:latin typeface="+mj-lt"/>
                <a:ea typeface="Calibri" panose="020F0502020204030204" pitchFamily="34" charset="0"/>
                <a:cs typeface="Segoe UI" panose="020B0502040204020203" pitchFamily="34" charset="0"/>
              </a:rPr>
              <a:t>beginning of the allocated space</a:t>
            </a:r>
            <a:r>
              <a:rPr kumimoji="0" lang="en-US" altLang="en-US" sz="2000" b="0" i="0" u="none" strike="noStrike" cap="none" normalizeH="0" baseline="0" dirty="0">
                <a:ln>
                  <a:noFill/>
                </a:ln>
                <a:solidFill>
                  <a:schemeClr val="tx1"/>
                </a:solidFill>
                <a:effectLst/>
                <a:latin typeface="+mj-lt"/>
                <a:ea typeface="Calibri" panose="020F0502020204030204" pitchFamily="34" charset="0"/>
                <a:cs typeface="Segoe UI" panose="020B0502040204020203" pitchFamily="34" charset="0"/>
              </a:rPr>
              <a:t>, </a:t>
            </a:r>
            <a:r>
              <a:rPr kumimoji="0" lang="en-US" altLang="en-US" sz="2000" b="1" i="0" u="none" strike="noStrike" cap="none" normalizeH="0" baseline="0" dirty="0">
                <a:ln>
                  <a:noFill/>
                </a:ln>
                <a:solidFill>
                  <a:srgbClr val="FF0000"/>
                </a:solidFill>
                <a:effectLst/>
                <a:latin typeface="+mj-lt"/>
                <a:ea typeface="Calibri" panose="020F0502020204030204" pitchFamily="34" charset="0"/>
                <a:cs typeface="Segoe UI" panose="020B0502040204020203" pitchFamily="34" charset="0"/>
              </a:rPr>
              <a:t>not</a:t>
            </a:r>
            <a:r>
              <a:rPr kumimoji="0" lang="en-US" altLang="en-US" sz="2000" b="0" i="0" u="none" strike="noStrike" cap="none" normalizeH="0" baseline="0" dirty="0">
                <a:ln>
                  <a:noFill/>
                </a:ln>
                <a:solidFill>
                  <a:schemeClr val="tx1"/>
                </a:solidFill>
                <a:effectLst/>
                <a:latin typeface="+mj-lt"/>
                <a:ea typeface="Calibri" panose="020F0502020204030204" pitchFamily="34" charset="0"/>
                <a:cs typeface="Segoe UI" panose="020B0502040204020203" pitchFamily="34" charset="0"/>
              </a:rPr>
              <a:t> the header.</a:t>
            </a:r>
          </a:p>
          <a:p>
            <a:pPr lvl="1">
              <a:lnSpc>
                <a:spcPct val="150000"/>
              </a:lnSpc>
            </a:pPr>
            <a:r>
              <a:rPr lang="en-US" sz="2000" dirty="0">
                <a:solidFill>
                  <a:schemeClr val="tx1"/>
                </a:solidFill>
              </a:rPr>
              <a:t>NULL if cannot allocate the new requested size (after </a:t>
            </a:r>
            <a:r>
              <a:rPr lang="en-US" sz="2000" b="1" dirty="0" err="1">
                <a:solidFill>
                  <a:schemeClr val="tx1"/>
                </a:solidFill>
              </a:rPr>
              <a:t>sbrk</a:t>
            </a:r>
            <a:r>
              <a:rPr lang="en-US" sz="2000" dirty="0">
                <a:solidFill>
                  <a:schemeClr val="tx1"/>
                </a:solidFill>
              </a:rPr>
              <a:t>)</a:t>
            </a:r>
          </a:p>
          <a:p>
            <a:pPr lvl="1">
              <a:lnSpc>
                <a:spcPct val="150000"/>
              </a:lnSpc>
            </a:pPr>
            <a:r>
              <a:rPr lang="en-US" sz="2000" dirty="0">
                <a:solidFill>
                  <a:schemeClr val="tx1"/>
                </a:solidFill>
              </a:rPr>
              <a:t>NULL if the requested size is 0.</a:t>
            </a:r>
          </a:p>
          <a:p>
            <a:pPr>
              <a:lnSpc>
                <a:spcPct val="150000"/>
              </a:lnSpc>
            </a:pPr>
            <a:r>
              <a:rPr lang="en-US" b="1" dirty="0">
                <a:solidFill>
                  <a:schemeClr val="tx1"/>
                </a:solidFill>
              </a:rPr>
              <a:t>Testing:  </a:t>
            </a:r>
            <a:r>
              <a:rPr lang="en-US" b="1" dirty="0">
                <a:solidFill>
                  <a:schemeClr val="tx1"/>
                </a:solidFill>
                <a:latin typeface="Courier New" panose="02070309020205020404" pitchFamily="49" charset="0"/>
                <a:cs typeface="Courier New" panose="02070309020205020404" pitchFamily="49" charset="0"/>
              </a:rPr>
              <a:t>FOS&gt; </a:t>
            </a:r>
            <a:r>
              <a:rPr lang="en-US" b="1" dirty="0" err="1">
                <a:solidFill>
                  <a:schemeClr val="tx1"/>
                </a:solidFill>
                <a:latin typeface="Courier New" panose="02070309020205020404" pitchFamily="49" charset="0"/>
                <a:cs typeface="Courier New" panose="02070309020205020404" pitchFamily="49" charset="0"/>
              </a:rPr>
              <a:t>tst</a:t>
            </a: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dynalloc</a:t>
            </a: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allocff</a:t>
            </a:r>
            <a:endParaRPr lang="en-US" b="1" dirty="0">
              <a:solidFill>
                <a:schemeClr val="tx1"/>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41</a:t>
            </a:fld>
            <a:endParaRPr lang="en-US"/>
          </a:p>
        </p:txBody>
      </p:sp>
    </p:spTree>
    <p:extLst>
      <p:ext uri="{BB962C8B-B14F-4D97-AF65-F5344CB8AC3E}">
        <p14:creationId xmlns:p14="http://schemas.microsoft.com/office/powerpoint/2010/main" val="3017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#7:</a:t>
            </a:r>
            <a:r>
              <a:rPr lang="en-US" dirty="0"/>
              <a:t> Free</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0" y="1845734"/>
            <a:ext cx="12191999" cy="4725663"/>
          </a:xfrm>
        </p:spPr>
        <p:txBody>
          <a:bodyPr>
            <a:normAutofit/>
          </a:bodyPr>
          <a:lstStyle/>
          <a:p>
            <a:pPr algn="ct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free_block</a:t>
            </a:r>
            <a:r>
              <a:rPr lang="en-US" sz="2400" b="1" dirty="0">
                <a:solidFill>
                  <a:srgbClr val="787878"/>
                </a:solidFill>
                <a:latin typeface="Consolas" panose="020B0609020204030204" pitchFamily="49" charset="0"/>
              </a:rPr>
              <a:t>(</a:t>
            </a:r>
            <a:r>
              <a:rPr lang="en-US" sz="2400" b="1" dirty="0">
                <a:solidFill>
                  <a:srgbClr val="535353"/>
                </a:solidFill>
                <a:latin typeface="Consolas" panose="020B0609020204030204" pitchFamily="49" charset="0"/>
              </a:rPr>
              <a:t>void</a:t>
            </a:r>
            <a:r>
              <a:rPr lang="en-US" sz="2400" b="1" dirty="0">
                <a:solidFill>
                  <a:srgbClr val="A36622"/>
                </a:solidFill>
                <a:latin typeface="Consolas" panose="020B0609020204030204" pitchFamily="49" charset="0"/>
              </a:rPr>
              <a:t>*</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va</a:t>
            </a:r>
            <a:r>
              <a:rPr lang="en-US" sz="2400" b="1" dirty="0">
                <a:solidFill>
                  <a:srgbClr val="787878"/>
                </a:solidFill>
                <a:latin typeface="Consolas" panose="020B0609020204030204" pitchFamily="49" charset="0"/>
              </a:rPr>
              <a:t>)</a:t>
            </a:r>
            <a:endParaRPr lang="en-US" sz="2400" b="1" dirty="0">
              <a:solidFill>
                <a:srgbClr val="A36622"/>
              </a:solidFill>
              <a:latin typeface="Consolas" panose="020B0609020204030204" pitchFamily="49" charset="0"/>
            </a:endParaRPr>
          </a:p>
          <a:p>
            <a:pPr algn="just">
              <a:lnSpc>
                <a:spcPct val="150000"/>
              </a:lnSpc>
            </a:pPr>
            <a:r>
              <a:rPr lang="en-US" b="1" dirty="0"/>
              <a:t>Description:</a:t>
            </a:r>
          </a:p>
          <a:p>
            <a:pPr lvl="1" algn="just">
              <a:lnSpc>
                <a:spcPct val="150000"/>
              </a:lnSpc>
            </a:pPr>
            <a:r>
              <a:rPr lang="en-US" sz="2000" dirty="0">
                <a:solidFill>
                  <a:schemeClr val="tx1"/>
                </a:solidFill>
                <a:latin typeface="+mj-lt"/>
              </a:rPr>
              <a:t>Free the previously allocated block at the given address “</a:t>
            </a:r>
            <a:r>
              <a:rPr lang="en-US" sz="2000" b="1" dirty="0" err="1">
                <a:solidFill>
                  <a:schemeClr val="tx1"/>
                </a:solidFill>
                <a:latin typeface="Consolas" panose="020B0609020204030204" pitchFamily="49" charset="0"/>
              </a:rPr>
              <a:t>va</a:t>
            </a:r>
            <a:r>
              <a:rPr lang="en-US" sz="2000" dirty="0">
                <a:solidFill>
                  <a:schemeClr val="tx1"/>
                </a:solidFill>
                <a:latin typeface="+mj-lt"/>
              </a:rPr>
              <a:t>”</a:t>
            </a:r>
          </a:p>
          <a:p>
            <a:pPr lvl="1" algn="just">
              <a:lnSpc>
                <a:spcPct val="150000"/>
              </a:lnSpc>
            </a:pPr>
            <a:r>
              <a:rPr lang="en-US" sz="2000" dirty="0">
                <a:solidFill>
                  <a:schemeClr val="tx1"/>
                </a:solidFill>
              </a:rPr>
              <a:t>Free </a:t>
            </a:r>
            <a:r>
              <a:rPr lang="en-US" sz="2000" b="1" dirty="0">
                <a:solidFill>
                  <a:schemeClr val="tx1"/>
                </a:solidFill>
              </a:rPr>
              <a:t>doesn’t release </a:t>
            </a:r>
            <a:r>
              <a:rPr lang="en-US" sz="2000" dirty="0">
                <a:solidFill>
                  <a:schemeClr val="tx1"/>
                </a:solidFill>
              </a:rPr>
              <a:t>the memory back to OS; just </a:t>
            </a:r>
            <a:r>
              <a:rPr lang="en-US" sz="2000" b="1" dirty="0">
                <a:solidFill>
                  <a:schemeClr val="tx1"/>
                </a:solidFill>
              </a:rPr>
              <a:t>indicates</a:t>
            </a:r>
            <a:r>
              <a:rPr lang="en-US" sz="2000" dirty="0">
                <a:solidFill>
                  <a:schemeClr val="tx1"/>
                </a:solidFill>
              </a:rPr>
              <a:t> that block is available for future use.</a:t>
            </a:r>
          </a:p>
          <a:p>
            <a:pPr lvl="1" algn="just">
              <a:lnSpc>
                <a:spcPct val="150000"/>
              </a:lnSpc>
            </a:pPr>
            <a:r>
              <a:rPr lang="en-US" sz="2000" dirty="0">
                <a:solidFill>
                  <a:schemeClr val="tx1"/>
                </a:solidFill>
              </a:rPr>
              <a:t>Must </a:t>
            </a:r>
            <a:r>
              <a:rPr lang="en-US" sz="2000" b="1" dirty="0">
                <a:solidFill>
                  <a:schemeClr val="tx1"/>
                </a:solidFill>
              </a:rPr>
              <a:t>coalesce (i.e. merge)</a:t>
            </a:r>
            <a:r>
              <a:rPr lang="en-US" sz="2000" dirty="0">
                <a:solidFill>
                  <a:schemeClr val="tx1"/>
                </a:solidFill>
              </a:rPr>
              <a:t> </a:t>
            </a:r>
            <a:r>
              <a:rPr lang="en-US" sz="2000" b="1" dirty="0">
                <a:solidFill>
                  <a:schemeClr val="tx1"/>
                </a:solidFill>
              </a:rPr>
              <a:t>consecutive free blocks </a:t>
            </a:r>
            <a:r>
              <a:rPr lang="en-US" sz="2000" dirty="0">
                <a:solidFill>
                  <a:schemeClr val="tx1"/>
                </a:solidFill>
              </a:rPr>
              <a:t>upon freeing a block that is adjacent to other free block(s).</a:t>
            </a:r>
          </a:p>
          <a:p>
            <a:pPr lvl="1" algn="just">
              <a:lnSpc>
                <a:spcPct val="150000"/>
              </a:lnSpc>
            </a:pPr>
            <a:r>
              <a:rPr lang="en-US" sz="2000" b="1" dirty="0">
                <a:solidFill>
                  <a:schemeClr val="tx1"/>
                </a:solidFill>
                <a:effectLst/>
                <a:latin typeface="+mj-lt"/>
                <a:ea typeface="Calibri" panose="020F0502020204030204" pitchFamily="34" charset="0"/>
              </a:rPr>
              <a:t>If </a:t>
            </a:r>
            <a:r>
              <a:rPr lang="en-US" sz="2000" b="1" dirty="0" err="1">
                <a:solidFill>
                  <a:schemeClr val="tx1"/>
                </a:solidFill>
                <a:effectLst/>
                <a:latin typeface="+mj-lt"/>
                <a:ea typeface="Calibri" panose="020F0502020204030204" pitchFamily="34" charset="0"/>
              </a:rPr>
              <a:t>va</a:t>
            </a:r>
            <a:r>
              <a:rPr lang="en-US" sz="2000" b="1" dirty="0">
                <a:solidFill>
                  <a:schemeClr val="tx1"/>
                </a:solidFill>
                <a:effectLst/>
                <a:latin typeface="+mj-lt"/>
                <a:ea typeface="Calibri" panose="020F0502020204030204" pitchFamily="34" charset="0"/>
              </a:rPr>
              <a:t> is NULL, do nothing</a:t>
            </a:r>
          </a:p>
          <a:p>
            <a:pPr algn="just">
              <a:lnSpc>
                <a:spcPct val="150000"/>
              </a:lnSpc>
            </a:pPr>
            <a:r>
              <a:rPr lang="en-US" b="1" dirty="0"/>
              <a:t>Testing: </a:t>
            </a:r>
            <a:r>
              <a:rPr lang="en-US" b="1" dirty="0">
                <a:solidFill>
                  <a:schemeClr val="tx1"/>
                </a:solidFill>
                <a:latin typeface="Courier New" panose="02070309020205020404" pitchFamily="49" charset="0"/>
                <a:cs typeface="Courier New" panose="02070309020205020404" pitchFamily="49" charset="0"/>
              </a:rPr>
              <a:t>FOS&gt; </a:t>
            </a:r>
            <a:r>
              <a:rPr lang="en-US" b="1" dirty="0" err="1">
                <a:solidFill>
                  <a:schemeClr val="tx1"/>
                </a:solidFill>
                <a:latin typeface="Courier New" panose="02070309020205020404" pitchFamily="49" charset="0"/>
                <a:cs typeface="Courier New" panose="02070309020205020404" pitchFamily="49" charset="0"/>
              </a:rPr>
              <a:t>tst</a:t>
            </a: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dynalloc</a:t>
            </a: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freeff</a:t>
            </a:r>
            <a:endParaRPr lang="en-US" b="1" dirty="0">
              <a:solidFill>
                <a:schemeClr val="tx1"/>
              </a:solidFill>
              <a:latin typeface="Courier New" panose="02070309020205020404" pitchFamily="49" charset="0"/>
              <a:cs typeface="Courier New" panose="02070309020205020404" pitchFamily="49" charset="0"/>
            </a:endParaRPr>
          </a:p>
          <a:p>
            <a:pPr lvl="1" algn="just">
              <a:lnSpc>
                <a:spcPct val="150000"/>
              </a:lnSpc>
            </a:pPr>
            <a:endParaRPr lang="en-US" sz="2000" dirty="0">
              <a:solidFill>
                <a:schemeClr val="tx1"/>
              </a:solidFill>
              <a:effectLst/>
              <a:latin typeface="+mj-lt"/>
              <a:ea typeface="Calibri" panose="020F0502020204030204" pitchFamily="34" charset="0"/>
            </a:endParaRPr>
          </a:p>
          <a:p>
            <a:pPr lvl="1" algn="just">
              <a:lnSpc>
                <a:spcPct val="150000"/>
              </a:lnSpc>
            </a:pPr>
            <a:endParaRPr lang="en-AE" sz="1800" dirty="0">
              <a:solidFill>
                <a:schemeClr val="tx1"/>
              </a:solidFill>
              <a:effectLst/>
              <a:latin typeface="+mj-lt"/>
              <a:ea typeface="Calibri" panose="020F0502020204030204" pitchFamily="34" charset="0"/>
            </a:endParaRPr>
          </a:p>
          <a:p>
            <a:pPr lvl="1" algn="just">
              <a:lnSpc>
                <a:spcPct val="150000"/>
              </a:lnSpc>
            </a:pPr>
            <a:endParaRPr lang="en-US" b="1" dirty="0">
              <a:solidFill>
                <a:schemeClr val="tx1"/>
              </a:solidFill>
              <a:latin typeface="+mj-lt"/>
              <a:cs typeface="Courier New" panose="02070309020205020404" pitchFamily="49"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90AD7CF-F0A2-4383-A038-D82EAAF254E2}" type="slidenum">
              <a:rPr kumimoji="0" lang="en-US" sz="1050" b="0" i="0" u="none" strike="noStrike" kern="1200" cap="none" spc="0" normalizeH="0" baseline="0" noProof="0" smtClean="0">
                <a:ln>
                  <a:noFill/>
                </a:ln>
                <a:solidFill>
                  <a:srgbClr val="FFFFFF"/>
                </a:solidFill>
                <a:effectLst/>
                <a:uLnTx/>
                <a:uFillTx/>
                <a:latin typeface="Cambria" panose="02040503050406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US" sz="1050" b="0" i="0" u="none" strike="noStrike" kern="1200" cap="none" spc="0" normalizeH="0" baseline="0" noProof="0">
              <a:ln>
                <a:noFill/>
              </a:ln>
              <a:solidFill>
                <a:srgbClr val="FFFFFF"/>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863392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#8:</a:t>
            </a:r>
            <a:r>
              <a:rPr lang="en-US" dirty="0"/>
              <a:t> Reallocate by First Fit</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56802" y="1845734"/>
            <a:ext cx="12135197" cy="5012266"/>
          </a:xfrm>
        </p:spPr>
        <p:txBody>
          <a:bodyPr>
            <a:normAutofit/>
          </a:bodyPr>
          <a:lstStyle/>
          <a:p>
            <a:pPr algn="ct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dirty="0">
                <a:solidFill>
                  <a:srgbClr val="A36622"/>
                </a:solidFill>
                <a:latin typeface="Consolas" panose="020B0609020204030204" pitchFamily="49" charset="0"/>
              </a:rPr>
              <a:t>*</a:t>
            </a:r>
            <a:r>
              <a:rPr lang="en-US" sz="2400" b="1" dirty="0" err="1">
                <a:solidFill>
                  <a:srgbClr val="000000"/>
                </a:solidFill>
                <a:latin typeface="Consolas" panose="020B0609020204030204" pitchFamily="49" charset="0"/>
              </a:rPr>
              <a:t>realloc_block_FF</a:t>
            </a:r>
            <a:r>
              <a:rPr lang="en-US" sz="2400" b="1" dirty="0">
                <a:solidFill>
                  <a:srgbClr val="787878"/>
                </a:solidFill>
                <a:latin typeface="Consolas" panose="020B0609020204030204" pitchFamily="49" charset="0"/>
              </a:rPr>
              <a:t>(</a:t>
            </a:r>
            <a:r>
              <a:rPr lang="en-US" sz="2400" b="1" dirty="0">
                <a:solidFill>
                  <a:srgbClr val="535353"/>
                </a:solidFill>
                <a:latin typeface="Consolas" panose="020B0609020204030204" pitchFamily="49" charset="0"/>
              </a:rPr>
              <a:t>void</a:t>
            </a:r>
            <a:r>
              <a:rPr lang="en-US" sz="2400" b="1" dirty="0">
                <a:solidFill>
                  <a:srgbClr val="A36622"/>
                </a:solidFill>
                <a:latin typeface="Consolas" panose="020B0609020204030204" pitchFamily="49" charset="0"/>
              </a:rPr>
              <a:t>*</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va</a:t>
            </a:r>
            <a:r>
              <a:rPr lang="en-US" sz="2400" b="1" dirty="0">
                <a:solidFill>
                  <a:srgbClr val="A36622"/>
                </a:solidFill>
                <a:latin typeface="Consolas" panose="020B0609020204030204" pitchFamily="49" charset="0"/>
              </a:rPr>
              <a:t>,</a:t>
            </a:r>
            <a:r>
              <a:rPr lang="en-US" sz="2400" b="1" dirty="0">
                <a:solidFill>
                  <a:srgbClr val="000000"/>
                </a:solidFill>
                <a:latin typeface="Consolas" panose="020B0609020204030204" pitchFamily="49" charset="0"/>
              </a:rPr>
              <a:t> </a:t>
            </a:r>
            <a:r>
              <a:rPr lang="en-US" sz="2400" b="1" dirty="0">
                <a:solidFill>
                  <a:srgbClr val="535353"/>
                </a:solidFill>
                <a:latin typeface="Consolas" panose="020B0609020204030204" pitchFamily="49" charset="0"/>
              </a:rPr>
              <a:t>uint32</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new_size</a:t>
            </a:r>
            <a:r>
              <a:rPr lang="en-US" sz="2400" b="1" dirty="0">
                <a:solidFill>
                  <a:srgbClr val="787878"/>
                </a:solidFill>
                <a:latin typeface="Consolas" panose="020B0609020204030204" pitchFamily="49" charset="0"/>
              </a:rPr>
              <a:t>)</a:t>
            </a:r>
            <a:endParaRPr lang="en-US" sz="2400" b="1" dirty="0">
              <a:solidFill>
                <a:srgbClr val="A36622"/>
              </a:solidFill>
              <a:latin typeface="Consolas" panose="020B0609020204030204" pitchFamily="49" charset="0"/>
            </a:endParaRPr>
          </a:p>
          <a:p>
            <a:pPr algn="just">
              <a:lnSpc>
                <a:spcPct val="150000"/>
              </a:lnSpc>
            </a:pPr>
            <a:r>
              <a:rPr lang="en-US" b="1" dirty="0"/>
              <a:t>Description:</a:t>
            </a:r>
          </a:p>
          <a:p>
            <a:pPr lvl="1" algn="just">
              <a:lnSpc>
                <a:spcPct val="150000"/>
              </a:lnSpc>
            </a:pPr>
            <a:r>
              <a:rPr lang="en-US" sz="2000" dirty="0">
                <a:solidFill>
                  <a:schemeClr val="tx1"/>
                </a:solidFill>
                <a:latin typeface="+mj-lt"/>
              </a:rPr>
              <a:t>Should resize the allocated block at </a:t>
            </a:r>
            <a:r>
              <a:rPr lang="en-US" sz="2000" b="1" dirty="0" err="1">
                <a:solidFill>
                  <a:srgbClr val="000000"/>
                </a:solidFill>
                <a:latin typeface="Consolas" panose="020B0609020204030204" pitchFamily="49" charset="0"/>
              </a:rPr>
              <a:t>va</a:t>
            </a:r>
            <a:r>
              <a:rPr lang="en-US" sz="2000" b="1" dirty="0">
                <a:solidFill>
                  <a:srgbClr val="000000"/>
                </a:solidFill>
                <a:latin typeface="Consolas" panose="020B0609020204030204" pitchFamily="49" charset="0"/>
              </a:rPr>
              <a:t> </a:t>
            </a:r>
            <a:r>
              <a:rPr lang="en-US" sz="2000" dirty="0">
                <a:solidFill>
                  <a:schemeClr val="tx1"/>
                </a:solidFill>
                <a:latin typeface="+mj-lt"/>
              </a:rPr>
              <a:t>to </a:t>
            </a:r>
            <a:r>
              <a:rPr lang="en-US" sz="2000" b="1" dirty="0" err="1">
                <a:solidFill>
                  <a:srgbClr val="000000"/>
                </a:solidFill>
                <a:latin typeface="Consolas" panose="020B0609020204030204" pitchFamily="49" charset="0"/>
              </a:rPr>
              <a:t>new_size</a:t>
            </a:r>
            <a:r>
              <a:rPr lang="en-US" sz="2000" dirty="0">
                <a:solidFill>
                  <a:schemeClr val="tx1"/>
                </a:solidFill>
                <a:latin typeface="+mj-lt"/>
              </a:rPr>
              <a:t> </a:t>
            </a:r>
          </a:p>
          <a:p>
            <a:pPr lvl="1" algn="just">
              <a:lnSpc>
                <a:spcPct val="150000"/>
              </a:lnSpc>
            </a:pPr>
            <a:r>
              <a:rPr lang="en-US" sz="2000" dirty="0"/>
              <a:t>If </a:t>
            </a:r>
            <a:r>
              <a:rPr lang="en-US" sz="2000" b="1" dirty="0"/>
              <a:t>there’s sufficient </a:t>
            </a:r>
            <a:r>
              <a:rPr lang="en-US" sz="2000" dirty="0"/>
              <a:t>free block in front of the allocated block </a:t>
            </a:r>
            <a:r>
              <a:rPr lang="en-US" sz="2000" dirty="0">
                <a:sym typeface="Wingdings" panose="05000000000000000000" pitchFamily="2" charset="2"/>
              </a:rPr>
              <a:t> </a:t>
            </a:r>
            <a:r>
              <a:rPr lang="en-US" sz="2000" b="1" dirty="0">
                <a:sym typeface="Wingdings" panose="05000000000000000000" pitchFamily="2" charset="2"/>
              </a:rPr>
              <a:t>resize</a:t>
            </a:r>
            <a:r>
              <a:rPr lang="en-US" sz="2000" dirty="0">
                <a:sym typeface="Wingdings" panose="05000000000000000000" pitchFamily="2" charset="2"/>
              </a:rPr>
              <a:t> it in the same place</a:t>
            </a:r>
          </a:p>
          <a:p>
            <a:pPr lvl="1" algn="just">
              <a:lnSpc>
                <a:spcPct val="150000"/>
              </a:lnSpc>
            </a:pPr>
            <a:r>
              <a:rPr lang="en-US" sz="2000" b="1" dirty="0"/>
              <a:t>Else</a:t>
            </a:r>
            <a:r>
              <a:rPr lang="en-US" sz="2000" dirty="0"/>
              <a:t>, </a:t>
            </a:r>
            <a:r>
              <a:rPr lang="en-US" sz="2000" b="1" dirty="0"/>
              <a:t>relocate</a:t>
            </a:r>
            <a:r>
              <a:rPr lang="en-US" sz="2000" dirty="0"/>
              <a:t> it to a suitable free block (if any) using First Fit strategy</a:t>
            </a:r>
          </a:p>
          <a:p>
            <a:pPr lvl="1" algn="just">
              <a:lnSpc>
                <a:spcPct val="150000"/>
              </a:lnSpc>
            </a:pPr>
            <a:r>
              <a:rPr lang="en-US" sz="2000" dirty="0"/>
              <a:t>If no sufficiently large free block is found, use </a:t>
            </a:r>
            <a:r>
              <a:rPr lang="en-US" sz="2000" b="1" dirty="0" err="1">
                <a:latin typeface="Courier New" panose="02070309020205020404" pitchFamily="49" charset="0"/>
                <a:cs typeface="Courier New" panose="02070309020205020404" pitchFamily="49" charset="0"/>
              </a:rPr>
              <a:t>sbrk</a:t>
            </a:r>
            <a:r>
              <a:rPr lang="en-US" sz="2000" dirty="0"/>
              <a:t> to create more space on the heap.</a:t>
            </a:r>
          </a:p>
          <a:p>
            <a:pPr lvl="1" algn="just">
              <a:lnSpc>
                <a:spcPct val="150000"/>
              </a:lnSpc>
            </a:pPr>
            <a:r>
              <a:rPr lang="en-US" sz="2000" dirty="0"/>
              <a:t>Make sure you </a:t>
            </a:r>
            <a:r>
              <a:rPr lang="en-US" sz="2000" b="1" dirty="0"/>
              <a:t>handle</a:t>
            </a:r>
            <a:r>
              <a:rPr lang="en-US" sz="2000" dirty="0"/>
              <a:t> the case where </a:t>
            </a:r>
            <a:r>
              <a:rPr lang="en-US" sz="2000" b="1" dirty="0"/>
              <a:t>size is less</a:t>
            </a:r>
            <a:r>
              <a:rPr lang="en-US" sz="2000" dirty="0"/>
              <a:t> than the </a:t>
            </a:r>
            <a:r>
              <a:rPr lang="en-US" sz="2000" b="1" dirty="0"/>
              <a:t>original size</a:t>
            </a:r>
            <a:r>
              <a:rPr lang="en-US" sz="2000" dirty="0"/>
              <a:t>.</a:t>
            </a:r>
          </a:p>
          <a:p>
            <a:pPr marL="201168" lvl="1" indent="0" algn="just">
              <a:lnSpc>
                <a:spcPct val="150000"/>
              </a:lnSpc>
              <a:buNone/>
            </a:pPr>
            <a:endParaRPr lang="en-US" b="1" dirty="0">
              <a:solidFill>
                <a:schemeClr val="tx1"/>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90AD7CF-F0A2-4383-A038-D82EAAF254E2}" type="slidenum">
              <a:rPr kumimoji="0" lang="en-US" sz="1050" b="0" i="0" u="none" strike="noStrike" kern="1200" cap="none" spc="0" normalizeH="0" baseline="0" noProof="0" smtClean="0">
                <a:ln>
                  <a:noFill/>
                </a:ln>
                <a:solidFill>
                  <a:srgbClr val="FFFFFF"/>
                </a:solidFill>
                <a:effectLst/>
                <a:uLnTx/>
                <a:uFillTx/>
                <a:latin typeface="Cambria" panose="02040503050406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en-US" sz="1050" b="0" i="0" u="none" strike="noStrike" kern="1200" cap="none" spc="0" normalizeH="0" baseline="0" noProof="0">
              <a:ln>
                <a:noFill/>
              </a:ln>
              <a:solidFill>
                <a:srgbClr val="FFFFFF"/>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3442541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#8:</a:t>
            </a:r>
            <a:r>
              <a:rPr lang="en-US" dirty="0"/>
              <a:t> Reallocate by First Fit</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0" y="1845734"/>
            <a:ext cx="12191999" cy="5012266"/>
          </a:xfrm>
        </p:spPr>
        <p:txBody>
          <a:bodyPr>
            <a:normAutofit/>
          </a:bodyPr>
          <a:lstStyle/>
          <a:p>
            <a:pPr algn="ct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dirty="0">
                <a:solidFill>
                  <a:srgbClr val="A36622"/>
                </a:solidFill>
                <a:latin typeface="Consolas" panose="020B0609020204030204" pitchFamily="49" charset="0"/>
              </a:rPr>
              <a:t>*</a:t>
            </a:r>
            <a:r>
              <a:rPr lang="en-US" sz="2400" b="1" dirty="0" err="1">
                <a:solidFill>
                  <a:srgbClr val="000000"/>
                </a:solidFill>
                <a:latin typeface="Consolas" panose="020B0609020204030204" pitchFamily="49" charset="0"/>
              </a:rPr>
              <a:t>realloc_block_FF</a:t>
            </a:r>
            <a:r>
              <a:rPr lang="en-US" sz="2400" b="1" dirty="0">
                <a:solidFill>
                  <a:srgbClr val="787878"/>
                </a:solidFill>
                <a:latin typeface="Consolas" panose="020B0609020204030204" pitchFamily="49" charset="0"/>
              </a:rPr>
              <a:t>(</a:t>
            </a:r>
            <a:r>
              <a:rPr lang="en-US" sz="2400" b="1" dirty="0">
                <a:solidFill>
                  <a:srgbClr val="535353"/>
                </a:solidFill>
                <a:latin typeface="Consolas" panose="020B0609020204030204" pitchFamily="49" charset="0"/>
              </a:rPr>
              <a:t>void</a:t>
            </a:r>
            <a:r>
              <a:rPr lang="en-US" sz="2400" b="1" dirty="0">
                <a:solidFill>
                  <a:srgbClr val="A36622"/>
                </a:solidFill>
                <a:latin typeface="Consolas" panose="020B0609020204030204" pitchFamily="49" charset="0"/>
              </a:rPr>
              <a:t>*</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va</a:t>
            </a:r>
            <a:r>
              <a:rPr lang="en-US" sz="2400" b="1" dirty="0">
                <a:solidFill>
                  <a:srgbClr val="A36622"/>
                </a:solidFill>
                <a:latin typeface="Consolas" panose="020B0609020204030204" pitchFamily="49" charset="0"/>
              </a:rPr>
              <a:t>,</a:t>
            </a:r>
            <a:r>
              <a:rPr lang="en-US" sz="2400" b="1" dirty="0">
                <a:solidFill>
                  <a:srgbClr val="000000"/>
                </a:solidFill>
                <a:latin typeface="Consolas" panose="020B0609020204030204" pitchFamily="49" charset="0"/>
              </a:rPr>
              <a:t> </a:t>
            </a:r>
            <a:r>
              <a:rPr lang="en-US" sz="2400" b="1" dirty="0">
                <a:solidFill>
                  <a:srgbClr val="535353"/>
                </a:solidFill>
                <a:latin typeface="Consolas" panose="020B0609020204030204" pitchFamily="49" charset="0"/>
              </a:rPr>
              <a:t>uint32</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new_size</a:t>
            </a:r>
            <a:r>
              <a:rPr lang="en-US" sz="2400" b="1" dirty="0">
                <a:solidFill>
                  <a:srgbClr val="787878"/>
                </a:solidFill>
                <a:latin typeface="Consolas" panose="020B0609020204030204" pitchFamily="49" charset="0"/>
              </a:rPr>
              <a:t>)</a:t>
            </a:r>
            <a:endParaRPr lang="en-US" sz="2400" b="1" dirty="0">
              <a:solidFill>
                <a:srgbClr val="A36622"/>
              </a:solidFill>
              <a:latin typeface="Consolas" panose="020B0609020204030204" pitchFamily="49" charset="0"/>
            </a:endParaRPr>
          </a:p>
          <a:p>
            <a:pPr algn="just">
              <a:lnSpc>
                <a:spcPct val="150000"/>
              </a:lnSpc>
            </a:pPr>
            <a:r>
              <a:rPr lang="en-US" b="1" dirty="0"/>
              <a:t>Return:</a:t>
            </a:r>
          </a:p>
          <a:p>
            <a:pPr lvl="1" algn="just">
              <a:lnSpc>
                <a:spcPct val="150000"/>
              </a:lnSpc>
            </a:pPr>
            <a:r>
              <a:rPr lang="en-US" sz="2000" dirty="0">
                <a:solidFill>
                  <a:schemeClr val="tx1"/>
                </a:solidFill>
                <a:latin typeface="+mj-lt"/>
              </a:rPr>
              <a:t>Address of the reallocated block.</a:t>
            </a:r>
            <a:endParaRPr lang="en-US" sz="2000" dirty="0"/>
          </a:p>
          <a:p>
            <a:pPr lvl="1" algn="just">
              <a:lnSpc>
                <a:spcPct val="150000"/>
              </a:lnSpc>
            </a:pPr>
            <a:r>
              <a:rPr lang="en-US" sz="2000" b="1" dirty="0" err="1">
                <a:solidFill>
                  <a:srgbClr val="000000"/>
                </a:solidFill>
                <a:latin typeface="+mj-lt"/>
              </a:rPr>
              <a:t>realloc_block_FF</a:t>
            </a:r>
            <a:r>
              <a:rPr lang="en-US" sz="2000" dirty="0">
                <a:latin typeface="+mj-lt"/>
              </a:rPr>
              <a:t>(</a:t>
            </a:r>
            <a:r>
              <a:rPr lang="en-US" sz="2000" dirty="0" err="1">
                <a:latin typeface="+mj-lt"/>
              </a:rPr>
              <a:t>va</a:t>
            </a:r>
            <a:r>
              <a:rPr lang="en-US" sz="2000" dirty="0">
                <a:latin typeface="+mj-lt"/>
              </a:rPr>
              <a:t>, 0) is equivalent to calling </a:t>
            </a:r>
            <a:r>
              <a:rPr lang="en-US" sz="2000" b="1" dirty="0">
                <a:latin typeface="+mj-lt"/>
              </a:rPr>
              <a:t>free</a:t>
            </a:r>
            <a:r>
              <a:rPr lang="en-US" sz="2000" dirty="0">
                <a:latin typeface="+mj-lt"/>
              </a:rPr>
              <a:t>(</a:t>
            </a:r>
            <a:r>
              <a:rPr lang="en-US" sz="2000" dirty="0" err="1">
                <a:latin typeface="+mj-lt"/>
              </a:rPr>
              <a:t>va</a:t>
            </a:r>
            <a:r>
              <a:rPr lang="en-US" sz="2000" dirty="0">
                <a:latin typeface="+mj-lt"/>
              </a:rPr>
              <a:t>) and returning NULL.</a:t>
            </a:r>
          </a:p>
          <a:p>
            <a:pPr lvl="1" algn="just">
              <a:lnSpc>
                <a:spcPct val="150000"/>
              </a:lnSpc>
            </a:pPr>
            <a:r>
              <a:rPr lang="en-US" sz="2000" b="1" dirty="0" err="1">
                <a:solidFill>
                  <a:srgbClr val="000000"/>
                </a:solidFill>
                <a:latin typeface="+mj-lt"/>
              </a:rPr>
              <a:t>realloc_block_FF</a:t>
            </a:r>
            <a:r>
              <a:rPr lang="en-US" sz="2000" dirty="0"/>
              <a:t>(NULL, n) is equivalent to calling </a:t>
            </a:r>
            <a:r>
              <a:rPr lang="en-US" sz="2000" b="1" dirty="0" err="1"/>
              <a:t>alloc_FF</a:t>
            </a:r>
            <a:r>
              <a:rPr lang="en-US" sz="2000" dirty="0"/>
              <a:t>(n) and return the allocated address.</a:t>
            </a:r>
          </a:p>
          <a:p>
            <a:pPr lvl="1" algn="just">
              <a:lnSpc>
                <a:spcPct val="150000"/>
              </a:lnSpc>
            </a:pPr>
            <a:r>
              <a:rPr lang="en-US" sz="2000" b="1" dirty="0" err="1">
                <a:solidFill>
                  <a:srgbClr val="000000"/>
                </a:solidFill>
                <a:latin typeface="+mj-lt"/>
              </a:rPr>
              <a:t>realloc_block_FF</a:t>
            </a:r>
            <a:r>
              <a:rPr lang="en-US" sz="2000" dirty="0"/>
              <a:t>(NULL, 0) is equivalent to calling </a:t>
            </a:r>
            <a:r>
              <a:rPr lang="en-US" sz="2000" b="1" dirty="0" err="1"/>
              <a:t>alloc_FF</a:t>
            </a:r>
            <a:r>
              <a:rPr lang="en-US" sz="2000" dirty="0"/>
              <a:t>(0), which should just return NULL.</a:t>
            </a:r>
          </a:p>
          <a:p>
            <a:pPr algn="just">
              <a:lnSpc>
                <a:spcPct val="150000"/>
              </a:lnSpc>
            </a:pPr>
            <a:r>
              <a:rPr lang="en-US" b="1" dirty="0"/>
              <a:t>Testing: </a:t>
            </a:r>
            <a:r>
              <a:rPr lang="en-US" b="1" dirty="0">
                <a:solidFill>
                  <a:schemeClr val="tx1"/>
                </a:solidFill>
                <a:latin typeface="Courier New" panose="02070309020205020404" pitchFamily="49" charset="0"/>
                <a:cs typeface="Courier New" panose="02070309020205020404" pitchFamily="49" charset="0"/>
              </a:rPr>
              <a:t>FOS&gt; </a:t>
            </a:r>
            <a:r>
              <a:rPr lang="en-US" b="1" dirty="0" err="1">
                <a:solidFill>
                  <a:schemeClr val="tx1"/>
                </a:solidFill>
                <a:latin typeface="Courier New" panose="02070309020205020404" pitchFamily="49" charset="0"/>
                <a:cs typeface="Courier New" panose="02070309020205020404" pitchFamily="49" charset="0"/>
              </a:rPr>
              <a:t>tst</a:t>
            </a: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dynalloc</a:t>
            </a: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reallocff</a:t>
            </a:r>
            <a:r>
              <a:rPr lang="en-US" b="1" dirty="0">
                <a:solidFill>
                  <a:schemeClr val="tx1"/>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PARTIAL</a:t>
            </a:r>
            <a:r>
              <a:rPr lang="en-US" b="1" dirty="0">
                <a:solidFill>
                  <a:schemeClr val="tx1"/>
                </a:solidFill>
                <a:latin typeface="Courier New" panose="02070309020205020404" pitchFamily="49" charset="0"/>
                <a:cs typeface="Courier New" panose="02070309020205020404" pitchFamily="49" charset="0"/>
              </a:rPr>
              <a:t> TEST]</a:t>
            </a:r>
          </a:p>
          <a:p>
            <a:pPr lvl="1" algn="just">
              <a:lnSpc>
                <a:spcPct val="150000"/>
              </a:lnSpc>
            </a:pPr>
            <a:endParaRPr lang="en-US" dirty="0"/>
          </a:p>
          <a:p>
            <a:pPr marL="201168" lvl="1" indent="0" algn="just">
              <a:lnSpc>
                <a:spcPct val="150000"/>
              </a:lnSpc>
              <a:buNone/>
            </a:pPr>
            <a:endParaRPr lang="en-US" b="1" dirty="0">
              <a:solidFill>
                <a:schemeClr val="tx1"/>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90AD7CF-F0A2-4383-A038-D82EAAF254E2}" type="slidenum">
              <a:rPr kumimoji="0" lang="en-US" sz="1050" b="0" i="0" u="none" strike="noStrike" kern="1200" cap="none" spc="0" normalizeH="0" baseline="0" noProof="0" smtClean="0">
                <a:ln>
                  <a:noFill/>
                </a:ln>
                <a:solidFill>
                  <a:srgbClr val="FFFFFF"/>
                </a:solidFill>
                <a:effectLst/>
                <a:uLnTx/>
                <a:uFillTx/>
                <a:latin typeface="Cambria" panose="02040503050406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en-US" sz="1050" b="0" i="0" u="none" strike="noStrike" kern="1200" cap="none" spc="0" normalizeH="0" baseline="0" noProof="0">
              <a:ln>
                <a:noFill/>
              </a:ln>
              <a:solidFill>
                <a:srgbClr val="FFFFFF"/>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318751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#9:</a:t>
            </a:r>
            <a:r>
              <a:rPr lang="en-US" dirty="0"/>
              <a:t> Complete Test of Realloc</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0" y="1845734"/>
            <a:ext cx="12191999" cy="5012266"/>
          </a:xfrm>
        </p:spPr>
        <p:txBody>
          <a:bodyPr>
            <a:normAutofit/>
          </a:bodyPr>
          <a:lstStyle/>
          <a:p>
            <a:pPr algn="ct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test_realloc_block_FF</a:t>
            </a:r>
            <a:r>
              <a:rPr lang="en-US" sz="2400" b="1" dirty="0">
                <a:solidFill>
                  <a:srgbClr val="787878"/>
                </a:solidFill>
                <a:latin typeface="Consolas" panose="020B0609020204030204" pitchFamily="49" charset="0"/>
              </a:rPr>
              <a:t>()</a:t>
            </a:r>
          </a:p>
          <a:p>
            <a:pPr algn="just">
              <a:lnSpc>
                <a:spcPct val="150000"/>
              </a:lnSpc>
            </a:pPr>
            <a:r>
              <a:rPr lang="en-US" b="1" dirty="0"/>
              <a:t>Description:</a:t>
            </a:r>
          </a:p>
          <a:p>
            <a:pPr lvl="1" algn="just">
              <a:lnSpc>
                <a:spcPct val="150000"/>
              </a:lnSpc>
            </a:pPr>
            <a:r>
              <a:rPr lang="en-US" sz="2000" dirty="0">
                <a:solidFill>
                  <a:schemeClr val="tx1"/>
                </a:solidFill>
                <a:latin typeface="+mj-lt"/>
              </a:rPr>
              <a:t>The given test of </a:t>
            </a:r>
            <a:r>
              <a:rPr lang="en-US" sz="2000" dirty="0" err="1">
                <a:solidFill>
                  <a:schemeClr val="tx1"/>
                </a:solidFill>
                <a:latin typeface="+mj-lt"/>
              </a:rPr>
              <a:t>realloc</a:t>
            </a:r>
            <a:r>
              <a:rPr lang="en-US" sz="2000" dirty="0">
                <a:solidFill>
                  <a:schemeClr val="tx1"/>
                </a:solidFill>
                <a:latin typeface="+mj-lt"/>
              </a:rPr>
              <a:t> doesn’t handle all possible cases</a:t>
            </a:r>
          </a:p>
          <a:p>
            <a:pPr lvl="1" algn="just">
              <a:lnSpc>
                <a:spcPct val="150000"/>
              </a:lnSpc>
            </a:pPr>
            <a:r>
              <a:rPr lang="en-US" sz="2000" dirty="0">
                <a:solidFill>
                  <a:schemeClr val="tx1"/>
                </a:solidFill>
                <a:latin typeface="+mj-lt"/>
              </a:rPr>
              <a:t>It’s required to </a:t>
            </a:r>
            <a:r>
              <a:rPr lang="en-US" sz="2000" b="1" dirty="0">
                <a:solidFill>
                  <a:schemeClr val="tx1"/>
                </a:solidFill>
                <a:latin typeface="+mj-lt"/>
              </a:rPr>
              <a:t>pick-up the missing cases </a:t>
            </a:r>
            <a:r>
              <a:rPr lang="en-US" sz="2000" dirty="0">
                <a:solidFill>
                  <a:schemeClr val="tx1"/>
                </a:solidFill>
                <a:latin typeface="+mj-lt"/>
              </a:rPr>
              <a:t>and </a:t>
            </a:r>
            <a:r>
              <a:rPr lang="en-US" sz="2000" b="1" dirty="0">
                <a:solidFill>
                  <a:schemeClr val="tx1"/>
                </a:solidFill>
                <a:latin typeface="+mj-lt"/>
              </a:rPr>
              <a:t>test them </a:t>
            </a:r>
            <a:r>
              <a:rPr lang="en-US" sz="2000" dirty="0">
                <a:solidFill>
                  <a:schemeClr val="tx1"/>
                </a:solidFill>
                <a:latin typeface="+mj-lt"/>
              </a:rPr>
              <a:t>to ensure that your implementation is 100% correct.</a:t>
            </a:r>
            <a:endParaRPr lang="en-US" sz="2000" dirty="0"/>
          </a:p>
          <a:p>
            <a:pPr lvl="1" algn="just">
              <a:lnSpc>
                <a:spcPct val="150000"/>
              </a:lnSpc>
            </a:pPr>
            <a:endParaRPr lang="en-US" sz="2000" dirty="0"/>
          </a:p>
          <a:p>
            <a:pPr marL="201168" lvl="1" indent="0" algn="just">
              <a:lnSpc>
                <a:spcPct val="150000"/>
              </a:lnSpc>
              <a:buNone/>
            </a:pPr>
            <a:endParaRPr lang="en-US" b="1" dirty="0">
              <a:solidFill>
                <a:schemeClr val="tx1"/>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90AD7CF-F0A2-4383-A038-D82EAAF254E2}" type="slidenum">
              <a:rPr kumimoji="0" lang="en-US" sz="1050" b="0" i="0" u="none" strike="noStrike" kern="1200" cap="none" spc="0" normalizeH="0" baseline="0" noProof="0" smtClean="0">
                <a:ln>
                  <a:noFill/>
                </a:ln>
                <a:solidFill>
                  <a:srgbClr val="FFFFFF"/>
                </a:solidFill>
                <a:effectLst/>
                <a:uLnTx/>
                <a:uFillTx/>
                <a:latin typeface="Cambria" panose="02040503050406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en-US" sz="1050" b="0" i="0" u="none" strike="noStrike" kern="1200" cap="none" spc="0" normalizeH="0" baseline="0" noProof="0">
              <a:ln>
                <a:noFill/>
              </a:ln>
              <a:solidFill>
                <a:srgbClr val="FFFFFF"/>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26177983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solidFill>
                  <a:srgbClr val="FF0000"/>
                </a:solidFill>
              </a:rPr>
              <a:t>BONUS</a:t>
            </a:r>
            <a:r>
              <a:rPr lang="en-US" b="1" dirty="0"/>
              <a:t>:</a:t>
            </a:r>
            <a:r>
              <a:rPr lang="en-US" dirty="0"/>
              <a:t> Allocate by Best Fit</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0" y="1845734"/>
            <a:ext cx="12191999" cy="5012266"/>
          </a:xfrm>
        </p:spPr>
        <p:txBody>
          <a:bodyPr>
            <a:normAutofit/>
          </a:bodyPr>
          <a:lstStyle/>
          <a:p>
            <a:pPr algn="ct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dirty="0">
                <a:solidFill>
                  <a:srgbClr val="A36622"/>
                </a:solidFill>
                <a:latin typeface="Consolas" panose="020B0609020204030204" pitchFamily="49" charset="0"/>
              </a:rPr>
              <a:t>*</a:t>
            </a:r>
            <a:r>
              <a:rPr lang="en-US" sz="2400" b="1" dirty="0" err="1">
                <a:solidFill>
                  <a:srgbClr val="000000"/>
                </a:solidFill>
                <a:latin typeface="Consolas" panose="020B0609020204030204" pitchFamily="49" charset="0"/>
              </a:rPr>
              <a:t>alloc_block_BF</a:t>
            </a:r>
            <a:r>
              <a:rPr lang="en-US" sz="2400" b="1" dirty="0">
                <a:solidFill>
                  <a:srgbClr val="787878"/>
                </a:solidFill>
                <a:latin typeface="Consolas" panose="020B0609020204030204" pitchFamily="49" charset="0"/>
              </a:rPr>
              <a:t>(</a:t>
            </a:r>
            <a:r>
              <a:rPr lang="en-US" sz="2400" b="1" dirty="0">
                <a:solidFill>
                  <a:srgbClr val="535353"/>
                </a:solidFill>
                <a:latin typeface="Consolas" panose="020B0609020204030204" pitchFamily="49" charset="0"/>
              </a:rPr>
              <a:t>uint32</a:t>
            </a:r>
            <a:r>
              <a:rPr lang="en-US" sz="2400" b="1" dirty="0">
                <a:solidFill>
                  <a:srgbClr val="000000"/>
                </a:solidFill>
                <a:latin typeface="Consolas" panose="020B0609020204030204" pitchFamily="49" charset="0"/>
              </a:rPr>
              <a:t> size</a:t>
            </a:r>
            <a:r>
              <a:rPr lang="en-US" sz="2400" b="1" dirty="0">
                <a:solidFill>
                  <a:srgbClr val="787878"/>
                </a:solidFill>
                <a:latin typeface="Consolas" panose="020B0609020204030204" pitchFamily="49" charset="0"/>
              </a:rPr>
              <a:t>)</a:t>
            </a:r>
          </a:p>
          <a:p>
            <a:pPr algn="just">
              <a:lnSpc>
                <a:spcPct val="150000"/>
              </a:lnSpc>
            </a:pPr>
            <a:r>
              <a:rPr lang="en-US" b="1" dirty="0"/>
              <a:t>Description:</a:t>
            </a:r>
          </a:p>
          <a:p>
            <a:pPr lvl="1" algn="just">
              <a:lnSpc>
                <a:spcPct val="150000"/>
              </a:lnSpc>
            </a:pPr>
            <a:r>
              <a:rPr lang="en-US" sz="2000" dirty="0">
                <a:solidFill>
                  <a:schemeClr val="tx1"/>
                </a:solidFill>
                <a:latin typeface="+mj-lt"/>
              </a:rPr>
              <a:t>Find the smallest block that fit the </a:t>
            </a:r>
            <a:r>
              <a:rPr lang="en-US" sz="2000" b="1" dirty="0">
                <a:solidFill>
                  <a:schemeClr val="tx1"/>
                </a:solidFill>
                <a:latin typeface="+mj-lt"/>
              </a:rPr>
              <a:t>required size </a:t>
            </a:r>
            <a:r>
              <a:rPr lang="en-US" sz="2000" dirty="0">
                <a:solidFill>
                  <a:schemeClr val="tx1"/>
                </a:solidFill>
                <a:latin typeface="+mj-lt"/>
              </a:rPr>
              <a:t>in addition to the </a:t>
            </a:r>
            <a:r>
              <a:rPr lang="en-US" sz="2000" b="1" dirty="0">
                <a:solidFill>
                  <a:schemeClr val="tx1"/>
                </a:solidFill>
                <a:latin typeface="+mj-lt"/>
              </a:rPr>
              <a:t>size of its metadata </a:t>
            </a:r>
            <a:r>
              <a:rPr lang="en-US" sz="2000" dirty="0">
                <a:solidFill>
                  <a:schemeClr val="tx1"/>
                </a:solidFill>
                <a:latin typeface="+mj-lt"/>
              </a:rPr>
              <a:t>(Best Fit strategy)</a:t>
            </a:r>
          </a:p>
          <a:p>
            <a:pPr lvl="1" algn="just">
              <a:lnSpc>
                <a:spcPct val="150000"/>
              </a:lnSpc>
            </a:pPr>
            <a:r>
              <a:rPr lang="en-US" sz="2000" dirty="0">
                <a:solidFill>
                  <a:schemeClr val="tx1"/>
                </a:solidFill>
              </a:rPr>
              <a:t>If no sufficiently large free block is found, use </a:t>
            </a:r>
            <a:r>
              <a:rPr lang="en-US" sz="2000" b="1" dirty="0" err="1">
                <a:solidFill>
                  <a:schemeClr val="tx1"/>
                </a:solidFill>
                <a:latin typeface="Courier New" panose="02070309020205020404" pitchFamily="49" charset="0"/>
                <a:cs typeface="Courier New" panose="02070309020205020404" pitchFamily="49" charset="0"/>
              </a:rPr>
              <a:t>sbrk</a:t>
            </a:r>
            <a:r>
              <a:rPr lang="en-US" sz="2000" dirty="0">
                <a:solidFill>
                  <a:schemeClr val="tx1"/>
                </a:solidFill>
              </a:rPr>
              <a:t> to create more space on the heap.</a:t>
            </a:r>
          </a:p>
          <a:p>
            <a:pPr lvl="1" algn="just">
              <a:lnSpc>
                <a:spcPct val="150000"/>
              </a:lnSpc>
            </a:pPr>
            <a:r>
              <a:rPr lang="en-US" sz="2000" dirty="0">
                <a:solidFill>
                  <a:schemeClr val="tx1"/>
                </a:solidFill>
              </a:rPr>
              <a:t>If the found block is </a:t>
            </a:r>
            <a:r>
              <a:rPr lang="en-US" sz="2000" b="1" dirty="0">
                <a:solidFill>
                  <a:schemeClr val="tx1"/>
                </a:solidFill>
              </a:rPr>
              <a:t>so large</a:t>
            </a:r>
            <a:r>
              <a:rPr lang="en-US" sz="2000" dirty="0">
                <a:solidFill>
                  <a:schemeClr val="tx1"/>
                </a:solidFill>
              </a:rPr>
              <a:t>: </a:t>
            </a:r>
            <a:r>
              <a:rPr lang="en-US" sz="2000" b="1" dirty="0">
                <a:solidFill>
                  <a:schemeClr val="tx1"/>
                </a:solidFill>
              </a:rPr>
              <a:t>split </a:t>
            </a:r>
            <a:r>
              <a:rPr lang="en-US" sz="2000" dirty="0">
                <a:solidFill>
                  <a:schemeClr val="tx1"/>
                </a:solidFill>
              </a:rPr>
              <a:t>it into </a:t>
            </a:r>
            <a:r>
              <a:rPr lang="en-US" sz="2000" b="1" dirty="0">
                <a:solidFill>
                  <a:schemeClr val="tx1"/>
                </a:solidFill>
              </a:rPr>
              <a:t>two</a:t>
            </a:r>
            <a:r>
              <a:rPr lang="en-US" sz="2000" dirty="0">
                <a:solidFill>
                  <a:schemeClr val="tx1"/>
                </a:solidFill>
              </a:rPr>
              <a:t>; one to hold the required size, other to for residual free block.</a:t>
            </a:r>
          </a:p>
          <a:p>
            <a:pPr lvl="1" algn="just">
              <a:lnSpc>
                <a:spcPct val="150000"/>
              </a:lnSpc>
            </a:pPr>
            <a:r>
              <a:rPr lang="en-AE" sz="2000" dirty="0"/>
              <a:t>If the </a:t>
            </a:r>
            <a:r>
              <a:rPr lang="en-US" sz="2000" dirty="0">
                <a:solidFill>
                  <a:schemeClr val="tx1"/>
                </a:solidFill>
              </a:rPr>
              <a:t>found block is a </a:t>
            </a:r>
            <a:r>
              <a:rPr lang="en-AE" sz="2000" b="1" dirty="0"/>
              <a:t>bit larger</a:t>
            </a:r>
            <a:r>
              <a:rPr lang="en-AE" sz="2000" dirty="0"/>
              <a:t>, </a:t>
            </a:r>
            <a:r>
              <a:rPr lang="en-AE" sz="2000" b="1" dirty="0"/>
              <a:t>BUT </a:t>
            </a:r>
            <a:r>
              <a:rPr lang="en-AE" sz="2000" dirty="0"/>
              <a:t>not large enough for a new block</a:t>
            </a:r>
          </a:p>
          <a:p>
            <a:pPr marL="201168" lvl="1" indent="0" algn="just">
              <a:lnSpc>
                <a:spcPct val="150000"/>
              </a:lnSpc>
              <a:buNone/>
            </a:pPr>
            <a:r>
              <a:rPr lang="en-AE" sz="2000" dirty="0"/>
              <a:t>   so, </a:t>
            </a:r>
            <a:r>
              <a:rPr lang="en-AE" sz="2000" b="1" dirty="0"/>
              <a:t>don’t split!</a:t>
            </a:r>
            <a:r>
              <a:rPr lang="en-AE" sz="2000" dirty="0"/>
              <a:t> there’ll be some unused space at the end of the allocated block (</a:t>
            </a:r>
            <a:r>
              <a:rPr lang="en-AE" sz="2000" b="1" dirty="0"/>
              <a:t>internal fragmentation</a:t>
            </a:r>
            <a:r>
              <a:rPr lang="en-AE" sz="2000" dirty="0"/>
              <a:t>).</a:t>
            </a:r>
          </a:p>
          <a:p>
            <a:pPr marL="201168" lvl="1" indent="0" algn="just">
              <a:lnSpc>
                <a:spcPct val="150000"/>
              </a:lnSpc>
              <a:buNone/>
            </a:pPr>
            <a:endParaRPr lang="en-US" b="1" dirty="0">
              <a:solidFill>
                <a:schemeClr val="tx1"/>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46</a:t>
            </a:fld>
            <a:endParaRPr lang="en-US"/>
          </a:p>
        </p:txBody>
      </p:sp>
    </p:spTree>
    <p:extLst>
      <p:ext uri="{BB962C8B-B14F-4D97-AF65-F5344CB8AC3E}">
        <p14:creationId xmlns:p14="http://schemas.microsoft.com/office/powerpoint/2010/main" val="41575733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solidFill>
                  <a:srgbClr val="FF0000"/>
                </a:solidFill>
              </a:rPr>
              <a:t>BONUS</a:t>
            </a:r>
            <a:r>
              <a:rPr lang="en-US" b="1" dirty="0"/>
              <a:t>:</a:t>
            </a:r>
            <a:r>
              <a:rPr lang="en-US" dirty="0"/>
              <a:t> Allocate by Best Fit</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0" y="1845734"/>
            <a:ext cx="12191999" cy="5012266"/>
          </a:xfrm>
        </p:spPr>
        <p:txBody>
          <a:bodyPr>
            <a:normAutofit/>
          </a:bodyPr>
          <a:lstStyle/>
          <a:p>
            <a:pPr algn="ct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dirty="0">
                <a:solidFill>
                  <a:srgbClr val="A36622"/>
                </a:solidFill>
                <a:latin typeface="Consolas" panose="020B0609020204030204" pitchFamily="49" charset="0"/>
              </a:rPr>
              <a:t>*</a:t>
            </a:r>
            <a:r>
              <a:rPr lang="en-US" sz="2400" b="1" dirty="0" err="1">
                <a:solidFill>
                  <a:srgbClr val="000000"/>
                </a:solidFill>
                <a:latin typeface="Consolas" panose="020B0609020204030204" pitchFamily="49" charset="0"/>
              </a:rPr>
              <a:t>alloc_block_BF</a:t>
            </a:r>
            <a:r>
              <a:rPr lang="en-US" sz="2400" b="1" dirty="0">
                <a:solidFill>
                  <a:srgbClr val="787878"/>
                </a:solidFill>
                <a:latin typeface="Consolas" panose="020B0609020204030204" pitchFamily="49" charset="0"/>
              </a:rPr>
              <a:t>(</a:t>
            </a:r>
            <a:r>
              <a:rPr lang="en-US" sz="2400" b="1" dirty="0">
                <a:solidFill>
                  <a:srgbClr val="535353"/>
                </a:solidFill>
                <a:latin typeface="Consolas" panose="020B0609020204030204" pitchFamily="49" charset="0"/>
              </a:rPr>
              <a:t>uint32</a:t>
            </a:r>
            <a:r>
              <a:rPr lang="en-US" sz="2400" b="1" dirty="0">
                <a:solidFill>
                  <a:srgbClr val="000000"/>
                </a:solidFill>
                <a:latin typeface="Consolas" panose="020B0609020204030204" pitchFamily="49" charset="0"/>
              </a:rPr>
              <a:t> size</a:t>
            </a:r>
            <a:r>
              <a:rPr lang="en-US" sz="2400" b="1" dirty="0">
                <a:solidFill>
                  <a:srgbClr val="787878"/>
                </a:solidFill>
                <a:latin typeface="Consolas" panose="020B0609020204030204" pitchFamily="49" charset="0"/>
              </a:rPr>
              <a:t>)</a:t>
            </a:r>
          </a:p>
          <a:p>
            <a:pPr marL="201168" lvl="1" indent="0">
              <a:lnSpc>
                <a:spcPct val="150000"/>
              </a:lnSpc>
              <a:buNone/>
            </a:pPr>
            <a:r>
              <a:rPr lang="en-US" sz="2000" b="1" dirty="0"/>
              <a:t>Return:</a:t>
            </a:r>
          </a:p>
          <a:p>
            <a:pPr lvl="1">
              <a:lnSpc>
                <a:spcPct val="150000"/>
              </a:lnSpc>
            </a:pPr>
            <a:r>
              <a:rPr kumimoji="0" lang="en-US" altLang="en-US" sz="2000" b="0" i="0" u="none" strike="noStrike" cap="none" normalizeH="0" baseline="0" dirty="0">
                <a:ln>
                  <a:noFill/>
                </a:ln>
                <a:solidFill>
                  <a:schemeClr val="tx1"/>
                </a:solidFill>
                <a:effectLst/>
                <a:latin typeface="+mj-lt"/>
                <a:ea typeface="Calibri" panose="020F0502020204030204" pitchFamily="34" charset="0"/>
                <a:cs typeface="Segoe UI" panose="020B0502040204020203" pitchFamily="34" charset="0"/>
              </a:rPr>
              <a:t>Make sure the returned pointer points to the beginning of the allocated space, not metadata header.</a:t>
            </a:r>
          </a:p>
          <a:p>
            <a:pPr lvl="1">
              <a:lnSpc>
                <a:spcPct val="150000"/>
              </a:lnSpc>
            </a:pPr>
            <a:r>
              <a:rPr lang="en-US" sz="2000" dirty="0">
                <a:solidFill>
                  <a:schemeClr val="tx1"/>
                </a:solidFill>
              </a:rPr>
              <a:t>NULL if cannot allocate the new requested size</a:t>
            </a:r>
          </a:p>
          <a:p>
            <a:pPr lvl="1">
              <a:lnSpc>
                <a:spcPct val="150000"/>
              </a:lnSpc>
            </a:pPr>
            <a:r>
              <a:rPr lang="en-US" sz="2000" dirty="0">
                <a:solidFill>
                  <a:schemeClr val="tx1"/>
                </a:solidFill>
              </a:rPr>
              <a:t>NULL if the requested size is 0.</a:t>
            </a:r>
          </a:p>
          <a:p>
            <a:pPr>
              <a:lnSpc>
                <a:spcPct val="150000"/>
              </a:lnSpc>
            </a:pPr>
            <a:r>
              <a:rPr lang="en-US" b="1" dirty="0"/>
              <a:t>Testing:</a:t>
            </a:r>
          </a:p>
          <a:p>
            <a:pPr lvl="1">
              <a:lnSpc>
                <a:spcPct val="150000"/>
              </a:lnSpc>
            </a:pPr>
            <a:r>
              <a:rPr lang="en-US" sz="2000" b="1" dirty="0">
                <a:solidFill>
                  <a:schemeClr val="tx1"/>
                </a:solidFill>
                <a:latin typeface="Courier New" panose="02070309020205020404" pitchFamily="49" charset="0"/>
                <a:cs typeface="Courier New" panose="02070309020205020404" pitchFamily="49" charset="0"/>
              </a:rPr>
              <a:t>FOS&gt; </a:t>
            </a:r>
            <a:r>
              <a:rPr lang="en-US" sz="2000" b="1" dirty="0" err="1">
                <a:solidFill>
                  <a:schemeClr val="tx1"/>
                </a:solidFill>
                <a:latin typeface="Courier New" panose="02070309020205020404" pitchFamily="49" charset="0"/>
                <a:cs typeface="Courier New" panose="02070309020205020404" pitchFamily="49" charset="0"/>
              </a:rPr>
              <a:t>tst</a:t>
            </a:r>
            <a:r>
              <a:rPr lang="en-US" sz="2000" b="1" dirty="0">
                <a:solidFill>
                  <a:schemeClr val="tx1"/>
                </a:solidFill>
                <a:latin typeface="Courier New" panose="02070309020205020404" pitchFamily="49" charset="0"/>
                <a:cs typeface="Courier New" panose="02070309020205020404" pitchFamily="49" charset="0"/>
              </a:rPr>
              <a:t> </a:t>
            </a:r>
            <a:r>
              <a:rPr lang="en-US" sz="2000" b="1" dirty="0" err="1">
                <a:solidFill>
                  <a:schemeClr val="tx1"/>
                </a:solidFill>
                <a:latin typeface="Courier New" panose="02070309020205020404" pitchFamily="49" charset="0"/>
                <a:cs typeface="Courier New" panose="02070309020205020404" pitchFamily="49" charset="0"/>
              </a:rPr>
              <a:t>dynalloc</a:t>
            </a:r>
            <a:r>
              <a:rPr lang="en-US" sz="2000" b="1" dirty="0">
                <a:solidFill>
                  <a:schemeClr val="tx1"/>
                </a:solidFill>
                <a:latin typeface="Courier New" panose="02070309020205020404" pitchFamily="49" charset="0"/>
                <a:cs typeface="Courier New" panose="02070309020205020404" pitchFamily="49" charset="0"/>
              </a:rPr>
              <a:t> </a:t>
            </a:r>
            <a:r>
              <a:rPr lang="en-US" sz="2000" b="1" dirty="0" err="1">
                <a:solidFill>
                  <a:schemeClr val="tx1"/>
                </a:solidFill>
                <a:latin typeface="Courier New" panose="02070309020205020404" pitchFamily="49" charset="0"/>
                <a:cs typeface="Courier New" panose="02070309020205020404" pitchFamily="49" charset="0"/>
              </a:rPr>
              <a:t>allocbf</a:t>
            </a:r>
            <a:endParaRPr lang="en-US" sz="2000" b="1" dirty="0">
              <a:solidFill>
                <a:schemeClr val="tx1"/>
              </a:solidFill>
              <a:latin typeface="Courier New" panose="02070309020205020404" pitchFamily="49" charset="0"/>
              <a:cs typeface="Courier New" panose="02070309020205020404" pitchFamily="49" charset="0"/>
            </a:endParaRPr>
          </a:p>
          <a:p>
            <a:pPr lvl="1">
              <a:lnSpc>
                <a:spcPct val="150000"/>
              </a:lnSpc>
            </a:pPr>
            <a:r>
              <a:rPr lang="en-US" sz="2000" b="1" dirty="0">
                <a:solidFill>
                  <a:schemeClr val="tx1"/>
                </a:solidFill>
                <a:latin typeface="Courier New" panose="02070309020205020404" pitchFamily="49" charset="0"/>
                <a:cs typeface="Courier New" panose="02070309020205020404" pitchFamily="49" charset="0"/>
              </a:rPr>
              <a:t>FOS&gt; </a:t>
            </a:r>
            <a:r>
              <a:rPr lang="en-US" sz="2000" b="1" dirty="0" err="1">
                <a:solidFill>
                  <a:schemeClr val="tx1"/>
                </a:solidFill>
                <a:latin typeface="Courier New" panose="02070309020205020404" pitchFamily="49" charset="0"/>
                <a:cs typeface="Courier New" panose="02070309020205020404" pitchFamily="49" charset="0"/>
              </a:rPr>
              <a:t>tst</a:t>
            </a:r>
            <a:r>
              <a:rPr lang="en-US" sz="2000" b="1" dirty="0">
                <a:solidFill>
                  <a:schemeClr val="tx1"/>
                </a:solidFill>
                <a:latin typeface="Courier New" panose="02070309020205020404" pitchFamily="49" charset="0"/>
                <a:cs typeface="Courier New" panose="02070309020205020404" pitchFamily="49" charset="0"/>
              </a:rPr>
              <a:t> </a:t>
            </a:r>
            <a:r>
              <a:rPr lang="en-US" sz="2000" b="1" dirty="0" err="1">
                <a:solidFill>
                  <a:schemeClr val="tx1"/>
                </a:solidFill>
                <a:latin typeface="Courier New" panose="02070309020205020404" pitchFamily="49" charset="0"/>
                <a:cs typeface="Courier New" panose="02070309020205020404" pitchFamily="49" charset="0"/>
              </a:rPr>
              <a:t>dynalloc</a:t>
            </a:r>
            <a:r>
              <a:rPr lang="en-US" sz="2000" b="1" dirty="0">
                <a:solidFill>
                  <a:schemeClr val="tx1"/>
                </a:solidFill>
                <a:latin typeface="Courier New" panose="02070309020205020404" pitchFamily="49" charset="0"/>
                <a:cs typeface="Courier New" panose="02070309020205020404" pitchFamily="49" charset="0"/>
              </a:rPr>
              <a:t> </a:t>
            </a:r>
            <a:r>
              <a:rPr lang="en-US" sz="2000" b="1" dirty="0" err="1">
                <a:solidFill>
                  <a:schemeClr val="tx1"/>
                </a:solidFill>
                <a:latin typeface="Courier New" panose="02070309020205020404" pitchFamily="49" charset="0"/>
                <a:cs typeface="Courier New" panose="02070309020205020404" pitchFamily="49" charset="0"/>
              </a:rPr>
              <a:t>freebf</a:t>
            </a:r>
            <a:endParaRPr lang="en-US" sz="2000" b="1" dirty="0">
              <a:solidFill>
                <a:schemeClr val="tx1"/>
              </a:solidFill>
              <a:latin typeface="Courier New" panose="02070309020205020404" pitchFamily="49" charset="0"/>
              <a:cs typeface="Courier New" panose="02070309020205020404" pitchFamily="49" charset="0"/>
            </a:endParaRPr>
          </a:p>
          <a:p>
            <a:pPr lvl="1">
              <a:lnSpc>
                <a:spcPct val="150000"/>
              </a:lnSpc>
            </a:pPr>
            <a:endParaRPr lang="en-US" b="1" dirty="0">
              <a:solidFill>
                <a:schemeClr val="tx1"/>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47</a:t>
            </a:fld>
            <a:endParaRPr lang="en-US"/>
          </a:p>
        </p:txBody>
      </p:sp>
    </p:spTree>
    <p:extLst>
      <p:ext uri="{BB962C8B-B14F-4D97-AF65-F5344CB8AC3E}">
        <p14:creationId xmlns:p14="http://schemas.microsoft.com/office/powerpoint/2010/main" val="1306463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7772D-765F-870E-3632-73E0D2B68D0D}"/>
              </a:ext>
            </a:extLst>
          </p:cNvPr>
          <p:cNvSpPr>
            <a:spLocks noGrp="1"/>
          </p:cNvSpPr>
          <p:nvPr>
            <p:ph type="title"/>
          </p:nvPr>
        </p:nvSpPr>
        <p:spPr/>
        <p:txBody>
          <a:bodyPr/>
          <a:lstStyle/>
          <a:p>
            <a:r>
              <a:rPr lang="en-US" b="1" dirty="0"/>
              <a:t>Agenda</a:t>
            </a:r>
          </a:p>
        </p:txBody>
      </p:sp>
      <p:sp>
        <p:nvSpPr>
          <p:cNvPr id="3" name="Content Placeholder 2">
            <a:extLst>
              <a:ext uri="{FF2B5EF4-FFF2-40B4-BE49-F238E27FC236}">
                <a16:creationId xmlns:a16="http://schemas.microsoft.com/office/drawing/2014/main" id="{71A8471A-C9D0-5A9A-5A1E-FE77062D3413}"/>
              </a:ext>
            </a:extLst>
          </p:cNvPr>
          <p:cNvSpPr>
            <a:spLocks noGrp="1"/>
          </p:cNvSpPr>
          <p:nvPr>
            <p:ph idx="1"/>
          </p:nvPr>
        </p:nvSpPr>
        <p:spPr>
          <a:xfrm>
            <a:off x="1097280" y="1845733"/>
            <a:ext cx="10058400" cy="4488392"/>
          </a:xfrm>
        </p:spPr>
        <p:txBody>
          <a:bodyPr>
            <a:normAutofit/>
          </a:bodyPr>
          <a:lstStyle/>
          <a:p>
            <a:pPr>
              <a:buFont typeface="Wingdings" panose="05000000000000000000" pitchFamily="2" charset="2"/>
              <a:buChar char="§"/>
            </a:pPr>
            <a:r>
              <a:rPr lang="en-US" dirty="0">
                <a:solidFill>
                  <a:schemeClr val="bg1">
                    <a:lumMod val="65000"/>
                  </a:schemeClr>
                </a:solidFill>
              </a:rPr>
              <a:t>Logistics</a:t>
            </a:r>
          </a:p>
          <a:p>
            <a:pPr>
              <a:buFont typeface="Wingdings" panose="05000000000000000000" pitchFamily="2" charset="2"/>
              <a:buChar char="§"/>
            </a:pPr>
            <a:r>
              <a:rPr lang="en-US" dirty="0">
                <a:solidFill>
                  <a:schemeClr val="bg1">
                    <a:lumMod val="65000"/>
                  </a:schemeClr>
                </a:solidFill>
              </a:rPr>
              <a:t>Part 0: Prerequisites</a:t>
            </a:r>
          </a:p>
          <a:p>
            <a:pPr lvl="1">
              <a:buFont typeface="Wingdings" panose="05000000000000000000" pitchFamily="2" charset="2"/>
              <a:buChar char="§"/>
            </a:pPr>
            <a:r>
              <a:rPr lang="en-US" dirty="0">
                <a:solidFill>
                  <a:schemeClr val="bg1">
                    <a:lumMod val="65000"/>
                  </a:schemeClr>
                </a:solidFill>
              </a:rPr>
              <a:t>Pointers</a:t>
            </a:r>
          </a:p>
          <a:p>
            <a:pPr lvl="1">
              <a:buFont typeface="Wingdings" panose="05000000000000000000" pitchFamily="2" charset="2"/>
              <a:buChar char="§"/>
            </a:pPr>
            <a:r>
              <a:rPr lang="en-US" dirty="0">
                <a:solidFill>
                  <a:schemeClr val="bg1">
                    <a:lumMod val="65000"/>
                  </a:schemeClr>
                </a:solidFill>
              </a:rPr>
              <a:t>LISTs in FOS</a:t>
            </a:r>
          </a:p>
          <a:p>
            <a:pPr>
              <a:buFont typeface="Wingdings" panose="05000000000000000000" pitchFamily="2" charset="2"/>
              <a:buChar char="§"/>
            </a:pPr>
            <a:r>
              <a:rPr lang="en-US" dirty="0">
                <a:solidFill>
                  <a:schemeClr val="bg1">
                    <a:lumMod val="65000"/>
                  </a:schemeClr>
                </a:solidFill>
              </a:rPr>
              <a:t>Part 1: Play with Code!</a:t>
            </a:r>
          </a:p>
          <a:p>
            <a:pPr>
              <a:buFont typeface="Wingdings" panose="05000000000000000000" pitchFamily="2" charset="2"/>
              <a:buChar char="§"/>
            </a:pPr>
            <a:r>
              <a:rPr lang="en-US" dirty="0">
                <a:solidFill>
                  <a:schemeClr val="bg1">
                    <a:lumMod val="65000"/>
                  </a:schemeClr>
                </a:solidFill>
              </a:rPr>
              <a:t>Part 2: System Calls</a:t>
            </a:r>
          </a:p>
          <a:p>
            <a:pPr>
              <a:buFont typeface="Wingdings" panose="05000000000000000000" pitchFamily="2" charset="2"/>
              <a:buChar char="§"/>
            </a:pPr>
            <a:r>
              <a:rPr lang="en-US" dirty="0">
                <a:solidFill>
                  <a:schemeClr val="bg1">
                    <a:lumMod val="65000"/>
                  </a:schemeClr>
                </a:solidFill>
              </a:rPr>
              <a:t>Part 3: Dynamic Allocator</a:t>
            </a:r>
          </a:p>
          <a:p>
            <a:pPr>
              <a:buFont typeface="Wingdings" panose="05000000000000000000" pitchFamily="2" charset="2"/>
              <a:buChar char="§"/>
            </a:pPr>
            <a:r>
              <a:rPr lang="en-US" dirty="0"/>
              <a:t>Part 4: Locks</a:t>
            </a:r>
          </a:p>
          <a:p>
            <a:pPr>
              <a:buFont typeface="Wingdings" panose="05000000000000000000" pitchFamily="2" charset="2"/>
              <a:buChar char="§"/>
            </a:pPr>
            <a:r>
              <a:rPr lang="en-US" dirty="0"/>
              <a:t>Summary &amp; Quick Guide</a:t>
            </a:r>
          </a:p>
          <a:p>
            <a:pPr>
              <a:buFont typeface="Wingdings" panose="05000000000000000000" pitchFamily="2" charset="2"/>
              <a:buChar char="§"/>
            </a:pPr>
            <a:r>
              <a:rPr lang="en-US" dirty="0"/>
              <a:t>How to submit?</a:t>
            </a:r>
          </a:p>
        </p:txBody>
      </p:sp>
      <p:sp>
        <p:nvSpPr>
          <p:cNvPr id="4" name="Slide Number Placeholder 3">
            <a:extLst>
              <a:ext uri="{FF2B5EF4-FFF2-40B4-BE49-F238E27FC236}">
                <a16:creationId xmlns:a16="http://schemas.microsoft.com/office/drawing/2014/main" id="{50378EB8-E269-680F-9D36-3D32E91AF957}"/>
              </a:ext>
            </a:extLst>
          </p:cNvPr>
          <p:cNvSpPr>
            <a:spLocks noGrp="1"/>
          </p:cNvSpPr>
          <p:nvPr>
            <p:ph type="sldNum" sz="quarter" idx="12"/>
          </p:nvPr>
        </p:nvSpPr>
        <p:spPr/>
        <p:txBody>
          <a:bodyPr/>
          <a:lstStyle/>
          <a:p>
            <a:fld id="{090AD7CF-F0A2-4383-A038-D82EAAF254E2}" type="slidenum">
              <a:rPr lang="en-US" smtClean="0"/>
              <a:t>48</a:t>
            </a:fld>
            <a:endParaRPr lang="en-US"/>
          </a:p>
        </p:txBody>
      </p:sp>
      <p:pic>
        <p:nvPicPr>
          <p:cNvPr id="6" name="Picture 5" descr="A clock with a number on it&#10;&#10;Description automatically generated">
            <a:extLst>
              <a:ext uri="{FF2B5EF4-FFF2-40B4-BE49-F238E27FC236}">
                <a16:creationId xmlns:a16="http://schemas.microsoft.com/office/drawing/2014/main" id="{509AFD55-D6CE-24CC-3D44-4451B5AEE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1375" y="14253"/>
            <a:ext cx="1190625" cy="1190625"/>
          </a:xfrm>
          <a:prstGeom prst="rect">
            <a:avLst/>
          </a:prstGeom>
        </p:spPr>
      </p:pic>
    </p:spTree>
    <p:extLst>
      <p:ext uri="{BB962C8B-B14F-4D97-AF65-F5344CB8AC3E}">
        <p14:creationId xmlns:p14="http://schemas.microsoft.com/office/powerpoint/2010/main" val="33940409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12C1C-768E-67BA-CE7E-057E322C6BCD}"/>
              </a:ext>
            </a:extLst>
          </p:cNvPr>
          <p:cNvSpPr>
            <a:spLocks noGrp="1"/>
          </p:cNvSpPr>
          <p:nvPr>
            <p:ph type="title"/>
          </p:nvPr>
        </p:nvSpPr>
        <p:spPr/>
        <p:txBody>
          <a:bodyPr/>
          <a:lstStyle/>
          <a:p>
            <a:r>
              <a:rPr lang="en-US" dirty="0"/>
              <a:t>Objective</a:t>
            </a:r>
          </a:p>
        </p:txBody>
      </p:sp>
      <p:sp>
        <p:nvSpPr>
          <p:cNvPr id="4" name="Cloud 3">
            <a:extLst>
              <a:ext uri="{FF2B5EF4-FFF2-40B4-BE49-F238E27FC236}">
                <a16:creationId xmlns:a16="http://schemas.microsoft.com/office/drawing/2014/main" id="{FD3C8C65-1369-EE38-B323-45647228EE27}"/>
              </a:ext>
            </a:extLst>
          </p:cNvPr>
          <p:cNvSpPr/>
          <p:nvPr/>
        </p:nvSpPr>
        <p:spPr>
          <a:xfrm>
            <a:off x="1154084" y="2693504"/>
            <a:ext cx="10166586" cy="2501494"/>
          </a:xfrm>
          <a:prstGeom prst="cloud">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en-US" sz="2200" dirty="0"/>
              <a:t>Implement a </a:t>
            </a:r>
            <a:r>
              <a:rPr lang="en-US" sz="2200" b="1" dirty="0">
                <a:solidFill>
                  <a:srgbClr val="FF0000"/>
                </a:solidFill>
              </a:rPr>
              <a:t>Sleep Lock </a:t>
            </a:r>
            <a:r>
              <a:rPr lang="en-US" sz="2200" dirty="0"/>
              <a:t>inside the kernel to use it for </a:t>
            </a:r>
            <a:r>
              <a:rPr lang="en-US" sz="2200" b="1" dirty="0"/>
              <a:t>protecting </a:t>
            </a:r>
            <a:r>
              <a:rPr lang="en-US" sz="2200" dirty="0"/>
              <a:t>shared resources and/or </a:t>
            </a:r>
            <a:r>
              <a:rPr lang="en-US" sz="2200" b="1" dirty="0"/>
              <a:t>blocking </a:t>
            </a:r>
            <a:r>
              <a:rPr lang="en-US" sz="2200" dirty="0"/>
              <a:t>on I/O</a:t>
            </a:r>
          </a:p>
        </p:txBody>
      </p:sp>
      <p:sp>
        <p:nvSpPr>
          <p:cNvPr id="5" name="Slide Number Placeholder 4">
            <a:extLst>
              <a:ext uri="{FF2B5EF4-FFF2-40B4-BE49-F238E27FC236}">
                <a16:creationId xmlns:a16="http://schemas.microsoft.com/office/drawing/2014/main" id="{C8AE487D-FCB8-AE5A-2ADD-FA62E1A8747E}"/>
              </a:ext>
            </a:extLst>
          </p:cNvPr>
          <p:cNvSpPr>
            <a:spLocks noGrp="1"/>
          </p:cNvSpPr>
          <p:nvPr>
            <p:ph type="sldNum" sz="quarter" idx="12"/>
          </p:nvPr>
        </p:nvSpPr>
        <p:spPr/>
        <p:txBody>
          <a:bodyPr/>
          <a:lstStyle/>
          <a:p>
            <a:fld id="{090AD7CF-F0A2-4383-A038-D82EAAF254E2}" type="slidenum">
              <a:rPr lang="en-US" smtClean="0"/>
              <a:t>49</a:t>
            </a:fld>
            <a:endParaRPr lang="en-US"/>
          </a:p>
        </p:txBody>
      </p:sp>
    </p:spTree>
    <p:extLst>
      <p:ext uri="{BB962C8B-B14F-4D97-AF65-F5344CB8AC3E}">
        <p14:creationId xmlns:p14="http://schemas.microsoft.com/office/powerpoint/2010/main" val="2530123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8C67-584C-7604-53FE-E7A4975C6A7C}"/>
              </a:ext>
            </a:extLst>
          </p:cNvPr>
          <p:cNvSpPr>
            <a:spLocks noGrp="1"/>
          </p:cNvSpPr>
          <p:nvPr>
            <p:ph type="title"/>
          </p:nvPr>
        </p:nvSpPr>
        <p:spPr/>
        <p:txBody>
          <a:bodyPr/>
          <a:lstStyle/>
          <a:p>
            <a:r>
              <a:rPr lang="en-US" dirty="0"/>
              <a:t>PROJECT BIG PICTURE</a:t>
            </a:r>
            <a:endParaRPr lang="en-AE" dirty="0"/>
          </a:p>
        </p:txBody>
      </p:sp>
      <p:sp>
        <p:nvSpPr>
          <p:cNvPr id="4" name="Slide Number Placeholder 3">
            <a:extLst>
              <a:ext uri="{FF2B5EF4-FFF2-40B4-BE49-F238E27FC236}">
                <a16:creationId xmlns:a16="http://schemas.microsoft.com/office/drawing/2014/main" id="{B35D9573-1F18-F11D-74BE-62D160CFBF2A}"/>
              </a:ext>
            </a:extLst>
          </p:cNvPr>
          <p:cNvSpPr>
            <a:spLocks noGrp="1"/>
          </p:cNvSpPr>
          <p:nvPr>
            <p:ph type="sldNum" sz="quarter" idx="12"/>
          </p:nvPr>
        </p:nvSpPr>
        <p:spPr/>
        <p:txBody>
          <a:bodyPr/>
          <a:lstStyle/>
          <a:p>
            <a:fld id="{090AD7CF-F0A2-4383-A038-D82EAAF254E2}" type="slidenum">
              <a:rPr lang="en-US" smtClean="0"/>
              <a:t>5</a:t>
            </a:fld>
            <a:endParaRPr lang="en-US"/>
          </a:p>
        </p:txBody>
      </p:sp>
      <p:pic>
        <p:nvPicPr>
          <p:cNvPr id="6" name="Picture 5">
            <a:extLst>
              <a:ext uri="{FF2B5EF4-FFF2-40B4-BE49-F238E27FC236}">
                <a16:creationId xmlns:a16="http://schemas.microsoft.com/office/drawing/2014/main" id="{A1957125-79A3-E973-AEFF-A70093571482}"/>
              </a:ext>
            </a:extLst>
          </p:cNvPr>
          <p:cNvPicPr>
            <a:picLocks noChangeAspect="1"/>
          </p:cNvPicPr>
          <p:nvPr/>
        </p:nvPicPr>
        <p:blipFill rotWithShape="1">
          <a:blip r:embed="rId2"/>
          <a:srcRect t="26389" r="85938" b="26805"/>
          <a:stretch/>
        </p:blipFill>
        <p:spPr>
          <a:xfrm>
            <a:off x="8546647" y="33090"/>
            <a:ext cx="3645353" cy="6824910"/>
          </a:xfrm>
          <a:prstGeom prst="rect">
            <a:avLst/>
          </a:prstGeom>
        </p:spPr>
      </p:pic>
      <p:grpSp>
        <p:nvGrpSpPr>
          <p:cNvPr id="14" name="Group 13">
            <a:extLst>
              <a:ext uri="{FF2B5EF4-FFF2-40B4-BE49-F238E27FC236}">
                <a16:creationId xmlns:a16="http://schemas.microsoft.com/office/drawing/2014/main" id="{AAB3EC26-78C1-51CB-BBA5-DF729BA04689}"/>
              </a:ext>
            </a:extLst>
          </p:cNvPr>
          <p:cNvGrpSpPr/>
          <p:nvPr/>
        </p:nvGrpSpPr>
        <p:grpSpPr>
          <a:xfrm>
            <a:off x="3847503" y="1790699"/>
            <a:ext cx="1371600" cy="1186983"/>
            <a:chOff x="3810000" y="1857375"/>
            <a:chExt cx="1371600" cy="1186983"/>
          </a:xfrm>
        </p:grpSpPr>
        <p:pic>
          <p:nvPicPr>
            <p:cNvPr id="1026" name="Picture 2" descr="Folder Icon Vector Art, Icons, and Graphics for Free Download">
              <a:extLst>
                <a:ext uri="{FF2B5EF4-FFF2-40B4-BE49-F238E27FC236}">
                  <a16:creationId xmlns:a16="http://schemas.microsoft.com/office/drawing/2014/main" id="{700D42AF-DB30-65BF-E281-6E754C9D841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793" t="15822" r="10984" b="16484"/>
            <a:stretch/>
          </p:blipFill>
          <p:spPr bwMode="auto">
            <a:xfrm>
              <a:off x="3810000" y="1857375"/>
              <a:ext cx="1371600" cy="118698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7A93D4F-C0B2-775E-163D-17D1BFBBE41A}"/>
                </a:ext>
              </a:extLst>
            </p:cNvPr>
            <p:cNvSpPr txBox="1"/>
            <p:nvPr/>
          </p:nvSpPr>
          <p:spPr>
            <a:xfrm>
              <a:off x="3923367" y="2339896"/>
              <a:ext cx="1144865" cy="584775"/>
            </a:xfrm>
            <a:prstGeom prst="rect">
              <a:avLst/>
            </a:prstGeom>
            <a:noFill/>
          </p:spPr>
          <p:txBody>
            <a:bodyPr wrap="none" rtlCol="0">
              <a:spAutoFit/>
            </a:bodyPr>
            <a:lstStyle/>
            <a:p>
              <a:r>
                <a:rPr lang="en-US" sz="3200" b="1" dirty="0" err="1"/>
                <a:t>inc</a:t>
              </a:r>
              <a:r>
                <a:rPr lang="en-US" sz="3200" b="1" dirty="0"/>
                <a:t> </a:t>
              </a:r>
              <a:r>
                <a:rPr lang="en-US" sz="2000" b="1" dirty="0"/>
                <a:t>(.h)</a:t>
              </a:r>
              <a:endParaRPr lang="en-AE" sz="3200" b="1" dirty="0"/>
            </a:p>
          </p:txBody>
        </p:sp>
      </p:grpSp>
      <p:grpSp>
        <p:nvGrpSpPr>
          <p:cNvPr id="13" name="Group 12">
            <a:extLst>
              <a:ext uri="{FF2B5EF4-FFF2-40B4-BE49-F238E27FC236}">
                <a16:creationId xmlns:a16="http://schemas.microsoft.com/office/drawing/2014/main" id="{EEE6E84C-F577-32E9-C76F-D24CB0B02E92}"/>
              </a:ext>
            </a:extLst>
          </p:cNvPr>
          <p:cNvGrpSpPr/>
          <p:nvPr/>
        </p:nvGrpSpPr>
        <p:grpSpPr>
          <a:xfrm>
            <a:off x="6614073" y="4464654"/>
            <a:ext cx="1366837" cy="1159571"/>
            <a:chOff x="1426028" y="3527207"/>
            <a:chExt cx="1366837" cy="1159571"/>
          </a:xfrm>
        </p:grpSpPr>
        <p:pic>
          <p:nvPicPr>
            <p:cNvPr id="1028" name="Picture 4" descr="I recolored the new Big Sur folder icon to match the highlight colors.  Instructions on changing in comments. : r/macsetups">
              <a:extLst>
                <a:ext uri="{FF2B5EF4-FFF2-40B4-BE49-F238E27FC236}">
                  <a16:creationId xmlns:a16="http://schemas.microsoft.com/office/drawing/2014/main" id="{AE38D3CB-41C7-768D-1C6B-356B9E6F04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6028" y="3527207"/>
              <a:ext cx="1366837" cy="115957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4701054-AD51-CC59-14FE-E979B7F81F9B}"/>
                </a:ext>
              </a:extLst>
            </p:cNvPr>
            <p:cNvSpPr txBox="1"/>
            <p:nvPr/>
          </p:nvSpPr>
          <p:spPr>
            <a:xfrm>
              <a:off x="1628177" y="3865408"/>
              <a:ext cx="942887" cy="584775"/>
            </a:xfrm>
            <a:prstGeom prst="rect">
              <a:avLst/>
            </a:prstGeom>
            <a:noFill/>
          </p:spPr>
          <p:txBody>
            <a:bodyPr wrap="none" rtlCol="0">
              <a:spAutoFit/>
            </a:bodyPr>
            <a:lstStyle/>
            <a:p>
              <a:r>
                <a:rPr lang="en-US" sz="3200" b="1" dirty="0"/>
                <a:t>kern</a:t>
              </a:r>
              <a:endParaRPr lang="en-AE" sz="3200" b="1" dirty="0"/>
            </a:p>
          </p:txBody>
        </p:sp>
      </p:grpSp>
      <p:grpSp>
        <p:nvGrpSpPr>
          <p:cNvPr id="12" name="Group 11">
            <a:extLst>
              <a:ext uri="{FF2B5EF4-FFF2-40B4-BE49-F238E27FC236}">
                <a16:creationId xmlns:a16="http://schemas.microsoft.com/office/drawing/2014/main" id="{1D672B8A-8729-DC0F-801B-43074AB479C1}"/>
              </a:ext>
            </a:extLst>
          </p:cNvPr>
          <p:cNvGrpSpPr/>
          <p:nvPr/>
        </p:nvGrpSpPr>
        <p:grpSpPr>
          <a:xfrm>
            <a:off x="1141564" y="4464654"/>
            <a:ext cx="1366837" cy="1159571"/>
            <a:chOff x="6305550" y="3527207"/>
            <a:chExt cx="1366837" cy="1159571"/>
          </a:xfrm>
        </p:grpSpPr>
        <p:pic>
          <p:nvPicPr>
            <p:cNvPr id="1034" name="Picture 10" descr="I recolored the new Big Sur folder icon to match the highlight colors.  Instructions on changing in comments. : r/macsetups">
              <a:extLst>
                <a:ext uri="{FF2B5EF4-FFF2-40B4-BE49-F238E27FC236}">
                  <a16:creationId xmlns:a16="http://schemas.microsoft.com/office/drawing/2014/main" id="{8B06C6E7-6EC1-97A5-FCFB-5107B3BC0D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5550" y="3527207"/>
              <a:ext cx="1366837" cy="115957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5E64063-5A92-55BB-7AE4-B8261AA4E8AD}"/>
                </a:ext>
              </a:extLst>
            </p:cNvPr>
            <p:cNvSpPr txBox="1"/>
            <p:nvPr/>
          </p:nvSpPr>
          <p:spPr>
            <a:xfrm>
              <a:off x="6305550" y="3863831"/>
              <a:ext cx="1366837" cy="584775"/>
            </a:xfrm>
            <a:prstGeom prst="rect">
              <a:avLst/>
            </a:prstGeom>
            <a:noFill/>
          </p:spPr>
          <p:txBody>
            <a:bodyPr wrap="square" rtlCol="0">
              <a:spAutoFit/>
            </a:bodyPr>
            <a:lstStyle/>
            <a:p>
              <a:pPr algn="ctr"/>
              <a:r>
                <a:rPr lang="en-US" sz="3200" b="1" dirty="0"/>
                <a:t>user</a:t>
              </a:r>
              <a:endParaRPr lang="en-AE" sz="3200" b="1" dirty="0"/>
            </a:p>
          </p:txBody>
        </p:sp>
      </p:grpSp>
      <p:grpSp>
        <p:nvGrpSpPr>
          <p:cNvPr id="16" name="Group 15">
            <a:extLst>
              <a:ext uri="{FF2B5EF4-FFF2-40B4-BE49-F238E27FC236}">
                <a16:creationId xmlns:a16="http://schemas.microsoft.com/office/drawing/2014/main" id="{DE22C669-815C-7018-D441-7B0FB8E258B5}"/>
              </a:ext>
            </a:extLst>
          </p:cNvPr>
          <p:cNvGrpSpPr/>
          <p:nvPr/>
        </p:nvGrpSpPr>
        <p:grpSpPr>
          <a:xfrm>
            <a:off x="3738898" y="3314012"/>
            <a:ext cx="1366837" cy="1331169"/>
            <a:chOff x="6250781" y="3305127"/>
            <a:chExt cx="1450757" cy="1450757"/>
          </a:xfrm>
        </p:grpSpPr>
        <p:pic>
          <p:nvPicPr>
            <p:cNvPr id="1038" name="Picture 14" descr="Yellow folder icon free download - DesignBust">
              <a:extLst>
                <a:ext uri="{FF2B5EF4-FFF2-40B4-BE49-F238E27FC236}">
                  <a16:creationId xmlns:a16="http://schemas.microsoft.com/office/drawing/2014/main" id="{AA813DED-7A13-33E7-9EB4-BCAACE179B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50781" y="3305127"/>
              <a:ext cx="1450757" cy="145075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AB3135F-23C7-D6B7-D8E9-D87643FD9225}"/>
                </a:ext>
              </a:extLst>
            </p:cNvPr>
            <p:cNvSpPr txBox="1"/>
            <p:nvPr/>
          </p:nvSpPr>
          <p:spPr>
            <a:xfrm>
              <a:off x="6419850" y="3865407"/>
              <a:ext cx="1066318" cy="584775"/>
            </a:xfrm>
            <a:prstGeom prst="rect">
              <a:avLst/>
            </a:prstGeom>
            <a:noFill/>
          </p:spPr>
          <p:txBody>
            <a:bodyPr wrap="none" rtlCol="0">
              <a:spAutoFit/>
            </a:bodyPr>
            <a:lstStyle/>
            <a:p>
              <a:r>
                <a:rPr lang="en-US" sz="3200" b="1" dirty="0"/>
                <a:t>lib </a:t>
              </a:r>
              <a:r>
                <a:rPr lang="en-US" sz="2000" b="1" dirty="0"/>
                <a:t>(.c)</a:t>
              </a:r>
              <a:endParaRPr lang="en-AE" sz="3200" b="1" dirty="0"/>
            </a:p>
          </p:txBody>
        </p:sp>
      </p:grpSp>
      <p:cxnSp>
        <p:nvCxnSpPr>
          <p:cNvPr id="21" name="Straight Arrow Connector 20">
            <a:extLst>
              <a:ext uri="{FF2B5EF4-FFF2-40B4-BE49-F238E27FC236}">
                <a16:creationId xmlns:a16="http://schemas.microsoft.com/office/drawing/2014/main" id="{1482FBED-B16F-583A-81DD-DF079655EB5D}"/>
              </a:ext>
            </a:extLst>
          </p:cNvPr>
          <p:cNvCxnSpPr>
            <a:stCxn id="1026" idx="2"/>
          </p:cNvCxnSpPr>
          <p:nvPr/>
        </p:nvCxnSpPr>
        <p:spPr>
          <a:xfrm flipH="1">
            <a:off x="4533302" y="2977682"/>
            <a:ext cx="1" cy="48252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3" name="Connector: Elbow 22">
            <a:extLst>
              <a:ext uri="{FF2B5EF4-FFF2-40B4-BE49-F238E27FC236}">
                <a16:creationId xmlns:a16="http://schemas.microsoft.com/office/drawing/2014/main" id="{59C9E978-5EAF-7EF9-9BA4-8D21FC72B2A3}"/>
              </a:ext>
            </a:extLst>
          </p:cNvPr>
          <p:cNvCxnSpPr>
            <a:stCxn id="1038" idx="1"/>
            <a:endCxn id="1034" idx="0"/>
          </p:cNvCxnSpPr>
          <p:nvPr/>
        </p:nvCxnSpPr>
        <p:spPr>
          <a:xfrm rot="10800000" flipV="1">
            <a:off x="1824984" y="3979596"/>
            <a:ext cx="1913915" cy="485057"/>
          </a:xfrm>
          <a:prstGeom prst="bentConnector2">
            <a:avLst/>
          </a:prstGeom>
          <a:ln w="38100">
            <a:tailEnd type="triangle"/>
          </a:ln>
        </p:spPr>
        <p:style>
          <a:lnRef idx="3">
            <a:schemeClr val="dk1"/>
          </a:lnRef>
          <a:fillRef idx="0">
            <a:schemeClr val="dk1"/>
          </a:fillRef>
          <a:effectRef idx="2">
            <a:schemeClr val="dk1"/>
          </a:effectRef>
          <a:fontRef idx="minor">
            <a:schemeClr val="tx1"/>
          </a:fontRef>
        </p:style>
      </p:cxnSp>
      <p:cxnSp>
        <p:nvCxnSpPr>
          <p:cNvPr id="24" name="Connector: Elbow 23">
            <a:extLst>
              <a:ext uri="{FF2B5EF4-FFF2-40B4-BE49-F238E27FC236}">
                <a16:creationId xmlns:a16="http://schemas.microsoft.com/office/drawing/2014/main" id="{FD13F71A-C557-A662-0F4D-63E7DE8909BA}"/>
              </a:ext>
            </a:extLst>
          </p:cNvPr>
          <p:cNvCxnSpPr>
            <a:cxnSpLocks/>
            <a:stCxn id="1038" idx="3"/>
            <a:endCxn id="1028" idx="0"/>
          </p:cNvCxnSpPr>
          <p:nvPr/>
        </p:nvCxnSpPr>
        <p:spPr>
          <a:xfrm>
            <a:off x="5105735" y="3979597"/>
            <a:ext cx="2191757" cy="485057"/>
          </a:xfrm>
          <a:prstGeom prst="bentConnector2">
            <a:avLst/>
          </a:prstGeom>
          <a:ln w="38100">
            <a:tailEnd type="triangle"/>
          </a:ln>
        </p:spPr>
        <p:style>
          <a:lnRef idx="3">
            <a:schemeClr val="dk1"/>
          </a:lnRef>
          <a:fillRef idx="0">
            <a:schemeClr val="dk1"/>
          </a:fillRef>
          <a:effectRef idx="2">
            <a:schemeClr val="dk1"/>
          </a:effectRef>
          <a:fontRef idx="minor">
            <a:schemeClr val="tx1"/>
          </a:fontRef>
        </p:style>
      </p:cxnSp>
      <p:cxnSp>
        <p:nvCxnSpPr>
          <p:cNvPr id="29" name="Connector: Elbow 28">
            <a:extLst>
              <a:ext uri="{FF2B5EF4-FFF2-40B4-BE49-F238E27FC236}">
                <a16:creationId xmlns:a16="http://schemas.microsoft.com/office/drawing/2014/main" id="{71126C3F-866A-6B0D-8EDA-A9A3749FDCCE}"/>
              </a:ext>
            </a:extLst>
          </p:cNvPr>
          <p:cNvCxnSpPr>
            <a:cxnSpLocks/>
            <a:stCxn id="1026" idx="1"/>
            <a:endCxn id="1034" idx="0"/>
          </p:cNvCxnSpPr>
          <p:nvPr/>
        </p:nvCxnSpPr>
        <p:spPr>
          <a:xfrm rot="10800000" flipV="1">
            <a:off x="1824983" y="2384190"/>
            <a:ext cx="2022520" cy="2080463"/>
          </a:xfrm>
          <a:prstGeom prst="bentConnector2">
            <a:avLst/>
          </a:prstGeom>
          <a:ln w="38100">
            <a:tailEnd type="triangle"/>
          </a:ln>
        </p:spPr>
        <p:style>
          <a:lnRef idx="3">
            <a:schemeClr val="dk1"/>
          </a:lnRef>
          <a:fillRef idx="0">
            <a:schemeClr val="dk1"/>
          </a:fillRef>
          <a:effectRef idx="2">
            <a:schemeClr val="dk1"/>
          </a:effectRef>
          <a:fontRef idx="minor">
            <a:schemeClr val="tx1"/>
          </a:fontRef>
        </p:style>
      </p:cxnSp>
      <p:cxnSp>
        <p:nvCxnSpPr>
          <p:cNvPr id="33" name="Connector: Elbow 32">
            <a:extLst>
              <a:ext uri="{FF2B5EF4-FFF2-40B4-BE49-F238E27FC236}">
                <a16:creationId xmlns:a16="http://schemas.microsoft.com/office/drawing/2014/main" id="{9F7D7CEC-158E-6B05-1D31-5738E8DDD938}"/>
              </a:ext>
            </a:extLst>
          </p:cNvPr>
          <p:cNvCxnSpPr>
            <a:cxnSpLocks/>
            <a:stCxn id="1026" idx="3"/>
            <a:endCxn id="1028" idx="0"/>
          </p:cNvCxnSpPr>
          <p:nvPr/>
        </p:nvCxnSpPr>
        <p:spPr>
          <a:xfrm>
            <a:off x="5219103" y="2384191"/>
            <a:ext cx="2078389" cy="2080463"/>
          </a:xfrm>
          <a:prstGeom prst="bentConnector2">
            <a:avLst/>
          </a:prstGeom>
          <a:ln w="38100">
            <a:tailEnd type="triangle"/>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3BC80F33-3491-C682-3EA7-614DBF74CDAB}"/>
              </a:ext>
            </a:extLst>
          </p:cNvPr>
          <p:cNvSpPr txBox="1"/>
          <p:nvPr/>
        </p:nvSpPr>
        <p:spPr>
          <a:xfrm>
            <a:off x="3237754" y="4635656"/>
            <a:ext cx="2479077" cy="461665"/>
          </a:xfrm>
          <a:prstGeom prst="rect">
            <a:avLst/>
          </a:prstGeom>
          <a:noFill/>
        </p:spPr>
        <p:txBody>
          <a:bodyPr wrap="none" rtlCol="0">
            <a:spAutoFit/>
          </a:bodyPr>
          <a:lstStyle/>
          <a:p>
            <a:pPr algn="ctr"/>
            <a:r>
              <a:rPr lang="en-US" sz="2400" b="1" dirty="0"/>
              <a:t>[MS1] </a:t>
            </a:r>
            <a:r>
              <a:rPr lang="en-US" sz="2000" dirty="0"/>
              <a:t>Preprocessing</a:t>
            </a:r>
            <a:endParaRPr lang="en-AE" sz="2000" dirty="0"/>
          </a:p>
        </p:txBody>
      </p:sp>
      <p:sp>
        <p:nvSpPr>
          <p:cNvPr id="37" name="TextBox 36">
            <a:extLst>
              <a:ext uri="{FF2B5EF4-FFF2-40B4-BE49-F238E27FC236}">
                <a16:creationId xmlns:a16="http://schemas.microsoft.com/office/drawing/2014/main" id="{07E9C2B0-D9F9-6A64-698E-AD7698A737E0}"/>
              </a:ext>
            </a:extLst>
          </p:cNvPr>
          <p:cNvSpPr txBox="1"/>
          <p:nvPr/>
        </p:nvSpPr>
        <p:spPr>
          <a:xfrm>
            <a:off x="3235257" y="5137009"/>
            <a:ext cx="1917193" cy="461665"/>
          </a:xfrm>
          <a:prstGeom prst="rect">
            <a:avLst/>
          </a:prstGeom>
          <a:noFill/>
        </p:spPr>
        <p:txBody>
          <a:bodyPr wrap="none" rtlCol="0">
            <a:spAutoFit/>
          </a:bodyPr>
          <a:lstStyle/>
          <a:p>
            <a:pPr algn="ctr"/>
            <a:r>
              <a:rPr lang="en-US" sz="2400" b="1" dirty="0"/>
              <a:t>[MS2] </a:t>
            </a:r>
            <a:r>
              <a:rPr lang="en-US" sz="2000" dirty="0"/>
              <a:t>Memory</a:t>
            </a:r>
            <a:endParaRPr lang="en-AE" sz="2000" dirty="0"/>
          </a:p>
        </p:txBody>
      </p:sp>
      <p:sp>
        <p:nvSpPr>
          <p:cNvPr id="3" name="Rectangle 2">
            <a:extLst>
              <a:ext uri="{FF2B5EF4-FFF2-40B4-BE49-F238E27FC236}">
                <a16:creationId xmlns:a16="http://schemas.microsoft.com/office/drawing/2014/main" id="{7AC1297A-B587-8B16-E271-D05102003989}"/>
              </a:ext>
            </a:extLst>
          </p:cNvPr>
          <p:cNvSpPr/>
          <p:nvPr/>
        </p:nvSpPr>
        <p:spPr>
          <a:xfrm>
            <a:off x="9136862" y="4339584"/>
            <a:ext cx="1230155" cy="250137"/>
          </a:xfrm>
          <a:prstGeom prst="rect">
            <a:avLst/>
          </a:prstGeom>
          <a:solidFill>
            <a:srgbClr val="FF0000">
              <a:alpha val="40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9828B74-BD8E-7C58-1FD5-25E3EEDA5257}"/>
              </a:ext>
            </a:extLst>
          </p:cNvPr>
          <p:cNvSpPr txBox="1"/>
          <p:nvPr/>
        </p:nvSpPr>
        <p:spPr>
          <a:xfrm>
            <a:off x="3241299" y="5641294"/>
            <a:ext cx="1457450" cy="461665"/>
          </a:xfrm>
          <a:prstGeom prst="rect">
            <a:avLst/>
          </a:prstGeom>
          <a:noFill/>
        </p:spPr>
        <p:txBody>
          <a:bodyPr wrap="none" rtlCol="0">
            <a:spAutoFit/>
          </a:bodyPr>
          <a:lstStyle/>
          <a:p>
            <a:pPr algn="ctr"/>
            <a:r>
              <a:rPr lang="en-US" sz="2400" b="1" dirty="0"/>
              <a:t>[MS3] </a:t>
            </a:r>
            <a:r>
              <a:rPr lang="en-US" sz="2000" dirty="0"/>
              <a:t>CPU</a:t>
            </a:r>
            <a:endParaRPr lang="en-AE" sz="2000" dirty="0"/>
          </a:p>
        </p:txBody>
      </p:sp>
      <p:cxnSp>
        <p:nvCxnSpPr>
          <p:cNvPr id="7" name="Connector: Curved 6">
            <a:extLst>
              <a:ext uri="{FF2B5EF4-FFF2-40B4-BE49-F238E27FC236}">
                <a16:creationId xmlns:a16="http://schemas.microsoft.com/office/drawing/2014/main" id="{8EE1E923-5052-F01D-E656-F39633E8C789}"/>
              </a:ext>
            </a:extLst>
          </p:cNvPr>
          <p:cNvCxnSpPr>
            <a:cxnSpLocks/>
            <a:stCxn id="37" idx="3"/>
            <a:endCxn id="1028" idx="1"/>
          </p:cNvCxnSpPr>
          <p:nvPr/>
        </p:nvCxnSpPr>
        <p:spPr>
          <a:xfrm flipV="1">
            <a:off x="5152450" y="5044440"/>
            <a:ext cx="1461623" cy="323402"/>
          </a:xfrm>
          <a:prstGeom prst="curvedConnector3">
            <a:avLst/>
          </a:prstGeom>
          <a:ln>
            <a:prstDash val="dash"/>
            <a:tailEnd type="triangle"/>
          </a:ln>
        </p:spPr>
        <p:style>
          <a:lnRef idx="3">
            <a:schemeClr val="accent2"/>
          </a:lnRef>
          <a:fillRef idx="0">
            <a:schemeClr val="accent2"/>
          </a:fillRef>
          <a:effectRef idx="2">
            <a:schemeClr val="accent2"/>
          </a:effectRef>
          <a:fontRef idx="minor">
            <a:schemeClr val="tx1"/>
          </a:fontRef>
        </p:style>
      </p:cxnSp>
      <p:cxnSp>
        <p:nvCxnSpPr>
          <p:cNvPr id="18" name="Connector: Curved 17">
            <a:extLst>
              <a:ext uri="{FF2B5EF4-FFF2-40B4-BE49-F238E27FC236}">
                <a16:creationId xmlns:a16="http://schemas.microsoft.com/office/drawing/2014/main" id="{28B82FD6-1FE5-DA4D-0DA9-80F51EDF7AC9}"/>
              </a:ext>
            </a:extLst>
          </p:cNvPr>
          <p:cNvCxnSpPr>
            <a:cxnSpLocks/>
            <a:stCxn id="5" idx="3"/>
            <a:endCxn id="1028" idx="2"/>
          </p:cNvCxnSpPr>
          <p:nvPr/>
        </p:nvCxnSpPr>
        <p:spPr>
          <a:xfrm flipV="1">
            <a:off x="4698749" y="5624225"/>
            <a:ext cx="2598743" cy="247902"/>
          </a:xfrm>
          <a:prstGeom prst="curvedConnector2">
            <a:avLst/>
          </a:prstGeom>
          <a:ln>
            <a:prstDash val="dash"/>
            <a:tailEnd type="triangle"/>
          </a:ln>
        </p:spPr>
        <p:style>
          <a:lnRef idx="3">
            <a:schemeClr val="accent2"/>
          </a:lnRef>
          <a:fillRef idx="0">
            <a:schemeClr val="accent2"/>
          </a:fillRef>
          <a:effectRef idx="2">
            <a:schemeClr val="accent2"/>
          </a:effectRef>
          <a:fontRef idx="minor">
            <a:schemeClr val="tx1"/>
          </a:fontRef>
        </p:style>
      </p:cxnSp>
      <p:cxnSp>
        <p:nvCxnSpPr>
          <p:cNvPr id="22" name="Connector: Curved 21">
            <a:extLst>
              <a:ext uri="{FF2B5EF4-FFF2-40B4-BE49-F238E27FC236}">
                <a16:creationId xmlns:a16="http://schemas.microsoft.com/office/drawing/2014/main" id="{656EEA4D-4F10-A651-CF23-6A85246F46B4}"/>
              </a:ext>
            </a:extLst>
          </p:cNvPr>
          <p:cNvCxnSpPr>
            <a:cxnSpLocks/>
            <a:stCxn id="36" idx="3"/>
            <a:endCxn id="1038" idx="3"/>
          </p:cNvCxnSpPr>
          <p:nvPr/>
        </p:nvCxnSpPr>
        <p:spPr>
          <a:xfrm flipH="1" flipV="1">
            <a:off x="5105735" y="3979597"/>
            <a:ext cx="611096" cy="886892"/>
          </a:xfrm>
          <a:prstGeom prst="curvedConnector3">
            <a:avLst>
              <a:gd name="adj1" fmla="val -37408"/>
            </a:avLst>
          </a:prstGeom>
          <a:ln>
            <a:solidFill>
              <a:srgbClr val="FFC000"/>
            </a:solidFill>
            <a:prstDash val="dash"/>
            <a:tailEnd type="triangle"/>
          </a:ln>
        </p:spPr>
        <p:style>
          <a:lnRef idx="3">
            <a:schemeClr val="accent6"/>
          </a:lnRef>
          <a:fillRef idx="0">
            <a:schemeClr val="accent6"/>
          </a:fillRef>
          <a:effectRef idx="2">
            <a:schemeClr val="accent6"/>
          </a:effectRef>
          <a:fontRef idx="minor">
            <a:schemeClr val="tx1"/>
          </a:fontRef>
        </p:style>
      </p:cxnSp>
      <p:cxnSp>
        <p:nvCxnSpPr>
          <p:cNvPr id="32" name="Connector: Curved 31">
            <a:extLst>
              <a:ext uri="{FF2B5EF4-FFF2-40B4-BE49-F238E27FC236}">
                <a16:creationId xmlns:a16="http://schemas.microsoft.com/office/drawing/2014/main" id="{D5C30B37-98DD-58FF-22A5-BCB3FD45E1B0}"/>
              </a:ext>
            </a:extLst>
          </p:cNvPr>
          <p:cNvCxnSpPr>
            <a:cxnSpLocks/>
            <a:stCxn id="37" idx="1"/>
            <a:endCxn id="1038" idx="1"/>
          </p:cNvCxnSpPr>
          <p:nvPr/>
        </p:nvCxnSpPr>
        <p:spPr>
          <a:xfrm rot="10800000" flipH="1">
            <a:off x="3235256" y="3979598"/>
            <a:ext cx="503641" cy="1388245"/>
          </a:xfrm>
          <a:prstGeom prst="curvedConnector3">
            <a:avLst>
              <a:gd name="adj1" fmla="val -45389"/>
            </a:avLst>
          </a:prstGeom>
          <a:ln>
            <a:solidFill>
              <a:srgbClr val="FFC000"/>
            </a:solidFill>
            <a:prstDash val="dash"/>
            <a:tailEnd type="triangle"/>
          </a:ln>
        </p:spPr>
        <p:style>
          <a:lnRef idx="3">
            <a:schemeClr val="accent6"/>
          </a:lnRef>
          <a:fillRef idx="0">
            <a:schemeClr val="accent6"/>
          </a:fillRef>
          <a:effectRef idx="2">
            <a:schemeClr val="accent6"/>
          </a:effectRef>
          <a:fontRef idx="minor">
            <a:schemeClr val="tx1"/>
          </a:fontRef>
        </p:style>
      </p:cxnSp>
      <p:cxnSp>
        <p:nvCxnSpPr>
          <p:cNvPr id="43" name="Connector: Curved 42">
            <a:extLst>
              <a:ext uri="{FF2B5EF4-FFF2-40B4-BE49-F238E27FC236}">
                <a16:creationId xmlns:a16="http://schemas.microsoft.com/office/drawing/2014/main" id="{8540C1F5-239B-FA52-A3EA-F327853BF550}"/>
              </a:ext>
            </a:extLst>
          </p:cNvPr>
          <p:cNvCxnSpPr>
            <a:cxnSpLocks/>
            <a:stCxn id="36" idx="3"/>
            <a:endCxn id="1028" idx="0"/>
          </p:cNvCxnSpPr>
          <p:nvPr/>
        </p:nvCxnSpPr>
        <p:spPr>
          <a:xfrm flipV="1">
            <a:off x="5716831" y="4464654"/>
            <a:ext cx="1580661" cy="401835"/>
          </a:xfrm>
          <a:prstGeom prst="curvedConnector4">
            <a:avLst>
              <a:gd name="adj1" fmla="val 28382"/>
              <a:gd name="adj2" fmla="val 156889"/>
            </a:avLst>
          </a:prstGeom>
          <a:ln>
            <a:prstDash val="dash"/>
            <a:tailEnd type="triangle"/>
          </a:ln>
        </p:spPr>
        <p:style>
          <a:lnRef idx="3">
            <a:schemeClr val="accent2"/>
          </a:lnRef>
          <a:fillRef idx="0">
            <a:schemeClr val="accent2"/>
          </a:fillRef>
          <a:effectRef idx="2">
            <a:schemeClr val="accent2"/>
          </a:effectRef>
          <a:fontRef idx="minor">
            <a:schemeClr val="tx1"/>
          </a:fontRef>
        </p:style>
      </p:cxnSp>
      <p:sp>
        <p:nvSpPr>
          <p:cNvPr id="48" name="Rectangle 47">
            <a:extLst>
              <a:ext uri="{FF2B5EF4-FFF2-40B4-BE49-F238E27FC236}">
                <a16:creationId xmlns:a16="http://schemas.microsoft.com/office/drawing/2014/main" id="{1BA18750-94AC-8A35-20AA-90744F38972F}"/>
              </a:ext>
            </a:extLst>
          </p:cNvPr>
          <p:cNvSpPr/>
          <p:nvPr/>
        </p:nvSpPr>
        <p:spPr>
          <a:xfrm>
            <a:off x="8921416" y="6209648"/>
            <a:ext cx="1445601" cy="250137"/>
          </a:xfrm>
          <a:prstGeom prst="rect">
            <a:avLst/>
          </a:prstGeom>
          <a:solidFill>
            <a:srgbClr val="FFC000">
              <a:alpha val="40000"/>
            </a:srgbClr>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34B4CCCC-C0A2-A67A-961C-7B9C9767E7D8}"/>
              </a:ext>
            </a:extLst>
          </p:cNvPr>
          <p:cNvSpPr/>
          <p:nvPr/>
        </p:nvSpPr>
        <p:spPr>
          <a:xfrm>
            <a:off x="9136862" y="1853303"/>
            <a:ext cx="1230155" cy="250137"/>
          </a:xfrm>
          <a:prstGeom prst="rect">
            <a:avLst/>
          </a:prstGeom>
          <a:solidFill>
            <a:srgbClr val="FF0000">
              <a:alpha val="40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TextBox 49">
            <a:extLst>
              <a:ext uri="{FF2B5EF4-FFF2-40B4-BE49-F238E27FC236}">
                <a16:creationId xmlns:a16="http://schemas.microsoft.com/office/drawing/2014/main" id="{39BC4CAB-401D-9131-68B9-1D3E02737E69}"/>
              </a:ext>
            </a:extLst>
          </p:cNvPr>
          <p:cNvSpPr txBox="1"/>
          <p:nvPr/>
        </p:nvSpPr>
        <p:spPr>
          <a:xfrm>
            <a:off x="10368138" y="1802831"/>
            <a:ext cx="1265796" cy="369332"/>
          </a:xfrm>
          <a:prstGeom prst="rect">
            <a:avLst/>
          </a:prstGeom>
          <a:noFill/>
        </p:spPr>
        <p:txBody>
          <a:bodyPr wrap="none" rtlCol="0">
            <a:spAutoFit/>
          </a:bodyPr>
          <a:lstStyle/>
          <a:p>
            <a:r>
              <a:rPr lang="en-US" b="1" dirty="0" err="1"/>
              <a:t>Cmd</a:t>
            </a:r>
            <a:r>
              <a:rPr lang="en-US" b="1" dirty="0"/>
              <a:t> </a:t>
            </a:r>
            <a:r>
              <a:rPr lang="en-US" b="1" dirty="0" err="1"/>
              <a:t>Prmpt</a:t>
            </a:r>
            <a:endParaRPr lang="en-AE" b="1" dirty="0"/>
          </a:p>
        </p:txBody>
      </p:sp>
      <p:sp>
        <p:nvSpPr>
          <p:cNvPr id="51" name="TextBox 50">
            <a:extLst>
              <a:ext uri="{FF2B5EF4-FFF2-40B4-BE49-F238E27FC236}">
                <a16:creationId xmlns:a16="http://schemas.microsoft.com/office/drawing/2014/main" id="{2ECA5E5C-3207-AB5B-3F9A-7B102C24520C}"/>
              </a:ext>
            </a:extLst>
          </p:cNvPr>
          <p:cNvSpPr txBox="1"/>
          <p:nvPr/>
        </p:nvSpPr>
        <p:spPr>
          <a:xfrm>
            <a:off x="10417538" y="4296239"/>
            <a:ext cx="928524" cy="369332"/>
          </a:xfrm>
          <a:prstGeom prst="rect">
            <a:avLst/>
          </a:prstGeom>
          <a:noFill/>
        </p:spPr>
        <p:txBody>
          <a:bodyPr wrap="none" rtlCol="0">
            <a:spAutoFit/>
          </a:bodyPr>
          <a:lstStyle/>
          <a:p>
            <a:r>
              <a:rPr lang="en-US" b="1" dirty="0" err="1"/>
              <a:t>SysCalls</a:t>
            </a:r>
            <a:endParaRPr lang="en-AE" b="1" dirty="0"/>
          </a:p>
        </p:txBody>
      </p:sp>
      <p:sp>
        <p:nvSpPr>
          <p:cNvPr id="52" name="TextBox 51">
            <a:extLst>
              <a:ext uri="{FF2B5EF4-FFF2-40B4-BE49-F238E27FC236}">
                <a16:creationId xmlns:a16="http://schemas.microsoft.com/office/drawing/2014/main" id="{B95E992B-AC98-0D3F-A2E0-1A850BFAC6FF}"/>
              </a:ext>
            </a:extLst>
          </p:cNvPr>
          <p:cNvSpPr txBox="1"/>
          <p:nvPr/>
        </p:nvSpPr>
        <p:spPr>
          <a:xfrm>
            <a:off x="10417538" y="6122154"/>
            <a:ext cx="928524" cy="369332"/>
          </a:xfrm>
          <a:prstGeom prst="rect">
            <a:avLst/>
          </a:prstGeom>
          <a:noFill/>
        </p:spPr>
        <p:txBody>
          <a:bodyPr wrap="none" rtlCol="0">
            <a:spAutoFit/>
          </a:bodyPr>
          <a:lstStyle/>
          <a:p>
            <a:r>
              <a:rPr lang="en-US" b="1" dirty="0" err="1"/>
              <a:t>SysCalls</a:t>
            </a:r>
            <a:endParaRPr lang="en-AE" b="1" dirty="0"/>
          </a:p>
        </p:txBody>
      </p:sp>
      <p:sp>
        <p:nvSpPr>
          <p:cNvPr id="53" name="TextBox 52">
            <a:extLst>
              <a:ext uri="{FF2B5EF4-FFF2-40B4-BE49-F238E27FC236}">
                <a16:creationId xmlns:a16="http://schemas.microsoft.com/office/drawing/2014/main" id="{45151660-5536-24B2-8594-9526FC174283}"/>
              </a:ext>
            </a:extLst>
          </p:cNvPr>
          <p:cNvSpPr txBox="1"/>
          <p:nvPr/>
        </p:nvSpPr>
        <p:spPr>
          <a:xfrm>
            <a:off x="10417538" y="6417894"/>
            <a:ext cx="1087157" cy="369332"/>
          </a:xfrm>
          <a:prstGeom prst="rect">
            <a:avLst/>
          </a:prstGeom>
          <a:noFill/>
        </p:spPr>
        <p:txBody>
          <a:bodyPr wrap="none" rtlCol="0">
            <a:spAutoFit/>
          </a:bodyPr>
          <a:lstStyle/>
          <a:p>
            <a:r>
              <a:rPr lang="en-US" b="1" dirty="0"/>
              <a:t>Dyn </a:t>
            </a:r>
            <a:r>
              <a:rPr lang="en-US" b="1" dirty="0" err="1"/>
              <a:t>Alloc</a:t>
            </a:r>
            <a:endParaRPr lang="en-AE" b="1" dirty="0"/>
          </a:p>
        </p:txBody>
      </p:sp>
      <p:sp>
        <p:nvSpPr>
          <p:cNvPr id="17" name="Rectangle 16">
            <a:extLst>
              <a:ext uri="{FF2B5EF4-FFF2-40B4-BE49-F238E27FC236}">
                <a16:creationId xmlns:a16="http://schemas.microsoft.com/office/drawing/2014/main" id="{EE5607E2-C47D-E61C-7539-F020BD1AB2AE}"/>
              </a:ext>
            </a:extLst>
          </p:cNvPr>
          <p:cNvSpPr/>
          <p:nvPr/>
        </p:nvSpPr>
        <p:spPr>
          <a:xfrm>
            <a:off x="9136861" y="2190934"/>
            <a:ext cx="1230155" cy="250137"/>
          </a:xfrm>
          <a:prstGeom prst="rect">
            <a:avLst/>
          </a:prstGeom>
          <a:solidFill>
            <a:srgbClr val="FF0000">
              <a:alpha val="40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B9649C8D-5CBF-1C93-15C2-BF6C10682596}"/>
              </a:ext>
            </a:extLst>
          </p:cNvPr>
          <p:cNvSpPr txBox="1"/>
          <p:nvPr/>
        </p:nvSpPr>
        <p:spPr>
          <a:xfrm>
            <a:off x="10368705" y="2118066"/>
            <a:ext cx="793807" cy="369332"/>
          </a:xfrm>
          <a:prstGeom prst="rect">
            <a:avLst/>
          </a:prstGeom>
          <a:noFill/>
        </p:spPr>
        <p:txBody>
          <a:bodyPr wrap="none" rtlCol="0">
            <a:spAutoFit/>
          </a:bodyPr>
          <a:lstStyle/>
          <a:p>
            <a:r>
              <a:rPr lang="en-US" b="1" dirty="0"/>
              <a:t>Locks</a:t>
            </a:r>
            <a:endParaRPr lang="en-AE" b="1" dirty="0"/>
          </a:p>
        </p:txBody>
      </p:sp>
    </p:spTree>
    <p:extLst>
      <p:ext uri="{BB962C8B-B14F-4D97-AF65-F5344CB8AC3E}">
        <p14:creationId xmlns:p14="http://schemas.microsoft.com/office/powerpoint/2010/main" val="130520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right)">
                                      <p:cBhvr>
                                        <p:cTn id="23" dur="500"/>
                                        <p:tgtEl>
                                          <p:spTgt spid="23"/>
                                        </p:tgtEl>
                                      </p:cBhvr>
                                    </p:animEffect>
                                  </p:childTnLst>
                                </p:cTn>
                              </p:par>
                              <p:par>
                                <p:cTn id="24" presetID="10"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up)">
                                      <p:cBhvr>
                                        <p:cTn id="31" dur="500"/>
                                        <p:tgtEl>
                                          <p:spTgt spid="33"/>
                                        </p:tgtEl>
                                      </p:cBhvr>
                                    </p:animEffect>
                                  </p:childTnLst>
                                </p:cTn>
                              </p:par>
                              <p:par>
                                <p:cTn id="32" presetID="22" presetClass="entr" presetSubtype="1"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up)">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22" presetClass="entr" presetSubtype="4"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down)">
                                      <p:cBhvr>
                                        <p:cTn id="41" dur="500"/>
                                        <p:tgtEl>
                                          <p:spTgt spid="22"/>
                                        </p:tgtEl>
                                      </p:cBhvr>
                                    </p:animEffect>
                                  </p:childTnLst>
                                </p:cTn>
                              </p:par>
                              <p:par>
                                <p:cTn id="42" presetID="22" presetClass="entr" presetSubtype="4" fill="hold" nodeType="with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wipe(down)">
                                      <p:cBhvr>
                                        <p:cTn id="44" dur="500"/>
                                        <p:tgtEl>
                                          <p:spTgt spid="43"/>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22" presetClass="entr" presetSubtype="4" fill="hold"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down)">
                                      <p:cBhvr>
                                        <p:cTn id="51" dur="500"/>
                                        <p:tgtEl>
                                          <p:spTgt spid="7"/>
                                        </p:tgtEl>
                                      </p:cBhvr>
                                    </p:animEffect>
                                  </p:childTnLst>
                                </p:cTn>
                              </p:par>
                              <p:par>
                                <p:cTn id="52" presetID="22" presetClass="entr" presetSubtype="4" fill="hold"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wipe(down)">
                                      <p:cBhvr>
                                        <p:cTn id="54" dur="500"/>
                                        <p:tgtEl>
                                          <p:spTgt spid="3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par>
                                <p:cTn id="59" presetID="22" presetClass="entr" presetSubtype="4" fill="hold"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down)">
                                      <p:cBhvr>
                                        <p:cTn id="61" dur="500"/>
                                        <p:tgtEl>
                                          <p:spTgt spid="18"/>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3"/>
                                        </p:tgtEl>
                                        <p:attrNameLst>
                                          <p:attrName>style.visibility</p:attrName>
                                        </p:attrNameLst>
                                      </p:cBhvr>
                                      <p:to>
                                        <p:strVal val="visible"/>
                                      </p:to>
                                    </p:set>
                                    <p:anim calcmode="lin" valueType="num">
                                      <p:cBhvr>
                                        <p:cTn id="66" dur="500" fill="hold"/>
                                        <p:tgtEl>
                                          <p:spTgt spid="3"/>
                                        </p:tgtEl>
                                        <p:attrNameLst>
                                          <p:attrName>ppt_w</p:attrName>
                                        </p:attrNameLst>
                                      </p:cBhvr>
                                      <p:tavLst>
                                        <p:tav tm="0">
                                          <p:val>
                                            <p:fltVal val="0"/>
                                          </p:val>
                                        </p:tav>
                                        <p:tav tm="100000">
                                          <p:val>
                                            <p:strVal val="#ppt_w"/>
                                          </p:val>
                                        </p:tav>
                                      </p:tavLst>
                                    </p:anim>
                                    <p:anim calcmode="lin" valueType="num">
                                      <p:cBhvr>
                                        <p:cTn id="67" dur="500" fill="hold"/>
                                        <p:tgtEl>
                                          <p:spTgt spid="3"/>
                                        </p:tgtEl>
                                        <p:attrNameLst>
                                          <p:attrName>ppt_h</p:attrName>
                                        </p:attrNameLst>
                                      </p:cBhvr>
                                      <p:tavLst>
                                        <p:tav tm="0">
                                          <p:val>
                                            <p:fltVal val="0"/>
                                          </p:val>
                                        </p:tav>
                                        <p:tav tm="100000">
                                          <p:val>
                                            <p:strVal val="#ppt_h"/>
                                          </p:val>
                                        </p:tav>
                                      </p:tavLst>
                                    </p:anim>
                                    <p:animEffect transition="in" filter="fade">
                                      <p:cBhvr>
                                        <p:cTn id="68" dur="500"/>
                                        <p:tgtEl>
                                          <p:spTgt spid="3"/>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48"/>
                                        </p:tgtEl>
                                        <p:attrNameLst>
                                          <p:attrName>style.visibility</p:attrName>
                                        </p:attrNameLst>
                                      </p:cBhvr>
                                      <p:to>
                                        <p:strVal val="visible"/>
                                      </p:to>
                                    </p:set>
                                    <p:anim calcmode="lin" valueType="num">
                                      <p:cBhvr>
                                        <p:cTn id="71" dur="500" fill="hold"/>
                                        <p:tgtEl>
                                          <p:spTgt spid="48"/>
                                        </p:tgtEl>
                                        <p:attrNameLst>
                                          <p:attrName>ppt_w</p:attrName>
                                        </p:attrNameLst>
                                      </p:cBhvr>
                                      <p:tavLst>
                                        <p:tav tm="0">
                                          <p:val>
                                            <p:fltVal val="0"/>
                                          </p:val>
                                        </p:tav>
                                        <p:tav tm="100000">
                                          <p:val>
                                            <p:strVal val="#ppt_w"/>
                                          </p:val>
                                        </p:tav>
                                      </p:tavLst>
                                    </p:anim>
                                    <p:anim calcmode="lin" valueType="num">
                                      <p:cBhvr>
                                        <p:cTn id="72" dur="500" fill="hold"/>
                                        <p:tgtEl>
                                          <p:spTgt spid="48"/>
                                        </p:tgtEl>
                                        <p:attrNameLst>
                                          <p:attrName>ppt_h</p:attrName>
                                        </p:attrNameLst>
                                      </p:cBhvr>
                                      <p:tavLst>
                                        <p:tav tm="0">
                                          <p:val>
                                            <p:fltVal val="0"/>
                                          </p:val>
                                        </p:tav>
                                        <p:tav tm="100000">
                                          <p:val>
                                            <p:strVal val="#ppt_h"/>
                                          </p:val>
                                        </p:tav>
                                      </p:tavLst>
                                    </p:anim>
                                    <p:animEffect transition="in" filter="fade">
                                      <p:cBhvr>
                                        <p:cTn id="73" dur="500"/>
                                        <p:tgtEl>
                                          <p:spTgt spid="48"/>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49"/>
                                        </p:tgtEl>
                                        <p:attrNameLst>
                                          <p:attrName>style.visibility</p:attrName>
                                        </p:attrNameLst>
                                      </p:cBhvr>
                                      <p:to>
                                        <p:strVal val="visible"/>
                                      </p:to>
                                    </p:set>
                                    <p:anim calcmode="lin" valueType="num">
                                      <p:cBhvr>
                                        <p:cTn id="76" dur="500" fill="hold"/>
                                        <p:tgtEl>
                                          <p:spTgt spid="49"/>
                                        </p:tgtEl>
                                        <p:attrNameLst>
                                          <p:attrName>ppt_w</p:attrName>
                                        </p:attrNameLst>
                                      </p:cBhvr>
                                      <p:tavLst>
                                        <p:tav tm="0">
                                          <p:val>
                                            <p:fltVal val="0"/>
                                          </p:val>
                                        </p:tav>
                                        <p:tav tm="100000">
                                          <p:val>
                                            <p:strVal val="#ppt_w"/>
                                          </p:val>
                                        </p:tav>
                                      </p:tavLst>
                                    </p:anim>
                                    <p:anim calcmode="lin" valueType="num">
                                      <p:cBhvr>
                                        <p:cTn id="77" dur="500" fill="hold"/>
                                        <p:tgtEl>
                                          <p:spTgt spid="49"/>
                                        </p:tgtEl>
                                        <p:attrNameLst>
                                          <p:attrName>ppt_h</p:attrName>
                                        </p:attrNameLst>
                                      </p:cBhvr>
                                      <p:tavLst>
                                        <p:tav tm="0">
                                          <p:val>
                                            <p:fltVal val="0"/>
                                          </p:val>
                                        </p:tav>
                                        <p:tav tm="100000">
                                          <p:val>
                                            <p:strVal val="#ppt_h"/>
                                          </p:val>
                                        </p:tav>
                                      </p:tavLst>
                                    </p:anim>
                                    <p:animEffect transition="in" filter="fade">
                                      <p:cBhvr>
                                        <p:cTn id="78" dur="500"/>
                                        <p:tgtEl>
                                          <p:spTgt spid="49"/>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17"/>
                                        </p:tgtEl>
                                        <p:attrNameLst>
                                          <p:attrName>style.visibility</p:attrName>
                                        </p:attrNameLst>
                                      </p:cBhvr>
                                      <p:to>
                                        <p:strVal val="visible"/>
                                      </p:to>
                                    </p:set>
                                    <p:anim calcmode="lin" valueType="num">
                                      <p:cBhvr>
                                        <p:cTn id="81" dur="500" fill="hold"/>
                                        <p:tgtEl>
                                          <p:spTgt spid="17"/>
                                        </p:tgtEl>
                                        <p:attrNameLst>
                                          <p:attrName>ppt_w</p:attrName>
                                        </p:attrNameLst>
                                      </p:cBhvr>
                                      <p:tavLst>
                                        <p:tav tm="0">
                                          <p:val>
                                            <p:fltVal val="0"/>
                                          </p:val>
                                        </p:tav>
                                        <p:tav tm="100000">
                                          <p:val>
                                            <p:strVal val="#ppt_w"/>
                                          </p:val>
                                        </p:tav>
                                      </p:tavLst>
                                    </p:anim>
                                    <p:anim calcmode="lin" valueType="num">
                                      <p:cBhvr>
                                        <p:cTn id="82" dur="500" fill="hold"/>
                                        <p:tgtEl>
                                          <p:spTgt spid="17"/>
                                        </p:tgtEl>
                                        <p:attrNameLst>
                                          <p:attrName>ppt_h</p:attrName>
                                        </p:attrNameLst>
                                      </p:cBhvr>
                                      <p:tavLst>
                                        <p:tav tm="0">
                                          <p:val>
                                            <p:fltVal val="0"/>
                                          </p:val>
                                        </p:tav>
                                        <p:tav tm="100000">
                                          <p:val>
                                            <p:strVal val="#ppt_h"/>
                                          </p:val>
                                        </p:tav>
                                      </p:tavLst>
                                    </p:anim>
                                    <p:animEffect transition="in" filter="fade">
                                      <p:cBhvr>
                                        <p:cTn id="83" dur="500"/>
                                        <p:tgtEl>
                                          <p:spTgt spid="17"/>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50"/>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51"/>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52"/>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53"/>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 grpId="0" animBg="1"/>
      <p:bldP spid="5" grpId="0"/>
      <p:bldP spid="48" grpId="0" animBg="1"/>
      <p:bldP spid="49" grpId="0" animBg="1"/>
      <p:bldP spid="50" grpId="0"/>
      <p:bldP spid="51" grpId="0"/>
      <p:bldP spid="52" grpId="0"/>
      <p:bldP spid="53" grpId="0"/>
      <p:bldP spid="17" grpId="0" animBg="1"/>
      <p:bldP spid="1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1ADB2-8FB5-4EF2-B74E-E43176185D4A}"/>
              </a:ext>
            </a:extLst>
          </p:cNvPr>
          <p:cNvSpPr>
            <a:spLocks noGrp="1"/>
          </p:cNvSpPr>
          <p:nvPr>
            <p:ph type="title"/>
          </p:nvPr>
        </p:nvSpPr>
        <p:spPr/>
        <p:txBody>
          <a:bodyPr/>
          <a:lstStyle/>
          <a:p>
            <a:r>
              <a:rPr lang="en-US" dirty="0"/>
              <a:t>Locks: </a:t>
            </a:r>
            <a:r>
              <a:rPr lang="en-US" b="1" dirty="0"/>
              <a:t>Definition</a:t>
            </a:r>
          </a:p>
        </p:txBody>
      </p:sp>
      <p:sp>
        <p:nvSpPr>
          <p:cNvPr id="3" name="Content Placeholder 2">
            <a:extLst>
              <a:ext uri="{FF2B5EF4-FFF2-40B4-BE49-F238E27FC236}">
                <a16:creationId xmlns:a16="http://schemas.microsoft.com/office/drawing/2014/main" id="{C3B0BFF8-25C7-4F66-91F9-90FF9CBB0C60}"/>
              </a:ext>
            </a:extLst>
          </p:cNvPr>
          <p:cNvSpPr>
            <a:spLocks noGrp="1"/>
          </p:cNvSpPr>
          <p:nvPr>
            <p:ph idx="1"/>
          </p:nvPr>
        </p:nvSpPr>
        <p:spPr/>
        <p:txBody>
          <a:bodyPr/>
          <a:lstStyle/>
          <a:p>
            <a:pPr>
              <a:lnSpc>
                <a:spcPct val="100000"/>
              </a:lnSpc>
            </a:pPr>
            <a:r>
              <a:rPr lang="en-US" dirty="0"/>
              <a:t>Locks provide two </a:t>
            </a:r>
            <a:r>
              <a:rPr lang="en-US" b="1" dirty="0"/>
              <a:t>atomic</a:t>
            </a:r>
            <a:r>
              <a:rPr lang="en-US" dirty="0"/>
              <a:t> operations:</a:t>
            </a:r>
          </a:p>
          <a:p>
            <a:pPr lvl="1">
              <a:lnSpc>
                <a:spcPct val="100000"/>
              </a:lnSpc>
            </a:pPr>
            <a:r>
              <a:rPr lang="en-US" sz="2000" dirty="0" err="1">
                <a:solidFill>
                  <a:srgbClr val="FF0000"/>
                </a:solidFill>
              </a:rPr>
              <a:t>Lock.acquire</a:t>
            </a:r>
            <a:r>
              <a:rPr lang="en-US" sz="2000" dirty="0">
                <a:solidFill>
                  <a:srgbClr val="FF0000"/>
                </a:solidFill>
              </a:rPr>
              <a:t>() </a:t>
            </a:r>
            <a:r>
              <a:rPr lang="en-US" sz="2000" dirty="0"/>
              <a:t>– </a:t>
            </a:r>
            <a:r>
              <a:rPr lang="en-US" sz="2000" b="1" dirty="0"/>
              <a:t>wait</a:t>
            </a:r>
            <a:r>
              <a:rPr lang="en-US" sz="2000" dirty="0"/>
              <a:t> until lock is </a:t>
            </a:r>
            <a:r>
              <a:rPr lang="en-US" sz="2000" b="1" dirty="0"/>
              <a:t>free</a:t>
            </a:r>
            <a:r>
              <a:rPr lang="en-US" sz="2000" dirty="0"/>
              <a:t>; then </a:t>
            </a:r>
            <a:r>
              <a:rPr lang="en-US" sz="2000" b="1" dirty="0"/>
              <a:t>mark</a:t>
            </a:r>
            <a:r>
              <a:rPr lang="en-US" sz="2000" dirty="0"/>
              <a:t> it as </a:t>
            </a:r>
            <a:r>
              <a:rPr lang="en-US" sz="2000" b="1" dirty="0"/>
              <a:t>busy</a:t>
            </a:r>
          </a:p>
          <a:p>
            <a:pPr lvl="2">
              <a:lnSpc>
                <a:spcPct val="100000"/>
              </a:lnSpc>
            </a:pPr>
            <a:r>
              <a:rPr lang="en-US" sz="2000" dirty="0"/>
              <a:t>After this returns, we say the calling thread </a:t>
            </a:r>
            <a:r>
              <a:rPr lang="en-US" sz="2000" b="1" i="1" dirty="0"/>
              <a:t>holds</a:t>
            </a:r>
            <a:r>
              <a:rPr lang="en-US" sz="2000" dirty="0"/>
              <a:t> the lock</a:t>
            </a:r>
          </a:p>
          <a:p>
            <a:pPr lvl="1">
              <a:lnSpc>
                <a:spcPct val="100000"/>
              </a:lnSpc>
            </a:pPr>
            <a:r>
              <a:rPr lang="en-US" sz="2000" dirty="0" err="1">
                <a:solidFill>
                  <a:srgbClr val="FF0000"/>
                </a:solidFill>
              </a:rPr>
              <a:t>Lock.release</a:t>
            </a:r>
            <a:r>
              <a:rPr lang="en-US" sz="2000" dirty="0">
                <a:solidFill>
                  <a:srgbClr val="FF0000"/>
                </a:solidFill>
              </a:rPr>
              <a:t>() </a:t>
            </a:r>
            <a:r>
              <a:rPr lang="en-US" sz="2000" dirty="0"/>
              <a:t>– </a:t>
            </a:r>
            <a:r>
              <a:rPr lang="en-US" sz="2000" b="1" dirty="0"/>
              <a:t>mark</a:t>
            </a:r>
            <a:r>
              <a:rPr lang="en-US" sz="2000" dirty="0"/>
              <a:t> lock as </a:t>
            </a:r>
            <a:r>
              <a:rPr lang="en-US" sz="2000" b="1" dirty="0"/>
              <a:t>free</a:t>
            </a:r>
          </a:p>
          <a:p>
            <a:pPr lvl="2">
              <a:lnSpc>
                <a:spcPct val="100000"/>
              </a:lnSpc>
            </a:pPr>
            <a:r>
              <a:rPr lang="en-US" sz="2000" dirty="0"/>
              <a:t>Should only be called by a thread that currently holds the lock</a:t>
            </a:r>
          </a:p>
          <a:p>
            <a:pPr lvl="2">
              <a:lnSpc>
                <a:spcPct val="100000"/>
              </a:lnSpc>
            </a:pPr>
            <a:r>
              <a:rPr lang="en-US" sz="2000" dirty="0"/>
              <a:t>After this returns, the calling thread no longer holds the lock</a:t>
            </a:r>
          </a:p>
          <a:p>
            <a:pPr>
              <a:lnSpc>
                <a:spcPct val="100000"/>
              </a:lnSpc>
            </a:pPr>
            <a:r>
              <a:rPr lang="en-US" altLang="ko-KR" b="1" dirty="0">
                <a:solidFill>
                  <a:srgbClr val="FF0000"/>
                </a:solidFill>
                <a:ea typeface="굴림" panose="020B0600000101010101" pitchFamily="34" charset="-127"/>
              </a:rPr>
              <a:t>Negatives of interrupt-based implementation:</a:t>
            </a:r>
          </a:p>
          <a:p>
            <a:pPr lvl="1">
              <a:lnSpc>
                <a:spcPct val="100000"/>
              </a:lnSpc>
            </a:pPr>
            <a:r>
              <a:rPr lang="en-US" altLang="ko-KR" sz="2000" b="1" dirty="0">
                <a:ea typeface="굴림" panose="020B0600000101010101" pitchFamily="34" charset="-127"/>
              </a:rPr>
              <a:t>Can’t</a:t>
            </a:r>
            <a:r>
              <a:rPr lang="en-US" altLang="ko-KR" sz="2000" dirty="0">
                <a:ea typeface="굴림" panose="020B0600000101010101" pitchFamily="34" charset="-127"/>
              </a:rPr>
              <a:t> give lock implementation to </a:t>
            </a:r>
            <a:r>
              <a:rPr lang="en-US" altLang="ko-KR" sz="2000" b="1" dirty="0">
                <a:ea typeface="굴림" panose="020B0600000101010101" pitchFamily="34" charset="-127"/>
              </a:rPr>
              <a:t>users</a:t>
            </a:r>
          </a:p>
          <a:p>
            <a:pPr lvl="1">
              <a:lnSpc>
                <a:spcPct val="100000"/>
              </a:lnSpc>
            </a:pPr>
            <a:r>
              <a:rPr lang="en-US" altLang="ko-KR" sz="2000" b="1" dirty="0">
                <a:ea typeface="굴림" panose="020B0600000101010101" pitchFamily="34" charset="-127"/>
              </a:rPr>
              <a:t>Doesn’t</a:t>
            </a:r>
            <a:r>
              <a:rPr lang="en-US" altLang="ko-KR" sz="2000" dirty="0">
                <a:ea typeface="굴림" panose="020B0600000101010101" pitchFamily="34" charset="-127"/>
              </a:rPr>
              <a:t> work well on </a:t>
            </a:r>
            <a:r>
              <a:rPr lang="en-US" altLang="ko-KR" sz="2000" b="1" dirty="0">
                <a:ea typeface="굴림" panose="020B0600000101010101" pitchFamily="34" charset="-127"/>
              </a:rPr>
              <a:t>multiprocessor</a:t>
            </a:r>
            <a:endParaRPr lang="en-US" altLang="ko-KR" sz="2000" dirty="0">
              <a:ea typeface="굴림" panose="020B0600000101010101" pitchFamily="34" charset="-127"/>
            </a:endParaRPr>
          </a:p>
          <a:p>
            <a:pPr>
              <a:lnSpc>
                <a:spcPct val="100000"/>
              </a:lnSpc>
            </a:pPr>
            <a:endParaRPr lang="en-US" dirty="0"/>
          </a:p>
          <a:p>
            <a:pPr lvl="2">
              <a:lnSpc>
                <a:spcPct val="100000"/>
              </a:lnSpc>
            </a:pPr>
            <a:endParaRPr lang="en-US" dirty="0"/>
          </a:p>
        </p:txBody>
      </p:sp>
    </p:spTree>
    <p:extLst>
      <p:ext uri="{BB962C8B-B14F-4D97-AF65-F5344CB8AC3E}">
        <p14:creationId xmlns:p14="http://schemas.microsoft.com/office/powerpoint/2010/main" val="39511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Locks: </a:t>
            </a:r>
            <a:r>
              <a:rPr lang="en-US" b="1" dirty="0"/>
              <a:t>Implementation</a:t>
            </a:r>
            <a:endParaRPr lang="en-NZ" dirty="0"/>
          </a:p>
        </p:txBody>
      </p:sp>
      <p:sp>
        <p:nvSpPr>
          <p:cNvPr id="3" name="Content Placeholder 2"/>
          <p:cNvSpPr>
            <a:spLocks noGrp="1"/>
          </p:cNvSpPr>
          <p:nvPr>
            <p:ph idx="1"/>
          </p:nvPr>
        </p:nvSpPr>
        <p:spPr>
          <a:xfrm>
            <a:off x="1097280" y="1737360"/>
            <a:ext cx="11094720" cy="4643562"/>
          </a:xfrm>
        </p:spPr>
        <p:txBody>
          <a:bodyPr/>
          <a:lstStyle/>
          <a:p>
            <a:pPr>
              <a:lnSpc>
                <a:spcPct val="100000"/>
              </a:lnSpc>
              <a:buNone/>
            </a:pPr>
            <a:r>
              <a:rPr lang="en-NZ" sz="2400" b="1" dirty="0"/>
              <a:t>Exchange Instruction</a:t>
            </a:r>
          </a:p>
          <a:p>
            <a:pPr lvl="1">
              <a:lnSpc>
                <a:spcPct val="100000"/>
              </a:lnSpc>
            </a:pPr>
            <a:r>
              <a:rPr lang="en-NZ" sz="2000" dirty="0"/>
              <a:t>Exchanges the contents of a register with a memory location.</a:t>
            </a:r>
          </a:p>
          <a:p>
            <a:pPr lvl="1">
              <a:lnSpc>
                <a:spcPct val="100000"/>
              </a:lnSpc>
            </a:pPr>
            <a:r>
              <a:rPr lang="en-NZ" sz="2000" dirty="0"/>
              <a:t>Available in Intel IA-32 (Pentium) and IA-64 (Itanium)</a:t>
            </a:r>
            <a:endParaRPr lang="en-US" sz="2000" dirty="0"/>
          </a:p>
          <a:p>
            <a:pPr lvl="1">
              <a:lnSpc>
                <a:spcPct val="100000"/>
              </a:lnSpc>
            </a:pPr>
            <a:r>
              <a:rPr lang="en-NZ" sz="2000" dirty="0"/>
              <a:t>The entire function is carried out </a:t>
            </a:r>
            <a:r>
              <a:rPr lang="en-NZ" sz="2000" b="1" dirty="0">
                <a:solidFill>
                  <a:srgbClr val="FF0000"/>
                </a:solidFill>
              </a:rPr>
              <a:t>atomically</a:t>
            </a:r>
            <a:r>
              <a:rPr lang="en-NZ" sz="2000" dirty="0"/>
              <a:t>; </a:t>
            </a:r>
          </a:p>
          <a:p>
            <a:pPr lvl="2">
              <a:lnSpc>
                <a:spcPct val="100000"/>
              </a:lnSpc>
            </a:pPr>
            <a:r>
              <a:rPr lang="en-NZ" sz="2000" dirty="0"/>
              <a:t>not subject to interruption (i.e. </a:t>
            </a:r>
            <a:r>
              <a:rPr lang="en-NZ" sz="2000" b="1" i="1" dirty="0"/>
              <a:t>indivisible</a:t>
            </a:r>
            <a:r>
              <a:rPr lang="en-NZ" sz="2000" dirty="0"/>
              <a:t>).</a:t>
            </a:r>
            <a:endParaRPr lang="en-US" sz="2000" dirty="0"/>
          </a:p>
          <a:p>
            <a:pPr>
              <a:lnSpc>
                <a:spcPct val="100000"/>
              </a:lnSpc>
              <a:buNone/>
            </a:pPr>
            <a:r>
              <a:rPr lang="en-NZ" b="1" dirty="0"/>
              <a:t> </a:t>
            </a:r>
          </a:p>
        </p:txBody>
      </p:sp>
      <p:sp>
        <p:nvSpPr>
          <p:cNvPr id="5" name="TextBox 4">
            <a:extLst>
              <a:ext uri="{FF2B5EF4-FFF2-40B4-BE49-F238E27FC236}">
                <a16:creationId xmlns:a16="http://schemas.microsoft.com/office/drawing/2014/main" id="{BE127176-EF2A-94C8-9324-EAFD5BCE7315}"/>
              </a:ext>
            </a:extLst>
          </p:cNvPr>
          <p:cNvSpPr txBox="1"/>
          <p:nvPr/>
        </p:nvSpPr>
        <p:spPr>
          <a:xfrm>
            <a:off x="2635719" y="3892396"/>
            <a:ext cx="6498342" cy="2031325"/>
          </a:xfrm>
          <a:prstGeom prst="rect">
            <a:avLst/>
          </a:prstGeom>
          <a:noFill/>
        </p:spPr>
        <p:txBody>
          <a:bodyPr wrap="square">
            <a:spAutoFit/>
          </a:bodyPr>
          <a:lstStyle/>
          <a:p>
            <a:pPr lvl="1">
              <a:buNone/>
            </a:pPr>
            <a:r>
              <a:rPr lang="en-US" b="1" dirty="0">
                <a:latin typeface="Courier New" pitchFamily="49" charset="0"/>
                <a:cs typeface="Courier New" pitchFamily="49" charset="0"/>
              </a:rPr>
              <a:t>void exchange (int register, int memory)</a:t>
            </a:r>
          </a:p>
          <a:p>
            <a:pPr lvl="1">
              <a:buNone/>
            </a:pPr>
            <a:r>
              <a:rPr lang="en-US" b="1" dirty="0">
                <a:latin typeface="Courier New" pitchFamily="49" charset="0"/>
                <a:cs typeface="Courier New" pitchFamily="49" charset="0"/>
              </a:rPr>
              <a:t>{</a:t>
            </a:r>
          </a:p>
          <a:p>
            <a:pPr lvl="2">
              <a:buNone/>
            </a:pPr>
            <a:r>
              <a:rPr lang="en-US" b="1" dirty="0">
                <a:latin typeface="Courier New" pitchFamily="49" charset="0"/>
                <a:cs typeface="Courier New" pitchFamily="49" charset="0"/>
              </a:rPr>
              <a:t>int temp;</a:t>
            </a:r>
          </a:p>
          <a:p>
            <a:pPr lvl="2">
              <a:buNone/>
            </a:pPr>
            <a:r>
              <a:rPr lang="en-US" b="1" dirty="0">
                <a:latin typeface="Courier New" pitchFamily="49" charset="0"/>
                <a:cs typeface="Courier New" pitchFamily="49" charset="0"/>
              </a:rPr>
              <a:t>temp = memory;</a:t>
            </a:r>
          </a:p>
          <a:p>
            <a:pPr lvl="2">
              <a:buNone/>
            </a:pPr>
            <a:r>
              <a:rPr lang="en-US" b="1" dirty="0">
                <a:latin typeface="Courier New" pitchFamily="49" charset="0"/>
                <a:cs typeface="Courier New" pitchFamily="49" charset="0"/>
              </a:rPr>
              <a:t>memory = register;</a:t>
            </a:r>
          </a:p>
          <a:p>
            <a:pPr lvl="2">
              <a:buNone/>
            </a:pPr>
            <a:r>
              <a:rPr lang="en-US" b="1" dirty="0">
                <a:latin typeface="Courier New" pitchFamily="49" charset="0"/>
                <a:cs typeface="Courier New" pitchFamily="49" charset="0"/>
              </a:rPr>
              <a:t>register = temp;</a:t>
            </a:r>
          </a:p>
          <a:p>
            <a:pPr lvl="1">
              <a:buNone/>
            </a:pPr>
            <a:r>
              <a:rPr lang="en-US" b="1" dirty="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Locks: </a:t>
            </a:r>
            <a:r>
              <a:rPr lang="en-US" b="1" dirty="0"/>
              <a:t>Implementation </a:t>
            </a:r>
            <a:r>
              <a:rPr lang="en-US" b="1" dirty="0">
                <a:solidFill>
                  <a:srgbClr val="FF0000"/>
                </a:solidFill>
              </a:rPr>
              <a:t>(</a:t>
            </a:r>
            <a:r>
              <a:rPr lang="en-US" b="1" dirty="0" err="1">
                <a:solidFill>
                  <a:srgbClr val="FF0000"/>
                </a:solidFill>
              </a:rPr>
              <a:t>SpinLock</a:t>
            </a:r>
            <a:r>
              <a:rPr lang="en-US" b="1" dirty="0">
                <a:solidFill>
                  <a:srgbClr val="FF0000"/>
                </a:solidFill>
              </a:rPr>
              <a:t>)</a:t>
            </a:r>
            <a:endParaRPr lang="en-US" altLang="ko-KR" dirty="0">
              <a:ea typeface="굴림" panose="020B0600000101010101" pitchFamily="34" charset="-127"/>
            </a:endParaRPr>
          </a:p>
        </p:txBody>
      </p:sp>
      <p:sp>
        <p:nvSpPr>
          <p:cNvPr id="454659" name="Rectangle 3"/>
          <p:cNvSpPr>
            <a:spLocks noGrp="1" noChangeArrowheads="1"/>
          </p:cNvSpPr>
          <p:nvPr>
            <p:ph type="body" idx="1"/>
          </p:nvPr>
        </p:nvSpPr>
        <p:spPr>
          <a:xfrm>
            <a:off x="1097280" y="1737360"/>
            <a:ext cx="10485120" cy="5044440"/>
          </a:xfrm>
        </p:spPr>
        <p:txBody>
          <a:bodyPr>
            <a:normAutofit/>
          </a:bodyPr>
          <a:lstStyle/>
          <a:p>
            <a:pPr>
              <a:lnSpc>
                <a:spcPct val="100000"/>
              </a:lnSpc>
              <a:tabLst>
                <a:tab pos="1027113" algn="l"/>
                <a:tab pos="1377950" algn="l"/>
                <a:tab pos="1716088" algn="l"/>
              </a:tabLst>
            </a:pPr>
            <a:r>
              <a:rPr lang="en-US" altLang="ko-KR" sz="2200" dirty="0">
                <a:ea typeface="굴림" panose="020B0600000101010101" pitchFamily="34" charset="-127"/>
              </a:rPr>
              <a:t>Simple lock that doesn’t require entry into the kernel:</a:t>
            </a:r>
          </a:p>
          <a:p>
            <a:pPr>
              <a:lnSpc>
                <a:spcPct val="100000"/>
              </a:lnSpc>
              <a:buNone/>
              <a:tabLst>
                <a:tab pos="1027113" algn="l"/>
                <a:tab pos="1377950" algn="l"/>
                <a:tab pos="1716088" algn="l"/>
              </a:tabLst>
            </a:pPr>
            <a:r>
              <a:rPr lang="en-US" altLang="ko-KR" sz="2000" dirty="0">
                <a:solidFill>
                  <a:srgbClr val="FF0000"/>
                </a:solidFill>
                <a:latin typeface="Consolas" charset="0"/>
                <a:ea typeface="Consolas" charset="0"/>
                <a:cs typeface="Consolas" charset="0"/>
              </a:rPr>
              <a:t>	</a:t>
            </a:r>
            <a:r>
              <a:rPr lang="en-US" altLang="ko-KR" sz="1800" dirty="0">
                <a:solidFill>
                  <a:srgbClr val="FF0000"/>
                </a:solidFill>
                <a:latin typeface="Consolas" charset="0"/>
                <a:ea typeface="Consolas" charset="0"/>
                <a:cs typeface="Consolas" charset="0"/>
              </a:rPr>
              <a:t>	// (Free) Can access this memory location from user space!</a:t>
            </a:r>
            <a:br>
              <a:rPr lang="en-US" altLang="ko-KR" sz="1800" dirty="0">
                <a:solidFill>
                  <a:srgbClr val="FF0000"/>
                </a:solidFill>
                <a:latin typeface="Consolas" charset="0"/>
                <a:ea typeface="Consolas" charset="0"/>
                <a:cs typeface="Consolas" charset="0"/>
              </a:rPr>
            </a:br>
            <a:r>
              <a:rPr lang="en-US" altLang="ko-KR" sz="1800" dirty="0">
                <a:solidFill>
                  <a:srgbClr val="233AE1"/>
                </a:solidFill>
                <a:latin typeface="Consolas" charset="0"/>
                <a:ea typeface="굴림" panose="020B0600000101010101" pitchFamily="34" charset="-127"/>
              </a:rPr>
              <a:t>	</a:t>
            </a:r>
            <a:r>
              <a:rPr lang="en-US" altLang="ko-KR" sz="1800" dirty="0">
                <a:solidFill>
                  <a:schemeClr val="accent5">
                    <a:lumMod val="50000"/>
                  </a:schemeClr>
                </a:solidFill>
                <a:latin typeface="Consolas" charset="0"/>
                <a:ea typeface="Consolas" charset="0"/>
                <a:cs typeface="Consolas" charset="0"/>
              </a:rPr>
              <a:t>int lock = 0; 	</a:t>
            </a:r>
            <a:r>
              <a:rPr lang="en-US" altLang="en-US" sz="1800" dirty="0">
                <a:solidFill>
                  <a:schemeClr val="accent5">
                    <a:lumMod val="50000"/>
                  </a:schemeClr>
                </a:solidFill>
                <a:latin typeface="Consolas" charset="0"/>
                <a:ea typeface="Consolas" charset="0"/>
                <a:cs typeface="Consolas" charset="0"/>
              </a:rPr>
              <a:t>// Interface: acquire(&amp;lock);</a:t>
            </a:r>
            <a:br>
              <a:rPr lang="en-US" altLang="en-US" sz="1800" dirty="0">
                <a:solidFill>
                  <a:schemeClr val="accent5">
                    <a:lumMod val="50000"/>
                  </a:schemeClr>
                </a:solidFill>
                <a:latin typeface="Consolas" charset="0"/>
                <a:ea typeface="Consolas" charset="0"/>
                <a:cs typeface="Consolas" charset="0"/>
              </a:rPr>
            </a:br>
            <a:r>
              <a:rPr lang="en-US" altLang="en-US" sz="1800" dirty="0">
                <a:solidFill>
                  <a:schemeClr val="accent5">
                    <a:lumMod val="50000"/>
                  </a:schemeClr>
                </a:solidFill>
                <a:latin typeface="Consolas" charset="0"/>
                <a:ea typeface="Consolas" charset="0"/>
                <a:cs typeface="Consolas" charset="0"/>
              </a:rPr>
              <a:t>	                	//            release(&amp;lock);</a:t>
            </a:r>
          </a:p>
          <a:p>
            <a:pPr>
              <a:lnSpc>
                <a:spcPct val="100000"/>
              </a:lnSpc>
              <a:buNone/>
              <a:tabLst>
                <a:tab pos="1027113" algn="l"/>
                <a:tab pos="1377950" algn="l"/>
                <a:tab pos="1716088" algn="l"/>
              </a:tabLst>
            </a:pPr>
            <a:r>
              <a:rPr lang="en-US" altLang="ko-KR" sz="1800" dirty="0">
                <a:latin typeface="Consolas" charset="0"/>
                <a:ea typeface="Consolas" charset="0"/>
                <a:cs typeface="Consolas" charset="0"/>
              </a:rPr>
              <a:t>		acquire(int *</a:t>
            </a:r>
            <a:r>
              <a:rPr lang="en-US" altLang="ko-KR" sz="1800" dirty="0" err="1">
                <a:latin typeface="Consolas" charset="0"/>
                <a:ea typeface="Consolas" charset="0"/>
                <a:cs typeface="Consolas" charset="0"/>
              </a:rPr>
              <a:t>thelock</a:t>
            </a:r>
            <a:r>
              <a:rPr lang="en-US" altLang="ko-KR" sz="1800" dirty="0">
                <a:latin typeface="Consolas" charset="0"/>
                <a:ea typeface="Consolas" charset="0"/>
                <a:cs typeface="Consolas" charset="0"/>
              </a:rPr>
              <a:t>) {</a:t>
            </a:r>
          </a:p>
          <a:p>
            <a:pPr>
              <a:lnSpc>
                <a:spcPct val="100000"/>
              </a:lnSpc>
              <a:buNone/>
              <a:tabLst>
                <a:tab pos="1027113" algn="l"/>
                <a:tab pos="1377950" algn="l"/>
                <a:tab pos="1716088" algn="l"/>
              </a:tabLst>
            </a:pPr>
            <a:r>
              <a:rPr lang="en-US" altLang="ko-KR" sz="1800" dirty="0">
                <a:latin typeface="Consolas" charset="0"/>
                <a:ea typeface="Consolas" charset="0"/>
                <a:cs typeface="Consolas" charset="0"/>
              </a:rPr>
              <a:t>			int </a:t>
            </a:r>
            <a:r>
              <a:rPr lang="en-US" altLang="ko-KR" sz="1800" dirty="0" err="1">
                <a:latin typeface="Consolas" charset="0"/>
                <a:ea typeface="Consolas" charset="0"/>
                <a:cs typeface="Consolas" charset="0"/>
              </a:rPr>
              <a:t>mykey</a:t>
            </a:r>
            <a:r>
              <a:rPr lang="en-US" altLang="ko-KR" sz="1800" dirty="0">
                <a:latin typeface="Consolas" charset="0"/>
                <a:ea typeface="Consolas" charset="0"/>
                <a:cs typeface="Consolas" charset="0"/>
              </a:rPr>
              <a:t> = 1;</a:t>
            </a:r>
            <a:br>
              <a:rPr lang="en-US" altLang="ko-KR" sz="1800" dirty="0">
                <a:latin typeface="Consolas" charset="0"/>
                <a:ea typeface="Consolas" charset="0"/>
                <a:cs typeface="Consolas" charset="0"/>
              </a:rPr>
            </a:br>
            <a:r>
              <a:rPr lang="en-US" altLang="ko-KR" sz="1800" dirty="0">
                <a:latin typeface="Consolas" charset="0"/>
                <a:ea typeface="Consolas" charset="0"/>
                <a:cs typeface="Consolas" charset="0"/>
              </a:rPr>
              <a:t>		while (</a:t>
            </a:r>
            <a:r>
              <a:rPr lang="en-US" altLang="ko-KR" sz="1800" dirty="0" err="1">
                <a:solidFill>
                  <a:srgbClr val="FF0000"/>
                </a:solidFill>
                <a:latin typeface="Consolas" charset="0"/>
                <a:ea typeface="Consolas" charset="0"/>
                <a:cs typeface="Consolas" charset="0"/>
              </a:rPr>
              <a:t>xchg</a:t>
            </a:r>
            <a:r>
              <a:rPr lang="en-US" altLang="ko-KR" sz="1800" dirty="0">
                <a:solidFill>
                  <a:srgbClr val="FF0000"/>
                </a:solidFill>
                <a:latin typeface="Consolas" charset="0"/>
                <a:ea typeface="Consolas" charset="0"/>
                <a:cs typeface="Consolas" charset="0"/>
              </a:rPr>
              <a:t>(</a:t>
            </a:r>
            <a:r>
              <a:rPr lang="en-US" altLang="ko-KR" sz="1800" dirty="0" err="1">
                <a:solidFill>
                  <a:srgbClr val="FF0000"/>
                </a:solidFill>
                <a:latin typeface="Consolas" charset="0"/>
                <a:ea typeface="Consolas" charset="0"/>
                <a:cs typeface="Consolas" charset="0"/>
              </a:rPr>
              <a:t>thelock</a:t>
            </a:r>
            <a:r>
              <a:rPr lang="en-US" altLang="ko-KR" sz="1800" dirty="0">
                <a:solidFill>
                  <a:srgbClr val="FF0000"/>
                </a:solidFill>
                <a:latin typeface="Consolas" charset="0"/>
                <a:ea typeface="Consolas" charset="0"/>
                <a:cs typeface="Consolas" charset="0"/>
              </a:rPr>
              <a:t>, </a:t>
            </a:r>
            <a:r>
              <a:rPr lang="en-US" altLang="ko-KR" sz="1800" dirty="0" err="1">
                <a:solidFill>
                  <a:srgbClr val="FF0000"/>
                </a:solidFill>
                <a:latin typeface="Consolas" charset="0"/>
                <a:ea typeface="Consolas" charset="0"/>
                <a:cs typeface="Consolas" charset="0"/>
              </a:rPr>
              <a:t>mykey</a:t>
            </a:r>
            <a:r>
              <a:rPr lang="en-US" altLang="ko-KR" sz="1800" dirty="0">
                <a:solidFill>
                  <a:srgbClr val="FF0000"/>
                </a:solidFill>
                <a:latin typeface="Consolas" charset="0"/>
                <a:ea typeface="Consolas" charset="0"/>
                <a:cs typeface="Consolas" charset="0"/>
              </a:rPr>
              <a:t>)</a:t>
            </a:r>
            <a:r>
              <a:rPr lang="en-US" altLang="ko-KR" sz="1800" dirty="0">
                <a:latin typeface="Consolas" charset="0"/>
                <a:ea typeface="Consolas" charset="0"/>
                <a:cs typeface="Consolas" charset="0"/>
              </a:rPr>
              <a:t>); 	</a:t>
            </a:r>
            <a:r>
              <a:rPr lang="en-US" altLang="ko-KR" sz="1800" dirty="0">
                <a:solidFill>
                  <a:srgbClr val="FF0000"/>
                </a:solidFill>
                <a:latin typeface="Consolas" charset="0"/>
                <a:ea typeface="Consolas" charset="0"/>
                <a:cs typeface="Consolas" charset="0"/>
              </a:rPr>
              <a:t>// Atomic operation!</a:t>
            </a:r>
            <a:br>
              <a:rPr lang="en-US" altLang="ko-KR" sz="1800" dirty="0">
                <a:solidFill>
                  <a:srgbClr val="FF0000"/>
                </a:solidFill>
                <a:latin typeface="Consolas" charset="0"/>
                <a:ea typeface="Consolas" charset="0"/>
                <a:cs typeface="Consolas" charset="0"/>
              </a:rPr>
            </a:br>
            <a:r>
              <a:rPr lang="en-US" altLang="ko-KR" sz="1800" dirty="0">
                <a:latin typeface="Consolas" charset="0"/>
                <a:ea typeface="Consolas" charset="0"/>
                <a:cs typeface="Consolas" charset="0"/>
              </a:rPr>
              <a:t>	}</a:t>
            </a:r>
          </a:p>
          <a:p>
            <a:pPr>
              <a:lnSpc>
                <a:spcPct val="100000"/>
              </a:lnSpc>
              <a:buNone/>
              <a:tabLst>
                <a:tab pos="1027113" algn="l"/>
                <a:tab pos="1377950" algn="l"/>
                <a:tab pos="1716088" algn="l"/>
              </a:tabLst>
            </a:pPr>
            <a:r>
              <a:rPr lang="en-US" altLang="ko-KR" sz="1800" dirty="0">
                <a:latin typeface="Consolas" charset="0"/>
                <a:ea typeface="Consolas" charset="0"/>
                <a:cs typeface="Consolas" charset="0"/>
              </a:rPr>
              <a:t>		release(int *</a:t>
            </a:r>
            <a:r>
              <a:rPr lang="en-US" altLang="ko-KR" sz="1800" dirty="0" err="1">
                <a:latin typeface="Consolas" charset="0"/>
                <a:ea typeface="Consolas" charset="0"/>
                <a:cs typeface="Consolas" charset="0"/>
              </a:rPr>
              <a:t>thelock</a:t>
            </a:r>
            <a:r>
              <a:rPr lang="en-US" altLang="ko-KR" sz="1800" dirty="0">
                <a:latin typeface="Consolas" charset="0"/>
                <a:ea typeface="Consolas" charset="0"/>
                <a:cs typeface="Consolas" charset="0"/>
              </a:rPr>
              <a:t>) {</a:t>
            </a:r>
            <a:br>
              <a:rPr lang="en-US" altLang="ko-KR" sz="1800" dirty="0">
                <a:latin typeface="Consolas" charset="0"/>
                <a:ea typeface="Consolas" charset="0"/>
                <a:cs typeface="Consolas" charset="0"/>
              </a:rPr>
            </a:br>
            <a:r>
              <a:rPr lang="en-US" altLang="ko-KR" sz="1800" dirty="0">
                <a:latin typeface="Consolas" charset="0"/>
                <a:ea typeface="Consolas" charset="0"/>
                <a:cs typeface="Consolas" charset="0"/>
              </a:rPr>
              <a:t>		</a:t>
            </a:r>
            <a:r>
              <a:rPr lang="en-US" altLang="ko-KR" sz="1800" dirty="0">
                <a:solidFill>
                  <a:srgbClr val="FF0000"/>
                </a:solidFill>
                <a:latin typeface="Consolas" charset="0"/>
                <a:ea typeface="Consolas" charset="0"/>
                <a:cs typeface="Consolas" charset="0"/>
              </a:rPr>
              <a:t>*</a:t>
            </a:r>
            <a:r>
              <a:rPr lang="en-US" altLang="ko-KR" sz="1800" dirty="0" err="1">
                <a:solidFill>
                  <a:srgbClr val="FF0000"/>
                </a:solidFill>
                <a:latin typeface="Consolas" charset="0"/>
                <a:ea typeface="Consolas" charset="0"/>
                <a:cs typeface="Consolas" charset="0"/>
              </a:rPr>
              <a:t>thelock</a:t>
            </a:r>
            <a:r>
              <a:rPr lang="en-US" altLang="ko-KR" sz="1800" dirty="0">
                <a:solidFill>
                  <a:srgbClr val="FF0000"/>
                </a:solidFill>
                <a:latin typeface="Consolas" charset="0"/>
                <a:ea typeface="Consolas" charset="0"/>
                <a:cs typeface="Consolas" charset="0"/>
              </a:rPr>
              <a:t> = 0;		  	// Atomic operation!</a:t>
            </a:r>
            <a:br>
              <a:rPr lang="en-US" altLang="ko-KR" sz="1800" dirty="0">
                <a:solidFill>
                  <a:srgbClr val="FF0000"/>
                </a:solidFill>
                <a:latin typeface="Consolas" charset="0"/>
                <a:ea typeface="Consolas" charset="0"/>
                <a:cs typeface="Consolas" charset="0"/>
              </a:rPr>
            </a:br>
            <a:r>
              <a:rPr lang="en-US" altLang="ko-KR" sz="1800" dirty="0">
                <a:latin typeface="Consolas" charset="0"/>
                <a:ea typeface="Consolas" charset="0"/>
                <a:cs typeface="Consolas" charset="0"/>
              </a:rPr>
              <a:t>	}</a:t>
            </a:r>
          </a:p>
          <a:p>
            <a:pPr>
              <a:lnSpc>
                <a:spcPct val="100000"/>
              </a:lnSpc>
              <a:tabLst>
                <a:tab pos="1027113" algn="l"/>
                <a:tab pos="1377950" algn="l"/>
                <a:tab pos="1716088" algn="l"/>
              </a:tabLst>
            </a:pPr>
            <a:r>
              <a:rPr lang="en-US" altLang="ko-KR" sz="2200" dirty="0">
                <a:solidFill>
                  <a:schemeClr val="hlink"/>
                </a:solidFill>
                <a:ea typeface="굴림" panose="020B0600000101010101" pitchFamily="34" charset="-127"/>
              </a:rPr>
              <a:t>Busy-Waiting</a:t>
            </a:r>
            <a:r>
              <a:rPr lang="en-US" altLang="ko-KR" sz="2200" dirty="0">
                <a:ea typeface="굴림" panose="020B0600000101010101" pitchFamily="34" charset="-127"/>
              </a:rPr>
              <a:t>: thread consumes cycles while waiting</a:t>
            </a:r>
          </a:p>
        </p:txBody>
      </p:sp>
    </p:spTree>
    <p:extLst>
      <p:ext uri="{BB962C8B-B14F-4D97-AF65-F5344CB8AC3E}">
        <p14:creationId xmlns:p14="http://schemas.microsoft.com/office/powerpoint/2010/main" val="355153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46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46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465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465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46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9"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t>Locks: </a:t>
            </a:r>
            <a:r>
              <a:rPr lang="en-US" b="1" dirty="0"/>
              <a:t>Implementation </a:t>
            </a:r>
            <a:r>
              <a:rPr lang="en-US" b="1" dirty="0">
                <a:solidFill>
                  <a:srgbClr val="FF0000"/>
                </a:solidFill>
              </a:rPr>
              <a:t>(</a:t>
            </a:r>
            <a:r>
              <a:rPr lang="en-US" b="1" dirty="0" err="1">
                <a:solidFill>
                  <a:srgbClr val="FF0000"/>
                </a:solidFill>
              </a:rPr>
              <a:t>SpinLock</a:t>
            </a:r>
            <a:r>
              <a:rPr lang="en-US" b="1" dirty="0">
                <a:solidFill>
                  <a:srgbClr val="FF0000"/>
                </a:solidFill>
              </a:rPr>
              <a:t>)</a:t>
            </a:r>
            <a:endParaRPr lang="en-US" altLang="ko-KR" dirty="0">
              <a:ea typeface="굴림" panose="020B0600000101010101" pitchFamily="34" charset="-127"/>
            </a:endParaRPr>
          </a:p>
        </p:txBody>
      </p:sp>
      <p:sp>
        <p:nvSpPr>
          <p:cNvPr id="455683" name="Rectangle 3"/>
          <p:cNvSpPr>
            <a:spLocks noGrp="1" noChangeArrowheads="1"/>
          </p:cNvSpPr>
          <p:nvPr>
            <p:ph type="body" idx="1"/>
          </p:nvPr>
        </p:nvSpPr>
        <p:spPr>
          <a:xfrm>
            <a:off x="0" y="1737359"/>
            <a:ext cx="12192000" cy="5085471"/>
          </a:xfrm>
        </p:spPr>
        <p:txBody>
          <a:bodyPr/>
          <a:lstStyle/>
          <a:p>
            <a:pPr>
              <a:lnSpc>
                <a:spcPct val="100000"/>
              </a:lnSpc>
              <a:spcBef>
                <a:spcPct val="20000"/>
              </a:spcBef>
            </a:pPr>
            <a:r>
              <a:rPr lang="en-US" altLang="ko-KR" sz="2400" b="1" dirty="0">
                <a:solidFill>
                  <a:srgbClr val="00B050"/>
                </a:solidFill>
                <a:ea typeface="굴림" panose="020B0600000101010101" pitchFamily="34" charset="-127"/>
              </a:rPr>
              <a:t>Positives</a:t>
            </a:r>
            <a:endParaRPr lang="en-US" altLang="ko-KR" dirty="0">
              <a:ea typeface="굴림" panose="020B0600000101010101" pitchFamily="34" charset="-127"/>
            </a:endParaRPr>
          </a:p>
          <a:p>
            <a:pPr lvl="1">
              <a:lnSpc>
                <a:spcPct val="100000"/>
              </a:lnSpc>
              <a:spcBef>
                <a:spcPct val="20000"/>
              </a:spcBef>
            </a:pPr>
            <a:r>
              <a:rPr lang="en-US" altLang="ko-KR" sz="2000" dirty="0">
                <a:ea typeface="굴림" panose="020B0600000101010101" pitchFamily="34" charset="-127"/>
              </a:rPr>
              <a:t>Machine can receive interrupts</a:t>
            </a:r>
          </a:p>
          <a:p>
            <a:pPr lvl="1">
              <a:lnSpc>
                <a:spcPct val="100000"/>
              </a:lnSpc>
              <a:spcBef>
                <a:spcPct val="20000"/>
              </a:spcBef>
            </a:pPr>
            <a:r>
              <a:rPr lang="en-US" altLang="ko-KR" sz="2000" dirty="0">
                <a:ea typeface="굴림" panose="020B0600000101010101" pitchFamily="34" charset="-127"/>
              </a:rPr>
              <a:t>User code can use this lock</a:t>
            </a:r>
          </a:p>
          <a:p>
            <a:pPr lvl="1">
              <a:lnSpc>
                <a:spcPct val="100000"/>
              </a:lnSpc>
              <a:spcBef>
                <a:spcPct val="20000"/>
              </a:spcBef>
            </a:pPr>
            <a:r>
              <a:rPr lang="en-US" altLang="ko-KR" sz="2000" dirty="0">
                <a:ea typeface="굴림" panose="020B0600000101010101" pitchFamily="34" charset="-127"/>
              </a:rPr>
              <a:t>Works on a multiprocessor</a:t>
            </a:r>
          </a:p>
          <a:p>
            <a:pPr lvl="1">
              <a:lnSpc>
                <a:spcPct val="100000"/>
              </a:lnSpc>
              <a:spcBef>
                <a:spcPct val="20000"/>
              </a:spcBef>
            </a:pPr>
            <a:r>
              <a:rPr lang="en-US" altLang="ko-KR" sz="2000" dirty="0">
                <a:ea typeface="굴림" panose="020B0600000101010101" pitchFamily="34" charset="-127"/>
              </a:rPr>
              <a:t>No System Calls at all</a:t>
            </a:r>
          </a:p>
          <a:p>
            <a:pPr>
              <a:lnSpc>
                <a:spcPct val="100000"/>
              </a:lnSpc>
              <a:spcBef>
                <a:spcPct val="20000"/>
              </a:spcBef>
            </a:pPr>
            <a:r>
              <a:rPr lang="en-US" altLang="ko-KR" sz="2400" b="1" dirty="0">
                <a:solidFill>
                  <a:srgbClr val="FF0000"/>
                </a:solidFill>
                <a:ea typeface="굴림" panose="020B0600000101010101" pitchFamily="34" charset="-127"/>
              </a:rPr>
              <a:t>Negatives</a:t>
            </a:r>
            <a:endParaRPr lang="en-US" altLang="ko-KR" b="1" dirty="0">
              <a:solidFill>
                <a:srgbClr val="FF0000"/>
              </a:solidFill>
              <a:ea typeface="굴림" panose="020B0600000101010101" pitchFamily="34" charset="-127"/>
            </a:endParaRPr>
          </a:p>
          <a:p>
            <a:pPr lvl="1">
              <a:lnSpc>
                <a:spcPct val="100000"/>
              </a:lnSpc>
              <a:spcBef>
                <a:spcPct val="20000"/>
              </a:spcBef>
            </a:pPr>
            <a:r>
              <a:rPr lang="en-US" altLang="ko-KR" sz="2000" dirty="0">
                <a:ea typeface="굴림" panose="020B0600000101010101" pitchFamily="34" charset="-127"/>
              </a:rPr>
              <a:t>This is very </a:t>
            </a:r>
            <a:r>
              <a:rPr lang="en-US" altLang="ko-KR" sz="2000" b="1" dirty="0">
                <a:ea typeface="굴림" panose="020B0600000101010101" pitchFamily="34" charset="-127"/>
              </a:rPr>
              <a:t>inefficient</a:t>
            </a:r>
            <a:r>
              <a:rPr lang="en-US" altLang="ko-KR" sz="2000" dirty="0">
                <a:ea typeface="굴림" panose="020B0600000101010101" pitchFamily="34" charset="-127"/>
              </a:rPr>
              <a:t> as thread will consume cycles waiting (</a:t>
            </a:r>
            <a:r>
              <a:rPr lang="en-US" altLang="ko-KR" sz="2000" b="1" dirty="0">
                <a:solidFill>
                  <a:srgbClr val="FF0000"/>
                </a:solidFill>
                <a:ea typeface="굴림" panose="020B0600000101010101" pitchFamily="34" charset="-127"/>
              </a:rPr>
              <a:t>busy-waiting</a:t>
            </a:r>
            <a:r>
              <a:rPr lang="en-US" altLang="ko-KR" sz="2000" dirty="0">
                <a:ea typeface="굴림" panose="020B0600000101010101" pitchFamily="34" charset="-127"/>
              </a:rPr>
              <a:t>)</a:t>
            </a:r>
          </a:p>
          <a:p>
            <a:pPr lvl="1">
              <a:lnSpc>
                <a:spcPct val="100000"/>
              </a:lnSpc>
              <a:spcBef>
                <a:spcPct val="20000"/>
              </a:spcBef>
            </a:pPr>
            <a:r>
              <a:rPr lang="en-US" altLang="ko-KR" sz="2000" b="1" dirty="0">
                <a:solidFill>
                  <a:srgbClr val="FF0000"/>
                </a:solidFill>
                <a:ea typeface="굴림" panose="020B0600000101010101" pitchFamily="34" charset="-127"/>
              </a:rPr>
              <a:t>Cache coherence </a:t>
            </a:r>
            <a:r>
              <a:rPr lang="en-US" altLang="ko-KR" sz="2000" dirty="0">
                <a:ea typeface="굴림" panose="020B0600000101010101" pitchFamily="34" charset="-127"/>
              </a:rPr>
              <a:t>issue in multi-cores </a:t>
            </a:r>
          </a:p>
          <a:p>
            <a:pPr lvl="2">
              <a:lnSpc>
                <a:spcPct val="100000"/>
              </a:lnSpc>
              <a:spcBef>
                <a:spcPct val="20000"/>
              </a:spcBef>
            </a:pPr>
            <a:r>
              <a:rPr lang="en-US" altLang="ko-KR" sz="1800" dirty="0">
                <a:ea typeface="굴림" panose="020B0600000101010101" pitchFamily="34" charset="-127"/>
              </a:rPr>
              <a:t>always read-write while waiting </a:t>
            </a:r>
            <a:r>
              <a:rPr lang="en-US" altLang="ko-KR" sz="1800" dirty="0">
                <a:ea typeface="굴림" panose="020B0600000101010101" pitchFamily="34" charset="-127"/>
                <a:sym typeface="Wingdings" panose="05000000000000000000" pitchFamily="2" charset="2"/>
              </a:rPr>
              <a:t> high traffic on cache buses to ensure data consistency</a:t>
            </a:r>
            <a:endParaRPr lang="en-US" altLang="ko-KR" sz="1800" dirty="0">
              <a:ea typeface="굴림" panose="020B0600000101010101" pitchFamily="34" charset="-127"/>
            </a:endParaRPr>
          </a:p>
          <a:p>
            <a:pPr lvl="1">
              <a:lnSpc>
                <a:spcPct val="100000"/>
              </a:lnSpc>
              <a:spcBef>
                <a:spcPct val="20000"/>
              </a:spcBef>
            </a:pPr>
            <a:r>
              <a:rPr lang="en-US" altLang="ko-KR" sz="2000" b="1" dirty="0">
                <a:solidFill>
                  <a:schemeClr val="hlink"/>
                </a:solidFill>
                <a:ea typeface="굴림" panose="020B0600000101010101" pitchFamily="34" charset="-127"/>
              </a:rPr>
              <a:t>Priority Inversion</a:t>
            </a:r>
            <a:r>
              <a:rPr lang="en-US" altLang="ko-KR" sz="2000" dirty="0">
                <a:ea typeface="굴림" panose="020B0600000101010101" pitchFamily="34" charset="-127"/>
              </a:rPr>
              <a:t>: If busy-waiting thread has higher priority than thread holding lock </a:t>
            </a:r>
            <a:r>
              <a:rPr lang="en-US" altLang="ko-KR" sz="2000" dirty="0">
                <a:ea typeface="굴림" panose="020B0600000101010101" pitchFamily="34" charset="-127"/>
                <a:sym typeface="Symbol" panose="05050102010706020507" pitchFamily="18" charset="2"/>
              </a:rPr>
              <a:t> no progress!</a:t>
            </a:r>
          </a:p>
          <a:p>
            <a:pPr lvl="2">
              <a:lnSpc>
                <a:spcPct val="100000"/>
              </a:lnSpc>
              <a:spcBef>
                <a:spcPct val="20000"/>
              </a:spcBef>
            </a:pPr>
            <a:r>
              <a:rPr lang="en-US" altLang="ko-KR" sz="2000" b="1" dirty="0">
                <a:solidFill>
                  <a:srgbClr val="31E923"/>
                </a:solidFill>
                <a:ea typeface="굴림" panose="020B0600000101010101" pitchFamily="34" charset="-127"/>
                <a:sym typeface="Symbol" panose="05050102010706020507" pitchFamily="18" charset="2"/>
              </a:rPr>
              <a:t>Solution</a:t>
            </a:r>
            <a:r>
              <a:rPr lang="en-US" altLang="ko-KR" sz="2000" b="1" dirty="0">
                <a:ea typeface="굴림" panose="020B0600000101010101" pitchFamily="34" charset="-127"/>
                <a:sym typeface="Symbol" panose="05050102010706020507" pitchFamily="18" charset="2"/>
              </a:rPr>
              <a:t>:</a:t>
            </a:r>
            <a:r>
              <a:rPr lang="en-US" altLang="ko-KR" sz="2000" dirty="0">
                <a:ea typeface="굴림" panose="020B0600000101010101" pitchFamily="34" charset="-127"/>
                <a:sym typeface="Symbol" panose="05050102010706020507" pitchFamily="18" charset="2"/>
              </a:rPr>
              <a:t> </a:t>
            </a:r>
            <a:r>
              <a:rPr lang="en-US" altLang="ko-KR" sz="2000" b="1" dirty="0">
                <a:ea typeface="굴림" panose="020B0600000101010101" pitchFamily="34" charset="-127"/>
                <a:sym typeface="Symbol" panose="05050102010706020507" pitchFamily="18" charset="2"/>
              </a:rPr>
              <a:t>disable</a:t>
            </a:r>
            <a:r>
              <a:rPr lang="en-US" altLang="ko-KR" sz="2000" dirty="0">
                <a:ea typeface="굴림" panose="020B0600000101010101" pitchFamily="34" charset="-127"/>
                <a:sym typeface="Symbol" panose="05050102010706020507" pitchFamily="18" charset="2"/>
              </a:rPr>
              <a:t> the interrupt in acquire and </a:t>
            </a:r>
            <a:r>
              <a:rPr lang="en-US" altLang="ko-KR" sz="2000" b="1" dirty="0">
                <a:ea typeface="굴림" panose="020B0600000101010101" pitchFamily="34" charset="-127"/>
                <a:sym typeface="Symbol" panose="05050102010706020507" pitchFamily="18" charset="2"/>
              </a:rPr>
              <a:t>enable</a:t>
            </a:r>
            <a:r>
              <a:rPr lang="en-US" altLang="ko-KR" sz="2000" dirty="0">
                <a:ea typeface="굴림" panose="020B0600000101010101" pitchFamily="34" charset="-127"/>
                <a:sym typeface="Symbol" panose="05050102010706020507" pitchFamily="18" charset="2"/>
              </a:rPr>
              <a:t> it in release</a:t>
            </a:r>
          </a:p>
        </p:txBody>
      </p:sp>
      <p:pic>
        <p:nvPicPr>
          <p:cNvPr id="21508" name="Picture 9" descr="MCj0285432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98377" y="3845119"/>
            <a:ext cx="1322007" cy="12755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a:extLst>
              <a:ext uri="{FF2B5EF4-FFF2-40B4-BE49-F238E27FC236}">
                <a16:creationId xmlns:a16="http://schemas.microsoft.com/office/drawing/2014/main" id="{1BA0046F-D3D7-8B21-401D-D9B57442828D}"/>
              </a:ext>
            </a:extLst>
          </p:cNvPr>
          <p:cNvSpPr txBox="1"/>
          <p:nvPr/>
        </p:nvSpPr>
        <p:spPr>
          <a:xfrm>
            <a:off x="3482672" y="2951946"/>
            <a:ext cx="4458694" cy="954107"/>
          </a:xfrm>
          <a:prstGeom prst="rect">
            <a:avLst/>
          </a:prstGeom>
          <a:noFill/>
        </p:spPr>
        <p:txBody>
          <a:bodyPr wrap="square" rtlCol="0">
            <a:spAutoFit/>
          </a:bodyPr>
          <a:lstStyle/>
          <a:p>
            <a:pPr algn="ctr"/>
            <a:r>
              <a:rPr lang="en-US" sz="2800" dirty="0"/>
              <a:t>Usually used for </a:t>
            </a:r>
          </a:p>
          <a:p>
            <a:pPr algn="ctr"/>
            <a:r>
              <a:rPr lang="en-US" sz="2800" b="1" dirty="0">
                <a:solidFill>
                  <a:srgbClr val="FF0000"/>
                </a:solidFill>
              </a:rPr>
              <a:t>short-time</a:t>
            </a:r>
            <a:r>
              <a:rPr lang="en-US" sz="2800" b="1" dirty="0"/>
              <a:t> critical section</a:t>
            </a:r>
            <a:endParaRPr lang="en-AE" sz="2800" b="1" dirty="0"/>
          </a:p>
        </p:txBody>
      </p:sp>
    </p:spTree>
    <p:extLst>
      <p:ext uri="{BB962C8B-B14F-4D97-AF65-F5344CB8AC3E}">
        <p14:creationId xmlns:p14="http://schemas.microsoft.com/office/powerpoint/2010/main" val="243878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56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56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56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568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568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50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5568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568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568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568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500" fill="hold"/>
                                        <p:tgtEl>
                                          <p:spTgt spid="2"/>
                                        </p:tgtEl>
                                        <p:attrNameLst>
                                          <p:attrName>ppt_w</p:attrName>
                                        </p:attrNameLst>
                                      </p:cBhvr>
                                      <p:tavLst>
                                        <p:tav tm="0">
                                          <p:val>
                                            <p:fltVal val="0"/>
                                          </p:val>
                                        </p:tav>
                                        <p:tav tm="100000">
                                          <p:val>
                                            <p:strVal val="#ppt_w"/>
                                          </p:val>
                                        </p:tav>
                                      </p:tavLst>
                                    </p:anim>
                                    <p:anim calcmode="lin" valueType="num">
                                      <p:cBhvr>
                                        <p:cTn id="44" dur="500" fill="hold"/>
                                        <p:tgtEl>
                                          <p:spTgt spid="2"/>
                                        </p:tgtEl>
                                        <p:attrNameLst>
                                          <p:attrName>ppt_h</p:attrName>
                                        </p:attrNameLst>
                                      </p:cBhvr>
                                      <p:tavLst>
                                        <p:tav tm="0">
                                          <p:val>
                                            <p:fltVal val="0"/>
                                          </p:val>
                                        </p:tav>
                                        <p:tav tm="100000">
                                          <p:val>
                                            <p:strVal val="#ppt_h"/>
                                          </p:val>
                                        </p:tav>
                                      </p:tavLst>
                                    </p:anim>
                                    <p:animEffect transition="in" filter="fade">
                                      <p:cBhvr>
                                        <p:cTn id="4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3" grpId="0" uiExpand="1" build="p"/>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t>Locks: </a:t>
            </a:r>
            <a:r>
              <a:rPr lang="en-US" b="1" dirty="0"/>
              <a:t>Implementation </a:t>
            </a:r>
            <a:r>
              <a:rPr lang="en-US" b="1" dirty="0">
                <a:solidFill>
                  <a:srgbClr val="FF0000"/>
                </a:solidFill>
              </a:rPr>
              <a:t>(</a:t>
            </a:r>
            <a:r>
              <a:rPr lang="en-US" b="1" dirty="0" err="1">
                <a:solidFill>
                  <a:srgbClr val="FF0000"/>
                </a:solidFill>
              </a:rPr>
              <a:t>SpinLock</a:t>
            </a:r>
            <a:r>
              <a:rPr lang="en-US" b="1" dirty="0">
                <a:solidFill>
                  <a:srgbClr val="FF0000"/>
                </a:solidFill>
              </a:rPr>
              <a:t>)</a:t>
            </a:r>
            <a:endParaRPr lang="en-US" altLang="ko-KR" dirty="0">
              <a:ea typeface="굴림" panose="020B0600000101010101" pitchFamily="34" charset="-127"/>
            </a:endParaRPr>
          </a:p>
        </p:txBody>
      </p:sp>
      <p:pic>
        <p:nvPicPr>
          <p:cNvPr id="6" name="Picture 5">
            <a:extLst>
              <a:ext uri="{FF2B5EF4-FFF2-40B4-BE49-F238E27FC236}">
                <a16:creationId xmlns:a16="http://schemas.microsoft.com/office/drawing/2014/main" id="{DE07D206-EAD9-1B89-40B4-F75AEF007787}"/>
              </a:ext>
            </a:extLst>
          </p:cNvPr>
          <p:cNvPicPr>
            <a:picLocks noChangeAspect="1"/>
          </p:cNvPicPr>
          <p:nvPr/>
        </p:nvPicPr>
        <p:blipFill>
          <a:blip r:embed="rId3"/>
          <a:stretch>
            <a:fillRect/>
          </a:stretch>
        </p:blipFill>
        <p:spPr>
          <a:xfrm>
            <a:off x="3314312" y="2037230"/>
            <a:ext cx="5563376" cy="571580"/>
          </a:xfrm>
          <a:prstGeom prst="rect">
            <a:avLst/>
          </a:prstGeom>
        </p:spPr>
      </p:pic>
      <p:pic>
        <p:nvPicPr>
          <p:cNvPr id="8" name="Picture 7">
            <a:extLst>
              <a:ext uri="{FF2B5EF4-FFF2-40B4-BE49-F238E27FC236}">
                <a16:creationId xmlns:a16="http://schemas.microsoft.com/office/drawing/2014/main" id="{62D276E5-739C-33DB-C382-C7B4D011583E}"/>
              </a:ext>
            </a:extLst>
          </p:cNvPr>
          <p:cNvPicPr>
            <a:picLocks noChangeAspect="1"/>
          </p:cNvPicPr>
          <p:nvPr/>
        </p:nvPicPr>
        <p:blipFill>
          <a:blip r:embed="rId4"/>
          <a:stretch>
            <a:fillRect/>
          </a:stretch>
        </p:blipFill>
        <p:spPr>
          <a:xfrm>
            <a:off x="0" y="2908680"/>
            <a:ext cx="5732590" cy="2890382"/>
          </a:xfrm>
          <a:prstGeom prst="rect">
            <a:avLst/>
          </a:prstGeom>
        </p:spPr>
      </p:pic>
      <p:pic>
        <p:nvPicPr>
          <p:cNvPr id="10" name="Picture 9">
            <a:extLst>
              <a:ext uri="{FF2B5EF4-FFF2-40B4-BE49-F238E27FC236}">
                <a16:creationId xmlns:a16="http://schemas.microsoft.com/office/drawing/2014/main" id="{A35F0485-408C-8B63-4E9A-F8C389A0C22A}"/>
              </a:ext>
            </a:extLst>
          </p:cNvPr>
          <p:cNvPicPr>
            <a:picLocks noChangeAspect="1"/>
          </p:cNvPicPr>
          <p:nvPr/>
        </p:nvPicPr>
        <p:blipFill>
          <a:blip r:embed="rId5"/>
          <a:stretch>
            <a:fillRect/>
          </a:stretch>
        </p:blipFill>
        <p:spPr>
          <a:xfrm>
            <a:off x="5855259" y="2908680"/>
            <a:ext cx="6336740" cy="2811666"/>
          </a:xfrm>
          <a:prstGeom prst="rect">
            <a:avLst/>
          </a:prstGeom>
        </p:spPr>
      </p:pic>
    </p:spTree>
    <p:extLst>
      <p:ext uri="{BB962C8B-B14F-4D97-AF65-F5344CB8AC3E}">
        <p14:creationId xmlns:p14="http://schemas.microsoft.com/office/powerpoint/2010/main" val="321925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128753" y="-4966"/>
            <a:ext cx="10058400" cy="967051"/>
          </a:xfrm>
        </p:spPr>
        <p:txBody>
          <a:bodyPr>
            <a:normAutofit/>
          </a:bodyPr>
          <a:lstStyle/>
          <a:p>
            <a:r>
              <a:rPr lang="en-US" dirty="0"/>
              <a:t>Locks: </a:t>
            </a:r>
            <a:r>
              <a:rPr lang="en-US" b="1" dirty="0"/>
              <a:t>Implementation </a:t>
            </a:r>
            <a:r>
              <a:rPr lang="en-US" b="1" dirty="0">
                <a:solidFill>
                  <a:srgbClr val="FF0000"/>
                </a:solidFill>
              </a:rPr>
              <a:t>(</a:t>
            </a:r>
            <a:r>
              <a:rPr lang="en-US" b="1" dirty="0" err="1">
                <a:solidFill>
                  <a:srgbClr val="FF0000"/>
                </a:solidFill>
              </a:rPr>
              <a:t>SleepLock</a:t>
            </a:r>
            <a:r>
              <a:rPr lang="en-US" b="1" dirty="0">
                <a:solidFill>
                  <a:srgbClr val="FF0000"/>
                </a:solidFill>
              </a:rPr>
              <a:t>)</a:t>
            </a:r>
            <a:endParaRPr lang="en-US" altLang="ko-KR" dirty="0">
              <a:ea typeface="굴림" panose="020B0600000101010101" pitchFamily="34" charset="-127"/>
            </a:endParaRPr>
          </a:p>
        </p:txBody>
      </p:sp>
      <p:sp>
        <p:nvSpPr>
          <p:cNvPr id="456707" name="Rectangle 3"/>
          <p:cNvSpPr>
            <a:spLocks noGrp="1" noChangeArrowheads="1"/>
          </p:cNvSpPr>
          <p:nvPr>
            <p:ph type="body" idx="1"/>
          </p:nvPr>
        </p:nvSpPr>
        <p:spPr>
          <a:xfrm>
            <a:off x="0" y="1103243"/>
            <a:ext cx="12192000" cy="5923722"/>
          </a:xfrm>
          <a:solidFill>
            <a:schemeClr val="bg1"/>
          </a:solidFill>
        </p:spPr>
        <p:txBody>
          <a:bodyPr>
            <a:normAutofit fontScale="92500" lnSpcReduction="10000"/>
          </a:bodyPr>
          <a:lstStyle/>
          <a:p>
            <a:pPr>
              <a:lnSpc>
                <a:spcPct val="120000"/>
              </a:lnSpc>
              <a:spcBef>
                <a:spcPct val="20000"/>
              </a:spcBef>
            </a:pPr>
            <a:r>
              <a:rPr lang="en-US" altLang="ko-KR" sz="2200" b="1" dirty="0">
                <a:ea typeface="굴림" panose="020B0600000101010101" pitchFamily="34" charset="-127"/>
              </a:rPr>
              <a:t>Idea:</a:t>
            </a:r>
            <a:r>
              <a:rPr lang="en-US" altLang="ko-KR" sz="2200" dirty="0">
                <a:ea typeface="굴림" panose="020B0600000101010101" pitchFamily="34" charset="-127"/>
              </a:rPr>
              <a:t> only busy-wait to atomically check lock value</a:t>
            </a:r>
            <a:br>
              <a:rPr lang="en-US" altLang="ko-KR" sz="2000" dirty="0">
                <a:ea typeface="굴림" panose="020B0600000101010101" pitchFamily="34" charset="-127"/>
              </a:rPr>
            </a:br>
            <a:endParaRPr lang="en-US" altLang="ko-KR" sz="2000" dirty="0">
              <a:ea typeface="굴림" panose="020B0600000101010101" pitchFamily="34" charset="-127"/>
            </a:endParaRPr>
          </a:p>
          <a:p>
            <a:pPr>
              <a:lnSpc>
                <a:spcPct val="120000"/>
              </a:lnSpc>
              <a:spcBef>
                <a:spcPct val="20000"/>
              </a:spcBef>
            </a:pPr>
            <a:endParaRPr lang="en-US" altLang="ko-KR" sz="3200" dirty="0">
              <a:ea typeface="굴림" panose="020B0600000101010101" pitchFamily="34" charset="-127"/>
            </a:endParaRPr>
          </a:p>
          <a:p>
            <a:pPr>
              <a:lnSpc>
                <a:spcPct val="120000"/>
              </a:lnSpc>
              <a:spcBef>
                <a:spcPct val="20000"/>
              </a:spcBef>
            </a:pPr>
            <a:endParaRPr lang="en-US" altLang="ko-KR" sz="2000" dirty="0">
              <a:ea typeface="굴림" panose="020B0600000101010101" pitchFamily="34" charset="-127"/>
            </a:endParaRPr>
          </a:p>
          <a:p>
            <a:pPr>
              <a:lnSpc>
                <a:spcPct val="120000"/>
              </a:lnSpc>
              <a:spcBef>
                <a:spcPct val="20000"/>
              </a:spcBef>
            </a:pPr>
            <a:endParaRPr lang="en-US" altLang="ko-KR" sz="2000" dirty="0">
              <a:ea typeface="굴림" panose="020B0600000101010101" pitchFamily="34" charset="-127"/>
            </a:endParaRPr>
          </a:p>
          <a:p>
            <a:pPr>
              <a:lnSpc>
                <a:spcPct val="120000"/>
              </a:lnSpc>
              <a:spcBef>
                <a:spcPct val="20000"/>
              </a:spcBef>
            </a:pPr>
            <a:endParaRPr lang="en-US" altLang="ko-KR" sz="2000" dirty="0">
              <a:ea typeface="굴림" panose="020B0600000101010101" pitchFamily="34" charset="-127"/>
            </a:endParaRPr>
          </a:p>
          <a:p>
            <a:pPr>
              <a:lnSpc>
                <a:spcPct val="120000"/>
              </a:lnSpc>
              <a:spcBef>
                <a:spcPct val="20000"/>
              </a:spcBef>
            </a:pPr>
            <a:endParaRPr lang="en-US" altLang="ko-KR" sz="2000" dirty="0">
              <a:ea typeface="굴림" panose="020B0600000101010101" pitchFamily="34" charset="-127"/>
            </a:endParaRPr>
          </a:p>
          <a:p>
            <a:pPr>
              <a:lnSpc>
                <a:spcPct val="120000"/>
              </a:lnSpc>
              <a:spcBef>
                <a:spcPct val="20000"/>
              </a:spcBef>
            </a:pPr>
            <a:endParaRPr lang="en-US" altLang="ko-KR" sz="2000" dirty="0">
              <a:ea typeface="굴림" panose="020B0600000101010101" pitchFamily="34" charset="-127"/>
            </a:endParaRPr>
          </a:p>
          <a:p>
            <a:pPr>
              <a:lnSpc>
                <a:spcPct val="120000"/>
              </a:lnSpc>
              <a:spcBef>
                <a:spcPct val="20000"/>
              </a:spcBef>
            </a:pPr>
            <a:endParaRPr lang="en-US" altLang="ko-KR" sz="2000" dirty="0">
              <a:ea typeface="굴림" panose="020B0600000101010101" pitchFamily="34" charset="-127"/>
            </a:endParaRPr>
          </a:p>
          <a:p>
            <a:pPr marL="0" indent="0">
              <a:lnSpc>
                <a:spcPct val="120000"/>
              </a:lnSpc>
              <a:spcBef>
                <a:spcPct val="20000"/>
              </a:spcBef>
              <a:buNone/>
            </a:pPr>
            <a:endParaRPr lang="en-US" altLang="ko-KR" dirty="0">
              <a:latin typeface="Calibri" panose="020F0502020204030204" pitchFamily="34" charset="0"/>
              <a:ea typeface="굴림" panose="020B0600000101010101" pitchFamily="34" charset="-127"/>
              <a:cs typeface="Calibri" panose="020F0502020204030204" pitchFamily="34" charset="0"/>
            </a:endParaRPr>
          </a:p>
          <a:p>
            <a:pPr marL="0" indent="0">
              <a:lnSpc>
                <a:spcPct val="120000"/>
              </a:lnSpc>
              <a:spcBef>
                <a:spcPct val="20000"/>
              </a:spcBef>
              <a:buNone/>
            </a:pPr>
            <a:endParaRPr lang="en-US" altLang="ko-KR" dirty="0">
              <a:latin typeface="Calibri" panose="020F0502020204030204" pitchFamily="34" charset="0"/>
              <a:ea typeface="굴림" panose="020B0600000101010101" pitchFamily="34" charset="-127"/>
              <a:cs typeface="Calibri" panose="020F0502020204030204" pitchFamily="34" charset="0"/>
            </a:endParaRPr>
          </a:p>
          <a:p>
            <a:pPr>
              <a:lnSpc>
                <a:spcPct val="120000"/>
              </a:lnSpc>
              <a:spcBef>
                <a:spcPct val="20000"/>
              </a:spcBef>
            </a:pPr>
            <a:r>
              <a:rPr lang="en-US" altLang="ko-KR" sz="2200" b="1" dirty="0">
                <a:latin typeface="Calibri" panose="020F0502020204030204" pitchFamily="34" charset="0"/>
                <a:ea typeface="굴림" panose="020B0600000101010101" pitchFamily="34" charset="-127"/>
                <a:cs typeface="Calibri" panose="020F0502020204030204" pitchFamily="34" charset="0"/>
              </a:rPr>
              <a:t>Note: </a:t>
            </a:r>
            <a:r>
              <a:rPr lang="en-US" altLang="ko-KR" sz="2200" dirty="0">
                <a:latin typeface="Calibri" panose="020F0502020204030204" pitchFamily="34" charset="0"/>
                <a:ea typeface="굴림" panose="020B0600000101010101" pitchFamily="34" charset="-127"/>
                <a:cs typeface="Calibri" panose="020F0502020204030204" pitchFamily="34" charset="0"/>
              </a:rPr>
              <a:t>unlike previous solution, the critical section is </a:t>
            </a:r>
            <a:r>
              <a:rPr lang="en-US" altLang="ko-KR" sz="2200" b="1" dirty="0">
                <a:latin typeface="Calibri" panose="020F0502020204030204" pitchFamily="34" charset="0"/>
                <a:ea typeface="굴림" panose="020B0600000101010101" pitchFamily="34" charset="-127"/>
                <a:cs typeface="Calibri" panose="020F0502020204030204" pitchFamily="34" charset="0"/>
              </a:rPr>
              <a:t>very short</a:t>
            </a:r>
          </a:p>
          <a:p>
            <a:pPr>
              <a:lnSpc>
                <a:spcPct val="120000"/>
              </a:lnSpc>
              <a:spcBef>
                <a:spcPct val="20000"/>
              </a:spcBef>
            </a:pPr>
            <a:r>
              <a:rPr lang="en-US" altLang="ko-KR" sz="2200" b="1" dirty="0">
                <a:latin typeface="Calibri" panose="020F0502020204030204" pitchFamily="34" charset="0"/>
                <a:ea typeface="굴림" panose="020B0600000101010101" pitchFamily="34" charset="-127"/>
                <a:cs typeface="Calibri" panose="020F0502020204030204" pitchFamily="34" charset="0"/>
              </a:rPr>
              <a:t>Note: sleep</a:t>
            </a:r>
            <a:r>
              <a:rPr lang="en-US" altLang="ko-KR" sz="2200" dirty="0">
                <a:latin typeface="Calibri" panose="020F0502020204030204" pitchFamily="34" charset="0"/>
                <a:ea typeface="굴림" panose="020B0600000101010101" pitchFamily="34" charset="-127"/>
                <a:cs typeface="Calibri" panose="020F0502020204030204" pitchFamily="34" charset="0"/>
              </a:rPr>
              <a:t> has to be sure to </a:t>
            </a:r>
            <a:r>
              <a:rPr lang="en-US" altLang="ko-KR" sz="2200" b="1" dirty="0">
                <a:latin typeface="Calibri" panose="020F0502020204030204" pitchFamily="34" charset="0"/>
                <a:ea typeface="굴림" panose="020B0600000101010101" pitchFamily="34" charset="-127"/>
                <a:cs typeface="Calibri" panose="020F0502020204030204" pitchFamily="34" charset="0"/>
              </a:rPr>
              <a:t>reset the guard variable</a:t>
            </a:r>
          </a:p>
          <a:p>
            <a:pPr lvl="1">
              <a:lnSpc>
                <a:spcPct val="120000"/>
              </a:lnSpc>
              <a:spcBef>
                <a:spcPct val="20000"/>
              </a:spcBef>
            </a:pPr>
            <a:r>
              <a:rPr lang="en-US" altLang="ko-KR" sz="2200" dirty="0">
                <a:latin typeface="Calibri" panose="020F0502020204030204" pitchFamily="34" charset="0"/>
                <a:ea typeface="굴림" panose="020B0600000101010101" pitchFamily="34" charset="-127"/>
                <a:cs typeface="Calibri" panose="020F0502020204030204" pitchFamily="34" charset="0"/>
              </a:rPr>
              <a:t>Why can’t we do it just before or just after the sleep?</a:t>
            </a:r>
          </a:p>
        </p:txBody>
      </p:sp>
      <p:sp>
        <p:nvSpPr>
          <p:cNvPr id="456709" name="Text Box 5"/>
          <p:cNvSpPr txBox="1">
            <a:spLocks noChangeArrowheads="1"/>
          </p:cNvSpPr>
          <p:nvPr/>
        </p:nvSpPr>
        <p:spPr bwMode="auto">
          <a:xfrm>
            <a:off x="6462713" y="1698649"/>
            <a:ext cx="4662487" cy="286232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buSzPct val="100000"/>
            </a:pPr>
            <a:endParaRPr lang="en-US" altLang="en-US" b="0" dirty="0">
              <a:latin typeface="Consolas" charset="0"/>
              <a:ea typeface="Consolas" charset="0"/>
              <a:cs typeface="Consolas" charset="0"/>
            </a:endParaRPr>
          </a:p>
          <a:p>
            <a:pPr algn="l">
              <a:buSzPct val="100000"/>
            </a:pPr>
            <a:endParaRPr lang="en-US" altLang="en-US" b="0" dirty="0">
              <a:latin typeface="Consolas" charset="0"/>
              <a:ea typeface="Consolas" charset="0"/>
              <a:cs typeface="Consolas" charset="0"/>
            </a:endParaRPr>
          </a:p>
          <a:p>
            <a:pPr algn="l">
              <a:buSzPct val="100000"/>
            </a:pPr>
            <a:r>
              <a:rPr lang="en-US" altLang="en-US" b="0" dirty="0">
                <a:latin typeface="Consolas" charset="0"/>
                <a:ea typeface="Consolas" charset="0"/>
                <a:cs typeface="Consolas" charset="0"/>
              </a:rPr>
              <a:t>release(int *</a:t>
            </a:r>
            <a:r>
              <a:rPr lang="en-US" altLang="en-US" b="0" dirty="0" err="1">
                <a:latin typeface="Consolas" charset="0"/>
                <a:ea typeface="Consolas" charset="0"/>
                <a:cs typeface="Consolas" charset="0"/>
              </a:rPr>
              <a:t>thelock</a:t>
            </a:r>
            <a:r>
              <a:rPr lang="en-US" altLang="en-US" b="0" dirty="0">
                <a:latin typeface="Consolas" charset="0"/>
                <a:ea typeface="Consolas" charset="0"/>
                <a:cs typeface="Consolas" charset="0"/>
              </a:rPr>
              <a:t>) {</a:t>
            </a:r>
          </a:p>
          <a:p>
            <a:r>
              <a:rPr lang="en-US" altLang="en-US" b="0" dirty="0">
                <a:latin typeface="Consolas" charset="0"/>
                <a:ea typeface="Consolas" charset="0"/>
                <a:cs typeface="Consolas" charset="0"/>
              </a:rPr>
              <a:t>	</a:t>
            </a:r>
            <a:r>
              <a:rPr lang="en-US" altLang="en-US" b="0" dirty="0">
                <a:solidFill>
                  <a:srgbClr val="FF0000"/>
                </a:solidFill>
                <a:latin typeface="Consolas" charset="0"/>
                <a:ea typeface="Consolas" charset="0"/>
                <a:cs typeface="Consolas" charset="0"/>
              </a:rPr>
              <a:t> </a:t>
            </a:r>
            <a:r>
              <a:rPr lang="en-US" altLang="en-US" b="0" dirty="0" err="1">
                <a:solidFill>
                  <a:srgbClr val="FF0000"/>
                </a:solidFill>
                <a:latin typeface="Consolas" charset="0"/>
                <a:ea typeface="Consolas" charset="0"/>
                <a:cs typeface="Consolas" charset="0"/>
              </a:rPr>
              <a:t>acquire_spinlock</a:t>
            </a:r>
            <a:r>
              <a:rPr lang="en-US" altLang="en-US" b="0" dirty="0">
                <a:solidFill>
                  <a:srgbClr val="FF0000"/>
                </a:solidFill>
                <a:latin typeface="Consolas" charset="0"/>
                <a:ea typeface="Consolas" charset="0"/>
                <a:cs typeface="Consolas" charset="0"/>
              </a:rPr>
              <a:t>(&amp;guard)</a:t>
            </a:r>
          </a:p>
          <a:p>
            <a:pPr algn="l">
              <a:buSzPct val="100000"/>
            </a:pPr>
            <a:r>
              <a:rPr lang="en-US" altLang="en-US" b="0" dirty="0">
                <a:latin typeface="Consolas" charset="0"/>
                <a:ea typeface="Consolas" charset="0"/>
                <a:cs typeface="Consolas" charset="0"/>
              </a:rPr>
              <a:t>	if anyone on wait queue {</a:t>
            </a:r>
          </a:p>
          <a:p>
            <a:pPr algn="l">
              <a:buSzPct val="100000"/>
            </a:pPr>
            <a:r>
              <a:rPr lang="en-US" altLang="en-US" b="0" dirty="0">
                <a:latin typeface="Consolas" charset="0"/>
                <a:ea typeface="Consolas" charset="0"/>
                <a:cs typeface="Consolas" charset="0"/>
              </a:rPr>
              <a:t>		wake-up ALL blocked processes</a:t>
            </a:r>
          </a:p>
          <a:p>
            <a:pPr algn="l">
              <a:buSzPct val="100000"/>
            </a:pPr>
            <a:r>
              <a:rPr lang="en-US" altLang="en-US" b="0" dirty="0">
                <a:latin typeface="Consolas" charset="0"/>
                <a:ea typeface="Consolas" charset="0"/>
                <a:cs typeface="Consolas" charset="0"/>
              </a:rPr>
              <a:t>	} </a:t>
            </a:r>
          </a:p>
          <a:p>
            <a:pPr algn="l">
              <a:buSzPct val="100000"/>
            </a:pPr>
            <a:r>
              <a:rPr lang="en-US" altLang="en-US" b="0" dirty="0">
                <a:latin typeface="Consolas" charset="0"/>
                <a:ea typeface="Consolas" charset="0"/>
                <a:cs typeface="Consolas" charset="0"/>
              </a:rPr>
              <a:t>	</a:t>
            </a:r>
            <a:r>
              <a:rPr lang="en-US" altLang="en-US" b="0" dirty="0">
                <a:solidFill>
                  <a:srgbClr val="2A40E2"/>
                </a:solidFill>
                <a:latin typeface="Consolas" charset="0"/>
                <a:ea typeface="Consolas" charset="0"/>
                <a:cs typeface="Consolas" charset="0"/>
              </a:rPr>
              <a:t>*</a:t>
            </a:r>
            <a:r>
              <a:rPr lang="en-US" altLang="en-US" b="0" dirty="0" err="1">
                <a:solidFill>
                  <a:srgbClr val="2A40E2"/>
                </a:solidFill>
                <a:latin typeface="Consolas" charset="0"/>
                <a:ea typeface="Consolas" charset="0"/>
                <a:cs typeface="Consolas" charset="0"/>
              </a:rPr>
              <a:t>thelock</a:t>
            </a:r>
            <a:r>
              <a:rPr lang="en-US" altLang="en-US" b="0" dirty="0">
                <a:solidFill>
                  <a:srgbClr val="2A40E2"/>
                </a:solidFill>
                <a:latin typeface="Consolas" charset="0"/>
                <a:ea typeface="Consolas" charset="0"/>
                <a:cs typeface="Consolas" charset="0"/>
              </a:rPr>
              <a:t> = </a:t>
            </a:r>
            <a:r>
              <a:rPr lang="en-US" altLang="en-US" b="0">
                <a:solidFill>
                  <a:srgbClr val="2A40E2"/>
                </a:solidFill>
                <a:latin typeface="Consolas" charset="0"/>
                <a:ea typeface="Consolas" charset="0"/>
                <a:cs typeface="Consolas" charset="0"/>
              </a:rPr>
              <a:t>FREE;</a:t>
            </a:r>
            <a:endParaRPr lang="en-US" altLang="en-US" b="0" dirty="0">
              <a:latin typeface="Consolas" charset="0"/>
              <a:ea typeface="Consolas" charset="0"/>
              <a:cs typeface="Consolas" charset="0"/>
            </a:endParaRPr>
          </a:p>
          <a:p>
            <a:pPr>
              <a:buSzPct val="100000"/>
            </a:pPr>
            <a:r>
              <a:rPr lang="en-US" altLang="en-US" b="0" dirty="0">
                <a:solidFill>
                  <a:srgbClr val="FF0000"/>
                </a:solidFill>
                <a:latin typeface="Consolas" charset="0"/>
                <a:ea typeface="Consolas" charset="0"/>
                <a:cs typeface="Consolas" charset="0"/>
              </a:rPr>
              <a:t>	</a:t>
            </a:r>
            <a:r>
              <a:rPr lang="en-US" altLang="en-US" b="0" dirty="0" err="1">
                <a:solidFill>
                  <a:srgbClr val="FF0000"/>
                </a:solidFill>
                <a:latin typeface="Consolas" charset="0"/>
                <a:ea typeface="Consolas" charset="0"/>
                <a:cs typeface="Consolas" charset="0"/>
              </a:rPr>
              <a:t>release_spinlock</a:t>
            </a:r>
            <a:r>
              <a:rPr lang="en-US" altLang="en-US" b="0" dirty="0">
                <a:solidFill>
                  <a:srgbClr val="FF0000"/>
                </a:solidFill>
                <a:latin typeface="Consolas" charset="0"/>
                <a:ea typeface="Consolas" charset="0"/>
                <a:cs typeface="Consolas" charset="0"/>
              </a:rPr>
              <a:t>(&amp;guard);</a:t>
            </a:r>
            <a:br>
              <a:rPr lang="en-US" altLang="en-US" b="0" dirty="0">
                <a:solidFill>
                  <a:schemeClr val="hlink"/>
                </a:solidFill>
                <a:latin typeface="Consolas" charset="0"/>
                <a:ea typeface="Consolas" charset="0"/>
                <a:cs typeface="Consolas" charset="0"/>
              </a:rPr>
            </a:br>
            <a:r>
              <a:rPr lang="en-US" altLang="en-US" b="0" dirty="0">
                <a:latin typeface="Consolas" charset="0"/>
                <a:ea typeface="Consolas" charset="0"/>
                <a:cs typeface="Consolas" charset="0"/>
              </a:rPr>
              <a:t>}</a:t>
            </a:r>
          </a:p>
        </p:txBody>
      </p:sp>
      <p:sp>
        <p:nvSpPr>
          <p:cNvPr id="22534" name="Text Box 4"/>
          <p:cNvSpPr txBox="1">
            <a:spLocks noChangeArrowheads="1"/>
          </p:cNvSpPr>
          <p:nvPr/>
        </p:nvSpPr>
        <p:spPr bwMode="auto">
          <a:xfrm>
            <a:off x="1648838" y="1451112"/>
            <a:ext cx="4424355" cy="397031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r>
              <a:rPr lang="en-US" altLang="en-US" dirty="0" err="1">
                <a:solidFill>
                  <a:srgbClr val="FF0000"/>
                </a:solidFill>
                <a:latin typeface="Consolas" charset="0"/>
                <a:ea typeface="Consolas" charset="0"/>
                <a:cs typeface="Consolas" charset="0"/>
              </a:rPr>
              <a:t>SpinLock</a:t>
            </a:r>
            <a:r>
              <a:rPr lang="en-US" altLang="en-US" b="0" dirty="0">
                <a:solidFill>
                  <a:srgbClr val="FF0000"/>
                </a:solidFill>
                <a:latin typeface="Consolas" charset="0"/>
                <a:ea typeface="Consolas" charset="0"/>
                <a:cs typeface="Consolas" charset="0"/>
              </a:rPr>
              <a:t> guard = 0; </a:t>
            </a:r>
          </a:p>
          <a:p>
            <a:r>
              <a:rPr lang="en-US" altLang="en-US" b="0" dirty="0">
                <a:solidFill>
                  <a:srgbClr val="233AE1"/>
                </a:solidFill>
                <a:latin typeface="Consolas" charset="0"/>
                <a:ea typeface="Consolas" charset="0"/>
                <a:cs typeface="Consolas" charset="0"/>
              </a:rPr>
              <a:t>int </a:t>
            </a:r>
            <a:r>
              <a:rPr lang="en-US" altLang="en-US" b="0" dirty="0" err="1">
                <a:solidFill>
                  <a:srgbClr val="233AE1"/>
                </a:solidFill>
                <a:latin typeface="Consolas" charset="0"/>
                <a:ea typeface="Consolas" charset="0"/>
                <a:cs typeface="Consolas" charset="0"/>
              </a:rPr>
              <a:t>mylock</a:t>
            </a:r>
            <a:r>
              <a:rPr lang="en-US" altLang="en-US" b="0" dirty="0">
                <a:solidFill>
                  <a:srgbClr val="233AE1"/>
                </a:solidFill>
                <a:latin typeface="Consolas" charset="0"/>
                <a:ea typeface="Consolas" charset="0"/>
                <a:cs typeface="Consolas" charset="0"/>
              </a:rPr>
              <a:t> = FREE; </a:t>
            </a:r>
          </a:p>
          <a:p>
            <a:pPr algn="l">
              <a:spcBef>
                <a:spcPts val="0"/>
              </a:spcBef>
            </a:pPr>
            <a:endParaRPr lang="en-US" altLang="en-US" b="0" dirty="0">
              <a:latin typeface="Consolas" charset="0"/>
              <a:ea typeface="Consolas" charset="0"/>
              <a:cs typeface="Consolas" charset="0"/>
            </a:endParaRPr>
          </a:p>
          <a:p>
            <a:pPr algn="l">
              <a:spcBef>
                <a:spcPts val="0"/>
              </a:spcBef>
            </a:pPr>
            <a:r>
              <a:rPr lang="en-US" altLang="en-US" b="0" dirty="0">
                <a:latin typeface="Consolas" charset="0"/>
                <a:ea typeface="Consolas" charset="0"/>
                <a:cs typeface="Consolas" charset="0"/>
              </a:rPr>
              <a:t>acquire(</a:t>
            </a:r>
            <a:r>
              <a:rPr lang="en-US" altLang="en-US" b="0" dirty="0" err="1">
                <a:latin typeface="Consolas" charset="0"/>
                <a:ea typeface="Consolas" charset="0"/>
                <a:cs typeface="Consolas" charset="0"/>
              </a:rPr>
              <a:t>int</a:t>
            </a:r>
            <a:r>
              <a:rPr lang="en-US" altLang="en-US" b="0" dirty="0">
                <a:latin typeface="Consolas" charset="0"/>
                <a:ea typeface="Consolas" charset="0"/>
                <a:cs typeface="Consolas" charset="0"/>
              </a:rPr>
              <a:t> *</a:t>
            </a:r>
            <a:r>
              <a:rPr lang="en-US" altLang="en-US" b="0" dirty="0" err="1">
                <a:latin typeface="Consolas" charset="0"/>
                <a:ea typeface="Consolas" charset="0"/>
                <a:cs typeface="Consolas" charset="0"/>
              </a:rPr>
              <a:t>thelock</a:t>
            </a:r>
            <a:r>
              <a:rPr lang="en-US" altLang="en-US" b="0" dirty="0">
                <a:latin typeface="Consolas" charset="0"/>
                <a:ea typeface="Consolas" charset="0"/>
                <a:cs typeface="Consolas" charset="0"/>
              </a:rPr>
              <a:t>) {</a:t>
            </a:r>
          </a:p>
          <a:p>
            <a:pPr algn="l"/>
            <a:r>
              <a:rPr lang="en-US" altLang="en-US" b="0" dirty="0">
                <a:latin typeface="Consolas" charset="0"/>
                <a:ea typeface="Consolas" charset="0"/>
                <a:cs typeface="Consolas" charset="0"/>
              </a:rPr>
              <a:t>	</a:t>
            </a:r>
            <a:r>
              <a:rPr lang="en-US" altLang="en-US" b="0" dirty="0" err="1">
                <a:solidFill>
                  <a:srgbClr val="FF0000"/>
                </a:solidFill>
                <a:latin typeface="Consolas" charset="0"/>
                <a:ea typeface="Consolas" charset="0"/>
                <a:cs typeface="Consolas" charset="0"/>
              </a:rPr>
              <a:t>acquire_spinlock</a:t>
            </a:r>
            <a:r>
              <a:rPr lang="en-US" altLang="en-US" b="0" dirty="0">
                <a:solidFill>
                  <a:srgbClr val="FF0000"/>
                </a:solidFill>
                <a:latin typeface="Consolas" charset="0"/>
                <a:ea typeface="Consolas" charset="0"/>
                <a:cs typeface="Consolas" charset="0"/>
              </a:rPr>
              <a:t>(&amp;guard)</a:t>
            </a:r>
          </a:p>
          <a:p>
            <a:pPr algn="l"/>
            <a:r>
              <a:rPr lang="en-US" altLang="en-US" b="0" dirty="0">
                <a:latin typeface="Consolas" charset="0"/>
                <a:ea typeface="Consolas" charset="0"/>
                <a:cs typeface="Consolas" charset="0"/>
              </a:rPr>
              <a:t>	</a:t>
            </a:r>
            <a:r>
              <a:rPr lang="en-US" altLang="en-US" dirty="0">
                <a:latin typeface="Consolas" charset="0"/>
                <a:ea typeface="Consolas" charset="0"/>
                <a:cs typeface="Consolas" charset="0"/>
              </a:rPr>
              <a:t>while</a:t>
            </a:r>
            <a:r>
              <a:rPr lang="en-US" altLang="en-US" b="0" dirty="0">
                <a:latin typeface="Consolas" charset="0"/>
                <a:ea typeface="Consolas" charset="0"/>
                <a:cs typeface="Consolas" charset="0"/>
              </a:rPr>
              <a:t> (</a:t>
            </a:r>
            <a:r>
              <a:rPr lang="en-US" altLang="en-US" b="0" dirty="0">
                <a:solidFill>
                  <a:srgbClr val="2A40E2"/>
                </a:solidFill>
                <a:latin typeface="Consolas" charset="0"/>
                <a:ea typeface="Consolas" charset="0"/>
                <a:cs typeface="Consolas" charset="0"/>
              </a:rPr>
              <a:t>*</a:t>
            </a:r>
            <a:r>
              <a:rPr lang="en-US" altLang="en-US" b="0" dirty="0" err="1">
                <a:solidFill>
                  <a:srgbClr val="2A40E2"/>
                </a:solidFill>
                <a:latin typeface="Consolas" charset="0"/>
                <a:ea typeface="Consolas" charset="0"/>
                <a:cs typeface="Consolas" charset="0"/>
              </a:rPr>
              <a:t>thelock</a:t>
            </a:r>
            <a:r>
              <a:rPr lang="en-US" altLang="en-US" b="0" dirty="0">
                <a:solidFill>
                  <a:srgbClr val="2A40E2"/>
                </a:solidFill>
                <a:latin typeface="Consolas" charset="0"/>
                <a:ea typeface="Consolas" charset="0"/>
                <a:cs typeface="Consolas" charset="0"/>
              </a:rPr>
              <a:t> == BUSY</a:t>
            </a:r>
            <a:r>
              <a:rPr lang="en-US" altLang="en-US" b="0" dirty="0">
                <a:latin typeface="Consolas" charset="0"/>
                <a:ea typeface="Consolas" charset="0"/>
                <a:cs typeface="Consolas" charset="0"/>
              </a:rPr>
              <a:t>) {</a:t>
            </a:r>
          </a:p>
          <a:p>
            <a:pPr algn="l"/>
            <a:r>
              <a:rPr lang="en-US" altLang="en-US" b="0" dirty="0">
                <a:latin typeface="Consolas" charset="0"/>
                <a:ea typeface="Consolas" charset="0"/>
                <a:cs typeface="Consolas" charset="0"/>
              </a:rPr>
              <a:t>		put thread on wait queue;</a:t>
            </a:r>
          </a:p>
          <a:p>
            <a:pPr algn="l"/>
            <a:r>
              <a:rPr lang="en-US" altLang="en-US" b="0" dirty="0">
                <a:latin typeface="Consolas" charset="0"/>
                <a:ea typeface="Consolas" charset="0"/>
                <a:cs typeface="Consolas" charset="0"/>
              </a:rPr>
              <a:t>		go to sleep()</a:t>
            </a:r>
          </a:p>
          <a:p>
            <a:pPr algn="l"/>
            <a:r>
              <a:rPr lang="en-US" altLang="en-US" b="0" dirty="0">
                <a:latin typeface="Consolas" charset="0"/>
                <a:ea typeface="Consolas" charset="0"/>
                <a:cs typeface="Consolas" charset="0"/>
              </a:rPr>
              <a:t>		</a:t>
            </a:r>
            <a:r>
              <a:rPr lang="en-US" altLang="en-US" b="0" dirty="0">
                <a:solidFill>
                  <a:srgbClr val="FF0000"/>
                </a:solidFill>
                <a:latin typeface="Consolas" charset="0"/>
                <a:ea typeface="Consolas" charset="0"/>
                <a:cs typeface="Consolas" charset="0"/>
              </a:rPr>
              <a:t>// guard == 1 on wakeup!</a:t>
            </a:r>
            <a:endParaRPr lang="en-US" altLang="en-US" b="0" dirty="0">
              <a:latin typeface="Consolas" charset="0"/>
              <a:ea typeface="Consolas" charset="0"/>
              <a:cs typeface="Consolas" charset="0"/>
            </a:endParaRPr>
          </a:p>
          <a:p>
            <a:pPr algn="l"/>
            <a:r>
              <a:rPr lang="en-US" altLang="en-US" b="0" dirty="0">
                <a:latin typeface="Consolas" charset="0"/>
                <a:ea typeface="Consolas" charset="0"/>
                <a:cs typeface="Consolas" charset="0"/>
              </a:rPr>
              <a:t>	} </a:t>
            </a:r>
          </a:p>
          <a:p>
            <a:pPr algn="l"/>
            <a:r>
              <a:rPr lang="en-US" altLang="en-US" b="0" dirty="0">
                <a:latin typeface="Consolas" charset="0"/>
                <a:ea typeface="Consolas" charset="0"/>
                <a:cs typeface="Consolas" charset="0"/>
              </a:rPr>
              <a:t>	</a:t>
            </a:r>
            <a:r>
              <a:rPr lang="en-US" altLang="en-US" b="0" dirty="0">
                <a:solidFill>
                  <a:srgbClr val="2A40E2"/>
                </a:solidFill>
                <a:latin typeface="Consolas" charset="0"/>
                <a:ea typeface="Consolas" charset="0"/>
                <a:cs typeface="Consolas" charset="0"/>
              </a:rPr>
              <a:t>*</a:t>
            </a:r>
            <a:r>
              <a:rPr lang="en-US" altLang="en-US" b="0" dirty="0" err="1">
                <a:solidFill>
                  <a:srgbClr val="2A40E2"/>
                </a:solidFill>
                <a:latin typeface="Consolas" charset="0"/>
                <a:ea typeface="Consolas" charset="0"/>
                <a:cs typeface="Consolas" charset="0"/>
              </a:rPr>
              <a:t>thelock</a:t>
            </a:r>
            <a:r>
              <a:rPr lang="en-US" altLang="en-US" b="0" dirty="0">
                <a:solidFill>
                  <a:srgbClr val="2A40E2"/>
                </a:solidFill>
                <a:latin typeface="Consolas" charset="0"/>
                <a:ea typeface="Consolas" charset="0"/>
                <a:cs typeface="Consolas" charset="0"/>
              </a:rPr>
              <a:t> = BUSY;</a:t>
            </a:r>
            <a:endParaRPr lang="en-US" altLang="en-US" b="0" dirty="0">
              <a:latin typeface="Consolas" charset="0"/>
              <a:ea typeface="Consolas" charset="0"/>
              <a:cs typeface="Consolas" charset="0"/>
            </a:endParaRPr>
          </a:p>
          <a:p>
            <a:pPr algn="l"/>
            <a:r>
              <a:rPr lang="en-US" altLang="en-US" b="0" dirty="0">
                <a:solidFill>
                  <a:srgbClr val="FF0000"/>
                </a:solidFill>
                <a:latin typeface="Consolas" charset="0"/>
                <a:ea typeface="Consolas" charset="0"/>
                <a:cs typeface="Consolas" charset="0"/>
              </a:rPr>
              <a:t>	</a:t>
            </a:r>
            <a:r>
              <a:rPr lang="en-US" altLang="en-US" b="0" dirty="0" err="1">
                <a:solidFill>
                  <a:srgbClr val="FF0000"/>
                </a:solidFill>
                <a:latin typeface="Consolas" charset="0"/>
                <a:ea typeface="Consolas" charset="0"/>
                <a:cs typeface="Consolas" charset="0"/>
              </a:rPr>
              <a:t>release_spinlock</a:t>
            </a:r>
            <a:r>
              <a:rPr lang="en-US" altLang="en-US" b="0" dirty="0">
                <a:solidFill>
                  <a:srgbClr val="FF0000"/>
                </a:solidFill>
                <a:latin typeface="Consolas" charset="0"/>
                <a:ea typeface="Consolas" charset="0"/>
                <a:cs typeface="Consolas" charset="0"/>
              </a:rPr>
              <a:t>(&amp;guard);</a:t>
            </a:r>
          </a:p>
          <a:p>
            <a:pPr algn="l"/>
            <a:r>
              <a:rPr lang="en-US" altLang="en-US" b="0" dirty="0">
                <a:latin typeface="Consolas" charset="0"/>
                <a:ea typeface="Consolas" charset="0"/>
                <a:cs typeface="Consolas" charset="0"/>
              </a:rPr>
              <a:t>	}</a:t>
            </a:r>
            <a:br>
              <a:rPr lang="en-US" altLang="en-US" b="0" dirty="0">
                <a:latin typeface="Consolas" charset="0"/>
                <a:ea typeface="Consolas" charset="0"/>
                <a:cs typeface="Consolas" charset="0"/>
              </a:rPr>
            </a:br>
            <a:r>
              <a:rPr lang="en-US" altLang="en-US" b="0" dirty="0">
                <a:latin typeface="Consolas" charset="0"/>
                <a:ea typeface="Consolas" charset="0"/>
                <a:cs typeface="Consolas" charset="0"/>
              </a:rPr>
              <a:t>}</a:t>
            </a:r>
          </a:p>
        </p:txBody>
      </p:sp>
      <p:grpSp>
        <p:nvGrpSpPr>
          <p:cNvPr id="22535" name="Group 6"/>
          <p:cNvGrpSpPr>
            <a:grpSpLocks/>
          </p:cNvGrpSpPr>
          <p:nvPr/>
        </p:nvGrpSpPr>
        <p:grpSpPr bwMode="auto">
          <a:xfrm>
            <a:off x="836612" y="1828800"/>
            <a:ext cx="611188" cy="685800"/>
            <a:chOff x="1776" y="912"/>
            <a:chExt cx="477" cy="576"/>
          </a:xfrm>
        </p:grpSpPr>
        <p:sp>
          <p:nvSpPr>
            <p:cNvPr id="22536" name="AutoShape 7"/>
            <p:cNvSpPr>
              <a:spLocks noChangeAspect="1" noChangeArrowheads="1" noTextEdit="1"/>
            </p:cNvSpPr>
            <p:nvPr/>
          </p:nvSpPr>
          <p:spPr bwMode="auto">
            <a:xfrm>
              <a:off x="1776" y="912"/>
              <a:ext cx="476" cy="5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endParaRPr lang="en-US" sz="1600"/>
            </a:p>
          </p:txBody>
        </p:sp>
        <p:sp>
          <p:nvSpPr>
            <p:cNvPr id="22537" name="Freeform 8"/>
            <p:cNvSpPr>
              <a:spLocks/>
            </p:cNvSpPr>
            <p:nvPr/>
          </p:nvSpPr>
          <p:spPr bwMode="auto">
            <a:xfrm>
              <a:off x="1819" y="1046"/>
              <a:ext cx="434" cy="442"/>
            </a:xfrm>
            <a:custGeom>
              <a:avLst/>
              <a:gdLst>
                <a:gd name="T0" fmla="*/ 4 w 1303"/>
                <a:gd name="T1" fmla="*/ 79 h 1327"/>
                <a:gd name="T2" fmla="*/ 7 w 1303"/>
                <a:gd name="T3" fmla="*/ 86 h 1327"/>
                <a:gd name="T4" fmla="*/ 13 w 1303"/>
                <a:gd name="T5" fmla="*/ 97 h 1327"/>
                <a:gd name="T6" fmla="*/ 19 w 1303"/>
                <a:gd name="T7" fmla="*/ 109 h 1327"/>
                <a:gd name="T8" fmla="*/ 28 w 1303"/>
                <a:gd name="T9" fmla="*/ 121 h 1327"/>
                <a:gd name="T10" fmla="*/ 38 w 1303"/>
                <a:gd name="T11" fmla="*/ 132 h 1327"/>
                <a:gd name="T12" fmla="*/ 50 w 1303"/>
                <a:gd name="T13" fmla="*/ 140 h 1327"/>
                <a:gd name="T14" fmla="*/ 63 w 1303"/>
                <a:gd name="T15" fmla="*/ 145 h 1327"/>
                <a:gd name="T16" fmla="*/ 76 w 1303"/>
                <a:gd name="T17" fmla="*/ 147 h 1327"/>
                <a:gd name="T18" fmla="*/ 90 w 1303"/>
                <a:gd name="T19" fmla="*/ 146 h 1327"/>
                <a:gd name="T20" fmla="*/ 104 w 1303"/>
                <a:gd name="T21" fmla="*/ 142 h 1327"/>
                <a:gd name="T22" fmla="*/ 116 w 1303"/>
                <a:gd name="T23" fmla="*/ 136 h 1327"/>
                <a:gd name="T24" fmla="*/ 128 w 1303"/>
                <a:gd name="T25" fmla="*/ 126 h 1327"/>
                <a:gd name="T26" fmla="*/ 136 w 1303"/>
                <a:gd name="T27" fmla="*/ 116 h 1327"/>
                <a:gd name="T28" fmla="*/ 142 w 1303"/>
                <a:gd name="T29" fmla="*/ 105 h 1327"/>
                <a:gd name="T30" fmla="*/ 144 w 1303"/>
                <a:gd name="T31" fmla="*/ 94 h 1327"/>
                <a:gd name="T32" fmla="*/ 145 w 1303"/>
                <a:gd name="T33" fmla="*/ 82 h 1327"/>
                <a:gd name="T34" fmla="*/ 143 w 1303"/>
                <a:gd name="T35" fmla="*/ 71 h 1327"/>
                <a:gd name="T36" fmla="*/ 140 w 1303"/>
                <a:gd name="T37" fmla="*/ 59 h 1327"/>
                <a:gd name="T38" fmla="*/ 136 w 1303"/>
                <a:gd name="T39" fmla="*/ 48 h 1327"/>
                <a:gd name="T40" fmla="*/ 132 w 1303"/>
                <a:gd name="T41" fmla="*/ 37 h 1327"/>
                <a:gd name="T42" fmla="*/ 128 w 1303"/>
                <a:gd name="T43" fmla="*/ 27 h 1327"/>
                <a:gd name="T44" fmla="*/ 123 w 1303"/>
                <a:gd name="T45" fmla="*/ 18 h 1327"/>
                <a:gd name="T46" fmla="*/ 117 w 1303"/>
                <a:gd name="T47" fmla="*/ 11 h 1327"/>
                <a:gd name="T48" fmla="*/ 111 w 1303"/>
                <a:gd name="T49" fmla="*/ 5 h 1327"/>
                <a:gd name="T50" fmla="*/ 104 w 1303"/>
                <a:gd name="T51" fmla="*/ 1 h 1327"/>
                <a:gd name="T52" fmla="*/ 98 w 1303"/>
                <a:gd name="T53" fmla="*/ 0 h 1327"/>
                <a:gd name="T54" fmla="*/ 93 w 1303"/>
                <a:gd name="T55" fmla="*/ 0 h 1327"/>
                <a:gd name="T56" fmla="*/ 89 w 1303"/>
                <a:gd name="T57" fmla="*/ 3 h 1327"/>
                <a:gd name="T58" fmla="*/ 85 w 1303"/>
                <a:gd name="T59" fmla="*/ 6 h 1327"/>
                <a:gd name="T60" fmla="*/ 84 w 1303"/>
                <a:gd name="T61" fmla="*/ 10 h 1327"/>
                <a:gd name="T62" fmla="*/ 83 w 1303"/>
                <a:gd name="T63" fmla="*/ 15 h 1327"/>
                <a:gd name="T64" fmla="*/ 83 w 1303"/>
                <a:gd name="T65" fmla="*/ 20 h 1327"/>
                <a:gd name="T66" fmla="*/ 83 w 1303"/>
                <a:gd name="T67" fmla="*/ 25 h 1327"/>
                <a:gd name="T68" fmla="*/ 84 w 1303"/>
                <a:gd name="T69" fmla="*/ 28 h 1327"/>
                <a:gd name="T70" fmla="*/ 85 w 1303"/>
                <a:gd name="T71" fmla="*/ 32 h 1327"/>
                <a:gd name="T72" fmla="*/ 85 w 1303"/>
                <a:gd name="T73" fmla="*/ 36 h 1327"/>
                <a:gd name="T74" fmla="*/ 82 w 1303"/>
                <a:gd name="T75" fmla="*/ 40 h 1327"/>
                <a:gd name="T76" fmla="*/ 78 w 1303"/>
                <a:gd name="T77" fmla="*/ 41 h 1327"/>
                <a:gd name="T78" fmla="*/ 73 w 1303"/>
                <a:gd name="T79" fmla="*/ 43 h 1327"/>
                <a:gd name="T80" fmla="*/ 68 w 1303"/>
                <a:gd name="T81" fmla="*/ 45 h 1327"/>
                <a:gd name="T82" fmla="*/ 63 w 1303"/>
                <a:gd name="T83" fmla="*/ 47 h 1327"/>
                <a:gd name="T84" fmla="*/ 58 w 1303"/>
                <a:gd name="T85" fmla="*/ 49 h 1327"/>
                <a:gd name="T86" fmla="*/ 54 w 1303"/>
                <a:gd name="T87" fmla="*/ 52 h 1327"/>
                <a:gd name="T88" fmla="*/ 50 w 1303"/>
                <a:gd name="T89" fmla="*/ 55 h 1327"/>
                <a:gd name="T90" fmla="*/ 45 w 1303"/>
                <a:gd name="T91" fmla="*/ 57 h 1327"/>
                <a:gd name="T92" fmla="*/ 41 w 1303"/>
                <a:gd name="T93" fmla="*/ 55 h 1327"/>
                <a:gd name="T94" fmla="*/ 38 w 1303"/>
                <a:gd name="T95" fmla="*/ 52 h 1327"/>
                <a:gd name="T96" fmla="*/ 34 w 1303"/>
                <a:gd name="T97" fmla="*/ 48 h 1327"/>
                <a:gd name="T98" fmla="*/ 29 w 1303"/>
                <a:gd name="T99" fmla="*/ 44 h 1327"/>
                <a:gd name="T100" fmla="*/ 24 w 1303"/>
                <a:gd name="T101" fmla="*/ 41 h 1327"/>
                <a:gd name="T102" fmla="*/ 17 w 1303"/>
                <a:gd name="T103" fmla="*/ 40 h 1327"/>
                <a:gd name="T104" fmla="*/ 11 w 1303"/>
                <a:gd name="T105" fmla="*/ 41 h 1327"/>
                <a:gd name="T106" fmla="*/ 5 w 1303"/>
                <a:gd name="T107" fmla="*/ 45 h 1327"/>
                <a:gd name="T108" fmla="*/ 1 w 1303"/>
                <a:gd name="T109" fmla="*/ 51 h 1327"/>
                <a:gd name="T110" fmla="*/ 0 w 1303"/>
                <a:gd name="T111" fmla="*/ 58 h 1327"/>
                <a:gd name="T112" fmla="*/ 0 w 1303"/>
                <a:gd name="T113" fmla="*/ 65 h 1327"/>
                <a:gd name="T114" fmla="*/ 2 w 1303"/>
                <a:gd name="T115" fmla="*/ 71 h 1327"/>
                <a:gd name="T116" fmla="*/ 3 w 1303"/>
                <a:gd name="T117" fmla="*/ 75 h 132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303" h="1327">
                  <a:moveTo>
                    <a:pt x="28" y="680"/>
                  </a:moveTo>
                  <a:lnTo>
                    <a:pt x="28" y="681"/>
                  </a:lnTo>
                  <a:lnTo>
                    <a:pt x="30" y="684"/>
                  </a:lnTo>
                  <a:lnTo>
                    <a:pt x="30" y="686"/>
                  </a:lnTo>
                  <a:lnTo>
                    <a:pt x="30" y="688"/>
                  </a:lnTo>
                  <a:lnTo>
                    <a:pt x="33" y="691"/>
                  </a:lnTo>
                  <a:lnTo>
                    <a:pt x="34" y="697"/>
                  </a:lnTo>
                  <a:lnTo>
                    <a:pt x="36" y="698"/>
                  </a:lnTo>
                  <a:lnTo>
                    <a:pt x="36" y="704"/>
                  </a:lnTo>
                  <a:lnTo>
                    <a:pt x="37" y="708"/>
                  </a:lnTo>
                  <a:lnTo>
                    <a:pt x="40" y="714"/>
                  </a:lnTo>
                  <a:lnTo>
                    <a:pt x="43" y="720"/>
                  </a:lnTo>
                  <a:lnTo>
                    <a:pt x="44" y="725"/>
                  </a:lnTo>
                  <a:lnTo>
                    <a:pt x="47" y="733"/>
                  </a:lnTo>
                  <a:lnTo>
                    <a:pt x="51" y="740"/>
                  </a:lnTo>
                  <a:lnTo>
                    <a:pt x="53" y="745"/>
                  </a:lnTo>
                  <a:lnTo>
                    <a:pt x="55" y="752"/>
                  </a:lnTo>
                  <a:lnTo>
                    <a:pt x="60" y="761"/>
                  </a:lnTo>
                  <a:lnTo>
                    <a:pt x="64" y="769"/>
                  </a:lnTo>
                  <a:lnTo>
                    <a:pt x="67" y="778"/>
                  </a:lnTo>
                  <a:lnTo>
                    <a:pt x="70" y="785"/>
                  </a:lnTo>
                  <a:lnTo>
                    <a:pt x="74" y="795"/>
                  </a:lnTo>
                  <a:lnTo>
                    <a:pt x="80" y="804"/>
                  </a:lnTo>
                  <a:lnTo>
                    <a:pt x="84" y="812"/>
                  </a:lnTo>
                  <a:lnTo>
                    <a:pt x="87" y="822"/>
                  </a:lnTo>
                  <a:lnTo>
                    <a:pt x="92" y="832"/>
                  </a:lnTo>
                  <a:lnTo>
                    <a:pt x="98" y="842"/>
                  </a:lnTo>
                  <a:lnTo>
                    <a:pt x="101" y="852"/>
                  </a:lnTo>
                  <a:lnTo>
                    <a:pt x="108" y="861"/>
                  </a:lnTo>
                  <a:lnTo>
                    <a:pt x="114" y="872"/>
                  </a:lnTo>
                  <a:lnTo>
                    <a:pt x="118" y="883"/>
                  </a:lnTo>
                  <a:lnTo>
                    <a:pt x="124" y="893"/>
                  </a:lnTo>
                  <a:lnTo>
                    <a:pt x="129" y="903"/>
                  </a:lnTo>
                  <a:lnTo>
                    <a:pt x="136" y="915"/>
                  </a:lnTo>
                  <a:lnTo>
                    <a:pt x="142" y="926"/>
                  </a:lnTo>
                  <a:lnTo>
                    <a:pt x="148" y="936"/>
                  </a:lnTo>
                  <a:lnTo>
                    <a:pt x="153" y="947"/>
                  </a:lnTo>
                  <a:lnTo>
                    <a:pt x="161" y="959"/>
                  </a:lnTo>
                  <a:lnTo>
                    <a:pt x="168" y="969"/>
                  </a:lnTo>
                  <a:lnTo>
                    <a:pt x="173" y="980"/>
                  </a:lnTo>
                  <a:lnTo>
                    <a:pt x="180" y="991"/>
                  </a:lnTo>
                  <a:lnTo>
                    <a:pt x="189" y="1003"/>
                  </a:lnTo>
                  <a:lnTo>
                    <a:pt x="196" y="1014"/>
                  </a:lnTo>
                  <a:lnTo>
                    <a:pt x="202" y="1024"/>
                  </a:lnTo>
                  <a:lnTo>
                    <a:pt x="210" y="1035"/>
                  </a:lnTo>
                  <a:lnTo>
                    <a:pt x="219" y="1047"/>
                  </a:lnTo>
                  <a:lnTo>
                    <a:pt x="226" y="1058"/>
                  </a:lnTo>
                  <a:lnTo>
                    <a:pt x="233" y="1068"/>
                  </a:lnTo>
                  <a:lnTo>
                    <a:pt x="243" y="1078"/>
                  </a:lnTo>
                  <a:lnTo>
                    <a:pt x="250" y="1091"/>
                  </a:lnTo>
                  <a:lnTo>
                    <a:pt x="260" y="1101"/>
                  </a:lnTo>
                  <a:lnTo>
                    <a:pt x="269" y="1111"/>
                  </a:lnTo>
                  <a:lnTo>
                    <a:pt x="277" y="1122"/>
                  </a:lnTo>
                  <a:lnTo>
                    <a:pt x="286" y="1131"/>
                  </a:lnTo>
                  <a:lnTo>
                    <a:pt x="296" y="1141"/>
                  </a:lnTo>
                  <a:lnTo>
                    <a:pt x="304" y="1152"/>
                  </a:lnTo>
                  <a:lnTo>
                    <a:pt x="314" y="1161"/>
                  </a:lnTo>
                  <a:lnTo>
                    <a:pt x="324" y="1171"/>
                  </a:lnTo>
                  <a:lnTo>
                    <a:pt x="333" y="1181"/>
                  </a:lnTo>
                  <a:lnTo>
                    <a:pt x="342" y="1188"/>
                  </a:lnTo>
                  <a:lnTo>
                    <a:pt x="352" y="1199"/>
                  </a:lnTo>
                  <a:lnTo>
                    <a:pt x="362" y="1206"/>
                  </a:lnTo>
                  <a:lnTo>
                    <a:pt x="372" y="1215"/>
                  </a:lnTo>
                  <a:lnTo>
                    <a:pt x="382" y="1222"/>
                  </a:lnTo>
                  <a:lnTo>
                    <a:pt x="394" y="1230"/>
                  </a:lnTo>
                  <a:lnTo>
                    <a:pt x="405" y="1237"/>
                  </a:lnTo>
                  <a:lnTo>
                    <a:pt x="415" y="1245"/>
                  </a:lnTo>
                  <a:lnTo>
                    <a:pt x="425" y="1252"/>
                  </a:lnTo>
                  <a:lnTo>
                    <a:pt x="436" y="1259"/>
                  </a:lnTo>
                  <a:lnTo>
                    <a:pt x="448" y="1264"/>
                  </a:lnTo>
                  <a:lnTo>
                    <a:pt x="459" y="1270"/>
                  </a:lnTo>
                  <a:lnTo>
                    <a:pt x="469" y="1274"/>
                  </a:lnTo>
                  <a:lnTo>
                    <a:pt x="480" y="1281"/>
                  </a:lnTo>
                  <a:lnTo>
                    <a:pt x="492" y="1286"/>
                  </a:lnTo>
                  <a:lnTo>
                    <a:pt x="504" y="1290"/>
                  </a:lnTo>
                  <a:lnTo>
                    <a:pt x="516" y="1294"/>
                  </a:lnTo>
                  <a:lnTo>
                    <a:pt x="527" y="1299"/>
                  </a:lnTo>
                  <a:lnTo>
                    <a:pt x="539" y="1301"/>
                  </a:lnTo>
                  <a:lnTo>
                    <a:pt x="551" y="1307"/>
                  </a:lnTo>
                  <a:lnTo>
                    <a:pt x="563" y="1310"/>
                  </a:lnTo>
                  <a:lnTo>
                    <a:pt x="576" y="1313"/>
                  </a:lnTo>
                  <a:lnTo>
                    <a:pt x="587" y="1316"/>
                  </a:lnTo>
                  <a:lnTo>
                    <a:pt x="600" y="1317"/>
                  </a:lnTo>
                  <a:lnTo>
                    <a:pt x="611" y="1318"/>
                  </a:lnTo>
                  <a:lnTo>
                    <a:pt x="624" y="1321"/>
                  </a:lnTo>
                  <a:lnTo>
                    <a:pt x="637" y="1323"/>
                  </a:lnTo>
                  <a:lnTo>
                    <a:pt x="648" y="1324"/>
                  </a:lnTo>
                  <a:lnTo>
                    <a:pt x="661" y="1324"/>
                  </a:lnTo>
                  <a:lnTo>
                    <a:pt x="674" y="1326"/>
                  </a:lnTo>
                  <a:lnTo>
                    <a:pt x="686" y="1327"/>
                  </a:lnTo>
                  <a:lnTo>
                    <a:pt x="698" y="1327"/>
                  </a:lnTo>
                  <a:lnTo>
                    <a:pt x="710" y="1327"/>
                  </a:lnTo>
                  <a:lnTo>
                    <a:pt x="723" y="1327"/>
                  </a:lnTo>
                  <a:lnTo>
                    <a:pt x="736" y="1326"/>
                  </a:lnTo>
                  <a:lnTo>
                    <a:pt x="749" y="1326"/>
                  </a:lnTo>
                  <a:lnTo>
                    <a:pt x="762" y="1324"/>
                  </a:lnTo>
                  <a:lnTo>
                    <a:pt x="772" y="1323"/>
                  </a:lnTo>
                  <a:lnTo>
                    <a:pt x="786" y="1321"/>
                  </a:lnTo>
                  <a:lnTo>
                    <a:pt x="799" y="1318"/>
                  </a:lnTo>
                  <a:lnTo>
                    <a:pt x="810" y="1317"/>
                  </a:lnTo>
                  <a:lnTo>
                    <a:pt x="823" y="1314"/>
                  </a:lnTo>
                  <a:lnTo>
                    <a:pt x="836" y="1311"/>
                  </a:lnTo>
                  <a:lnTo>
                    <a:pt x="848" y="1310"/>
                  </a:lnTo>
                  <a:lnTo>
                    <a:pt x="860" y="1306"/>
                  </a:lnTo>
                  <a:lnTo>
                    <a:pt x="872" y="1301"/>
                  </a:lnTo>
                  <a:lnTo>
                    <a:pt x="885" y="1299"/>
                  </a:lnTo>
                  <a:lnTo>
                    <a:pt x="897" y="1296"/>
                  </a:lnTo>
                  <a:lnTo>
                    <a:pt x="908" y="1290"/>
                  </a:lnTo>
                  <a:lnTo>
                    <a:pt x="921" y="1287"/>
                  </a:lnTo>
                  <a:lnTo>
                    <a:pt x="934" y="1281"/>
                  </a:lnTo>
                  <a:lnTo>
                    <a:pt x="945" y="1277"/>
                  </a:lnTo>
                  <a:lnTo>
                    <a:pt x="958" y="1272"/>
                  </a:lnTo>
                  <a:lnTo>
                    <a:pt x="969" y="1266"/>
                  </a:lnTo>
                  <a:lnTo>
                    <a:pt x="980" y="1262"/>
                  </a:lnTo>
                  <a:lnTo>
                    <a:pt x="992" y="1256"/>
                  </a:lnTo>
                  <a:lnTo>
                    <a:pt x="1003" y="1249"/>
                  </a:lnTo>
                  <a:lnTo>
                    <a:pt x="1016" y="1242"/>
                  </a:lnTo>
                  <a:lnTo>
                    <a:pt x="1026" y="1235"/>
                  </a:lnTo>
                  <a:lnTo>
                    <a:pt x="1039" y="1230"/>
                  </a:lnTo>
                  <a:lnTo>
                    <a:pt x="1049" y="1222"/>
                  </a:lnTo>
                  <a:lnTo>
                    <a:pt x="1060" y="1215"/>
                  </a:lnTo>
                  <a:lnTo>
                    <a:pt x="1070" y="1206"/>
                  </a:lnTo>
                  <a:lnTo>
                    <a:pt x="1081" y="1200"/>
                  </a:lnTo>
                  <a:lnTo>
                    <a:pt x="1093" y="1190"/>
                  </a:lnTo>
                  <a:lnTo>
                    <a:pt x="1103" y="1183"/>
                  </a:lnTo>
                  <a:lnTo>
                    <a:pt x="1114" y="1175"/>
                  </a:lnTo>
                  <a:lnTo>
                    <a:pt x="1125" y="1168"/>
                  </a:lnTo>
                  <a:lnTo>
                    <a:pt x="1134" y="1158"/>
                  </a:lnTo>
                  <a:lnTo>
                    <a:pt x="1144" y="1149"/>
                  </a:lnTo>
                  <a:lnTo>
                    <a:pt x="1152" y="1139"/>
                  </a:lnTo>
                  <a:lnTo>
                    <a:pt x="1162" y="1131"/>
                  </a:lnTo>
                  <a:lnTo>
                    <a:pt x="1171" y="1122"/>
                  </a:lnTo>
                  <a:lnTo>
                    <a:pt x="1179" y="1112"/>
                  </a:lnTo>
                  <a:lnTo>
                    <a:pt x="1186" y="1104"/>
                  </a:lnTo>
                  <a:lnTo>
                    <a:pt x="1195" y="1095"/>
                  </a:lnTo>
                  <a:lnTo>
                    <a:pt x="1202" y="1084"/>
                  </a:lnTo>
                  <a:lnTo>
                    <a:pt x="1209" y="1075"/>
                  </a:lnTo>
                  <a:lnTo>
                    <a:pt x="1215" y="1067"/>
                  </a:lnTo>
                  <a:lnTo>
                    <a:pt x="1223" y="1057"/>
                  </a:lnTo>
                  <a:lnTo>
                    <a:pt x="1229" y="1047"/>
                  </a:lnTo>
                  <a:lnTo>
                    <a:pt x="1235" y="1038"/>
                  </a:lnTo>
                  <a:lnTo>
                    <a:pt x="1240" y="1028"/>
                  </a:lnTo>
                  <a:lnTo>
                    <a:pt x="1246" y="1018"/>
                  </a:lnTo>
                  <a:lnTo>
                    <a:pt x="1252" y="1008"/>
                  </a:lnTo>
                  <a:lnTo>
                    <a:pt x="1256" y="998"/>
                  </a:lnTo>
                  <a:lnTo>
                    <a:pt x="1260" y="989"/>
                  </a:lnTo>
                  <a:lnTo>
                    <a:pt x="1266" y="979"/>
                  </a:lnTo>
                  <a:lnTo>
                    <a:pt x="1269" y="969"/>
                  </a:lnTo>
                  <a:lnTo>
                    <a:pt x="1273" y="960"/>
                  </a:lnTo>
                  <a:lnTo>
                    <a:pt x="1276" y="949"/>
                  </a:lnTo>
                  <a:lnTo>
                    <a:pt x="1282" y="940"/>
                  </a:lnTo>
                  <a:lnTo>
                    <a:pt x="1283" y="929"/>
                  </a:lnTo>
                  <a:lnTo>
                    <a:pt x="1286" y="919"/>
                  </a:lnTo>
                  <a:lnTo>
                    <a:pt x="1289" y="907"/>
                  </a:lnTo>
                  <a:lnTo>
                    <a:pt x="1292" y="899"/>
                  </a:lnTo>
                  <a:lnTo>
                    <a:pt x="1293" y="888"/>
                  </a:lnTo>
                  <a:lnTo>
                    <a:pt x="1296" y="879"/>
                  </a:lnTo>
                  <a:lnTo>
                    <a:pt x="1297" y="868"/>
                  </a:lnTo>
                  <a:lnTo>
                    <a:pt x="1299" y="858"/>
                  </a:lnTo>
                  <a:lnTo>
                    <a:pt x="1300" y="848"/>
                  </a:lnTo>
                  <a:lnTo>
                    <a:pt x="1300" y="836"/>
                  </a:lnTo>
                  <a:lnTo>
                    <a:pt x="1302" y="826"/>
                  </a:lnTo>
                  <a:lnTo>
                    <a:pt x="1303" y="816"/>
                  </a:lnTo>
                  <a:lnTo>
                    <a:pt x="1303" y="805"/>
                  </a:lnTo>
                  <a:lnTo>
                    <a:pt x="1303" y="795"/>
                  </a:lnTo>
                  <a:lnTo>
                    <a:pt x="1303" y="784"/>
                  </a:lnTo>
                  <a:lnTo>
                    <a:pt x="1303" y="774"/>
                  </a:lnTo>
                  <a:lnTo>
                    <a:pt x="1303" y="764"/>
                  </a:lnTo>
                  <a:lnTo>
                    <a:pt x="1303" y="752"/>
                  </a:lnTo>
                  <a:lnTo>
                    <a:pt x="1302" y="742"/>
                  </a:lnTo>
                  <a:lnTo>
                    <a:pt x="1302" y="733"/>
                  </a:lnTo>
                  <a:lnTo>
                    <a:pt x="1300" y="721"/>
                  </a:lnTo>
                  <a:lnTo>
                    <a:pt x="1300" y="711"/>
                  </a:lnTo>
                  <a:lnTo>
                    <a:pt x="1299" y="701"/>
                  </a:lnTo>
                  <a:lnTo>
                    <a:pt x="1297" y="691"/>
                  </a:lnTo>
                  <a:lnTo>
                    <a:pt x="1296" y="680"/>
                  </a:lnTo>
                  <a:lnTo>
                    <a:pt x="1294" y="669"/>
                  </a:lnTo>
                  <a:lnTo>
                    <a:pt x="1293" y="659"/>
                  </a:lnTo>
                  <a:lnTo>
                    <a:pt x="1290" y="649"/>
                  </a:lnTo>
                  <a:lnTo>
                    <a:pt x="1289" y="637"/>
                  </a:lnTo>
                  <a:lnTo>
                    <a:pt x="1287" y="627"/>
                  </a:lnTo>
                  <a:lnTo>
                    <a:pt x="1285" y="616"/>
                  </a:lnTo>
                  <a:lnTo>
                    <a:pt x="1283" y="607"/>
                  </a:lnTo>
                  <a:lnTo>
                    <a:pt x="1280" y="596"/>
                  </a:lnTo>
                  <a:lnTo>
                    <a:pt x="1277" y="586"/>
                  </a:lnTo>
                  <a:lnTo>
                    <a:pt x="1275" y="576"/>
                  </a:lnTo>
                  <a:lnTo>
                    <a:pt x="1272" y="566"/>
                  </a:lnTo>
                  <a:lnTo>
                    <a:pt x="1269" y="555"/>
                  </a:lnTo>
                  <a:lnTo>
                    <a:pt x="1266" y="545"/>
                  </a:lnTo>
                  <a:lnTo>
                    <a:pt x="1263" y="533"/>
                  </a:lnTo>
                  <a:lnTo>
                    <a:pt x="1260" y="525"/>
                  </a:lnTo>
                  <a:lnTo>
                    <a:pt x="1256" y="515"/>
                  </a:lnTo>
                  <a:lnTo>
                    <a:pt x="1253" y="504"/>
                  </a:lnTo>
                  <a:lnTo>
                    <a:pt x="1250" y="494"/>
                  </a:lnTo>
                  <a:lnTo>
                    <a:pt x="1246" y="484"/>
                  </a:lnTo>
                  <a:lnTo>
                    <a:pt x="1243" y="474"/>
                  </a:lnTo>
                  <a:lnTo>
                    <a:pt x="1239" y="464"/>
                  </a:lnTo>
                  <a:lnTo>
                    <a:pt x="1236" y="452"/>
                  </a:lnTo>
                  <a:lnTo>
                    <a:pt x="1233" y="442"/>
                  </a:lnTo>
                  <a:lnTo>
                    <a:pt x="1229" y="432"/>
                  </a:lnTo>
                  <a:lnTo>
                    <a:pt x="1226" y="422"/>
                  </a:lnTo>
                  <a:lnTo>
                    <a:pt x="1222" y="413"/>
                  </a:lnTo>
                  <a:lnTo>
                    <a:pt x="1219" y="403"/>
                  </a:lnTo>
                  <a:lnTo>
                    <a:pt x="1213" y="393"/>
                  </a:lnTo>
                  <a:lnTo>
                    <a:pt x="1212" y="383"/>
                  </a:lnTo>
                  <a:lnTo>
                    <a:pt x="1208" y="373"/>
                  </a:lnTo>
                  <a:lnTo>
                    <a:pt x="1205" y="364"/>
                  </a:lnTo>
                  <a:lnTo>
                    <a:pt x="1201" y="354"/>
                  </a:lnTo>
                  <a:lnTo>
                    <a:pt x="1196" y="343"/>
                  </a:lnTo>
                  <a:lnTo>
                    <a:pt x="1192" y="334"/>
                  </a:lnTo>
                  <a:lnTo>
                    <a:pt x="1188" y="326"/>
                  </a:lnTo>
                  <a:lnTo>
                    <a:pt x="1185" y="316"/>
                  </a:lnTo>
                  <a:lnTo>
                    <a:pt x="1181" y="306"/>
                  </a:lnTo>
                  <a:lnTo>
                    <a:pt x="1178" y="297"/>
                  </a:lnTo>
                  <a:lnTo>
                    <a:pt x="1174" y="287"/>
                  </a:lnTo>
                  <a:lnTo>
                    <a:pt x="1169" y="279"/>
                  </a:lnTo>
                  <a:lnTo>
                    <a:pt x="1165" y="270"/>
                  </a:lnTo>
                  <a:lnTo>
                    <a:pt x="1161" y="260"/>
                  </a:lnTo>
                  <a:lnTo>
                    <a:pt x="1157" y="252"/>
                  </a:lnTo>
                  <a:lnTo>
                    <a:pt x="1152" y="243"/>
                  </a:lnTo>
                  <a:lnTo>
                    <a:pt x="1148" y="235"/>
                  </a:lnTo>
                  <a:lnTo>
                    <a:pt x="1144" y="226"/>
                  </a:lnTo>
                  <a:lnTo>
                    <a:pt x="1140" y="219"/>
                  </a:lnTo>
                  <a:lnTo>
                    <a:pt x="1135" y="209"/>
                  </a:lnTo>
                  <a:lnTo>
                    <a:pt x="1131" y="202"/>
                  </a:lnTo>
                  <a:lnTo>
                    <a:pt x="1127" y="193"/>
                  </a:lnTo>
                  <a:lnTo>
                    <a:pt x="1123" y="185"/>
                  </a:lnTo>
                  <a:lnTo>
                    <a:pt x="1117" y="178"/>
                  </a:lnTo>
                  <a:lnTo>
                    <a:pt x="1113" y="171"/>
                  </a:lnTo>
                  <a:lnTo>
                    <a:pt x="1107" y="162"/>
                  </a:lnTo>
                  <a:lnTo>
                    <a:pt x="1103" y="155"/>
                  </a:lnTo>
                  <a:lnTo>
                    <a:pt x="1098" y="148"/>
                  </a:lnTo>
                  <a:lnTo>
                    <a:pt x="1094" y="141"/>
                  </a:lnTo>
                  <a:lnTo>
                    <a:pt x="1088" y="134"/>
                  </a:lnTo>
                  <a:lnTo>
                    <a:pt x="1083" y="127"/>
                  </a:lnTo>
                  <a:lnTo>
                    <a:pt x="1078" y="120"/>
                  </a:lnTo>
                  <a:lnTo>
                    <a:pt x="1073" y="114"/>
                  </a:lnTo>
                  <a:lnTo>
                    <a:pt x="1067" y="107"/>
                  </a:lnTo>
                  <a:lnTo>
                    <a:pt x="1064" y="101"/>
                  </a:lnTo>
                  <a:lnTo>
                    <a:pt x="1057" y="95"/>
                  </a:lnTo>
                  <a:lnTo>
                    <a:pt x="1052" y="90"/>
                  </a:lnTo>
                  <a:lnTo>
                    <a:pt x="1047" y="84"/>
                  </a:lnTo>
                  <a:lnTo>
                    <a:pt x="1042" y="78"/>
                  </a:lnTo>
                  <a:lnTo>
                    <a:pt x="1036" y="73"/>
                  </a:lnTo>
                  <a:lnTo>
                    <a:pt x="1030" y="67"/>
                  </a:lnTo>
                  <a:lnTo>
                    <a:pt x="1025" y="63"/>
                  </a:lnTo>
                  <a:lnTo>
                    <a:pt x="1019" y="57"/>
                  </a:lnTo>
                  <a:lnTo>
                    <a:pt x="1013" y="53"/>
                  </a:lnTo>
                  <a:lnTo>
                    <a:pt x="1007" y="47"/>
                  </a:lnTo>
                  <a:lnTo>
                    <a:pt x="1000" y="44"/>
                  </a:lnTo>
                  <a:lnTo>
                    <a:pt x="995" y="40"/>
                  </a:lnTo>
                  <a:lnTo>
                    <a:pt x="989" y="37"/>
                  </a:lnTo>
                  <a:lnTo>
                    <a:pt x="983" y="33"/>
                  </a:lnTo>
                  <a:lnTo>
                    <a:pt x="978" y="30"/>
                  </a:lnTo>
                  <a:lnTo>
                    <a:pt x="971" y="27"/>
                  </a:lnTo>
                  <a:lnTo>
                    <a:pt x="963" y="23"/>
                  </a:lnTo>
                  <a:lnTo>
                    <a:pt x="958" y="20"/>
                  </a:lnTo>
                  <a:lnTo>
                    <a:pt x="952" y="17"/>
                  </a:lnTo>
                  <a:lnTo>
                    <a:pt x="945" y="14"/>
                  </a:lnTo>
                  <a:lnTo>
                    <a:pt x="939" y="13"/>
                  </a:lnTo>
                  <a:lnTo>
                    <a:pt x="932" y="10"/>
                  </a:lnTo>
                  <a:lnTo>
                    <a:pt x="926" y="9"/>
                  </a:lnTo>
                  <a:lnTo>
                    <a:pt x="922" y="7"/>
                  </a:lnTo>
                  <a:lnTo>
                    <a:pt x="915" y="6"/>
                  </a:lnTo>
                  <a:lnTo>
                    <a:pt x="909" y="4"/>
                  </a:lnTo>
                  <a:lnTo>
                    <a:pt x="904" y="3"/>
                  </a:lnTo>
                  <a:lnTo>
                    <a:pt x="899" y="3"/>
                  </a:lnTo>
                  <a:lnTo>
                    <a:pt x="892" y="0"/>
                  </a:lnTo>
                  <a:lnTo>
                    <a:pt x="887" y="0"/>
                  </a:lnTo>
                  <a:lnTo>
                    <a:pt x="882" y="0"/>
                  </a:lnTo>
                  <a:lnTo>
                    <a:pt x="878" y="0"/>
                  </a:lnTo>
                  <a:lnTo>
                    <a:pt x="872" y="0"/>
                  </a:lnTo>
                  <a:lnTo>
                    <a:pt x="867" y="0"/>
                  </a:lnTo>
                  <a:lnTo>
                    <a:pt x="863" y="0"/>
                  </a:lnTo>
                  <a:lnTo>
                    <a:pt x="858" y="0"/>
                  </a:lnTo>
                  <a:lnTo>
                    <a:pt x="853" y="0"/>
                  </a:lnTo>
                  <a:lnTo>
                    <a:pt x="848" y="1"/>
                  </a:lnTo>
                  <a:lnTo>
                    <a:pt x="845" y="3"/>
                  </a:lnTo>
                  <a:lnTo>
                    <a:pt x="841" y="4"/>
                  </a:lnTo>
                  <a:lnTo>
                    <a:pt x="836" y="4"/>
                  </a:lnTo>
                  <a:lnTo>
                    <a:pt x="831" y="6"/>
                  </a:lnTo>
                  <a:lnTo>
                    <a:pt x="827" y="7"/>
                  </a:lnTo>
                  <a:lnTo>
                    <a:pt x="824" y="9"/>
                  </a:lnTo>
                  <a:lnTo>
                    <a:pt x="818" y="10"/>
                  </a:lnTo>
                  <a:lnTo>
                    <a:pt x="817" y="11"/>
                  </a:lnTo>
                  <a:lnTo>
                    <a:pt x="811" y="13"/>
                  </a:lnTo>
                  <a:lnTo>
                    <a:pt x="809" y="16"/>
                  </a:lnTo>
                  <a:lnTo>
                    <a:pt x="806" y="17"/>
                  </a:lnTo>
                  <a:lnTo>
                    <a:pt x="801" y="20"/>
                  </a:lnTo>
                  <a:lnTo>
                    <a:pt x="799" y="23"/>
                  </a:lnTo>
                  <a:lnTo>
                    <a:pt x="796" y="26"/>
                  </a:lnTo>
                  <a:lnTo>
                    <a:pt x="793" y="29"/>
                  </a:lnTo>
                  <a:lnTo>
                    <a:pt x="789" y="31"/>
                  </a:lnTo>
                  <a:lnTo>
                    <a:pt x="786" y="34"/>
                  </a:lnTo>
                  <a:lnTo>
                    <a:pt x="783" y="37"/>
                  </a:lnTo>
                  <a:lnTo>
                    <a:pt x="780" y="40"/>
                  </a:lnTo>
                  <a:lnTo>
                    <a:pt x="777" y="43"/>
                  </a:lnTo>
                  <a:lnTo>
                    <a:pt x="774" y="46"/>
                  </a:lnTo>
                  <a:lnTo>
                    <a:pt x="773" y="50"/>
                  </a:lnTo>
                  <a:lnTo>
                    <a:pt x="770" y="53"/>
                  </a:lnTo>
                  <a:lnTo>
                    <a:pt x="769" y="57"/>
                  </a:lnTo>
                  <a:lnTo>
                    <a:pt x="767" y="60"/>
                  </a:lnTo>
                  <a:lnTo>
                    <a:pt x="764" y="64"/>
                  </a:lnTo>
                  <a:lnTo>
                    <a:pt x="763" y="68"/>
                  </a:lnTo>
                  <a:lnTo>
                    <a:pt x="762" y="71"/>
                  </a:lnTo>
                  <a:lnTo>
                    <a:pt x="759" y="75"/>
                  </a:lnTo>
                  <a:lnTo>
                    <a:pt x="757" y="80"/>
                  </a:lnTo>
                  <a:lnTo>
                    <a:pt x="756" y="84"/>
                  </a:lnTo>
                  <a:lnTo>
                    <a:pt x="755" y="88"/>
                  </a:lnTo>
                  <a:lnTo>
                    <a:pt x="753" y="91"/>
                  </a:lnTo>
                  <a:lnTo>
                    <a:pt x="753" y="97"/>
                  </a:lnTo>
                  <a:lnTo>
                    <a:pt x="752" y="101"/>
                  </a:lnTo>
                  <a:lnTo>
                    <a:pt x="750" y="107"/>
                  </a:lnTo>
                  <a:lnTo>
                    <a:pt x="749" y="111"/>
                  </a:lnTo>
                  <a:lnTo>
                    <a:pt x="749" y="115"/>
                  </a:lnTo>
                  <a:lnTo>
                    <a:pt x="749" y="120"/>
                  </a:lnTo>
                  <a:lnTo>
                    <a:pt x="749" y="124"/>
                  </a:lnTo>
                  <a:lnTo>
                    <a:pt x="749" y="128"/>
                  </a:lnTo>
                  <a:lnTo>
                    <a:pt x="749" y="135"/>
                  </a:lnTo>
                  <a:lnTo>
                    <a:pt x="747" y="138"/>
                  </a:lnTo>
                  <a:lnTo>
                    <a:pt x="747" y="144"/>
                  </a:lnTo>
                  <a:lnTo>
                    <a:pt x="747" y="148"/>
                  </a:lnTo>
                  <a:lnTo>
                    <a:pt x="747" y="152"/>
                  </a:lnTo>
                  <a:lnTo>
                    <a:pt x="747" y="157"/>
                  </a:lnTo>
                  <a:lnTo>
                    <a:pt x="747" y="162"/>
                  </a:lnTo>
                  <a:lnTo>
                    <a:pt x="747" y="166"/>
                  </a:lnTo>
                  <a:lnTo>
                    <a:pt x="747" y="171"/>
                  </a:lnTo>
                  <a:lnTo>
                    <a:pt x="747" y="175"/>
                  </a:lnTo>
                  <a:lnTo>
                    <a:pt x="747" y="178"/>
                  </a:lnTo>
                  <a:lnTo>
                    <a:pt x="749" y="182"/>
                  </a:lnTo>
                  <a:lnTo>
                    <a:pt x="749" y="188"/>
                  </a:lnTo>
                  <a:lnTo>
                    <a:pt x="749" y="191"/>
                  </a:lnTo>
                  <a:lnTo>
                    <a:pt x="749" y="195"/>
                  </a:lnTo>
                  <a:lnTo>
                    <a:pt x="750" y="199"/>
                  </a:lnTo>
                  <a:lnTo>
                    <a:pt x="750" y="203"/>
                  </a:lnTo>
                  <a:lnTo>
                    <a:pt x="750" y="206"/>
                  </a:lnTo>
                  <a:lnTo>
                    <a:pt x="752" y="209"/>
                  </a:lnTo>
                  <a:lnTo>
                    <a:pt x="752" y="215"/>
                  </a:lnTo>
                  <a:lnTo>
                    <a:pt x="752" y="218"/>
                  </a:lnTo>
                  <a:lnTo>
                    <a:pt x="752" y="221"/>
                  </a:lnTo>
                  <a:lnTo>
                    <a:pt x="752" y="225"/>
                  </a:lnTo>
                  <a:lnTo>
                    <a:pt x="753" y="228"/>
                  </a:lnTo>
                  <a:lnTo>
                    <a:pt x="755" y="232"/>
                  </a:lnTo>
                  <a:lnTo>
                    <a:pt x="755" y="235"/>
                  </a:lnTo>
                  <a:lnTo>
                    <a:pt x="755" y="239"/>
                  </a:lnTo>
                  <a:lnTo>
                    <a:pt x="755" y="243"/>
                  </a:lnTo>
                  <a:lnTo>
                    <a:pt x="756" y="246"/>
                  </a:lnTo>
                  <a:lnTo>
                    <a:pt x="756" y="249"/>
                  </a:lnTo>
                  <a:lnTo>
                    <a:pt x="757" y="252"/>
                  </a:lnTo>
                  <a:lnTo>
                    <a:pt x="757" y="255"/>
                  </a:lnTo>
                  <a:lnTo>
                    <a:pt x="759" y="259"/>
                  </a:lnTo>
                  <a:lnTo>
                    <a:pt x="759" y="260"/>
                  </a:lnTo>
                  <a:lnTo>
                    <a:pt x="760" y="265"/>
                  </a:lnTo>
                  <a:lnTo>
                    <a:pt x="760" y="266"/>
                  </a:lnTo>
                  <a:lnTo>
                    <a:pt x="762" y="270"/>
                  </a:lnTo>
                  <a:lnTo>
                    <a:pt x="762" y="272"/>
                  </a:lnTo>
                  <a:lnTo>
                    <a:pt x="762" y="275"/>
                  </a:lnTo>
                  <a:lnTo>
                    <a:pt x="762" y="277"/>
                  </a:lnTo>
                  <a:lnTo>
                    <a:pt x="763" y="280"/>
                  </a:lnTo>
                  <a:lnTo>
                    <a:pt x="764" y="286"/>
                  </a:lnTo>
                  <a:lnTo>
                    <a:pt x="764" y="290"/>
                  </a:lnTo>
                  <a:lnTo>
                    <a:pt x="766" y="296"/>
                  </a:lnTo>
                  <a:lnTo>
                    <a:pt x="767" y="300"/>
                  </a:lnTo>
                  <a:lnTo>
                    <a:pt x="767" y="304"/>
                  </a:lnTo>
                  <a:lnTo>
                    <a:pt x="767" y="309"/>
                  </a:lnTo>
                  <a:lnTo>
                    <a:pt x="769" y="313"/>
                  </a:lnTo>
                  <a:lnTo>
                    <a:pt x="769" y="317"/>
                  </a:lnTo>
                  <a:lnTo>
                    <a:pt x="769" y="320"/>
                  </a:lnTo>
                  <a:lnTo>
                    <a:pt x="769" y="324"/>
                  </a:lnTo>
                  <a:lnTo>
                    <a:pt x="769" y="327"/>
                  </a:lnTo>
                  <a:lnTo>
                    <a:pt x="770" y="331"/>
                  </a:lnTo>
                  <a:lnTo>
                    <a:pt x="767" y="333"/>
                  </a:lnTo>
                  <a:lnTo>
                    <a:pt x="767" y="337"/>
                  </a:lnTo>
                  <a:lnTo>
                    <a:pt x="764" y="339"/>
                  </a:lnTo>
                  <a:lnTo>
                    <a:pt x="762" y="341"/>
                  </a:lnTo>
                  <a:lnTo>
                    <a:pt x="757" y="344"/>
                  </a:lnTo>
                  <a:lnTo>
                    <a:pt x="753" y="347"/>
                  </a:lnTo>
                  <a:lnTo>
                    <a:pt x="749" y="350"/>
                  </a:lnTo>
                  <a:lnTo>
                    <a:pt x="743" y="354"/>
                  </a:lnTo>
                  <a:lnTo>
                    <a:pt x="740" y="356"/>
                  </a:lnTo>
                  <a:lnTo>
                    <a:pt x="737" y="356"/>
                  </a:lnTo>
                  <a:lnTo>
                    <a:pt x="735" y="358"/>
                  </a:lnTo>
                  <a:lnTo>
                    <a:pt x="730" y="360"/>
                  </a:lnTo>
                  <a:lnTo>
                    <a:pt x="728" y="361"/>
                  </a:lnTo>
                  <a:lnTo>
                    <a:pt x="723" y="363"/>
                  </a:lnTo>
                  <a:lnTo>
                    <a:pt x="720" y="364"/>
                  </a:lnTo>
                  <a:lnTo>
                    <a:pt x="716" y="366"/>
                  </a:lnTo>
                  <a:lnTo>
                    <a:pt x="712" y="367"/>
                  </a:lnTo>
                  <a:lnTo>
                    <a:pt x="709" y="368"/>
                  </a:lnTo>
                  <a:lnTo>
                    <a:pt x="705" y="370"/>
                  </a:lnTo>
                  <a:lnTo>
                    <a:pt x="701" y="371"/>
                  </a:lnTo>
                  <a:lnTo>
                    <a:pt x="696" y="373"/>
                  </a:lnTo>
                  <a:lnTo>
                    <a:pt x="692" y="374"/>
                  </a:lnTo>
                  <a:lnTo>
                    <a:pt x="689" y="376"/>
                  </a:lnTo>
                  <a:lnTo>
                    <a:pt x="683" y="378"/>
                  </a:lnTo>
                  <a:lnTo>
                    <a:pt x="679" y="380"/>
                  </a:lnTo>
                  <a:lnTo>
                    <a:pt x="674" y="381"/>
                  </a:lnTo>
                  <a:lnTo>
                    <a:pt x="669" y="383"/>
                  </a:lnTo>
                  <a:lnTo>
                    <a:pt x="665" y="384"/>
                  </a:lnTo>
                  <a:lnTo>
                    <a:pt x="659" y="385"/>
                  </a:lnTo>
                  <a:lnTo>
                    <a:pt x="655" y="387"/>
                  </a:lnTo>
                  <a:lnTo>
                    <a:pt x="652" y="388"/>
                  </a:lnTo>
                  <a:lnTo>
                    <a:pt x="647" y="390"/>
                  </a:lnTo>
                  <a:lnTo>
                    <a:pt x="642" y="391"/>
                  </a:lnTo>
                  <a:lnTo>
                    <a:pt x="637" y="393"/>
                  </a:lnTo>
                  <a:lnTo>
                    <a:pt x="631" y="394"/>
                  </a:lnTo>
                  <a:lnTo>
                    <a:pt x="628" y="395"/>
                  </a:lnTo>
                  <a:lnTo>
                    <a:pt x="621" y="398"/>
                  </a:lnTo>
                  <a:lnTo>
                    <a:pt x="617" y="400"/>
                  </a:lnTo>
                  <a:lnTo>
                    <a:pt x="612" y="401"/>
                  </a:lnTo>
                  <a:lnTo>
                    <a:pt x="607" y="404"/>
                  </a:lnTo>
                  <a:lnTo>
                    <a:pt x="602" y="405"/>
                  </a:lnTo>
                  <a:lnTo>
                    <a:pt x="598" y="408"/>
                  </a:lnTo>
                  <a:lnTo>
                    <a:pt x="593" y="410"/>
                  </a:lnTo>
                  <a:lnTo>
                    <a:pt x="588" y="411"/>
                  </a:lnTo>
                  <a:lnTo>
                    <a:pt x="583" y="414"/>
                  </a:lnTo>
                  <a:lnTo>
                    <a:pt x="578" y="415"/>
                  </a:lnTo>
                  <a:lnTo>
                    <a:pt x="573" y="417"/>
                  </a:lnTo>
                  <a:lnTo>
                    <a:pt x="568" y="418"/>
                  </a:lnTo>
                  <a:lnTo>
                    <a:pt x="563" y="421"/>
                  </a:lnTo>
                  <a:lnTo>
                    <a:pt x="558" y="422"/>
                  </a:lnTo>
                  <a:lnTo>
                    <a:pt x="554" y="424"/>
                  </a:lnTo>
                  <a:lnTo>
                    <a:pt x="550" y="427"/>
                  </a:lnTo>
                  <a:lnTo>
                    <a:pt x="546" y="430"/>
                  </a:lnTo>
                  <a:lnTo>
                    <a:pt x="541" y="432"/>
                  </a:lnTo>
                  <a:lnTo>
                    <a:pt x="537" y="434"/>
                  </a:lnTo>
                  <a:lnTo>
                    <a:pt x="533" y="437"/>
                  </a:lnTo>
                  <a:lnTo>
                    <a:pt x="529" y="438"/>
                  </a:lnTo>
                  <a:lnTo>
                    <a:pt x="524" y="441"/>
                  </a:lnTo>
                  <a:lnTo>
                    <a:pt x="520" y="442"/>
                  </a:lnTo>
                  <a:lnTo>
                    <a:pt x="516" y="445"/>
                  </a:lnTo>
                  <a:lnTo>
                    <a:pt x="512" y="448"/>
                  </a:lnTo>
                  <a:lnTo>
                    <a:pt x="507" y="449"/>
                  </a:lnTo>
                  <a:lnTo>
                    <a:pt x="503" y="452"/>
                  </a:lnTo>
                  <a:lnTo>
                    <a:pt x="500" y="454"/>
                  </a:lnTo>
                  <a:lnTo>
                    <a:pt x="496" y="455"/>
                  </a:lnTo>
                  <a:lnTo>
                    <a:pt x="492" y="458"/>
                  </a:lnTo>
                  <a:lnTo>
                    <a:pt x="490" y="461"/>
                  </a:lnTo>
                  <a:lnTo>
                    <a:pt x="487" y="464"/>
                  </a:lnTo>
                  <a:lnTo>
                    <a:pt x="482" y="465"/>
                  </a:lnTo>
                  <a:lnTo>
                    <a:pt x="479" y="468"/>
                  </a:lnTo>
                  <a:lnTo>
                    <a:pt x="477" y="471"/>
                  </a:lnTo>
                  <a:lnTo>
                    <a:pt x="475" y="474"/>
                  </a:lnTo>
                  <a:lnTo>
                    <a:pt x="472" y="474"/>
                  </a:lnTo>
                  <a:lnTo>
                    <a:pt x="469" y="477"/>
                  </a:lnTo>
                  <a:lnTo>
                    <a:pt x="466" y="478"/>
                  </a:lnTo>
                  <a:lnTo>
                    <a:pt x="463" y="481"/>
                  </a:lnTo>
                  <a:lnTo>
                    <a:pt x="456" y="485"/>
                  </a:lnTo>
                  <a:lnTo>
                    <a:pt x="452" y="489"/>
                  </a:lnTo>
                  <a:lnTo>
                    <a:pt x="448" y="492"/>
                  </a:lnTo>
                  <a:lnTo>
                    <a:pt x="443" y="496"/>
                  </a:lnTo>
                  <a:lnTo>
                    <a:pt x="438" y="499"/>
                  </a:lnTo>
                  <a:lnTo>
                    <a:pt x="435" y="502"/>
                  </a:lnTo>
                  <a:lnTo>
                    <a:pt x="429" y="505"/>
                  </a:lnTo>
                  <a:lnTo>
                    <a:pt x="425" y="508"/>
                  </a:lnTo>
                  <a:lnTo>
                    <a:pt x="421" y="508"/>
                  </a:lnTo>
                  <a:lnTo>
                    <a:pt x="418" y="511"/>
                  </a:lnTo>
                  <a:lnTo>
                    <a:pt x="414" y="512"/>
                  </a:lnTo>
                  <a:lnTo>
                    <a:pt x="409" y="513"/>
                  </a:lnTo>
                  <a:lnTo>
                    <a:pt x="406" y="515"/>
                  </a:lnTo>
                  <a:lnTo>
                    <a:pt x="401" y="515"/>
                  </a:lnTo>
                  <a:lnTo>
                    <a:pt x="398" y="513"/>
                  </a:lnTo>
                  <a:lnTo>
                    <a:pt x="394" y="513"/>
                  </a:lnTo>
                  <a:lnTo>
                    <a:pt x="389" y="511"/>
                  </a:lnTo>
                  <a:lnTo>
                    <a:pt x="387" y="509"/>
                  </a:lnTo>
                  <a:lnTo>
                    <a:pt x="382" y="506"/>
                  </a:lnTo>
                  <a:lnTo>
                    <a:pt x="378" y="505"/>
                  </a:lnTo>
                  <a:lnTo>
                    <a:pt x="374" y="501"/>
                  </a:lnTo>
                  <a:lnTo>
                    <a:pt x="369" y="498"/>
                  </a:lnTo>
                  <a:lnTo>
                    <a:pt x="367" y="495"/>
                  </a:lnTo>
                  <a:lnTo>
                    <a:pt x="364" y="492"/>
                  </a:lnTo>
                  <a:lnTo>
                    <a:pt x="362" y="489"/>
                  </a:lnTo>
                  <a:lnTo>
                    <a:pt x="360" y="486"/>
                  </a:lnTo>
                  <a:lnTo>
                    <a:pt x="357" y="484"/>
                  </a:lnTo>
                  <a:lnTo>
                    <a:pt x="354" y="479"/>
                  </a:lnTo>
                  <a:lnTo>
                    <a:pt x="351" y="477"/>
                  </a:lnTo>
                  <a:lnTo>
                    <a:pt x="348" y="475"/>
                  </a:lnTo>
                  <a:lnTo>
                    <a:pt x="345" y="471"/>
                  </a:lnTo>
                  <a:lnTo>
                    <a:pt x="342" y="468"/>
                  </a:lnTo>
                  <a:lnTo>
                    <a:pt x="340" y="464"/>
                  </a:lnTo>
                  <a:lnTo>
                    <a:pt x="335" y="461"/>
                  </a:lnTo>
                  <a:lnTo>
                    <a:pt x="333" y="457"/>
                  </a:lnTo>
                  <a:lnTo>
                    <a:pt x="330" y="454"/>
                  </a:lnTo>
                  <a:lnTo>
                    <a:pt x="327" y="451"/>
                  </a:lnTo>
                  <a:lnTo>
                    <a:pt x="324" y="448"/>
                  </a:lnTo>
                  <a:lnTo>
                    <a:pt x="318" y="444"/>
                  </a:lnTo>
                  <a:lnTo>
                    <a:pt x="315" y="440"/>
                  </a:lnTo>
                  <a:lnTo>
                    <a:pt x="311" y="437"/>
                  </a:lnTo>
                  <a:lnTo>
                    <a:pt x="308" y="432"/>
                  </a:lnTo>
                  <a:lnTo>
                    <a:pt x="304" y="428"/>
                  </a:lnTo>
                  <a:lnTo>
                    <a:pt x="300" y="424"/>
                  </a:lnTo>
                  <a:lnTo>
                    <a:pt x="296" y="421"/>
                  </a:lnTo>
                  <a:lnTo>
                    <a:pt x="291" y="418"/>
                  </a:lnTo>
                  <a:lnTo>
                    <a:pt x="287" y="414"/>
                  </a:lnTo>
                  <a:lnTo>
                    <a:pt x="283" y="411"/>
                  </a:lnTo>
                  <a:lnTo>
                    <a:pt x="279" y="408"/>
                  </a:lnTo>
                  <a:lnTo>
                    <a:pt x="276" y="404"/>
                  </a:lnTo>
                  <a:lnTo>
                    <a:pt x="270" y="401"/>
                  </a:lnTo>
                  <a:lnTo>
                    <a:pt x="266" y="397"/>
                  </a:lnTo>
                  <a:lnTo>
                    <a:pt x="261" y="394"/>
                  </a:lnTo>
                  <a:lnTo>
                    <a:pt x="257" y="391"/>
                  </a:lnTo>
                  <a:lnTo>
                    <a:pt x="252" y="387"/>
                  </a:lnTo>
                  <a:lnTo>
                    <a:pt x="247" y="384"/>
                  </a:lnTo>
                  <a:lnTo>
                    <a:pt x="242" y="381"/>
                  </a:lnTo>
                  <a:lnTo>
                    <a:pt x="237" y="380"/>
                  </a:lnTo>
                  <a:lnTo>
                    <a:pt x="232" y="376"/>
                  </a:lnTo>
                  <a:lnTo>
                    <a:pt x="227" y="373"/>
                  </a:lnTo>
                  <a:lnTo>
                    <a:pt x="223" y="371"/>
                  </a:lnTo>
                  <a:lnTo>
                    <a:pt x="217" y="370"/>
                  </a:lnTo>
                  <a:lnTo>
                    <a:pt x="212" y="367"/>
                  </a:lnTo>
                  <a:lnTo>
                    <a:pt x="207" y="364"/>
                  </a:lnTo>
                  <a:lnTo>
                    <a:pt x="202" y="364"/>
                  </a:lnTo>
                  <a:lnTo>
                    <a:pt x="196" y="361"/>
                  </a:lnTo>
                  <a:lnTo>
                    <a:pt x="192" y="361"/>
                  </a:lnTo>
                  <a:lnTo>
                    <a:pt x="185" y="358"/>
                  </a:lnTo>
                  <a:lnTo>
                    <a:pt x="179" y="358"/>
                  </a:lnTo>
                  <a:lnTo>
                    <a:pt x="175" y="357"/>
                  </a:lnTo>
                  <a:lnTo>
                    <a:pt x="168" y="356"/>
                  </a:lnTo>
                  <a:lnTo>
                    <a:pt x="163" y="356"/>
                  </a:lnTo>
                  <a:lnTo>
                    <a:pt x="156" y="356"/>
                  </a:lnTo>
                  <a:lnTo>
                    <a:pt x="151" y="356"/>
                  </a:lnTo>
                  <a:lnTo>
                    <a:pt x="145" y="356"/>
                  </a:lnTo>
                  <a:lnTo>
                    <a:pt x="139" y="356"/>
                  </a:lnTo>
                  <a:lnTo>
                    <a:pt x="134" y="356"/>
                  </a:lnTo>
                  <a:lnTo>
                    <a:pt x="128" y="358"/>
                  </a:lnTo>
                  <a:lnTo>
                    <a:pt x="121" y="358"/>
                  </a:lnTo>
                  <a:lnTo>
                    <a:pt x="117" y="360"/>
                  </a:lnTo>
                  <a:lnTo>
                    <a:pt x="109" y="361"/>
                  </a:lnTo>
                  <a:lnTo>
                    <a:pt x="104" y="364"/>
                  </a:lnTo>
                  <a:lnTo>
                    <a:pt x="98" y="366"/>
                  </a:lnTo>
                  <a:lnTo>
                    <a:pt x="91" y="370"/>
                  </a:lnTo>
                  <a:lnTo>
                    <a:pt x="85" y="371"/>
                  </a:lnTo>
                  <a:lnTo>
                    <a:pt x="80" y="376"/>
                  </a:lnTo>
                  <a:lnTo>
                    <a:pt x="71" y="380"/>
                  </a:lnTo>
                  <a:lnTo>
                    <a:pt x="67" y="383"/>
                  </a:lnTo>
                  <a:lnTo>
                    <a:pt x="61" y="385"/>
                  </a:lnTo>
                  <a:lnTo>
                    <a:pt x="55" y="390"/>
                  </a:lnTo>
                  <a:lnTo>
                    <a:pt x="50" y="394"/>
                  </a:lnTo>
                  <a:lnTo>
                    <a:pt x="46" y="398"/>
                  </a:lnTo>
                  <a:lnTo>
                    <a:pt x="41" y="404"/>
                  </a:lnTo>
                  <a:lnTo>
                    <a:pt x="37" y="410"/>
                  </a:lnTo>
                  <a:lnTo>
                    <a:pt x="33" y="414"/>
                  </a:lnTo>
                  <a:lnTo>
                    <a:pt x="30" y="418"/>
                  </a:lnTo>
                  <a:lnTo>
                    <a:pt x="26" y="424"/>
                  </a:lnTo>
                  <a:lnTo>
                    <a:pt x="23" y="430"/>
                  </a:lnTo>
                  <a:lnTo>
                    <a:pt x="20" y="435"/>
                  </a:lnTo>
                  <a:lnTo>
                    <a:pt x="17" y="441"/>
                  </a:lnTo>
                  <a:lnTo>
                    <a:pt x="14" y="448"/>
                  </a:lnTo>
                  <a:lnTo>
                    <a:pt x="13" y="452"/>
                  </a:lnTo>
                  <a:lnTo>
                    <a:pt x="11" y="458"/>
                  </a:lnTo>
                  <a:lnTo>
                    <a:pt x="9" y="465"/>
                  </a:lnTo>
                  <a:lnTo>
                    <a:pt x="7" y="471"/>
                  </a:lnTo>
                  <a:lnTo>
                    <a:pt x="6" y="478"/>
                  </a:lnTo>
                  <a:lnTo>
                    <a:pt x="4" y="484"/>
                  </a:lnTo>
                  <a:lnTo>
                    <a:pt x="3" y="491"/>
                  </a:lnTo>
                  <a:lnTo>
                    <a:pt x="3" y="498"/>
                  </a:lnTo>
                  <a:lnTo>
                    <a:pt x="3" y="504"/>
                  </a:lnTo>
                  <a:lnTo>
                    <a:pt x="1" y="509"/>
                  </a:lnTo>
                  <a:lnTo>
                    <a:pt x="0" y="516"/>
                  </a:lnTo>
                  <a:lnTo>
                    <a:pt x="0" y="523"/>
                  </a:lnTo>
                  <a:lnTo>
                    <a:pt x="0" y="529"/>
                  </a:lnTo>
                  <a:lnTo>
                    <a:pt x="0" y="535"/>
                  </a:lnTo>
                  <a:lnTo>
                    <a:pt x="0" y="542"/>
                  </a:lnTo>
                  <a:lnTo>
                    <a:pt x="1" y="549"/>
                  </a:lnTo>
                  <a:lnTo>
                    <a:pt x="1" y="555"/>
                  </a:lnTo>
                  <a:lnTo>
                    <a:pt x="1" y="560"/>
                  </a:lnTo>
                  <a:lnTo>
                    <a:pt x="3" y="568"/>
                  </a:lnTo>
                  <a:lnTo>
                    <a:pt x="3" y="573"/>
                  </a:lnTo>
                  <a:lnTo>
                    <a:pt x="4" y="580"/>
                  </a:lnTo>
                  <a:lnTo>
                    <a:pt x="4" y="585"/>
                  </a:lnTo>
                  <a:lnTo>
                    <a:pt x="6" y="590"/>
                  </a:lnTo>
                  <a:lnTo>
                    <a:pt x="6" y="596"/>
                  </a:lnTo>
                  <a:lnTo>
                    <a:pt x="7" y="603"/>
                  </a:lnTo>
                  <a:lnTo>
                    <a:pt x="9" y="607"/>
                  </a:lnTo>
                  <a:lnTo>
                    <a:pt x="9" y="613"/>
                  </a:lnTo>
                  <a:lnTo>
                    <a:pt x="10" y="617"/>
                  </a:lnTo>
                  <a:lnTo>
                    <a:pt x="11" y="624"/>
                  </a:lnTo>
                  <a:lnTo>
                    <a:pt x="13" y="629"/>
                  </a:lnTo>
                  <a:lnTo>
                    <a:pt x="14" y="633"/>
                  </a:lnTo>
                  <a:lnTo>
                    <a:pt x="14" y="637"/>
                  </a:lnTo>
                  <a:lnTo>
                    <a:pt x="16" y="643"/>
                  </a:lnTo>
                  <a:lnTo>
                    <a:pt x="17" y="646"/>
                  </a:lnTo>
                  <a:lnTo>
                    <a:pt x="19" y="651"/>
                  </a:lnTo>
                  <a:lnTo>
                    <a:pt x="19" y="654"/>
                  </a:lnTo>
                  <a:lnTo>
                    <a:pt x="20" y="659"/>
                  </a:lnTo>
                  <a:lnTo>
                    <a:pt x="20" y="661"/>
                  </a:lnTo>
                  <a:lnTo>
                    <a:pt x="23" y="664"/>
                  </a:lnTo>
                  <a:lnTo>
                    <a:pt x="23" y="667"/>
                  </a:lnTo>
                  <a:lnTo>
                    <a:pt x="24" y="670"/>
                  </a:lnTo>
                  <a:lnTo>
                    <a:pt x="26" y="673"/>
                  </a:lnTo>
                  <a:lnTo>
                    <a:pt x="27" y="677"/>
                  </a:lnTo>
                  <a:lnTo>
                    <a:pt x="27" y="680"/>
                  </a:lnTo>
                  <a:lnTo>
                    <a:pt x="28" y="680"/>
                  </a:lnTo>
                  <a:close/>
                </a:path>
              </a:pathLst>
            </a:custGeom>
            <a:solidFill>
              <a:srgbClr val="2A40E2"/>
            </a:solidFill>
            <a:ln w="9525">
              <a:solidFill>
                <a:schemeClr val="tx1"/>
              </a:solidFill>
              <a:round/>
              <a:headEnd/>
              <a:tailEnd/>
            </a:ln>
          </p:spPr>
          <p:txBody>
            <a:bodyPr/>
            <a:lstStyle/>
            <a:p>
              <a:endParaRPr lang="en-US" sz="1600"/>
            </a:p>
          </p:txBody>
        </p:sp>
        <p:sp>
          <p:nvSpPr>
            <p:cNvPr id="22538" name="Freeform 9"/>
            <p:cNvSpPr>
              <a:spLocks/>
            </p:cNvSpPr>
            <p:nvPr/>
          </p:nvSpPr>
          <p:spPr bwMode="auto">
            <a:xfrm>
              <a:off x="2044" y="1293"/>
              <a:ext cx="95" cy="137"/>
            </a:xfrm>
            <a:custGeom>
              <a:avLst/>
              <a:gdLst>
                <a:gd name="T0" fmla="*/ 31 w 285"/>
                <a:gd name="T1" fmla="*/ 35 h 411"/>
                <a:gd name="T2" fmla="*/ 30 w 285"/>
                <a:gd name="T3" fmla="*/ 33 h 411"/>
                <a:gd name="T4" fmla="*/ 29 w 285"/>
                <a:gd name="T5" fmla="*/ 30 h 411"/>
                <a:gd name="T6" fmla="*/ 27 w 285"/>
                <a:gd name="T7" fmla="*/ 28 h 411"/>
                <a:gd name="T8" fmla="*/ 26 w 285"/>
                <a:gd name="T9" fmla="*/ 25 h 411"/>
                <a:gd name="T10" fmla="*/ 25 w 285"/>
                <a:gd name="T11" fmla="*/ 23 h 411"/>
                <a:gd name="T12" fmla="*/ 25 w 285"/>
                <a:gd name="T13" fmla="*/ 21 h 411"/>
                <a:gd name="T14" fmla="*/ 25 w 285"/>
                <a:gd name="T15" fmla="*/ 19 h 411"/>
                <a:gd name="T16" fmla="*/ 26 w 285"/>
                <a:gd name="T17" fmla="*/ 17 h 411"/>
                <a:gd name="T18" fmla="*/ 26 w 285"/>
                <a:gd name="T19" fmla="*/ 15 h 411"/>
                <a:gd name="T20" fmla="*/ 26 w 285"/>
                <a:gd name="T21" fmla="*/ 13 h 411"/>
                <a:gd name="T22" fmla="*/ 26 w 285"/>
                <a:gd name="T23" fmla="*/ 11 h 411"/>
                <a:gd name="T24" fmla="*/ 26 w 285"/>
                <a:gd name="T25" fmla="*/ 10 h 411"/>
                <a:gd name="T26" fmla="*/ 25 w 285"/>
                <a:gd name="T27" fmla="*/ 8 h 411"/>
                <a:gd name="T28" fmla="*/ 25 w 285"/>
                <a:gd name="T29" fmla="*/ 6 h 411"/>
                <a:gd name="T30" fmla="*/ 23 w 285"/>
                <a:gd name="T31" fmla="*/ 4 h 411"/>
                <a:gd name="T32" fmla="*/ 21 w 285"/>
                <a:gd name="T33" fmla="*/ 2 h 411"/>
                <a:gd name="T34" fmla="*/ 19 w 285"/>
                <a:gd name="T35" fmla="*/ 1 h 411"/>
                <a:gd name="T36" fmla="*/ 18 w 285"/>
                <a:gd name="T37" fmla="*/ 1 h 411"/>
                <a:gd name="T38" fmla="*/ 16 w 285"/>
                <a:gd name="T39" fmla="*/ 0 h 411"/>
                <a:gd name="T40" fmla="*/ 14 w 285"/>
                <a:gd name="T41" fmla="*/ 0 h 411"/>
                <a:gd name="T42" fmla="*/ 12 w 285"/>
                <a:gd name="T43" fmla="*/ 0 h 411"/>
                <a:gd name="T44" fmla="*/ 10 w 285"/>
                <a:gd name="T45" fmla="*/ 0 h 411"/>
                <a:gd name="T46" fmla="*/ 9 w 285"/>
                <a:gd name="T47" fmla="*/ 1 h 411"/>
                <a:gd name="T48" fmla="*/ 7 w 285"/>
                <a:gd name="T49" fmla="*/ 2 h 411"/>
                <a:gd name="T50" fmla="*/ 5 w 285"/>
                <a:gd name="T51" fmla="*/ 3 h 411"/>
                <a:gd name="T52" fmla="*/ 2 w 285"/>
                <a:gd name="T53" fmla="*/ 6 h 411"/>
                <a:gd name="T54" fmla="*/ 1 w 285"/>
                <a:gd name="T55" fmla="*/ 8 h 411"/>
                <a:gd name="T56" fmla="*/ 0 w 285"/>
                <a:gd name="T57" fmla="*/ 9 h 411"/>
                <a:gd name="T58" fmla="*/ 0 w 285"/>
                <a:gd name="T59" fmla="*/ 12 h 411"/>
                <a:gd name="T60" fmla="*/ 0 w 285"/>
                <a:gd name="T61" fmla="*/ 14 h 411"/>
                <a:gd name="T62" fmla="*/ 1 w 285"/>
                <a:gd name="T63" fmla="*/ 17 h 411"/>
                <a:gd name="T64" fmla="*/ 2 w 285"/>
                <a:gd name="T65" fmla="*/ 19 h 411"/>
                <a:gd name="T66" fmla="*/ 4 w 285"/>
                <a:gd name="T67" fmla="*/ 21 h 411"/>
                <a:gd name="T68" fmla="*/ 6 w 285"/>
                <a:gd name="T69" fmla="*/ 23 h 411"/>
                <a:gd name="T70" fmla="*/ 8 w 285"/>
                <a:gd name="T71" fmla="*/ 24 h 411"/>
                <a:gd name="T72" fmla="*/ 10 w 285"/>
                <a:gd name="T73" fmla="*/ 25 h 411"/>
                <a:gd name="T74" fmla="*/ 11 w 285"/>
                <a:gd name="T75" fmla="*/ 26 h 411"/>
                <a:gd name="T76" fmla="*/ 12 w 285"/>
                <a:gd name="T77" fmla="*/ 28 h 411"/>
                <a:gd name="T78" fmla="*/ 13 w 285"/>
                <a:gd name="T79" fmla="*/ 31 h 411"/>
                <a:gd name="T80" fmla="*/ 13 w 285"/>
                <a:gd name="T81" fmla="*/ 33 h 411"/>
                <a:gd name="T82" fmla="*/ 14 w 285"/>
                <a:gd name="T83" fmla="*/ 34 h 411"/>
                <a:gd name="T84" fmla="*/ 15 w 285"/>
                <a:gd name="T85" fmla="*/ 36 h 411"/>
                <a:gd name="T86" fmla="*/ 16 w 285"/>
                <a:gd name="T87" fmla="*/ 38 h 411"/>
                <a:gd name="T88" fmla="*/ 17 w 285"/>
                <a:gd name="T89" fmla="*/ 40 h 411"/>
                <a:gd name="T90" fmla="*/ 18 w 285"/>
                <a:gd name="T91" fmla="*/ 42 h 411"/>
                <a:gd name="T92" fmla="*/ 20 w 285"/>
                <a:gd name="T93" fmla="*/ 44 h 411"/>
                <a:gd name="T94" fmla="*/ 23 w 285"/>
                <a:gd name="T95" fmla="*/ 45 h 411"/>
                <a:gd name="T96" fmla="*/ 25 w 285"/>
                <a:gd name="T97" fmla="*/ 46 h 411"/>
                <a:gd name="T98" fmla="*/ 28 w 285"/>
                <a:gd name="T99" fmla="*/ 45 h 411"/>
                <a:gd name="T100" fmla="*/ 29 w 285"/>
                <a:gd name="T101" fmla="*/ 44 h 411"/>
                <a:gd name="T102" fmla="*/ 31 w 285"/>
                <a:gd name="T103" fmla="*/ 42 h 411"/>
                <a:gd name="T104" fmla="*/ 31 w 285"/>
                <a:gd name="T105" fmla="*/ 40 h 411"/>
                <a:gd name="T106" fmla="*/ 32 w 285"/>
                <a:gd name="T107" fmla="*/ 38 h 411"/>
                <a:gd name="T108" fmla="*/ 32 w 285"/>
                <a:gd name="T109" fmla="*/ 37 h 41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85" h="411">
                  <a:moveTo>
                    <a:pt x="284" y="330"/>
                  </a:moveTo>
                  <a:lnTo>
                    <a:pt x="283" y="326"/>
                  </a:lnTo>
                  <a:lnTo>
                    <a:pt x="283" y="323"/>
                  </a:lnTo>
                  <a:lnTo>
                    <a:pt x="281" y="319"/>
                  </a:lnTo>
                  <a:lnTo>
                    <a:pt x="280" y="316"/>
                  </a:lnTo>
                  <a:lnTo>
                    <a:pt x="278" y="312"/>
                  </a:lnTo>
                  <a:lnTo>
                    <a:pt x="277" y="307"/>
                  </a:lnTo>
                  <a:lnTo>
                    <a:pt x="275" y="303"/>
                  </a:lnTo>
                  <a:lnTo>
                    <a:pt x="274" y="300"/>
                  </a:lnTo>
                  <a:lnTo>
                    <a:pt x="270" y="294"/>
                  </a:lnTo>
                  <a:lnTo>
                    <a:pt x="268" y="290"/>
                  </a:lnTo>
                  <a:lnTo>
                    <a:pt x="266" y="286"/>
                  </a:lnTo>
                  <a:lnTo>
                    <a:pt x="264" y="282"/>
                  </a:lnTo>
                  <a:lnTo>
                    <a:pt x="261" y="277"/>
                  </a:lnTo>
                  <a:lnTo>
                    <a:pt x="258" y="272"/>
                  </a:lnTo>
                  <a:lnTo>
                    <a:pt x="256" y="267"/>
                  </a:lnTo>
                  <a:lnTo>
                    <a:pt x="254" y="263"/>
                  </a:lnTo>
                  <a:lnTo>
                    <a:pt x="251" y="257"/>
                  </a:lnTo>
                  <a:lnTo>
                    <a:pt x="248" y="253"/>
                  </a:lnTo>
                  <a:lnTo>
                    <a:pt x="246" y="248"/>
                  </a:lnTo>
                  <a:lnTo>
                    <a:pt x="243" y="243"/>
                  </a:lnTo>
                  <a:lnTo>
                    <a:pt x="240" y="239"/>
                  </a:lnTo>
                  <a:lnTo>
                    <a:pt x="239" y="235"/>
                  </a:lnTo>
                  <a:lnTo>
                    <a:pt x="236" y="230"/>
                  </a:lnTo>
                  <a:lnTo>
                    <a:pt x="233" y="226"/>
                  </a:lnTo>
                  <a:lnTo>
                    <a:pt x="231" y="222"/>
                  </a:lnTo>
                  <a:lnTo>
                    <a:pt x="230" y="219"/>
                  </a:lnTo>
                  <a:lnTo>
                    <a:pt x="229" y="213"/>
                  </a:lnTo>
                  <a:lnTo>
                    <a:pt x="227" y="212"/>
                  </a:lnTo>
                  <a:lnTo>
                    <a:pt x="224" y="206"/>
                  </a:lnTo>
                  <a:lnTo>
                    <a:pt x="224" y="203"/>
                  </a:lnTo>
                  <a:lnTo>
                    <a:pt x="224" y="201"/>
                  </a:lnTo>
                  <a:lnTo>
                    <a:pt x="224" y="199"/>
                  </a:lnTo>
                  <a:lnTo>
                    <a:pt x="223" y="196"/>
                  </a:lnTo>
                  <a:lnTo>
                    <a:pt x="223" y="193"/>
                  </a:lnTo>
                  <a:lnTo>
                    <a:pt x="223" y="191"/>
                  </a:lnTo>
                  <a:lnTo>
                    <a:pt x="223" y="188"/>
                  </a:lnTo>
                  <a:lnTo>
                    <a:pt x="223" y="184"/>
                  </a:lnTo>
                  <a:lnTo>
                    <a:pt x="224" y="181"/>
                  </a:lnTo>
                  <a:lnTo>
                    <a:pt x="224" y="175"/>
                  </a:lnTo>
                  <a:lnTo>
                    <a:pt x="226" y="172"/>
                  </a:lnTo>
                  <a:lnTo>
                    <a:pt x="226" y="168"/>
                  </a:lnTo>
                  <a:lnTo>
                    <a:pt x="227" y="164"/>
                  </a:lnTo>
                  <a:lnTo>
                    <a:pt x="229" y="159"/>
                  </a:lnTo>
                  <a:lnTo>
                    <a:pt x="230" y="154"/>
                  </a:lnTo>
                  <a:lnTo>
                    <a:pt x="230" y="148"/>
                  </a:lnTo>
                  <a:lnTo>
                    <a:pt x="230" y="144"/>
                  </a:lnTo>
                  <a:lnTo>
                    <a:pt x="231" y="138"/>
                  </a:lnTo>
                  <a:lnTo>
                    <a:pt x="233" y="134"/>
                  </a:lnTo>
                  <a:lnTo>
                    <a:pt x="233" y="131"/>
                  </a:lnTo>
                  <a:lnTo>
                    <a:pt x="233" y="127"/>
                  </a:lnTo>
                  <a:lnTo>
                    <a:pt x="233" y="124"/>
                  </a:lnTo>
                  <a:lnTo>
                    <a:pt x="233" y="121"/>
                  </a:lnTo>
                  <a:lnTo>
                    <a:pt x="233" y="118"/>
                  </a:lnTo>
                  <a:lnTo>
                    <a:pt x="233" y="115"/>
                  </a:lnTo>
                  <a:lnTo>
                    <a:pt x="233" y="112"/>
                  </a:lnTo>
                  <a:lnTo>
                    <a:pt x="233" y="111"/>
                  </a:lnTo>
                  <a:lnTo>
                    <a:pt x="233" y="107"/>
                  </a:lnTo>
                  <a:lnTo>
                    <a:pt x="233" y="104"/>
                  </a:lnTo>
                  <a:lnTo>
                    <a:pt x="233" y="101"/>
                  </a:lnTo>
                  <a:lnTo>
                    <a:pt x="233" y="98"/>
                  </a:lnTo>
                  <a:lnTo>
                    <a:pt x="233" y="95"/>
                  </a:lnTo>
                  <a:lnTo>
                    <a:pt x="233" y="92"/>
                  </a:lnTo>
                  <a:lnTo>
                    <a:pt x="231" y="90"/>
                  </a:lnTo>
                  <a:lnTo>
                    <a:pt x="231" y="87"/>
                  </a:lnTo>
                  <a:lnTo>
                    <a:pt x="230" y="84"/>
                  </a:lnTo>
                  <a:lnTo>
                    <a:pt x="230" y="81"/>
                  </a:lnTo>
                  <a:lnTo>
                    <a:pt x="230" y="78"/>
                  </a:lnTo>
                  <a:lnTo>
                    <a:pt x="229" y="75"/>
                  </a:lnTo>
                  <a:lnTo>
                    <a:pt x="227" y="71"/>
                  </a:lnTo>
                  <a:lnTo>
                    <a:pt x="226" y="68"/>
                  </a:lnTo>
                  <a:lnTo>
                    <a:pt x="224" y="65"/>
                  </a:lnTo>
                  <a:lnTo>
                    <a:pt x="224" y="63"/>
                  </a:lnTo>
                  <a:lnTo>
                    <a:pt x="223" y="60"/>
                  </a:lnTo>
                  <a:lnTo>
                    <a:pt x="221" y="57"/>
                  </a:lnTo>
                  <a:lnTo>
                    <a:pt x="220" y="54"/>
                  </a:lnTo>
                  <a:lnTo>
                    <a:pt x="219" y="51"/>
                  </a:lnTo>
                  <a:lnTo>
                    <a:pt x="214" y="47"/>
                  </a:lnTo>
                  <a:lnTo>
                    <a:pt x="210" y="40"/>
                  </a:lnTo>
                  <a:lnTo>
                    <a:pt x="207" y="37"/>
                  </a:lnTo>
                  <a:lnTo>
                    <a:pt x="206" y="34"/>
                  </a:lnTo>
                  <a:lnTo>
                    <a:pt x="203" y="31"/>
                  </a:lnTo>
                  <a:lnTo>
                    <a:pt x="202" y="30"/>
                  </a:lnTo>
                  <a:lnTo>
                    <a:pt x="196" y="26"/>
                  </a:lnTo>
                  <a:lnTo>
                    <a:pt x="190" y="21"/>
                  </a:lnTo>
                  <a:lnTo>
                    <a:pt x="186" y="19"/>
                  </a:lnTo>
                  <a:lnTo>
                    <a:pt x="183" y="16"/>
                  </a:lnTo>
                  <a:lnTo>
                    <a:pt x="180" y="16"/>
                  </a:lnTo>
                  <a:lnTo>
                    <a:pt x="177" y="13"/>
                  </a:lnTo>
                  <a:lnTo>
                    <a:pt x="175" y="11"/>
                  </a:lnTo>
                  <a:lnTo>
                    <a:pt x="173" y="10"/>
                  </a:lnTo>
                  <a:lnTo>
                    <a:pt x="170" y="9"/>
                  </a:lnTo>
                  <a:lnTo>
                    <a:pt x="167" y="7"/>
                  </a:lnTo>
                  <a:lnTo>
                    <a:pt x="163" y="7"/>
                  </a:lnTo>
                  <a:lnTo>
                    <a:pt x="160" y="6"/>
                  </a:lnTo>
                  <a:lnTo>
                    <a:pt x="158" y="4"/>
                  </a:lnTo>
                  <a:lnTo>
                    <a:pt x="155" y="4"/>
                  </a:lnTo>
                  <a:lnTo>
                    <a:pt x="150" y="3"/>
                  </a:lnTo>
                  <a:lnTo>
                    <a:pt x="148" y="3"/>
                  </a:lnTo>
                  <a:lnTo>
                    <a:pt x="143" y="1"/>
                  </a:lnTo>
                  <a:lnTo>
                    <a:pt x="140" y="1"/>
                  </a:lnTo>
                  <a:lnTo>
                    <a:pt x="138" y="1"/>
                  </a:lnTo>
                  <a:lnTo>
                    <a:pt x="133" y="0"/>
                  </a:lnTo>
                  <a:lnTo>
                    <a:pt x="131" y="0"/>
                  </a:lnTo>
                  <a:lnTo>
                    <a:pt x="128" y="0"/>
                  </a:lnTo>
                  <a:lnTo>
                    <a:pt x="123" y="0"/>
                  </a:lnTo>
                  <a:lnTo>
                    <a:pt x="121" y="0"/>
                  </a:lnTo>
                  <a:lnTo>
                    <a:pt x="118" y="0"/>
                  </a:lnTo>
                  <a:lnTo>
                    <a:pt x="115" y="1"/>
                  </a:lnTo>
                  <a:lnTo>
                    <a:pt x="111" y="1"/>
                  </a:lnTo>
                  <a:lnTo>
                    <a:pt x="108" y="1"/>
                  </a:lnTo>
                  <a:lnTo>
                    <a:pt x="104" y="1"/>
                  </a:lnTo>
                  <a:lnTo>
                    <a:pt x="101" y="3"/>
                  </a:lnTo>
                  <a:lnTo>
                    <a:pt x="96" y="3"/>
                  </a:lnTo>
                  <a:lnTo>
                    <a:pt x="94" y="3"/>
                  </a:lnTo>
                  <a:lnTo>
                    <a:pt x="91" y="4"/>
                  </a:lnTo>
                  <a:lnTo>
                    <a:pt x="88" y="4"/>
                  </a:lnTo>
                  <a:lnTo>
                    <a:pt x="84" y="6"/>
                  </a:lnTo>
                  <a:lnTo>
                    <a:pt x="81" y="7"/>
                  </a:lnTo>
                  <a:lnTo>
                    <a:pt x="77" y="7"/>
                  </a:lnTo>
                  <a:lnTo>
                    <a:pt x="74" y="9"/>
                  </a:lnTo>
                  <a:lnTo>
                    <a:pt x="71" y="10"/>
                  </a:lnTo>
                  <a:lnTo>
                    <a:pt x="68" y="11"/>
                  </a:lnTo>
                  <a:lnTo>
                    <a:pt x="65" y="13"/>
                  </a:lnTo>
                  <a:lnTo>
                    <a:pt x="62" y="16"/>
                  </a:lnTo>
                  <a:lnTo>
                    <a:pt x="59" y="16"/>
                  </a:lnTo>
                  <a:lnTo>
                    <a:pt x="57" y="19"/>
                  </a:lnTo>
                  <a:lnTo>
                    <a:pt x="52" y="20"/>
                  </a:lnTo>
                  <a:lnTo>
                    <a:pt x="50" y="23"/>
                  </a:lnTo>
                  <a:lnTo>
                    <a:pt x="45" y="26"/>
                  </a:lnTo>
                  <a:lnTo>
                    <a:pt x="40" y="30"/>
                  </a:lnTo>
                  <a:lnTo>
                    <a:pt x="34" y="34"/>
                  </a:lnTo>
                  <a:lnTo>
                    <a:pt x="30" y="38"/>
                  </a:lnTo>
                  <a:lnTo>
                    <a:pt x="25" y="44"/>
                  </a:lnTo>
                  <a:lnTo>
                    <a:pt x="21" y="50"/>
                  </a:lnTo>
                  <a:lnTo>
                    <a:pt x="17" y="54"/>
                  </a:lnTo>
                  <a:lnTo>
                    <a:pt x="14" y="60"/>
                  </a:lnTo>
                  <a:lnTo>
                    <a:pt x="11" y="64"/>
                  </a:lnTo>
                  <a:lnTo>
                    <a:pt x="8" y="70"/>
                  </a:lnTo>
                  <a:lnTo>
                    <a:pt x="7" y="73"/>
                  </a:lnTo>
                  <a:lnTo>
                    <a:pt x="5" y="75"/>
                  </a:lnTo>
                  <a:lnTo>
                    <a:pt x="5" y="78"/>
                  </a:lnTo>
                  <a:lnTo>
                    <a:pt x="5" y="81"/>
                  </a:lnTo>
                  <a:lnTo>
                    <a:pt x="3" y="84"/>
                  </a:lnTo>
                  <a:lnTo>
                    <a:pt x="3" y="85"/>
                  </a:lnTo>
                  <a:lnTo>
                    <a:pt x="3" y="90"/>
                  </a:lnTo>
                  <a:lnTo>
                    <a:pt x="3" y="92"/>
                  </a:lnTo>
                  <a:lnTo>
                    <a:pt x="0" y="97"/>
                  </a:lnTo>
                  <a:lnTo>
                    <a:pt x="0" y="104"/>
                  </a:lnTo>
                  <a:lnTo>
                    <a:pt x="0" y="107"/>
                  </a:lnTo>
                  <a:lnTo>
                    <a:pt x="0" y="110"/>
                  </a:lnTo>
                  <a:lnTo>
                    <a:pt x="0" y="112"/>
                  </a:lnTo>
                  <a:lnTo>
                    <a:pt x="0" y="115"/>
                  </a:lnTo>
                  <a:lnTo>
                    <a:pt x="0" y="120"/>
                  </a:lnTo>
                  <a:lnTo>
                    <a:pt x="1" y="125"/>
                  </a:lnTo>
                  <a:lnTo>
                    <a:pt x="3" y="131"/>
                  </a:lnTo>
                  <a:lnTo>
                    <a:pt x="4" y="135"/>
                  </a:lnTo>
                  <a:lnTo>
                    <a:pt x="5" y="141"/>
                  </a:lnTo>
                  <a:lnTo>
                    <a:pt x="7" y="145"/>
                  </a:lnTo>
                  <a:lnTo>
                    <a:pt x="8" y="149"/>
                  </a:lnTo>
                  <a:lnTo>
                    <a:pt x="11" y="154"/>
                  </a:lnTo>
                  <a:lnTo>
                    <a:pt x="13" y="159"/>
                  </a:lnTo>
                  <a:lnTo>
                    <a:pt x="14" y="165"/>
                  </a:lnTo>
                  <a:lnTo>
                    <a:pt x="17" y="168"/>
                  </a:lnTo>
                  <a:lnTo>
                    <a:pt x="21" y="172"/>
                  </a:lnTo>
                  <a:lnTo>
                    <a:pt x="23" y="176"/>
                  </a:lnTo>
                  <a:lnTo>
                    <a:pt x="27" y="181"/>
                  </a:lnTo>
                  <a:lnTo>
                    <a:pt x="30" y="185"/>
                  </a:lnTo>
                  <a:lnTo>
                    <a:pt x="34" y="188"/>
                  </a:lnTo>
                  <a:lnTo>
                    <a:pt x="37" y="191"/>
                  </a:lnTo>
                  <a:lnTo>
                    <a:pt x="40" y="193"/>
                  </a:lnTo>
                  <a:lnTo>
                    <a:pt x="44" y="196"/>
                  </a:lnTo>
                  <a:lnTo>
                    <a:pt x="47" y="199"/>
                  </a:lnTo>
                  <a:lnTo>
                    <a:pt x="50" y="201"/>
                  </a:lnTo>
                  <a:lnTo>
                    <a:pt x="55" y="203"/>
                  </a:lnTo>
                  <a:lnTo>
                    <a:pt x="58" y="205"/>
                  </a:lnTo>
                  <a:lnTo>
                    <a:pt x="59" y="206"/>
                  </a:lnTo>
                  <a:lnTo>
                    <a:pt x="62" y="209"/>
                  </a:lnTo>
                  <a:lnTo>
                    <a:pt x="65" y="212"/>
                  </a:lnTo>
                  <a:lnTo>
                    <a:pt x="68" y="212"/>
                  </a:lnTo>
                  <a:lnTo>
                    <a:pt x="71" y="213"/>
                  </a:lnTo>
                  <a:lnTo>
                    <a:pt x="75" y="216"/>
                  </a:lnTo>
                  <a:lnTo>
                    <a:pt x="79" y="219"/>
                  </a:lnTo>
                  <a:lnTo>
                    <a:pt x="84" y="220"/>
                  </a:lnTo>
                  <a:lnTo>
                    <a:pt x="86" y="222"/>
                  </a:lnTo>
                  <a:lnTo>
                    <a:pt x="89" y="225"/>
                  </a:lnTo>
                  <a:lnTo>
                    <a:pt x="92" y="228"/>
                  </a:lnTo>
                  <a:lnTo>
                    <a:pt x="95" y="230"/>
                  </a:lnTo>
                  <a:lnTo>
                    <a:pt x="98" y="233"/>
                  </a:lnTo>
                  <a:lnTo>
                    <a:pt x="99" y="238"/>
                  </a:lnTo>
                  <a:lnTo>
                    <a:pt x="102" y="243"/>
                  </a:lnTo>
                  <a:lnTo>
                    <a:pt x="104" y="246"/>
                  </a:lnTo>
                  <a:lnTo>
                    <a:pt x="105" y="249"/>
                  </a:lnTo>
                  <a:lnTo>
                    <a:pt x="105" y="252"/>
                  </a:lnTo>
                  <a:lnTo>
                    <a:pt x="108" y="256"/>
                  </a:lnTo>
                  <a:lnTo>
                    <a:pt x="109" y="259"/>
                  </a:lnTo>
                  <a:lnTo>
                    <a:pt x="109" y="265"/>
                  </a:lnTo>
                  <a:lnTo>
                    <a:pt x="111" y="269"/>
                  </a:lnTo>
                  <a:lnTo>
                    <a:pt x="113" y="275"/>
                  </a:lnTo>
                  <a:lnTo>
                    <a:pt x="115" y="279"/>
                  </a:lnTo>
                  <a:lnTo>
                    <a:pt x="116" y="283"/>
                  </a:lnTo>
                  <a:lnTo>
                    <a:pt x="118" y="286"/>
                  </a:lnTo>
                  <a:lnTo>
                    <a:pt x="118" y="289"/>
                  </a:lnTo>
                  <a:lnTo>
                    <a:pt x="119" y="293"/>
                  </a:lnTo>
                  <a:lnTo>
                    <a:pt x="121" y="296"/>
                  </a:lnTo>
                  <a:lnTo>
                    <a:pt x="122" y="297"/>
                  </a:lnTo>
                  <a:lnTo>
                    <a:pt x="123" y="302"/>
                  </a:lnTo>
                  <a:lnTo>
                    <a:pt x="123" y="304"/>
                  </a:lnTo>
                  <a:lnTo>
                    <a:pt x="125" y="307"/>
                  </a:lnTo>
                  <a:lnTo>
                    <a:pt x="126" y="310"/>
                  </a:lnTo>
                  <a:lnTo>
                    <a:pt x="128" y="313"/>
                  </a:lnTo>
                  <a:lnTo>
                    <a:pt x="129" y="317"/>
                  </a:lnTo>
                  <a:lnTo>
                    <a:pt x="131" y="320"/>
                  </a:lnTo>
                  <a:lnTo>
                    <a:pt x="131" y="324"/>
                  </a:lnTo>
                  <a:lnTo>
                    <a:pt x="133" y="327"/>
                  </a:lnTo>
                  <a:lnTo>
                    <a:pt x="136" y="330"/>
                  </a:lnTo>
                  <a:lnTo>
                    <a:pt x="136" y="331"/>
                  </a:lnTo>
                  <a:lnTo>
                    <a:pt x="139" y="334"/>
                  </a:lnTo>
                  <a:lnTo>
                    <a:pt x="140" y="337"/>
                  </a:lnTo>
                  <a:lnTo>
                    <a:pt x="140" y="341"/>
                  </a:lnTo>
                  <a:lnTo>
                    <a:pt x="143" y="344"/>
                  </a:lnTo>
                  <a:lnTo>
                    <a:pt x="145" y="347"/>
                  </a:lnTo>
                  <a:lnTo>
                    <a:pt x="146" y="350"/>
                  </a:lnTo>
                  <a:lnTo>
                    <a:pt x="148" y="354"/>
                  </a:lnTo>
                  <a:lnTo>
                    <a:pt x="150" y="357"/>
                  </a:lnTo>
                  <a:lnTo>
                    <a:pt x="152" y="358"/>
                  </a:lnTo>
                  <a:lnTo>
                    <a:pt x="153" y="363"/>
                  </a:lnTo>
                  <a:lnTo>
                    <a:pt x="155" y="364"/>
                  </a:lnTo>
                  <a:lnTo>
                    <a:pt x="158" y="367"/>
                  </a:lnTo>
                  <a:lnTo>
                    <a:pt x="160" y="374"/>
                  </a:lnTo>
                  <a:lnTo>
                    <a:pt x="166" y="378"/>
                  </a:lnTo>
                  <a:lnTo>
                    <a:pt x="170" y="384"/>
                  </a:lnTo>
                  <a:lnTo>
                    <a:pt x="175" y="388"/>
                  </a:lnTo>
                  <a:lnTo>
                    <a:pt x="179" y="393"/>
                  </a:lnTo>
                  <a:lnTo>
                    <a:pt x="183" y="395"/>
                  </a:lnTo>
                  <a:lnTo>
                    <a:pt x="187" y="400"/>
                  </a:lnTo>
                  <a:lnTo>
                    <a:pt x="193" y="403"/>
                  </a:lnTo>
                  <a:lnTo>
                    <a:pt x="199" y="405"/>
                  </a:lnTo>
                  <a:lnTo>
                    <a:pt x="204" y="408"/>
                  </a:lnTo>
                  <a:lnTo>
                    <a:pt x="207" y="408"/>
                  </a:lnTo>
                  <a:lnTo>
                    <a:pt x="209" y="410"/>
                  </a:lnTo>
                  <a:lnTo>
                    <a:pt x="212" y="411"/>
                  </a:lnTo>
                  <a:lnTo>
                    <a:pt x="214" y="411"/>
                  </a:lnTo>
                  <a:lnTo>
                    <a:pt x="220" y="411"/>
                  </a:lnTo>
                  <a:lnTo>
                    <a:pt x="224" y="411"/>
                  </a:lnTo>
                  <a:lnTo>
                    <a:pt x="230" y="411"/>
                  </a:lnTo>
                  <a:lnTo>
                    <a:pt x="234" y="411"/>
                  </a:lnTo>
                  <a:lnTo>
                    <a:pt x="239" y="410"/>
                  </a:lnTo>
                  <a:lnTo>
                    <a:pt x="244" y="408"/>
                  </a:lnTo>
                  <a:lnTo>
                    <a:pt x="248" y="408"/>
                  </a:lnTo>
                  <a:lnTo>
                    <a:pt x="251" y="407"/>
                  </a:lnTo>
                  <a:lnTo>
                    <a:pt x="254" y="404"/>
                  </a:lnTo>
                  <a:lnTo>
                    <a:pt x="257" y="403"/>
                  </a:lnTo>
                  <a:lnTo>
                    <a:pt x="261" y="398"/>
                  </a:lnTo>
                  <a:lnTo>
                    <a:pt x="264" y="395"/>
                  </a:lnTo>
                  <a:lnTo>
                    <a:pt x="267" y="393"/>
                  </a:lnTo>
                  <a:lnTo>
                    <a:pt x="268" y="390"/>
                  </a:lnTo>
                  <a:lnTo>
                    <a:pt x="271" y="387"/>
                  </a:lnTo>
                  <a:lnTo>
                    <a:pt x="274" y="384"/>
                  </a:lnTo>
                  <a:lnTo>
                    <a:pt x="275" y="381"/>
                  </a:lnTo>
                  <a:lnTo>
                    <a:pt x="277" y="377"/>
                  </a:lnTo>
                  <a:lnTo>
                    <a:pt x="278" y="374"/>
                  </a:lnTo>
                  <a:lnTo>
                    <a:pt x="280" y="370"/>
                  </a:lnTo>
                  <a:lnTo>
                    <a:pt x="280" y="366"/>
                  </a:lnTo>
                  <a:lnTo>
                    <a:pt x="281" y="363"/>
                  </a:lnTo>
                  <a:lnTo>
                    <a:pt x="283" y="358"/>
                  </a:lnTo>
                  <a:lnTo>
                    <a:pt x="284" y="356"/>
                  </a:lnTo>
                  <a:lnTo>
                    <a:pt x="284" y="351"/>
                  </a:lnTo>
                  <a:lnTo>
                    <a:pt x="284" y="348"/>
                  </a:lnTo>
                  <a:lnTo>
                    <a:pt x="284" y="344"/>
                  </a:lnTo>
                  <a:lnTo>
                    <a:pt x="285" y="341"/>
                  </a:lnTo>
                  <a:lnTo>
                    <a:pt x="284" y="337"/>
                  </a:lnTo>
                  <a:lnTo>
                    <a:pt x="284" y="334"/>
                  </a:lnTo>
                  <a:lnTo>
                    <a:pt x="284" y="331"/>
                  </a:lnTo>
                  <a:lnTo>
                    <a:pt x="284" y="330"/>
                  </a:lnTo>
                  <a:close/>
                </a:path>
              </a:pathLst>
            </a:custGeom>
            <a:solidFill>
              <a:srgbClr val="FFFFFF"/>
            </a:solidFill>
            <a:ln w="9525">
              <a:solidFill>
                <a:schemeClr val="tx1"/>
              </a:solidFill>
              <a:round/>
              <a:headEnd/>
              <a:tailEnd/>
            </a:ln>
          </p:spPr>
          <p:txBody>
            <a:bodyPr/>
            <a:lstStyle/>
            <a:p>
              <a:endParaRPr lang="en-US" sz="1600"/>
            </a:p>
          </p:txBody>
        </p:sp>
        <p:sp>
          <p:nvSpPr>
            <p:cNvPr id="22539" name="Freeform 10"/>
            <p:cNvSpPr>
              <a:spLocks/>
            </p:cNvSpPr>
            <p:nvPr/>
          </p:nvSpPr>
          <p:spPr bwMode="auto">
            <a:xfrm>
              <a:off x="1776" y="912"/>
              <a:ext cx="314" cy="278"/>
            </a:xfrm>
            <a:custGeom>
              <a:avLst/>
              <a:gdLst>
                <a:gd name="T0" fmla="*/ 10 w 942"/>
                <a:gd name="T1" fmla="*/ 24 h 833"/>
                <a:gd name="T2" fmla="*/ 17 w 942"/>
                <a:gd name="T3" fmla="*/ 16 h 833"/>
                <a:gd name="T4" fmla="*/ 24 w 942"/>
                <a:gd name="T5" fmla="*/ 10 h 833"/>
                <a:gd name="T6" fmla="*/ 33 w 942"/>
                <a:gd name="T7" fmla="*/ 5 h 833"/>
                <a:gd name="T8" fmla="*/ 41 w 942"/>
                <a:gd name="T9" fmla="*/ 2 h 833"/>
                <a:gd name="T10" fmla="*/ 49 w 942"/>
                <a:gd name="T11" fmla="*/ 0 h 833"/>
                <a:gd name="T12" fmla="*/ 56 w 942"/>
                <a:gd name="T13" fmla="*/ 0 h 833"/>
                <a:gd name="T14" fmla="*/ 63 w 942"/>
                <a:gd name="T15" fmla="*/ 0 h 833"/>
                <a:gd name="T16" fmla="*/ 68 w 942"/>
                <a:gd name="T17" fmla="*/ 1 h 833"/>
                <a:gd name="T18" fmla="*/ 73 w 942"/>
                <a:gd name="T19" fmla="*/ 2 h 833"/>
                <a:gd name="T20" fmla="*/ 77 w 942"/>
                <a:gd name="T21" fmla="*/ 4 h 833"/>
                <a:gd name="T22" fmla="*/ 81 w 942"/>
                <a:gd name="T23" fmla="*/ 6 h 833"/>
                <a:gd name="T24" fmla="*/ 83 w 942"/>
                <a:gd name="T25" fmla="*/ 10 h 833"/>
                <a:gd name="T26" fmla="*/ 87 w 942"/>
                <a:gd name="T27" fmla="*/ 13 h 833"/>
                <a:gd name="T28" fmla="*/ 91 w 942"/>
                <a:gd name="T29" fmla="*/ 12 h 833"/>
                <a:gd name="T30" fmla="*/ 94 w 942"/>
                <a:gd name="T31" fmla="*/ 11 h 833"/>
                <a:gd name="T32" fmla="*/ 99 w 942"/>
                <a:gd name="T33" fmla="*/ 11 h 833"/>
                <a:gd name="T34" fmla="*/ 103 w 942"/>
                <a:gd name="T35" fmla="*/ 14 h 833"/>
                <a:gd name="T36" fmla="*/ 105 w 942"/>
                <a:gd name="T37" fmla="*/ 19 h 833"/>
                <a:gd name="T38" fmla="*/ 104 w 942"/>
                <a:gd name="T39" fmla="*/ 22 h 833"/>
                <a:gd name="T40" fmla="*/ 104 w 942"/>
                <a:gd name="T41" fmla="*/ 26 h 833"/>
                <a:gd name="T42" fmla="*/ 102 w 942"/>
                <a:gd name="T43" fmla="*/ 30 h 833"/>
                <a:gd name="T44" fmla="*/ 98 w 942"/>
                <a:gd name="T45" fmla="*/ 34 h 833"/>
                <a:gd name="T46" fmla="*/ 92 w 942"/>
                <a:gd name="T47" fmla="*/ 36 h 833"/>
                <a:gd name="T48" fmla="*/ 87 w 942"/>
                <a:gd name="T49" fmla="*/ 34 h 833"/>
                <a:gd name="T50" fmla="*/ 87 w 942"/>
                <a:gd name="T51" fmla="*/ 30 h 833"/>
                <a:gd name="T52" fmla="*/ 85 w 942"/>
                <a:gd name="T53" fmla="*/ 26 h 833"/>
                <a:gd name="T54" fmla="*/ 81 w 942"/>
                <a:gd name="T55" fmla="*/ 25 h 833"/>
                <a:gd name="T56" fmla="*/ 76 w 942"/>
                <a:gd name="T57" fmla="*/ 27 h 833"/>
                <a:gd name="T58" fmla="*/ 72 w 942"/>
                <a:gd name="T59" fmla="*/ 27 h 833"/>
                <a:gd name="T60" fmla="*/ 68 w 942"/>
                <a:gd name="T61" fmla="*/ 25 h 833"/>
                <a:gd name="T62" fmla="*/ 63 w 942"/>
                <a:gd name="T63" fmla="*/ 24 h 833"/>
                <a:gd name="T64" fmla="*/ 56 w 942"/>
                <a:gd name="T65" fmla="*/ 23 h 833"/>
                <a:gd name="T66" fmla="*/ 49 w 942"/>
                <a:gd name="T67" fmla="*/ 24 h 833"/>
                <a:gd name="T68" fmla="*/ 40 w 942"/>
                <a:gd name="T69" fmla="*/ 27 h 833"/>
                <a:gd name="T70" fmla="*/ 34 w 942"/>
                <a:gd name="T71" fmla="*/ 32 h 833"/>
                <a:gd name="T72" fmla="*/ 30 w 942"/>
                <a:gd name="T73" fmla="*/ 37 h 833"/>
                <a:gd name="T74" fmla="*/ 27 w 942"/>
                <a:gd name="T75" fmla="*/ 43 h 833"/>
                <a:gd name="T76" fmla="*/ 26 w 942"/>
                <a:gd name="T77" fmla="*/ 49 h 833"/>
                <a:gd name="T78" fmla="*/ 26 w 942"/>
                <a:gd name="T79" fmla="*/ 55 h 833"/>
                <a:gd name="T80" fmla="*/ 26 w 942"/>
                <a:gd name="T81" fmla="*/ 60 h 833"/>
                <a:gd name="T82" fmla="*/ 26 w 942"/>
                <a:gd name="T83" fmla="*/ 65 h 833"/>
                <a:gd name="T84" fmla="*/ 27 w 942"/>
                <a:gd name="T85" fmla="*/ 69 h 833"/>
                <a:gd name="T86" fmla="*/ 29 w 942"/>
                <a:gd name="T87" fmla="*/ 72 h 833"/>
                <a:gd name="T88" fmla="*/ 31 w 942"/>
                <a:gd name="T89" fmla="*/ 77 h 833"/>
                <a:gd name="T90" fmla="*/ 27 w 942"/>
                <a:gd name="T91" fmla="*/ 80 h 833"/>
                <a:gd name="T92" fmla="*/ 24 w 942"/>
                <a:gd name="T93" fmla="*/ 80 h 833"/>
                <a:gd name="T94" fmla="*/ 19 w 942"/>
                <a:gd name="T95" fmla="*/ 82 h 833"/>
                <a:gd name="T96" fmla="*/ 15 w 942"/>
                <a:gd name="T97" fmla="*/ 85 h 833"/>
                <a:gd name="T98" fmla="*/ 11 w 942"/>
                <a:gd name="T99" fmla="*/ 89 h 833"/>
                <a:gd name="T100" fmla="*/ 10 w 942"/>
                <a:gd name="T101" fmla="*/ 92 h 833"/>
                <a:gd name="T102" fmla="*/ 6 w 942"/>
                <a:gd name="T103" fmla="*/ 91 h 833"/>
                <a:gd name="T104" fmla="*/ 4 w 942"/>
                <a:gd name="T105" fmla="*/ 87 h 833"/>
                <a:gd name="T106" fmla="*/ 2 w 942"/>
                <a:gd name="T107" fmla="*/ 78 h 833"/>
                <a:gd name="T108" fmla="*/ 0 w 942"/>
                <a:gd name="T109" fmla="*/ 68 h 833"/>
                <a:gd name="T110" fmla="*/ 0 w 942"/>
                <a:gd name="T111" fmla="*/ 56 h 833"/>
                <a:gd name="T112" fmla="*/ 1 w 942"/>
                <a:gd name="T113" fmla="*/ 44 h 833"/>
                <a:gd name="T114" fmla="*/ 5 w 942"/>
                <a:gd name="T115" fmla="*/ 34 h 83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942" h="833">
                  <a:moveTo>
                    <a:pt x="44" y="304"/>
                  </a:moveTo>
                  <a:lnTo>
                    <a:pt x="47" y="294"/>
                  </a:lnTo>
                  <a:lnTo>
                    <a:pt x="53" y="284"/>
                  </a:lnTo>
                  <a:lnTo>
                    <a:pt x="57" y="274"/>
                  </a:lnTo>
                  <a:lnTo>
                    <a:pt x="61" y="265"/>
                  </a:lnTo>
                  <a:lnTo>
                    <a:pt x="67" y="255"/>
                  </a:lnTo>
                  <a:lnTo>
                    <a:pt x="72" y="246"/>
                  </a:lnTo>
                  <a:lnTo>
                    <a:pt x="77" y="238"/>
                  </a:lnTo>
                  <a:lnTo>
                    <a:pt x="84" y="229"/>
                  </a:lnTo>
                  <a:lnTo>
                    <a:pt x="88" y="220"/>
                  </a:lnTo>
                  <a:lnTo>
                    <a:pt x="94" y="212"/>
                  </a:lnTo>
                  <a:lnTo>
                    <a:pt x="99" y="202"/>
                  </a:lnTo>
                  <a:lnTo>
                    <a:pt x="107" y="195"/>
                  </a:lnTo>
                  <a:lnTo>
                    <a:pt x="112" y="188"/>
                  </a:lnTo>
                  <a:lnTo>
                    <a:pt x="118" y="181"/>
                  </a:lnTo>
                  <a:lnTo>
                    <a:pt x="125" y="172"/>
                  </a:lnTo>
                  <a:lnTo>
                    <a:pt x="131" y="165"/>
                  </a:lnTo>
                  <a:lnTo>
                    <a:pt x="136" y="158"/>
                  </a:lnTo>
                  <a:lnTo>
                    <a:pt x="144" y="152"/>
                  </a:lnTo>
                  <a:lnTo>
                    <a:pt x="149" y="145"/>
                  </a:lnTo>
                  <a:lnTo>
                    <a:pt x="158" y="138"/>
                  </a:lnTo>
                  <a:lnTo>
                    <a:pt x="162" y="132"/>
                  </a:lnTo>
                  <a:lnTo>
                    <a:pt x="171" y="127"/>
                  </a:lnTo>
                  <a:lnTo>
                    <a:pt x="178" y="119"/>
                  </a:lnTo>
                  <a:lnTo>
                    <a:pt x="185" y="114"/>
                  </a:lnTo>
                  <a:lnTo>
                    <a:pt x="192" y="108"/>
                  </a:lnTo>
                  <a:lnTo>
                    <a:pt x="198" y="104"/>
                  </a:lnTo>
                  <a:lnTo>
                    <a:pt x="206" y="98"/>
                  </a:lnTo>
                  <a:lnTo>
                    <a:pt x="212" y="92"/>
                  </a:lnTo>
                  <a:lnTo>
                    <a:pt x="220" y="87"/>
                  </a:lnTo>
                  <a:lnTo>
                    <a:pt x="226" y="82"/>
                  </a:lnTo>
                  <a:lnTo>
                    <a:pt x="234" y="78"/>
                  </a:lnTo>
                  <a:lnTo>
                    <a:pt x="242" y="74"/>
                  </a:lnTo>
                  <a:lnTo>
                    <a:pt x="249" y="70"/>
                  </a:lnTo>
                  <a:lnTo>
                    <a:pt x="256" y="65"/>
                  </a:lnTo>
                  <a:lnTo>
                    <a:pt x="264" y="61"/>
                  </a:lnTo>
                  <a:lnTo>
                    <a:pt x="271" y="57"/>
                  </a:lnTo>
                  <a:lnTo>
                    <a:pt x="278" y="53"/>
                  </a:lnTo>
                  <a:lnTo>
                    <a:pt x="287" y="50"/>
                  </a:lnTo>
                  <a:lnTo>
                    <a:pt x="294" y="47"/>
                  </a:lnTo>
                  <a:lnTo>
                    <a:pt x="301" y="44"/>
                  </a:lnTo>
                  <a:lnTo>
                    <a:pt x="310" y="40"/>
                  </a:lnTo>
                  <a:lnTo>
                    <a:pt x="317" y="37"/>
                  </a:lnTo>
                  <a:lnTo>
                    <a:pt x="324" y="34"/>
                  </a:lnTo>
                  <a:lnTo>
                    <a:pt x="332" y="31"/>
                  </a:lnTo>
                  <a:lnTo>
                    <a:pt x="340" y="28"/>
                  </a:lnTo>
                  <a:lnTo>
                    <a:pt x="348" y="27"/>
                  </a:lnTo>
                  <a:lnTo>
                    <a:pt x="355" y="24"/>
                  </a:lnTo>
                  <a:lnTo>
                    <a:pt x="362" y="21"/>
                  </a:lnTo>
                  <a:lnTo>
                    <a:pt x="371" y="20"/>
                  </a:lnTo>
                  <a:lnTo>
                    <a:pt x="378" y="17"/>
                  </a:lnTo>
                  <a:lnTo>
                    <a:pt x="385" y="16"/>
                  </a:lnTo>
                  <a:lnTo>
                    <a:pt x="394" y="14"/>
                  </a:lnTo>
                  <a:lnTo>
                    <a:pt x="401" y="11"/>
                  </a:lnTo>
                  <a:lnTo>
                    <a:pt x="408" y="10"/>
                  </a:lnTo>
                  <a:lnTo>
                    <a:pt x="415" y="9"/>
                  </a:lnTo>
                  <a:lnTo>
                    <a:pt x="423" y="9"/>
                  </a:lnTo>
                  <a:lnTo>
                    <a:pt x="429" y="6"/>
                  </a:lnTo>
                  <a:lnTo>
                    <a:pt x="438" y="6"/>
                  </a:lnTo>
                  <a:lnTo>
                    <a:pt x="445" y="4"/>
                  </a:lnTo>
                  <a:lnTo>
                    <a:pt x="452" y="4"/>
                  </a:lnTo>
                  <a:lnTo>
                    <a:pt x="459" y="3"/>
                  </a:lnTo>
                  <a:lnTo>
                    <a:pt x="466" y="3"/>
                  </a:lnTo>
                  <a:lnTo>
                    <a:pt x="473" y="1"/>
                  </a:lnTo>
                  <a:lnTo>
                    <a:pt x="482" y="1"/>
                  </a:lnTo>
                  <a:lnTo>
                    <a:pt x="487" y="1"/>
                  </a:lnTo>
                  <a:lnTo>
                    <a:pt x="492" y="0"/>
                  </a:lnTo>
                  <a:lnTo>
                    <a:pt x="497" y="0"/>
                  </a:lnTo>
                  <a:lnTo>
                    <a:pt x="503" y="0"/>
                  </a:lnTo>
                  <a:lnTo>
                    <a:pt x="507" y="0"/>
                  </a:lnTo>
                  <a:lnTo>
                    <a:pt x="514" y="0"/>
                  </a:lnTo>
                  <a:lnTo>
                    <a:pt x="519" y="0"/>
                  </a:lnTo>
                  <a:lnTo>
                    <a:pt x="526" y="0"/>
                  </a:lnTo>
                  <a:lnTo>
                    <a:pt x="531" y="0"/>
                  </a:lnTo>
                  <a:lnTo>
                    <a:pt x="536" y="0"/>
                  </a:lnTo>
                  <a:lnTo>
                    <a:pt x="541" y="1"/>
                  </a:lnTo>
                  <a:lnTo>
                    <a:pt x="547" y="1"/>
                  </a:lnTo>
                  <a:lnTo>
                    <a:pt x="551" y="1"/>
                  </a:lnTo>
                  <a:lnTo>
                    <a:pt x="557" y="3"/>
                  </a:lnTo>
                  <a:lnTo>
                    <a:pt x="563" y="3"/>
                  </a:lnTo>
                  <a:lnTo>
                    <a:pt x="568" y="4"/>
                  </a:lnTo>
                  <a:lnTo>
                    <a:pt x="573" y="4"/>
                  </a:lnTo>
                  <a:lnTo>
                    <a:pt x="578" y="6"/>
                  </a:lnTo>
                  <a:lnTo>
                    <a:pt x="583" y="6"/>
                  </a:lnTo>
                  <a:lnTo>
                    <a:pt x="588" y="6"/>
                  </a:lnTo>
                  <a:lnTo>
                    <a:pt x="594" y="7"/>
                  </a:lnTo>
                  <a:lnTo>
                    <a:pt x="598" y="9"/>
                  </a:lnTo>
                  <a:lnTo>
                    <a:pt x="604" y="9"/>
                  </a:lnTo>
                  <a:lnTo>
                    <a:pt x="608" y="9"/>
                  </a:lnTo>
                  <a:lnTo>
                    <a:pt x="614" y="10"/>
                  </a:lnTo>
                  <a:lnTo>
                    <a:pt x="618" y="11"/>
                  </a:lnTo>
                  <a:lnTo>
                    <a:pt x="622" y="11"/>
                  </a:lnTo>
                  <a:lnTo>
                    <a:pt x="628" y="14"/>
                  </a:lnTo>
                  <a:lnTo>
                    <a:pt x="632" y="16"/>
                  </a:lnTo>
                  <a:lnTo>
                    <a:pt x="637" y="16"/>
                  </a:lnTo>
                  <a:lnTo>
                    <a:pt x="642" y="17"/>
                  </a:lnTo>
                  <a:lnTo>
                    <a:pt x="647" y="18"/>
                  </a:lnTo>
                  <a:lnTo>
                    <a:pt x="651" y="20"/>
                  </a:lnTo>
                  <a:lnTo>
                    <a:pt x="654" y="21"/>
                  </a:lnTo>
                  <a:lnTo>
                    <a:pt x="658" y="21"/>
                  </a:lnTo>
                  <a:lnTo>
                    <a:pt x="662" y="23"/>
                  </a:lnTo>
                  <a:lnTo>
                    <a:pt x="666" y="24"/>
                  </a:lnTo>
                  <a:lnTo>
                    <a:pt x="671" y="24"/>
                  </a:lnTo>
                  <a:lnTo>
                    <a:pt x="675" y="27"/>
                  </a:lnTo>
                  <a:lnTo>
                    <a:pt x="678" y="28"/>
                  </a:lnTo>
                  <a:lnTo>
                    <a:pt x="681" y="30"/>
                  </a:lnTo>
                  <a:lnTo>
                    <a:pt x="685" y="30"/>
                  </a:lnTo>
                  <a:lnTo>
                    <a:pt x="688" y="31"/>
                  </a:lnTo>
                  <a:lnTo>
                    <a:pt x="691" y="33"/>
                  </a:lnTo>
                  <a:lnTo>
                    <a:pt x="695" y="34"/>
                  </a:lnTo>
                  <a:lnTo>
                    <a:pt x="698" y="36"/>
                  </a:lnTo>
                  <a:lnTo>
                    <a:pt x="701" y="37"/>
                  </a:lnTo>
                  <a:lnTo>
                    <a:pt x="703" y="38"/>
                  </a:lnTo>
                  <a:lnTo>
                    <a:pt x="709" y="40"/>
                  </a:lnTo>
                  <a:lnTo>
                    <a:pt x="715" y="44"/>
                  </a:lnTo>
                  <a:lnTo>
                    <a:pt x="718" y="47"/>
                  </a:lnTo>
                  <a:lnTo>
                    <a:pt x="722" y="50"/>
                  </a:lnTo>
                  <a:lnTo>
                    <a:pt x="725" y="51"/>
                  </a:lnTo>
                  <a:lnTo>
                    <a:pt x="729" y="54"/>
                  </a:lnTo>
                  <a:lnTo>
                    <a:pt x="730" y="57"/>
                  </a:lnTo>
                  <a:lnTo>
                    <a:pt x="732" y="58"/>
                  </a:lnTo>
                  <a:lnTo>
                    <a:pt x="732" y="61"/>
                  </a:lnTo>
                  <a:lnTo>
                    <a:pt x="733" y="64"/>
                  </a:lnTo>
                  <a:lnTo>
                    <a:pt x="735" y="67"/>
                  </a:lnTo>
                  <a:lnTo>
                    <a:pt x="736" y="71"/>
                  </a:lnTo>
                  <a:lnTo>
                    <a:pt x="737" y="74"/>
                  </a:lnTo>
                  <a:lnTo>
                    <a:pt x="739" y="78"/>
                  </a:lnTo>
                  <a:lnTo>
                    <a:pt x="740" y="81"/>
                  </a:lnTo>
                  <a:lnTo>
                    <a:pt x="745" y="87"/>
                  </a:lnTo>
                  <a:lnTo>
                    <a:pt x="746" y="90"/>
                  </a:lnTo>
                  <a:lnTo>
                    <a:pt x="750" y="95"/>
                  </a:lnTo>
                  <a:lnTo>
                    <a:pt x="753" y="100"/>
                  </a:lnTo>
                  <a:lnTo>
                    <a:pt x="759" y="104"/>
                  </a:lnTo>
                  <a:lnTo>
                    <a:pt x="762" y="107"/>
                  </a:lnTo>
                  <a:lnTo>
                    <a:pt x="767" y="111"/>
                  </a:lnTo>
                  <a:lnTo>
                    <a:pt x="769" y="112"/>
                  </a:lnTo>
                  <a:lnTo>
                    <a:pt x="772" y="114"/>
                  </a:lnTo>
                  <a:lnTo>
                    <a:pt x="777" y="115"/>
                  </a:lnTo>
                  <a:lnTo>
                    <a:pt x="779" y="117"/>
                  </a:lnTo>
                  <a:lnTo>
                    <a:pt x="784" y="118"/>
                  </a:lnTo>
                  <a:lnTo>
                    <a:pt x="790" y="118"/>
                  </a:lnTo>
                  <a:lnTo>
                    <a:pt x="793" y="118"/>
                  </a:lnTo>
                  <a:lnTo>
                    <a:pt x="796" y="118"/>
                  </a:lnTo>
                  <a:lnTo>
                    <a:pt x="799" y="118"/>
                  </a:lnTo>
                  <a:lnTo>
                    <a:pt x="803" y="117"/>
                  </a:lnTo>
                  <a:lnTo>
                    <a:pt x="806" y="115"/>
                  </a:lnTo>
                  <a:lnTo>
                    <a:pt x="808" y="114"/>
                  </a:lnTo>
                  <a:lnTo>
                    <a:pt x="813" y="114"/>
                  </a:lnTo>
                  <a:lnTo>
                    <a:pt x="816" y="112"/>
                  </a:lnTo>
                  <a:lnTo>
                    <a:pt x="818" y="111"/>
                  </a:lnTo>
                  <a:lnTo>
                    <a:pt x="821" y="110"/>
                  </a:lnTo>
                  <a:lnTo>
                    <a:pt x="824" y="108"/>
                  </a:lnTo>
                  <a:lnTo>
                    <a:pt x="828" y="107"/>
                  </a:lnTo>
                  <a:lnTo>
                    <a:pt x="831" y="105"/>
                  </a:lnTo>
                  <a:lnTo>
                    <a:pt x="834" y="104"/>
                  </a:lnTo>
                  <a:lnTo>
                    <a:pt x="838" y="102"/>
                  </a:lnTo>
                  <a:lnTo>
                    <a:pt x="841" y="100"/>
                  </a:lnTo>
                  <a:lnTo>
                    <a:pt x="845" y="100"/>
                  </a:lnTo>
                  <a:lnTo>
                    <a:pt x="848" y="98"/>
                  </a:lnTo>
                  <a:lnTo>
                    <a:pt x="850" y="97"/>
                  </a:lnTo>
                  <a:lnTo>
                    <a:pt x="854" y="97"/>
                  </a:lnTo>
                  <a:lnTo>
                    <a:pt x="855" y="94"/>
                  </a:lnTo>
                  <a:lnTo>
                    <a:pt x="861" y="92"/>
                  </a:lnTo>
                  <a:lnTo>
                    <a:pt x="862" y="92"/>
                  </a:lnTo>
                  <a:lnTo>
                    <a:pt x="865" y="92"/>
                  </a:lnTo>
                  <a:lnTo>
                    <a:pt x="871" y="92"/>
                  </a:lnTo>
                  <a:lnTo>
                    <a:pt x="875" y="92"/>
                  </a:lnTo>
                  <a:lnTo>
                    <a:pt x="880" y="95"/>
                  </a:lnTo>
                  <a:lnTo>
                    <a:pt x="887" y="97"/>
                  </a:lnTo>
                  <a:lnTo>
                    <a:pt x="892" y="98"/>
                  </a:lnTo>
                  <a:lnTo>
                    <a:pt x="897" y="101"/>
                  </a:lnTo>
                  <a:lnTo>
                    <a:pt x="901" y="102"/>
                  </a:lnTo>
                  <a:lnTo>
                    <a:pt x="905" y="105"/>
                  </a:lnTo>
                  <a:lnTo>
                    <a:pt x="909" y="108"/>
                  </a:lnTo>
                  <a:lnTo>
                    <a:pt x="914" y="111"/>
                  </a:lnTo>
                  <a:lnTo>
                    <a:pt x="916" y="114"/>
                  </a:lnTo>
                  <a:lnTo>
                    <a:pt x="921" y="117"/>
                  </a:lnTo>
                  <a:lnTo>
                    <a:pt x="924" y="119"/>
                  </a:lnTo>
                  <a:lnTo>
                    <a:pt x="926" y="124"/>
                  </a:lnTo>
                  <a:lnTo>
                    <a:pt x="928" y="128"/>
                  </a:lnTo>
                  <a:lnTo>
                    <a:pt x="931" y="131"/>
                  </a:lnTo>
                  <a:lnTo>
                    <a:pt x="932" y="135"/>
                  </a:lnTo>
                  <a:lnTo>
                    <a:pt x="935" y="139"/>
                  </a:lnTo>
                  <a:lnTo>
                    <a:pt x="936" y="144"/>
                  </a:lnTo>
                  <a:lnTo>
                    <a:pt x="939" y="148"/>
                  </a:lnTo>
                  <a:lnTo>
                    <a:pt x="939" y="154"/>
                  </a:lnTo>
                  <a:lnTo>
                    <a:pt x="939" y="158"/>
                  </a:lnTo>
                  <a:lnTo>
                    <a:pt x="941" y="164"/>
                  </a:lnTo>
                  <a:lnTo>
                    <a:pt x="941" y="168"/>
                  </a:lnTo>
                  <a:lnTo>
                    <a:pt x="941" y="171"/>
                  </a:lnTo>
                  <a:lnTo>
                    <a:pt x="941" y="174"/>
                  </a:lnTo>
                  <a:lnTo>
                    <a:pt x="941" y="176"/>
                  </a:lnTo>
                  <a:lnTo>
                    <a:pt x="942" y="181"/>
                  </a:lnTo>
                  <a:lnTo>
                    <a:pt x="941" y="183"/>
                  </a:lnTo>
                  <a:lnTo>
                    <a:pt x="941" y="186"/>
                  </a:lnTo>
                  <a:lnTo>
                    <a:pt x="941" y="189"/>
                  </a:lnTo>
                  <a:lnTo>
                    <a:pt x="941" y="192"/>
                  </a:lnTo>
                  <a:lnTo>
                    <a:pt x="939" y="195"/>
                  </a:lnTo>
                  <a:lnTo>
                    <a:pt x="939" y="198"/>
                  </a:lnTo>
                  <a:lnTo>
                    <a:pt x="939" y="201"/>
                  </a:lnTo>
                  <a:lnTo>
                    <a:pt x="939" y="205"/>
                  </a:lnTo>
                  <a:lnTo>
                    <a:pt x="936" y="208"/>
                  </a:lnTo>
                  <a:lnTo>
                    <a:pt x="936" y="210"/>
                  </a:lnTo>
                  <a:lnTo>
                    <a:pt x="936" y="215"/>
                  </a:lnTo>
                  <a:lnTo>
                    <a:pt x="935" y="218"/>
                  </a:lnTo>
                  <a:lnTo>
                    <a:pt x="934" y="220"/>
                  </a:lnTo>
                  <a:lnTo>
                    <a:pt x="934" y="225"/>
                  </a:lnTo>
                  <a:lnTo>
                    <a:pt x="934" y="228"/>
                  </a:lnTo>
                  <a:lnTo>
                    <a:pt x="934" y="233"/>
                  </a:lnTo>
                  <a:lnTo>
                    <a:pt x="932" y="235"/>
                  </a:lnTo>
                  <a:lnTo>
                    <a:pt x="931" y="238"/>
                  </a:lnTo>
                  <a:lnTo>
                    <a:pt x="931" y="240"/>
                  </a:lnTo>
                  <a:lnTo>
                    <a:pt x="929" y="243"/>
                  </a:lnTo>
                  <a:lnTo>
                    <a:pt x="928" y="246"/>
                  </a:lnTo>
                  <a:lnTo>
                    <a:pt x="926" y="249"/>
                  </a:lnTo>
                  <a:lnTo>
                    <a:pt x="926" y="252"/>
                  </a:lnTo>
                  <a:lnTo>
                    <a:pt x="925" y="255"/>
                  </a:lnTo>
                  <a:lnTo>
                    <a:pt x="924" y="259"/>
                  </a:lnTo>
                  <a:lnTo>
                    <a:pt x="921" y="265"/>
                  </a:lnTo>
                  <a:lnTo>
                    <a:pt x="918" y="270"/>
                  </a:lnTo>
                  <a:lnTo>
                    <a:pt x="915" y="274"/>
                  </a:lnTo>
                  <a:lnTo>
                    <a:pt x="911" y="279"/>
                  </a:lnTo>
                  <a:lnTo>
                    <a:pt x="908" y="283"/>
                  </a:lnTo>
                  <a:lnTo>
                    <a:pt x="904" y="289"/>
                  </a:lnTo>
                  <a:lnTo>
                    <a:pt x="901" y="292"/>
                  </a:lnTo>
                  <a:lnTo>
                    <a:pt x="897" y="296"/>
                  </a:lnTo>
                  <a:lnTo>
                    <a:pt x="892" y="299"/>
                  </a:lnTo>
                  <a:lnTo>
                    <a:pt x="889" y="302"/>
                  </a:lnTo>
                  <a:lnTo>
                    <a:pt x="885" y="306"/>
                  </a:lnTo>
                  <a:lnTo>
                    <a:pt x="880" y="309"/>
                  </a:lnTo>
                  <a:lnTo>
                    <a:pt x="877" y="310"/>
                  </a:lnTo>
                  <a:lnTo>
                    <a:pt x="871" y="313"/>
                  </a:lnTo>
                  <a:lnTo>
                    <a:pt x="867" y="316"/>
                  </a:lnTo>
                  <a:lnTo>
                    <a:pt x="862" y="317"/>
                  </a:lnTo>
                  <a:lnTo>
                    <a:pt x="858" y="319"/>
                  </a:lnTo>
                  <a:lnTo>
                    <a:pt x="853" y="320"/>
                  </a:lnTo>
                  <a:lnTo>
                    <a:pt x="848" y="321"/>
                  </a:lnTo>
                  <a:lnTo>
                    <a:pt x="843" y="321"/>
                  </a:lnTo>
                  <a:lnTo>
                    <a:pt x="837" y="323"/>
                  </a:lnTo>
                  <a:lnTo>
                    <a:pt x="831" y="323"/>
                  </a:lnTo>
                  <a:lnTo>
                    <a:pt x="827" y="323"/>
                  </a:lnTo>
                  <a:lnTo>
                    <a:pt x="821" y="321"/>
                  </a:lnTo>
                  <a:lnTo>
                    <a:pt x="816" y="320"/>
                  </a:lnTo>
                  <a:lnTo>
                    <a:pt x="811" y="320"/>
                  </a:lnTo>
                  <a:lnTo>
                    <a:pt x="807" y="319"/>
                  </a:lnTo>
                  <a:lnTo>
                    <a:pt x="803" y="317"/>
                  </a:lnTo>
                  <a:lnTo>
                    <a:pt x="799" y="313"/>
                  </a:lnTo>
                  <a:lnTo>
                    <a:pt x="794" y="311"/>
                  </a:lnTo>
                  <a:lnTo>
                    <a:pt x="791" y="310"/>
                  </a:lnTo>
                  <a:lnTo>
                    <a:pt x="787" y="304"/>
                  </a:lnTo>
                  <a:lnTo>
                    <a:pt x="784" y="300"/>
                  </a:lnTo>
                  <a:lnTo>
                    <a:pt x="783" y="296"/>
                  </a:lnTo>
                  <a:lnTo>
                    <a:pt x="781" y="293"/>
                  </a:lnTo>
                  <a:lnTo>
                    <a:pt x="780" y="290"/>
                  </a:lnTo>
                  <a:lnTo>
                    <a:pt x="779" y="287"/>
                  </a:lnTo>
                  <a:lnTo>
                    <a:pt x="779" y="283"/>
                  </a:lnTo>
                  <a:lnTo>
                    <a:pt x="779" y="280"/>
                  </a:lnTo>
                  <a:lnTo>
                    <a:pt x="779" y="277"/>
                  </a:lnTo>
                  <a:lnTo>
                    <a:pt x="779" y="274"/>
                  </a:lnTo>
                  <a:lnTo>
                    <a:pt x="779" y="270"/>
                  </a:lnTo>
                  <a:lnTo>
                    <a:pt x="777" y="267"/>
                  </a:lnTo>
                  <a:lnTo>
                    <a:pt x="777" y="265"/>
                  </a:lnTo>
                  <a:lnTo>
                    <a:pt x="777" y="260"/>
                  </a:lnTo>
                  <a:lnTo>
                    <a:pt x="776" y="257"/>
                  </a:lnTo>
                  <a:lnTo>
                    <a:pt x="774" y="255"/>
                  </a:lnTo>
                  <a:lnTo>
                    <a:pt x="773" y="252"/>
                  </a:lnTo>
                  <a:lnTo>
                    <a:pt x="772" y="249"/>
                  </a:lnTo>
                  <a:lnTo>
                    <a:pt x="769" y="243"/>
                  </a:lnTo>
                  <a:lnTo>
                    <a:pt x="766" y="239"/>
                  </a:lnTo>
                  <a:lnTo>
                    <a:pt x="762" y="236"/>
                  </a:lnTo>
                  <a:lnTo>
                    <a:pt x="759" y="235"/>
                  </a:lnTo>
                  <a:lnTo>
                    <a:pt x="756" y="233"/>
                  </a:lnTo>
                  <a:lnTo>
                    <a:pt x="753" y="233"/>
                  </a:lnTo>
                  <a:lnTo>
                    <a:pt x="749" y="230"/>
                  </a:lnTo>
                  <a:lnTo>
                    <a:pt x="746" y="229"/>
                  </a:lnTo>
                  <a:lnTo>
                    <a:pt x="743" y="229"/>
                  </a:lnTo>
                  <a:lnTo>
                    <a:pt x="739" y="229"/>
                  </a:lnTo>
                  <a:lnTo>
                    <a:pt x="735" y="226"/>
                  </a:lnTo>
                  <a:lnTo>
                    <a:pt x="730" y="226"/>
                  </a:lnTo>
                  <a:lnTo>
                    <a:pt x="725" y="226"/>
                  </a:lnTo>
                  <a:lnTo>
                    <a:pt x="722" y="228"/>
                  </a:lnTo>
                  <a:lnTo>
                    <a:pt x="716" y="229"/>
                  </a:lnTo>
                  <a:lnTo>
                    <a:pt x="713" y="229"/>
                  </a:lnTo>
                  <a:lnTo>
                    <a:pt x="709" y="232"/>
                  </a:lnTo>
                  <a:lnTo>
                    <a:pt x="705" y="233"/>
                  </a:lnTo>
                  <a:lnTo>
                    <a:pt x="701" y="235"/>
                  </a:lnTo>
                  <a:lnTo>
                    <a:pt x="696" y="238"/>
                  </a:lnTo>
                  <a:lnTo>
                    <a:pt x="691" y="239"/>
                  </a:lnTo>
                  <a:lnTo>
                    <a:pt x="685" y="242"/>
                  </a:lnTo>
                  <a:lnTo>
                    <a:pt x="683" y="243"/>
                  </a:lnTo>
                  <a:lnTo>
                    <a:pt x="681" y="245"/>
                  </a:lnTo>
                  <a:lnTo>
                    <a:pt x="678" y="246"/>
                  </a:lnTo>
                  <a:lnTo>
                    <a:pt x="675" y="247"/>
                  </a:lnTo>
                  <a:lnTo>
                    <a:pt x="672" y="246"/>
                  </a:lnTo>
                  <a:lnTo>
                    <a:pt x="669" y="246"/>
                  </a:lnTo>
                  <a:lnTo>
                    <a:pt x="666" y="246"/>
                  </a:lnTo>
                  <a:lnTo>
                    <a:pt x="662" y="245"/>
                  </a:lnTo>
                  <a:lnTo>
                    <a:pt x="656" y="243"/>
                  </a:lnTo>
                  <a:lnTo>
                    <a:pt x="651" y="242"/>
                  </a:lnTo>
                  <a:lnTo>
                    <a:pt x="649" y="240"/>
                  </a:lnTo>
                  <a:lnTo>
                    <a:pt x="647" y="239"/>
                  </a:lnTo>
                  <a:lnTo>
                    <a:pt x="644" y="238"/>
                  </a:lnTo>
                  <a:lnTo>
                    <a:pt x="641" y="236"/>
                  </a:lnTo>
                  <a:lnTo>
                    <a:pt x="637" y="236"/>
                  </a:lnTo>
                  <a:lnTo>
                    <a:pt x="632" y="233"/>
                  </a:lnTo>
                  <a:lnTo>
                    <a:pt x="628" y="233"/>
                  </a:lnTo>
                  <a:lnTo>
                    <a:pt x="625" y="230"/>
                  </a:lnTo>
                  <a:lnTo>
                    <a:pt x="621" y="229"/>
                  </a:lnTo>
                  <a:lnTo>
                    <a:pt x="617" y="228"/>
                  </a:lnTo>
                  <a:lnTo>
                    <a:pt x="614" y="226"/>
                  </a:lnTo>
                  <a:lnTo>
                    <a:pt x="610" y="225"/>
                  </a:lnTo>
                  <a:lnTo>
                    <a:pt x="604" y="223"/>
                  </a:lnTo>
                  <a:lnTo>
                    <a:pt x="600" y="220"/>
                  </a:lnTo>
                  <a:lnTo>
                    <a:pt x="597" y="220"/>
                  </a:lnTo>
                  <a:lnTo>
                    <a:pt x="591" y="218"/>
                  </a:lnTo>
                  <a:lnTo>
                    <a:pt x="585" y="218"/>
                  </a:lnTo>
                  <a:lnTo>
                    <a:pt x="581" y="216"/>
                  </a:lnTo>
                  <a:lnTo>
                    <a:pt x="575" y="215"/>
                  </a:lnTo>
                  <a:lnTo>
                    <a:pt x="571" y="213"/>
                  </a:lnTo>
                  <a:lnTo>
                    <a:pt x="566" y="212"/>
                  </a:lnTo>
                  <a:lnTo>
                    <a:pt x="560" y="210"/>
                  </a:lnTo>
                  <a:lnTo>
                    <a:pt x="554" y="210"/>
                  </a:lnTo>
                  <a:lnTo>
                    <a:pt x="550" y="210"/>
                  </a:lnTo>
                  <a:lnTo>
                    <a:pt x="543" y="208"/>
                  </a:lnTo>
                  <a:lnTo>
                    <a:pt x="537" y="208"/>
                  </a:lnTo>
                  <a:lnTo>
                    <a:pt x="531" y="208"/>
                  </a:lnTo>
                  <a:lnTo>
                    <a:pt x="526" y="208"/>
                  </a:lnTo>
                  <a:lnTo>
                    <a:pt x="519" y="206"/>
                  </a:lnTo>
                  <a:lnTo>
                    <a:pt x="513" y="206"/>
                  </a:lnTo>
                  <a:lnTo>
                    <a:pt x="507" y="206"/>
                  </a:lnTo>
                  <a:lnTo>
                    <a:pt x="500" y="206"/>
                  </a:lnTo>
                  <a:lnTo>
                    <a:pt x="494" y="206"/>
                  </a:lnTo>
                  <a:lnTo>
                    <a:pt x="487" y="206"/>
                  </a:lnTo>
                  <a:lnTo>
                    <a:pt x="482" y="208"/>
                  </a:lnTo>
                  <a:lnTo>
                    <a:pt x="475" y="209"/>
                  </a:lnTo>
                  <a:lnTo>
                    <a:pt x="467" y="209"/>
                  </a:lnTo>
                  <a:lnTo>
                    <a:pt x="460" y="210"/>
                  </a:lnTo>
                  <a:lnTo>
                    <a:pt x="453" y="212"/>
                  </a:lnTo>
                  <a:lnTo>
                    <a:pt x="446" y="212"/>
                  </a:lnTo>
                  <a:lnTo>
                    <a:pt x="439" y="215"/>
                  </a:lnTo>
                  <a:lnTo>
                    <a:pt x="432" y="216"/>
                  </a:lnTo>
                  <a:lnTo>
                    <a:pt x="425" y="218"/>
                  </a:lnTo>
                  <a:lnTo>
                    <a:pt x="418" y="220"/>
                  </a:lnTo>
                  <a:lnTo>
                    <a:pt x="411" y="223"/>
                  </a:lnTo>
                  <a:lnTo>
                    <a:pt x="404" y="226"/>
                  </a:lnTo>
                  <a:lnTo>
                    <a:pt x="395" y="229"/>
                  </a:lnTo>
                  <a:lnTo>
                    <a:pt x="388" y="233"/>
                  </a:lnTo>
                  <a:lnTo>
                    <a:pt x="379" y="236"/>
                  </a:lnTo>
                  <a:lnTo>
                    <a:pt x="372" y="242"/>
                  </a:lnTo>
                  <a:lnTo>
                    <a:pt x="364" y="245"/>
                  </a:lnTo>
                  <a:lnTo>
                    <a:pt x="357" y="249"/>
                  </a:lnTo>
                  <a:lnTo>
                    <a:pt x="351" y="252"/>
                  </a:lnTo>
                  <a:lnTo>
                    <a:pt x="344" y="257"/>
                  </a:lnTo>
                  <a:lnTo>
                    <a:pt x="340" y="260"/>
                  </a:lnTo>
                  <a:lnTo>
                    <a:pt x="332" y="265"/>
                  </a:lnTo>
                  <a:lnTo>
                    <a:pt x="327" y="269"/>
                  </a:lnTo>
                  <a:lnTo>
                    <a:pt x="323" y="273"/>
                  </a:lnTo>
                  <a:lnTo>
                    <a:pt x="318" y="277"/>
                  </a:lnTo>
                  <a:lnTo>
                    <a:pt x="314" y="282"/>
                  </a:lnTo>
                  <a:lnTo>
                    <a:pt x="308" y="286"/>
                  </a:lnTo>
                  <a:lnTo>
                    <a:pt x="304" y="292"/>
                  </a:lnTo>
                  <a:lnTo>
                    <a:pt x="300" y="296"/>
                  </a:lnTo>
                  <a:lnTo>
                    <a:pt x="296" y="300"/>
                  </a:lnTo>
                  <a:lnTo>
                    <a:pt x="290" y="304"/>
                  </a:lnTo>
                  <a:lnTo>
                    <a:pt x="288" y="310"/>
                  </a:lnTo>
                  <a:lnTo>
                    <a:pt x="284" y="314"/>
                  </a:lnTo>
                  <a:lnTo>
                    <a:pt x="280" y="320"/>
                  </a:lnTo>
                  <a:lnTo>
                    <a:pt x="277" y="324"/>
                  </a:lnTo>
                  <a:lnTo>
                    <a:pt x="273" y="330"/>
                  </a:lnTo>
                  <a:lnTo>
                    <a:pt x="270" y="334"/>
                  </a:lnTo>
                  <a:lnTo>
                    <a:pt x="269" y="338"/>
                  </a:lnTo>
                  <a:lnTo>
                    <a:pt x="264" y="346"/>
                  </a:lnTo>
                  <a:lnTo>
                    <a:pt x="263" y="350"/>
                  </a:lnTo>
                  <a:lnTo>
                    <a:pt x="260" y="356"/>
                  </a:lnTo>
                  <a:lnTo>
                    <a:pt x="259" y="361"/>
                  </a:lnTo>
                  <a:lnTo>
                    <a:pt x="254" y="366"/>
                  </a:lnTo>
                  <a:lnTo>
                    <a:pt x="253" y="373"/>
                  </a:lnTo>
                  <a:lnTo>
                    <a:pt x="250" y="377"/>
                  </a:lnTo>
                  <a:lnTo>
                    <a:pt x="249" y="383"/>
                  </a:lnTo>
                  <a:lnTo>
                    <a:pt x="247" y="387"/>
                  </a:lnTo>
                  <a:lnTo>
                    <a:pt x="246" y="393"/>
                  </a:lnTo>
                  <a:lnTo>
                    <a:pt x="243" y="398"/>
                  </a:lnTo>
                  <a:lnTo>
                    <a:pt x="243" y="404"/>
                  </a:lnTo>
                  <a:lnTo>
                    <a:pt x="242" y="408"/>
                  </a:lnTo>
                  <a:lnTo>
                    <a:pt x="240" y="414"/>
                  </a:lnTo>
                  <a:lnTo>
                    <a:pt x="239" y="420"/>
                  </a:lnTo>
                  <a:lnTo>
                    <a:pt x="239" y="425"/>
                  </a:lnTo>
                  <a:lnTo>
                    <a:pt x="237" y="431"/>
                  </a:lnTo>
                  <a:lnTo>
                    <a:pt x="236" y="437"/>
                  </a:lnTo>
                  <a:lnTo>
                    <a:pt x="236" y="441"/>
                  </a:lnTo>
                  <a:lnTo>
                    <a:pt x="234" y="447"/>
                  </a:lnTo>
                  <a:lnTo>
                    <a:pt x="233" y="454"/>
                  </a:lnTo>
                  <a:lnTo>
                    <a:pt x="233" y="458"/>
                  </a:lnTo>
                  <a:lnTo>
                    <a:pt x="233" y="464"/>
                  </a:lnTo>
                  <a:lnTo>
                    <a:pt x="233" y="469"/>
                  </a:lnTo>
                  <a:lnTo>
                    <a:pt x="232" y="474"/>
                  </a:lnTo>
                  <a:lnTo>
                    <a:pt x="232" y="479"/>
                  </a:lnTo>
                  <a:lnTo>
                    <a:pt x="232" y="485"/>
                  </a:lnTo>
                  <a:lnTo>
                    <a:pt x="232" y="491"/>
                  </a:lnTo>
                  <a:lnTo>
                    <a:pt x="230" y="495"/>
                  </a:lnTo>
                  <a:lnTo>
                    <a:pt x="230" y="499"/>
                  </a:lnTo>
                  <a:lnTo>
                    <a:pt x="230" y="505"/>
                  </a:lnTo>
                  <a:lnTo>
                    <a:pt x="230" y="511"/>
                  </a:lnTo>
                  <a:lnTo>
                    <a:pt x="230" y="515"/>
                  </a:lnTo>
                  <a:lnTo>
                    <a:pt x="230" y="519"/>
                  </a:lnTo>
                  <a:lnTo>
                    <a:pt x="230" y="525"/>
                  </a:lnTo>
                  <a:lnTo>
                    <a:pt x="232" y="529"/>
                  </a:lnTo>
                  <a:lnTo>
                    <a:pt x="232" y="535"/>
                  </a:lnTo>
                  <a:lnTo>
                    <a:pt x="232" y="539"/>
                  </a:lnTo>
                  <a:lnTo>
                    <a:pt x="232" y="543"/>
                  </a:lnTo>
                  <a:lnTo>
                    <a:pt x="232" y="548"/>
                  </a:lnTo>
                  <a:lnTo>
                    <a:pt x="232" y="552"/>
                  </a:lnTo>
                  <a:lnTo>
                    <a:pt x="233" y="556"/>
                  </a:lnTo>
                  <a:lnTo>
                    <a:pt x="233" y="560"/>
                  </a:lnTo>
                  <a:lnTo>
                    <a:pt x="233" y="566"/>
                  </a:lnTo>
                  <a:lnTo>
                    <a:pt x="233" y="569"/>
                  </a:lnTo>
                  <a:lnTo>
                    <a:pt x="233" y="573"/>
                  </a:lnTo>
                  <a:lnTo>
                    <a:pt x="233" y="576"/>
                  </a:lnTo>
                  <a:lnTo>
                    <a:pt x="234" y="580"/>
                  </a:lnTo>
                  <a:lnTo>
                    <a:pt x="234" y="585"/>
                  </a:lnTo>
                  <a:lnTo>
                    <a:pt x="236" y="589"/>
                  </a:lnTo>
                  <a:lnTo>
                    <a:pt x="236" y="592"/>
                  </a:lnTo>
                  <a:lnTo>
                    <a:pt x="237" y="596"/>
                  </a:lnTo>
                  <a:lnTo>
                    <a:pt x="239" y="599"/>
                  </a:lnTo>
                  <a:lnTo>
                    <a:pt x="239" y="603"/>
                  </a:lnTo>
                  <a:lnTo>
                    <a:pt x="239" y="606"/>
                  </a:lnTo>
                  <a:lnTo>
                    <a:pt x="240" y="610"/>
                  </a:lnTo>
                  <a:lnTo>
                    <a:pt x="242" y="613"/>
                  </a:lnTo>
                  <a:lnTo>
                    <a:pt x="242" y="616"/>
                  </a:lnTo>
                  <a:lnTo>
                    <a:pt x="243" y="620"/>
                  </a:lnTo>
                  <a:lnTo>
                    <a:pt x="244" y="623"/>
                  </a:lnTo>
                  <a:lnTo>
                    <a:pt x="246" y="626"/>
                  </a:lnTo>
                  <a:lnTo>
                    <a:pt x="246" y="629"/>
                  </a:lnTo>
                  <a:lnTo>
                    <a:pt x="247" y="631"/>
                  </a:lnTo>
                  <a:lnTo>
                    <a:pt x="249" y="634"/>
                  </a:lnTo>
                  <a:lnTo>
                    <a:pt x="250" y="637"/>
                  </a:lnTo>
                  <a:lnTo>
                    <a:pt x="251" y="640"/>
                  </a:lnTo>
                  <a:lnTo>
                    <a:pt x="253" y="643"/>
                  </a:lnTo>
                  <a:lnTo>
                    <a:pt x="254" y="646"/>
                  </a:lnTo>
                  <a:lnTo>
                    <a:pt x="257" y="651"/>
                  </a:lnTo>
                  <a:lnTo>
                    <a:pt x="259" y="656"/>
                  </a:lnTo>
                  <a:lnTo>
                    <a:pt x="261" y="660"/>
                  </a:lnTo>
                  <a:lnTo>
                    <a:pt x="264" y="666"/>
                  </a:lnTo>
                  <a:lnTo>
                    <a:pt x="267" y="670"/>
                  </a:lnTo>
                  <a:lnTo>
                    <a:pt x="269" y="674"/>
                  </a:lnTo>
                  <a:lnTo>
                    <a:pt x="270" y="678"/>
                  </a:lnTo>
                  <a:lnTo>
                    <a:pt x="273" y="681"/>
                  </a:lnTo>
                  <a:lnTo>
                    <a:pt x="273" y="684"/>
                  </a:lnTo>
                  <a:lnTo>
                    <a:pt x="276" y="688"/>
                  </a:lnTo>
                  <a:lnTo>
                    <a:pt x="276" y="691"/>
                  </a:lnTo>
                  <a:lnTo>
                    <a:pt x="277" y="694"/>
                  </a:lnTo>
                  <a:lnTo>
                    <a:pt x="277" y="700"/>
                  </a:lnTo>
                  <a:lnTo>
                    <a:pt x="277" y="704"/>
                  </a:lnTo>
                  <a:lnTo>
                    <a:pt x="276" y="707"/>
                  </a:lnTo>
                  <a:lnTo>
                    <a:pt x="271" y="711"/>
                  </a:lnTo>
                  <a:lnTo>
                    <a:pt x="266" y="713"/>
                  </a:lnTo>
                  <a:lnTo>
                    <a:pt x="261" y="714"/>
                  </a:lnTo>
                  <a:lnTo>
                    <a:pt x="257" y="714"/>
                  </a:lnTo>
                  <a:lnTo>
                    <a:pt x="251" y="715"/>
                  </a:lnTo>
                  <a:lnTo>
                    <a:pt x="247" y="715"/>
                  </a:lnTo>
                  <a:lnTo>
                    <a:pt x="242" y="715"/>
                  </a:lnTo>
                  <a:lnTo>
                    <a:pt x="239" y="715"/>
                  </a:lnTo>
                  <a:lnTo>
                    <a:pt x="237" y="715"/>
                  </a:lnTo>
                  <a:lnTo>
                    <a:pt x="233" y="715"/>
                  </a:lnTo>
                  <a:lnTo>
                    <a:pt x="232" y="717"/>
                  </a:lnTo>
                  <a:lnTo>
                    <a:pt x="227" y="717"/>
                  </a:lnTo>
                  <a:lnTo>
                    <a:pt x="223" y="718"/>
                  </a:lnTo>
                  <a:lnTo>
                    <a:pt x="220" y="718"/>
                  </a:lnTo>
                  <a:lnTo>
                    <a:pt x="216" y="720"/>
                  </a:lnTo>
                  <a:lnTo>
                    <a:pt x="212" y="721"/>
                  </a:lnTo>
                  <a:lnTo>
                    <a:pt x="207" y="722"/>
                  </a:lnTo>
                  <a:lnTo>
                    <a:pt x="203" y="725"/>
                  </a:lnTo>
                  <a:lnTo>
                    <a:pt x="199" y="727"/>
                  </a:lnTo>
                  <a:lnTo>
                    <a:pt x="193" y="728"/>
                  </a:lnTo>
                  <a:lnTo>
                    <a:pt x="188" y="731"/>
                  </a:lnTo>
                  <a:lnTo>
                    <a:pt x="185" y="734"/>
                  </a:lnTo>
                  <a:lnTo>
                    <a:pt x="182" y="734"/>
                  </a:lnTo>
                  <a:lnTo>
                    <a:pt x="179" y="735"/>
                  </a:lnTo>
                  <a:lnTo>
                    <a:pt x="176" y="738"/>
                  </a:lnTo>
                  <a:lnTo>
                    <a:pt x="172" y="740"/>
                  </a:lnTo>
                  <a:lnTo>
                    <a:pt x="169" y="741"/>
                  </a:lnTo>
                  <a:lnTo>
                    <a:pt x="165" y="742"/>
                  </a:lnTo>
                  <a:lnTo>
                    <a:pt x="162" y="745"/>
                  </a:lnTo>
                  <a:lnTo>
                    <a:pt x="159" y="747"/>
                  </a:lnTo>
                  <a:lnTo>
                    <a:pt x="155" y="750"/>
                  </a:lnTo>
                  <a:lnTo>
                    <a:pt x="152" y="752"/>
                  </a:lnTo>
                  <a:lnTo>
                    <a:pt x="149" y="757"/>
                  </a:lnTo>
                  <a:lnTo>
                    <a:pt x="144" y="758"/>
                  </a:lnTo>
                  <a:lnTo>
                    <a:pt x="139" y="761"/>
                  </a:lnTo>
                  <a:lnTo>
                    <a:pt x="136" y="762"/>
                  </a:lnTo>
                  <a:lnTo>
                    <a:pt x="134" y="765"/>
                  </a:lnTo>
                  <a:lnTo>
                    <a:pt x="131" y="768"/>
                  </a:lnTo>
                  <a:lnTo>
                    <a:pt x="126" y="771"/>
                  </a:lnTo>
                  <a:lnTo>
                    <a:pt x="125" y="772"/>
                  </a:lnTo>
                  <a:lnTo>
                    <a:pt x="122" y="775"/>
                  </a:lnTo>
                  <a:lnTo>
                    <a:pt x="117" y="779"/>
                  </a:lnTo>
                  <a:lnTo>
                    <a:pt x="114" y="784"/>
                  </a:lnTo>
                  <a:lnTo>
                    <a:pt x="108" y="788"/>
                  </a:lnTo>
                  <a:lnTo>
                    <a:pt x="105" y="792"/>
                  </a:lnTo>
                  <a:lnTo>
                    <a:pt x="102" y="796"/>
                  </a:lnTo>
                  <a:lnTo>
                    <a:pt x="99" y="799"/>
                  </a:lnTo>
                  <a:lnTo>
                    <a:pt x="98" y="802"/>
                  </a:lnTo>
                  <a:lnTo>
                    <a:pt x="97" y="808"/>
                  </a:lnTo>
                  <a:lnTo>
                    <a:pt x="94" y="809"/>
                  </a:lnTo>
                  <a:lnTo>
                    <a:pt x="94" y="812"/>
                  </a:lnTo>
                  <a:lnTo>
                    <a:pt x="92" y="816"/>
                  </a:lnTo>
                  <a:lnTo>
                    <a:pt x="92" y="819"/>
                  </a:lnTo>
                  <a:lnTo>
                    <a:pt x="90" y="822"/>
                  </a:lnTo>
                  <a:lnTo>
                    <a:pt x="90" y="826"/>
                  </a:lnTo>
                  <a:lnTo>
                    <a:pt x="87" y="831"/>
                  </a:lnTo>
                  <a:lnTo>
                    <a:pt x="85" y="832"/>
                  </a:lnTo>
                  <a:lnTo>
                    <a:pt x="82" y="833"/>
                  </a:lnTo>
                  <a:lnTo>
                    <a:pt x="78" y="833"/>
                  </a:lnTo>
                  <a:lnTo>
                    <a:pt x="77" y="833"/>
                  </a:lnTo>
                  <a:lnTo>
                    <a:pt x="74" y="833"/>
                  </a:lnTo>
                  <a:lnTo>
                    <a:pt x="71" y="832"/>
                  </a:lnTo>
                  <a:lnTo>
                    <a:pt x="68" y="832"/>
                  </a:lnTo>
                  <a:lnTo>
                    <a:pt x="64" y="829"/>
                  </a:lnTo>
                  <a:lnTo>
                    <a:pt x="60" y="825"/>
                  </a:lnTo>
                  <a:lnTo>
                    <a:pt x="57" y="822"/>
                  </a:lnTo>
                  <a:lnTo>
                    <a:pt x="55" y="819"/>
                  </a:lnTo>
                  <a:lnTo>
                    <a:pt x="53" y="818"/>
                  </a:lnTo>
                  <a:lnTo>
                    <a:pt x="51" y="815"/>
                  </a:lnTo>
                  <a:lnTo>
                    <a:pt x="48" y="809"/>
                  </a:lnTo>
                  <a:lnTo>
                    <a:pt x="47" y="805"/>
                  </a:lnTo>
                  <a:lnTo>
                    <a:pt x="44" y="799"/>
                  </a:lnTo>
                  <a:lnTo>
                    <a:pt x="43" y="795"/>
                  </a:lnTo>
                  <a:lnTo>
                    <a:pt x="40" y="789"/>
                  </a:lnTo>
                  <a:lnTo>
                    <a:pt x="40" y="785"/>
                  </a:lnTo>
                  <a:lnTo>
                    <a:pt x="36" y="779"/>
                  </a:lnTo>
                  <a:lnTo>
                    <a:pt x="34" y="772"/>
                  </a:lnTo>
                  <a:lnTo>
                    <a:pt x="31" y="765"/>
                  </a:lnTo>
                  <a:lnTo>
                    <a:pt x="30" y="759"/>
                  </a:lnTo>
                  <a:lnTo>
                    <a:pt x="28" y="751"/>
                  </a:lnTo>
                  <a:lnTo>
                    <a:pt x="27" y="744"/>
                  </a:lnTo>
                  <a:lnTo>
                    <a:pt x="24" y="735"/>
                  </a:lnTo>
                  <a:lnTo>
                    <a:pt x="21" y="728"/>
                  </a:lnTo>
                  <a:lnTo>
                    <a:pt x="20" y="721"/>
                  </a:lnTo>
                  <a:lnTo>
                    <a:pt x="18" y="713"/>
                  </a:lnTo>
                  <a:lnTo>
                    <a:pt x="16" y="704"/>
                  </a:lnTo>
                  <a:lnTo>
                    <a:pt x="16" y="694"/>
                  </a:lnTo>
                  <a:lnTo>
                    <a:pt x="13" y="686"/>
                  </a:lnTo>
                  <a:lnTo>
                    <a:pt x="13" y="677"/>
                  </a:lnTo>
                  <a:lnTo>
                    <a:pt x="10" y="667"/>
                  </a:lnTo>
                  <a:lnTo>
                    <a:pt x="9" y="657"/>
                  </a:lnTo>
                  <a:lnTo>
                    <a:pt x="7" y="649"/>
                  </a:lnTo>
                  <a:lnTo>
                    <a:pt x="6" y="639"/>
                  </a:lnTo>
                  <a:lnTo>
                    <a:pt x="6" y="629"/>
                  </a:lnTo>
                  <a:lnTo>
                    <a:pt x="4" y="619"/>
                  </a:lnTo>
                  <a:lnTo>
                    <a:pt x="3" y="607"/>
                  </a:lnTo>
                  <a:lnTo>
                    <a:pt x="3" y="599"/>
                  </a:lnTo>
                  <a:lnTo>
                    <a:pt x="1" y="589"/>
                  </a:lnTo>
                  <a:lnTo>
                    <a:pt x="0" y="577"/>
                  </a:lnTo>
                  <a:lnTo>
                    <a:pt x="0" y="567"/>
                  </a:lnTo>
                  <a:lnTo>
                    <a:pt x="0" y="556"/>
                  </a:lnTo>
                  <a:lnTo>
                    <a:pt x="0" y="545"/>
                  </a:lnTo>
                  <a:lnTo>
                    <a:pt x="0" y="535"/>
                  </a:lnTo>
                  <a:lnTo>
                    <a:pt x="0" y="525"/>
                  </a:lnTo>
                  <a:lnTo>
                    <a:pt x="0" y="513"/>
                  </a:lnTo>
                  <a:lnTo>
                    <a:pt x="0" y="502"/>
                  </a:lnTo>
                  <a:lnTo>
                    <a:pt x="0" y="492"/>
                  </a:lnTo>
                  <a:lnTo>
                    <a:pt x="1" y="482"/>
                  </a:lnTo>
                  <a:lnTo>
                    <a:pt x="3" y="469"/>
                  </a:lnTo>
                  <a:lnTo>
                    <a:pt x="3" y="459"/>
                  </a:lnTo>
                  <a:lnTo>
                    <a:pt x="4" y="448"/>
                  </a:lnTo>
                  <a:lnTo>
                    <a:pt x="6" y="438"/>
                  </a:lnTo>
                  <a:lnTo>
                    <a:pt x="9" y="427"/>
                  </a:lnTo>
                  <a:lnTo>
                    <a:pt x="9" y="415"/>
                  </a:lnTo>
                  <a:lnTo>
                    <a:pt x="11" y="405"/>
                  </a:lnTo>
                  <a:lnTo>
                    <a:pt x="13" y="394"/>
                  </a:lnTo>
                  <a:lnTo>
                    <a:pt x="16" y="384"/>
                  </a:lnTo>
                  <a:lnTo>
                    <a:pt x="18" y="374"/>
                  </a:lnTo>
                  <a:lnTo>
                    <a:pt x="21" y="363"/>
                  </a:lnTo>
                  <a:lnTo>
                    <a:pt x="24" y="354"/>
                  </a:lnTo>
                  <a:lnTo>
                    <a:pt x="27" y="343"/>
                  </a:lnTo>
                  <a:lnTo>
                    <a:pt x="30" y="333"/>
                  </a:lnTo>
                  <a:lnTo>
                    <a:pt x="34" y="324"/>
                  </a:lnTo>
                  <a:lnTo>
                    <a:pt x="40" y="313"/>
                  </a:lnTo>
                  <a:lnTo>
                    <a:pt x="44" y="304"/>
                  </a:lnTo>
                  <a:close/>
                </a:path>
              </a:pathLst>
            </a:custGeom>
            <a:solidFill>
              <a:srgbClr val="2A40E2"/>
            </a:solidFill>
            <a:ln w="9525">
              <a:solidFill>
                <a:schemeClr val="tx1"/>
              </a:solidFill>
              <a:round/>
              <a:headEnd/>
              <a:tailEnd/>
            </a:ln>
          </p:spPr>
          <p:txBody>
            <a:bodyPr/>
            <a:lstStyle/>
            <a:p>
              <a:endParaRPr lang="en-US" sz="1600"/>
            </a:p>
          </p:txBody>
        </p:sp>
        <p:sp>
          <p:nvSpPr>
            <p:cNvPr id="22540" name="Freeform 11"/>
            <p:cNvSpPr>
              <a:spLocks/>
            </p:cNvSpPr>
            <p:nvPr/>
          </p:nvSpPr>
          <p:spPr bwMode="auto">
            <a:xfrm>
              <a:off x="1923" y="937"/>
              <a:ext cx="81" cy="29"/>
            </a:xfrm>
            <a:custGeom>
              <a:avLst/>
              <a:gdLst>
                <a:gd name="T0" fmla="*/ 9 w 243"/>
                <a:gd name="T1" fmla="*/ 0 h 87"/>
                <a:gd name="T2" fmla="*/ 10 w 243"/>
                <a:gd name="T3" fmla="*/ 0 h 87"/>
                <a:gd name="T4" fmla="*/ 12 w 243"/>
                <a:gd name="T5" fmla="*/ 0 h 87"/>
                <a:gd name="T6" fmla="*/ 13 w 243"/>
                <a:gd name="T7" fmla="*/ 0 h 87"/>
                <a:gd name="T8" fmla="*/ 14 w 243"/>
                <a:gd name="T9" fmla="*/ 0 h 87"/>
                <a:gd name="T10" fmla="*/ 15 w 243"/>
                <a:gd name="T11" fmla="*/ 0 h 87"/>
                <a:gd name="T12" fmla="*/ 17 w 243"/>
                <a:gd name="T13" fmla="*/ 0 h 87"/>
                <a:gd name="T14" fmla="*/ 18 w 243"/>
                <a:gd name="T15" fmla="*/ 0 h 87"/>
                <a:gd name="T16" fmla="*/ 19 w 243"/>
                <a:gd name="T17" fmla="*/ 1 h 87"/>
                <a:gd name="T18" fmla="*/ 21 w 243"/>
                <a:gd name="T19" fmla="*/ 1 h 87"/>
                <a:gd name="T20" fmla="*/ 22 w 243"/>
                <a:gd name="T21" fmla="*/ 2 h 87"/>
                <a:gd name="T22" fmla="*/ 24 w 243"/>
                <a:gd name="T23" fmla="*/ 3 h 87"/>
                <a:gd name="T24" fmla="*/ 25 w 243"/>
                <a:gd name="T25" fmla="*/ 3 h 87"/>
                <a:gd name="T26" fmla="*/ 26 w 243"/>
                <a:gd name="T27" fmla="*/ 4 h 87"/>
                <a:gd name="T28" fmla="*/ 27 w 243"/>
                <a:gd name="T29" fmla="*/ 5 h 87"/>
                <a:gd name="T30" fmla="*/ 26 w 243"/>
                <a:gd name="T31" fmla="*/ 6 h 87"/>
                <a:gd name="T32" fmla="*/ 25 w 243"/>
                <a:gd name="T33" fmla="*/ 7 h 87"/>
                <a:gd name="T34" fmla="*/ 24 w 243"/>
                <a:gd name="T35" fmla="*/ 7 h 87"/>
                <a:gd name="T36" fmla="*/ 23 w 243"/>
                <a:gd name="T37" fmla="*/ 6 h 87"/>
                <a:gd name="T38" fmla="*/ 22 w 243"/>
                <a:gd name="T39" fmla="*/ 6 h 87"/>
                <a:gd name="T40" fmla="*/ 20 w 243"/>
                <a:gd name="T41" fmla="*/ 6 h 87"/>
                <a:gd name="T42" fmla="*/ 19 w 243"/>
                <a:gd name="T43" fmla="*/ 6 h 87"/>
                <a:gd name="T44" fmla="*/ 18 w 243"/>
                <a:gd name="T45" fmla="*/ 5 h 87"/>
                <a:gd name="T46" fmla="*/ 16 w 243"/>
                <a:gd name="T47" fmla="*/ 5 h 87"/>
                <a:gd name="T48" fmla="*/ 15 w 243"/>
                <a:gd name="T49" fmla="*/ 5 h 87"/>
                <a:gd name="T50" fmla="*/ 13 w 243"/>
                <a:gd name="T51" fmla="*/ 6 h 87"/>
                <a:gd name="T52" fmla="*/ 11 w 243"/>
                <a:gd name="T53" fmla="*/ 6 h 87"/>
                <a:gd name="T54" fmla="*/ 10 w 243"/>
                <a:gd name="T55" fmla="*/ 7 h 87"/>
                <a:gd name="T56" fmla="*/ 9 w 243"/>
                <a:gd name="T57" fmla="*/ 7 h 87"/>
                <a:gd name="T58" fmla="*/ 7 w 243"/>
                <a:gd name="T59" fmla="*/ 8 h 87"/>
                <a:gd name="T60" fmla="*/ 6 w 243"/>
                <a:gd name="T61" fmla="*/ 9 h 87"/>
                <a:gd name="T62" fmla="*/ 5 w 243"/>
                <a:gd name="T63" fmla="*/ 9 h 87"/>
                <a:gd name="T64" fmla="*/ 4 w 243"/>
                <a:gd name="T65" fmla="*/ 9 h 87"/>
                <a:gd name="T66" fmla="*/ 3 w 243"/>
                <a:gd name="T67" fmla="*/ 10 h 87"/>
                <a:gd name="T68" fmla="*/ 1 w 243"/>
                <a:gd name="T69" fmla="*/ 9 h 87"/>
                <a:gd name="T70" fmla="*/ 0 w 243"/>
                <a:gd name="T71" fmla="*/ 8 h 87"/>
                <a:gd name="T72" fmla="*/ 0 w 243"/>
                <a:gd name="T73" fmla="*/ 7 h 87"/>
                <a:gd name="T74" fmla="*/ 0 w 243"/>
                <a:gd name="T75" fmla="*/ 6 h 87"/>
                <a:gd name="T76" fmla="*/ 1 w 243"/>
                <a:gd name="T77" fmla="*/ 4 h 87"/>
                <a:gd name="T78" fmla="*/ 2 w 243"/>
                <a:gd name="T79" fmla="*/ 4 h 87"/>
                <a:gd name="T80" fmla="*/ 3 w 243"/>
                <a:gd name="T81" fmla="*/ 3 h 87"/>
                <a:gd name="T82" fmla="*/ 4 w 243"/>
                <a:gd name="T83" fmla="*/ 2 h 87"/>
                <a:gd name="T84" fmla="*/ 5 w 243"/>
                <a:gd name="T85" fmla="*/ 2 h 87"/>
                <a:gd name="T86" fmla="*/ 7 w 243"/>
                <a:gd name="T87" fmla="*/ 1 h 87"/>
                <a:gd name="T88" fmla="*/ 8 w 243"/>
                <a:gd name="T89" fmla="*/ 1 h 87"/>
                <a:gd name="T90" fmla="*/ 9 w 243"/>
                <a:gd name="T91" fmla="*/ 1 h 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3" h="87">
                  <a:moveTo>
                    <a:pt x="77" y="6"/>
                  </a:moveTo>
                  <a:lnTo>
                    <a:pt x="80" y="4"/>
                  </a:lnTo>
                  <a:lnTo>
                    <a:pt x="83" y="3"/>
                  </a:lnTo>
                  <a:lnTo>
                    <a:pt x="86" y="3"/>
                  </a:lnTo>
                  <a:lnTo>
                    <a:pt x="90" y="3"/>
                  </a:lnTo>
                  <a:lnTo>
                    <a:pt x="94" y="1"/>
                  </a:lnTo>
                  <a:lnTo>
                    <a:pt x="96" y="0"/>
                  </a:lnTo>
                  <a:lnTo>
                    <a:pt x="100" y="0"/>
                  </a:lnTo>
                  <a:lnTo>
                    <a:pt x="104" y="0"/>
                  </a:lnTo>
                  <a:lnTo>
                    <a:pt x="107" y="0"/>
                  </a:lnTo>
                  <a:lnTo>
                    <a:pt x="111" y="0"/>
                  </a:lnTo>
                  <a:lnTo>
                    <a:pt x="114" y="0"/>
                  </a:lnTo>
                  <a:lnTo>
                    <a:pt x="118" y="0"/>
                  </a:lnTo>
                  <a:lnTo>
                    <a:pt x="123" y="0"/>
                  </a:lnTo>
                  <a:lnTo>
                    <a:pt x="126" y="0"/>
                  </a:lnTo>
                  <a:lnTo>
                    <a:pt x="130" y="0"/>
                  </a:lnTo>
                  <a:lnTo>
                    <a:pt x="134" y="0"/>
                  </a:lnTo>
                  <a:lnTo>
                    <a:pt x="137" y="0"/>
                  </a:lnTo>
                  <a:lnTo>
                    <a:pt x="141" y="0"/>
                  </a:lnTo>
                  <a:lnTo>
                    <a:pt x="145" y="1"/>
                  </a:lnTo>
                  <a:lnTo>
                    <a:pt x="150" y="3"/>
                  </a:lnTo>
                  <a:lnTo>
                    <a:pt x="154" y="3"/>
                  </a:lnTo>
                  <a:lnTo>
                    <a:pt x="157" y="3"/>
                  </a:lnTo>
                  <a:lnTo>
                    <a:pt x="161" y="4"/>
                  </a:lnTo>
                  <a:lnTo>
                    <a:pt x="165" y="6"/>
                  </a:lnTo>
                  <a:lnTo>
                    <a:pt x="170" y="7"/>
                  </a:lnTo>
                  <a:lnTo>
                    <a:pt x="175" y="7"/>
                  </a:lnTo>
                  <a:lnTo>
                    <a:pt x="180" y="10"/>
                  </a:lnTo>
                  <a:lnTo>
                    <a:pt x="182" y="11"/>
                  </a:lnTo>
                  <a:lnTo>
                    <a:pt x="188" y="13"/>
                  </a:lnTo>
                  <a:lnTo>
                    <a:pt x="192" y="16"/>
                  </a:lnTo>
                  <a:lnTo>
                    <a:pt x="197" y="17"/>
                  </a:lnTo>
                  <a:lnTo>
                    <a:pt x="202" y="18"/>
                  </a:lnTo>
                  <a:lnTo>
                    <a:pt x="207" y="21"/>
                  </a:lnTo>
                  <a:lnTo>
                    <a:pt x="211" y="23"/>
                  </a:lnTo>
                  <a:lnTo>
                    <a:pt x="214" y="26"/>
                  </a:lnTo>
                  <a:lnTo>
                    <a:pt x="218" y="27"/>
                  </a:lnTo>
                  <a:lnTo>
                    <a:pt x="221" y="28"/>
                  </a:lnTo>
                  <a:lnTo>
                    <a:pt x="224" y="31"/>
                  </a:lnTo>
                  <a:lnTo>
                    <a:pt x="228" y="33"/>
                  </a:lnTo>
                  <a:lnTo>
                    <a:pt x="231" y="36"/>
                  </a:lnTo>
                  <a:lnTo>
                    <a:pt x="235" y="37"/>
                  </a:lnTo>
                  <a:lnTo>
                    <a:pt x="238" y="40"/>
                  </a:lnTo>
                  <a:lnTo>
                    <a:pt x="241" y="43"/>
                  </a:lnTo>
                  <a:lnTo>
                    <a:pt x="243" y="45"/>
                  </a:lnTo>
                  <a:lnTo>
                    <a:pt x="243" y="50"/>
                  </a:lnTo>
                  <a:lnTo>
                    <a:pt x="241" y="54"/>
                  </a:lnTo>
                  <a:lnTo>
                    <a:pt x="238" y="55"/>
                  </a:lnTo>
                  <a:lnTo>
                    <a:pt x="235" y="57"/>
                  </a:lnTo>
                  <a:lnTo>
                    <a:pt x="232" y="58"/>
                  </a:lnTo>
                  <a:lnTo>
                    <a:pt x="228" y="60"/>
                  </a:lnTo>
                  <a:lnTo>
                    <a:pt x="222" y="60"/>
                  </a:lnTo>
                  <a:lnTo>
                    <a:pt x="216" y="60"/>
                  </a:lnTo>
                  <a:lnTo>
                    <a:pt x="214" y="60"/>
                  </a:lnTo>
                  <a:lnTo>
                    <a:pt x="211" y="60"/>
                  </a:lnTo>
                  <a:lnTo>
                    <a:pt x="208" y="60"/>
                  </a:lnTo>
                  <a:lnTo>
                    <a:pt x="205" y="58"/>
                  </a:lnTo>
                  <a:lnTo>
                    <a:pt x="202" y="57"/>
                  </a:lnTo>
                  <a:lnTo>
                    <a:pt x="198" y="57"/>
                  </a:lnTo>
                  <a:lnTo>
                    <a:pt x="194" y="55"/>
                  </a:lnTo>
                  <a:lnTo>
                    <a:pt x="191" y="54"/>
                  </a:lnTo>
                  <a:lnTo>
                    <a:pt x="188" y="54"/>
                  </a:lnTo>
                  <a:lnTo>
                    <a:pt x="184" y="53"/>
                  </a:lnTo>
                  <a:lnTo>
                    <a:pt x="181" y="53"/>
                  </a:lnTo>
                  <a:lnTo>
                    <a:pt x="177" y="51"/>
                  </a:lnTo>
                  <a:lnTo>
                    <a:pt x="174" y="50"/>
                  </a:lnTo>
                  <a:lnTo>
                    <a:pt x="168" y="50"/>
                  </a:lnTo>
                  <a:lnTo>
                    <a:pt x="164" y="47"/>
                  </a:lnTo>
                  <a:lnTo>
                    <a:pt x="161" y="47"/>
                  </a:lnTo>
                  <a:lnTo>
                    <a:pt x="157" y="47"/>
                  </a:lnTo>
                  <a:lnTo>
                    <a:pt x="151" y="45"/>
                  </a:lnTo>
                  <a:lnTo>
                    <a:pt x="148" y="45"/>
                  </a:lnTo>
                  <a:lnTo>
                    <a:pt x="143" y="47"/>
                  </a:lnTo>
                  <a:lnTo>
                    <a:pt x="138" y="47"/>
                  </a:lnTo>
                  <a:lnTo>
                    <a:pt x="133" y="47"/>
                  </a:lnTo>
                  <a:lnTo>
                    <a:pt x="128" y="47"/>
                  </a:lnTo>
                  <a:lnTo>
                    <a:pt x="124" y="50"/>
                  </a:lnTo>
                  <a:lnTo>
                    <a:pt x="118" y="51"/>
                  </a:lnTo>
                  <a:lnTo>
                    <a:pt x="113" y="53"/>
                  </a:lnTo>
                  <a:lnTo>
                    <a:pt x="108" y="54"/>
                  </a:lnTo>
                  <a:lnTo>
                    <a:pt x="103" y="57"/>
                  </a:lnTo>
                  <a:lnTo>
                    <a:pt x="100" y="58"/>
                  </a:lnTo>
                  <a:lnTo>
                    <a:pt x="97" y="60"/>
                  </a:lnTo>
                  <a:lnTo>
                    <a:pt x="94" y="60"/>
                  </a:lnTo>
                  <a:lnTo>
                    <a:pt x="93" y="63"/>
                  </a:lnTo>
                  <a:lnTo>
                    <a:pt x="86" y="64"/>
                  </a:lnTo>
                  <a:lnTo>
                    <a:pt x="81" y="67"/>
                  </a:lnTo>
                  <a:lnTo>
                    <a:pt x="76" y="68"/>
                  </a:lnTo>
                  <a:lnTo>
                    <a:pt x="72" y="71"/>
                  </a:lnTo>
                  <a:lnTo>
                    <a:pt x="67" y="71"/>
                  </a:lnTo>
                  <a:lnTo>
                    <a:pt x="63" y="74"/>
                  </a:lnTo>
                  <a:lnTo>
                    <a:pt x="57" y="75"/>
                  </a:lnTo>
                  <a:lnTo>
                    <a:pt x="53" y="78"/>
                  </a:lnTo>
                  <a:lnTo>
                    <a:pt x="49" y="78"/>
                  </a:lnTo>
                  <a:lnTo>
                    <a:pt x="46" y="81"/>
                  </a:lnTo>
                  <a:lnTo>
                    <a:pt x="42" y="81"/>
                  </a:lnTo>
                  <a:lnTo>
                    <a:pt x="39" y="84"/>
                  </a:lnTo>
                  <a:lnTo>
                    <a:pt x="36" y="84"/>
                  </a:lnTo>
                  <a:lnTo>
                    <a:pt x="32" y="85"/>
                  </a:lnTo>
                  <a:lnTo>
                    <a:pt x="29" y="85"/>
                  </a:lnTo>
                  <a:lnTo>
                    <a:pt x="26" y="87"/>
                  </a:lnTo>
                  <a:lnTo>
                    <a:pt x="23" y="87"/>
                  </a:lnTo>
                  <a:lnTo>
                    <a:pt x="20" y="87"/>
                  </a:lnTo>
                  <a:lnTo>
                    <a:pt x="15" y="87"/>
                  </a:lnTo>
                  <a:lnTo>
                    <a:pt x="10" y="85"/>
                  </a:lnTo>
                  <a:lnTo>
                    <a:pt x="6" y="82"/>
                  </a:lnTo>
                  <a:lnTo>
                    <a:pt x="3" y="80"/>
                  </a:lnTo>
                  <a:lnTo>
                    <a:pt x="2" y="75"/>
                  </a:lnTo>
                  <a:lnTo>
                    <a:pt x="0" y="71"/>
                  </a:lnTo>
                  <a:lnTo>
                    <a:pt x="0" y="68"/>
                  </a:lnTo>
                  <a:lnTo>
                    <a:pt x="0" y="65"/>
                  </a:lnTo>
                  <a:lnTo>
                    <a:pt x="0" y="63"/>
                  </a:lnTo>
                  <a:lnTo>
                    <a:pt x="0" y="60"/>
                  </a:lnTo>
                  <a:lnTo>
                    <a:pt x="2" y="54"/>
                  </a:lnTo>
                  <a:lnTo>
                    <a:pt x="5" y="50"/>
                  </a:lnTo>
                  <a:lnTo>
                    <a:pt x="9" y="44"/>
                  </a:lnTo>
                  <a:lnTo>
                    <a:pt x="12" y="40"/>
                  </a:lnTo>
                  <a:lnTo>
                    <a:pt x="15" y="37"/>
                  </a:lnTo>
                  <a:lnTo>
                    <a:pt x="18" y="36"/>
                  </a:lnTo>
                  <a:lnTo>
                    <a:pt x="20" y="33"/>
                  </a:lnTo>
                  <a:lnTo>
                    <a:pt x="23" y="31"/>
                  </a:lnTo>
                  <a:lnTo>
                    <a:pt x="26" y="28"/>
                  </a:lnTo>
                  <a:lnTo>
                    <a:pt x="29" y="26"/>
                  </a:lnTo>
                  <a:lnTo>
                    <a:pt x="32" y="24"/>
                  </a:lnTo>
                  <a:lnTo>
                    <a:pt x="36" y="23"/>
                  </a:lnTo>
                  <a:lnTo>
                    <a:pt x="39" y="21"/>
                  </a:lnTo>
                  <a:lnTo>
                    <a:pt x="42" y="18"/>
                  </a:lnTo>
                  <a:lnTo>
                    <a:pt x="46" y="17"/>
                  </a:lnTo>
                  <a:lnTo>
                    <a:pt x="49" y="16"/>
                  </a:lnTo>
                  <a:lnTo>
                    <a:pt x="52" y="14"/>
                  </a:lnTo>
                  <a:lnTo>
                    <a:pt x="56" y="13"/>
                  </a:lnTo>
                  <a:lnTo>
                    <a:pt x="59" y="10"/>
                  </a:lnTo>
                  <a:lnTo>
                    <a:pt x="64" y="10"/>
                  </a:lnTo>
                  <a:lnTo>
                    <a:pt x="67" y="7"/>
                  </a:lnTo>
                  <a:lnTo>
                    <a:pt x="70" y="7"/>
                  </a:lnTo>
                  <a:lnTo>
                    <a:pt x="73" y="6"/>
                  </a:lnTo>
                  <a:lnTo>
                    <a:pt x="77" y="6"/>
                  </a:lnTo>
                  <a:close/>
                </a:path>
              </a:pathLst>
            </a:custGeom>
            <a:solidFill>
              <a:srgbClr val="FFFFFF"/>
            </a:solidFill>
            <a:ln w="9525">
              <a:solidFill>
                <a:schemeClr val="tx1"/>
              </a:solidFill>
              <a:round/>
              <a:headEnd/>
              <a:tailEnd/>
            </a:ln>
          </p:spPr>
          <p:txBody>
            <a:bodyPr/>
            <a:lstStyle/>
            <a:p>
              <a:endParaRPr lang="en-US" sz="1600"/>
            </a:p>
          </p:txBody>
        </p:sp>
        <p:sp>
          <p:nvSpPr>
            <p:cNvPr id="22541" name="Freeform 12"/>
            <p:cNvSpPr>
              <a:spLocks/>
            </p:cNvSpPr>
            <p:nvPr/>
          </p:nvSpPr>
          <p:spPr bwMode="auto">
            <a:xfrm>
              <a:off x="2190" y="1213"/>
              <a:ext cx="34" cy="110"/>
            </a:xfrm>
            <a:custGeom>
              <a:avLst/>
              <a:gdLst>
                <a:gd name="T0" fmla="*/ 2 w 102"/>
                <a:gd name="T1" fmla="*/ 12 h 330"/>
                <a:gd name="T2" fmla="*/ 2 w 102"/>
                <a:gd name="T3" fmla="*/ 13 h 330"/>
                <a:gd name="T4" fmla="*/ 2 w 102"/>
                <a:gd name="T5" fmla="*/ 14 h 330"/>
                <a:gd name="T6" fmla="*/ 2 w 102"/>
                <a:gd name="T7" fmla="*/ 16 h 330"/>
                <a:gd name="T8" fmla="*/ 2 w 102"/>
                <a:gd name="T9" fmla="*/ 17 h 330"/>
                <a:gd name="T10" fmla="*/ 2 w 102"/>
                <a:gd name="T11" fmla="*/ 19 h 330"/>
                <a:gd name="T12" fmla="*/ 2 w 102"/>
                <a:gd name="T13" fmla="*/ 20 h 330"/>
                <a:gd name="T14" fmla="*/ 2 w 102"/>
                <a:gd name="T15" fmla="*/ 22 h 330"/>
                <a:gd name="T16" fmla="*/ 2 w 102"/>
                <a:gd name="T17" fmla="*/ 23 h 330"/>
                <a:gd name="T18" fmla="*/ 2 w 102"/>
                <a:gd name="T19" fmla="*/ 25 h 330"/>
                <a:gd name="T20" fmla="*/ 2 w 102"/>
                <a:gd name="T21" fmla="*/ 27 h 330"/>
                <a:gd name="T22" fmla="*/ 2 w 102"/>
                <a:gd name="T23" fmla="*/ 28 h 330"/>
                <a:gd name="T24" fmla="*/ 2 w 102"/>
                <a:gd name="T25" fmla="*/ 29 h 330"/>
                <a:gd name="T26" fmla="*/ 2 w 102"/>
                <a:gd name="T27" fmla="*/ 30 h 330"/>
                <a:gd name="T28" fmla="*/ 2 w 102"/>
                <a:gd name="T29" fmla="*/ 32 h 330"/>
                <a:gd name="T30" fmla="*/ 2 w 102"/>
                <a:gd name="T31" fmla="*/ 33 h 330"/>
                <a:gd name="T32" fmla="*/ 2 w 102"/>
                <a:gd name="T33" fmla="*/ 34 h 330"/>
                <a:gd name="T34" fmla="*/ 3 w 102"/>
                <a:gd name="T35" fmla="*/ 35 h 330"/>
                <a:gd name="T36" fmla="*/ 4 w 102"/>
                <a:gd name="T37" fmla="*/ 36 h 330"/>
                <a:gd name="T38" fmla="*/ 5 w 102"/>
                <a:gd name="T39" fmla="*/ 36 h 330"/>
                <a:gd name="T40" fmla="*/ 7 w 102"/>
                <a:gd name="T41" fmla="*/ 36 h 330"/>
                <a:gd name="T42" fmla="*/ 8 w 102"/>
                <a:gd name="T43" fmla="*/ 36 h 330"/>
                <a:gd name="T44" fmla="*/ 9 w 102"/>
                <a:gd name="T45" fmla="*/ 35 h 330"/>
                <a:gd name="T46" fmla="*/ 10 w 102"/>
                <a:gd name="T47" fmla="*/ 34 h 330"/>
                <a:gd name="T48" fmla="*/ 11 w 102"/>
                <a:gd name="T49" fmla="*/ 33 h 330"/>
                <a:gd name="T50" fmla="*/ 11 w 102"/>
                <a:gd name="T51" fmla="*/ 31 h 330"/>
                <a:gd name="T52" fmla="*/ 11 w 102"/>
                <a:gd name="T53" fmla="*/ 30 h 330"/>
                <a:gd name="T54" fmla="*/ 11 w 102"/>
                <a:gd name="T55" fmla="*/ 28 h 330"/>
                <a:gd name="T56" fmla="*/ 11 w 102"/>
                <a:gd name="T57" fmla="*/ 27 h 330"/>
                <a:gd name="T58" fmla="*/ 11 w 102"/>
                <a:gd name="T59" fmla="*/ 25 h 330"/>
                <a:gd name="T60" fmla="*/ 11 w 102"/>
                <a:gd name="T61" fmla="*/ 24 h 330"/>
                <a:gd name="T62" fmla="*/ 11 w 102"/>
                <a:gd name="T63" fmla="*/ 23 h 330"/>
                <a:gd name="T64" fmla="*/ 11 w 102"/>
                <a:gd name="T65" fmla="*/ 22 h 330"/>
                <a:gd name="T66" fmla="*/ 10 w 102"/>
                <a:gd name="T67" fmla="*/ 21 h 330"/>
                <a:gd name="T68" fmla="*/ 10 w 102"/>
                <a:gd name="T69" fmla="*/ 19 h 330"/>
                <a:gd name="T70" fmla="*/ 10 w 102"/>
                <a:gd name="T71" fmla="*/ 18 h 330"/>
                <a:gd name="T72" fmla="*/ 9 w 102"/>
                <a:gd name="T73" fmla="*/ 16 h 330"/>
                <a:gd name="T74" fmla="*/ 9 w 102"/>
                <a:gd name="T75" fmla="*/ 14 h 330"/>
                <a:gd name="T76" fmla="*/ 8 w 102"/>
                <a:gd name="T77" fmla="*/ 13 h 330"/>
                <a:gd name="T78" fmla="*/ 8 w 102"/>
                <a:gd name="T79" fmla="*/ 11 h 330"/>
                <a:gd name="T80" fmla="*/ 7 w 102"/>
                <a:gd name="T81" fmla="*/ 9 h 330"/>
                <a:gd name="T82" fmla="*/ 7 w 102"/>
                <a:gd name="T83" fmla="*/ 8 h 330"/>
                <a:gd name="T84" fmla="*/ 6 w 102"/>
                <a:gd name="T85" fmla="*/ 6 h 330"/>
                <a:gd name="T86" fmla="*/ 6 w 102"/>
                <a:gd name="T87" fmla="*/ 5 h 330"/>
                <a:gd name="T88" fmla="*/ 5 w 102"/>
                <a:gd name="T89" fmla="*/ 3 h 330"/>
                <a:gd name="T90" fmla="*/ 4 w 102"/>
                <a:gd name="T91" fmla="*/ 2 h 330"/>
                <a:gd name="T92" fmla="*/ 4 w 102"/>
                <a:gd name="T93" fmla="*/ 2 h 330"/>
                <a:gd name="T94" fmla="*/ 3 w 102"/>
                <a:gd name="T95" fmla="*/ 0 h 330"/>
                <a:gd name="T96" fmla="*/ 2 w 102"/>
                <a:gd name="T97" fmla="*/ 0 h 330"/>
                <a:gd name="T98" fmla="*/ 0 w 102"/>
                <a:gd name="T99" fmla="*/ 2 h 330"/>
                <a:gd name="T100" fmla="*/ 0 w 102"/>
                <a:gd name="T101" fmla="*/ 2 h 330"/>
                <a:gd name="T102" fmla="*/ 0 w 102"/>
                <a:gd name="T103" fmla="*/ 4 h 330"/>
                <a:gd name="T104" fmla="*/ 0 w 102"/>
                <a:gd name="T105" fmla="*/ 5 h 330"/>
                <a:gd name="T106" fmla="*/ 0 w 102"/>
                <a:gd name="T107" fmla="*/ 6 h 330"/>
                <a:gd name="T108" fmla="*/ 1 w 102"/>
                <a:gd name="T109" fmla="*/ 7 h 330"/>
                <a:gd name="T110" fmla="*/ 1 w 102"/>
                <a:gd name="T111" fmla="*/ 9 h 330"/>
                <a:gd name="T112" fmla="*/ 2 w 102"/>
                <a:gd name="T113" fmla="*/ 9 h 330"/>
                <a:gd name="T114" fmla="*/ 2 w 102"/>
                <a:gd name="T115" fmla="*/ 11 h 33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02" h="330">
                  <a:moveTo>
                    <a:pt x="18" y="99"/>
                  </a:moveTo>
                  <a:lnTo>
                    <a:pt x="18" y="102"/>
                  </a:lnTo>
                  <a:lnTo>
                    <a:pt x="18" y="105"/>
                  </a:lnTo>
                  <a:lnTo>
                    <a:pt x="18" y="109"/>
                  </a:lnTo>
                  <a:lnTo>
                    <a:pt x="20" y="112"/>
                  </a:lnTo>
                  <a:lnTo>
                    <a:pt x="20" y="116"/>
                  </a:lnTo>
                  <a:lnTo>
                    <a:pt x="21" y="119"/>
                  </a:lnTo>
                  <a:lnTo>
                    <a:pt x="21" y="125"/>
                  </a:lnTo>
                  <a:lnTo>
                    <a:pt x="21" y="129"/>
                  </a:lnTo>
                  <a:lnTo>
                    <a:pt x="21" y="132"/>
                  </a:lnTo>
                  <a:lnTo>
                    <a:pt x="21" y="136"/>
                  </a:lnTo>
                  <a:lnTo>
                    <a:pt x="21" y="140"/>
                  </a:lnTo>
                  <a:lnTo>
                    <a:pt x="21" y="145"/>
                  </a:lnTo>
                  <a:lnTo>
                    <a:pt x="21" y="150"/>
                  </a:lnTo>
                  <a:lnTo>
                    <a:pt x="21" y="155"/>
                  </a:lnTo>
                  <a:lnTo>
                    <a:pt x="21" y="159"/>
                  </a:lnTo>
                  <a:lnTo>
                    <a:pt x="23" y="163"/>
                  </a:lnTo>
                  <a:lnTo>
                    <a:pt x="21" y="168"/>
                  </a:lnTo>
                  <a:lnTo>
                    <a:pt x="21" y="172"/>
                  </a:lnTo>
                  <a:lnTo>
                    <a:pt x="21" y="177"/>
                  </a:lnTo>
                  <a:lnTo>
                    <a:pt x="21" y="182"/>
                  </a:lnTo>
                  <a:lnTo>
                    <a:pt x="20" y="187"/>
                  </a:lnTo>
                  <a:lnTo>
                    <a:pt x="20" y="190"/>
                  </a:lnTo>
                  <a:lnTo>
                    <a:pt x="20" y="196"/>
                  </a:lnTo>
                  <a:lnTo>
                    <a:pt x="20" y="200"/>
                  </a:lnTo>
                  <a:lnTo>
                    <a:pt x="18" y="206"/>
                  </a:lnTo>
                  <a:lnTo>
                    <a:pt x="18" y="210"/>
                  </a:lnTo>
                  <a:lnTo>
                    <a:pt x="18" y="214"/>
                  </a:lnTo>
                  <a:lnTo>
                    <a:pt x="18" y="219"/>
                  </a:lnTo>
                  <a:lnTo>
                    <a:pt x="18" y="224"/>
                  </a:lnTo>
                  <a:lnTo>
                    <a:pt x="18" y="227"/>
                  </a:lnTo>
                  <a:lnTo>
                    <a:pt x="18" y="233"/>
                  </a:lnTo>
                  <a:lnTo>
                    <a:pt x="18" y="239"/>
                  </a:lnTo>
                  <a:lnTo>
                    <a:pt x="17" y="243"/>
                  </a:lnTo>
                  <a:lnTo>
                    <a:pt x="17" y="246"/>
                  </a:lnTo>
                  <a:lnTo>
                    <a:pt x="15" y="250"/>
                  </a:lnTo>
                  <a:lnTo>
                    <a:pt x="15" y="254"/>
                  </a:lnTo>
                  <a:lnTo>
                    <a:pt x="15" y="259"/>
                  </a:lnTo>
                  <a:lnTo>
                    <a:pt x="15" y="263"/>
                  </a:lnTo>
                  <a:lnTo>
                    <a:pt x="15" y="267"/>
                  </a:lnTo>
                  <a:lnTo>
                    <a:pt x="17" y="271"/>
                  </a:lnTo>
                  <a:lnTo>
                    <a:pt x="17" y="274"/>
                  </a:lnTo>
                  <a:lnTo>
                    <a:pt x="17" y="278"/>
                  </a:lnTo>
                  <a:lnTo>
                    <a:pt x="17" y="281"/>
                  </a:lnTo>
                  <a:lnTo>
                    <a:pt x="17" y="287"/>
                  </a:lnTo>
                  <a:lnTo>
                    <a:pt x="17" y="290"/>
                  </a:lnTo>
                  <a:lnTo>
                    <a:pt x="18" y="293"/>
                  </a:lnTo>
                  <a:lnTo>
                    <a:pt x="18" y="296"/>
                  </a:lnTo>
                  <a:lnTo>
                    <a:pt x="18" y="300"/>
                  </a:lnTo>
                  <a:lnTo>
                    <a:pt x="18" y="303"/>
                  </a:lnTo>
                  <a:lnTo>
                    <a:pt x="20" y="305"/>
                  </a:lnTo>
                  <a:lnTo>
                    <a:pt x="21" y="308"/>
                  </a:lnTo>
                  <a:lnTo>
                    <a:pt x="23" y="310"/>
                  </a:lnTo>
                  <a:lnTo>
                    <a:pt x="25" y="315"/>
                  </a:lnTo>
                  <a:lnTo>
                    <a:pt x="28" y="320"/>
                  </a:lnTo>
                  <a:lnTo>
                    <a:pt x="31" y="323"/>
                  </a:lnTo>
                  <a:lnTo>
                    <a:pt x="34" y="325"/>
                  </a:lnTo>
                  <a:lnTo>
                    <a:pt x="40" y="327"/>
                  </a:lnTo>
                  <a:lnTo>
                    <a:pt x="44" y="328"/>
                  </a:lnTo>
                  <a:lnTo>
                    <a:pt x="48" y="328"/>
                  </a:lnTo>
                  <a:lnTo>
                    <a:pt x="54" y="330"/>
                  </a:lnTo>
                  <a:lnTo>
                    <a:pt x="58" y="328"/>
                  </a:lnTo>
                  <a:lnTo>
                    <a:pt x="62" y="328"/>
                  </a:lnTo>
                  <a:lnTo>
                    <a:pt x="65" y="327"/>
                  </a:lnTo>
                  <a:lnTo>
                    <a:pt x="69" y="325"/>
                  </a:lnTo>
                  <a:lnTo>
                    <a:pt x="72" y="324"/>
                  </a:lnTo>
                  <a:lnTo>
                    <a:pt x="77" y="323"/>
                  </a:lnTo>
                  <a:lnTo>
                    <a:pt x="79" y="320"/>
                  </a:lnTo>
                  <a:lnTo>
                    <a:pt x="82" y="317"/>
                  </a:lnTo>
                  <a:lnTo>
                    <a:pt x="85" y="314"/>
                  </a:lnTo>
                  <a:lnTo>
                    <a:pt x="87" y="311"/>
                  </a:lnTo>
                  <a:lnTo>
                    <a:pt x="89" y="308"/>
                  </a:lnTo>
                  <a:lnTo>
                    <a:pt x="91" y="304"/>
                  </a:lnTo>
                  <a:lnTo>
                    <a:pt x="92" y="300"/>
                  </a:lnTo>
                  <a:lnTo>
                    <a:pt x="95" y="297"/>
                  </a:lnTo>
                  <a:lnTo>
                    <a:pt x="95" y="293"/>
                  </a:lnTo>
                  <a:lnTo>
                    <a:pt x="96" y="288"/>
                  </a:lnTo>
                  <a:lnTo>
                    <a:pt x="98" y="283"/>
                  </a:lnTo>
                  <a:lnTo>
                    <a:pt x="99" y="278"/>
                  </a:lnTo>
                  <a:lnTo>
                    <a:pt x="99" y="274"/>
                  </a:lnTo>
                  <a:lnTo>
                    <a:pt x="99" y="270"/>
                  </a:lnTo>
                  <a:lnTo>
                    <a:pt x="101" y="266"/>
                  </a:lnTo>
                  <a:lnTo>
                    <a:pt x="102" y="260"/>
                  </a:lnTo>
                  <a:lnTo>
                    <a:pt x="102" y="256"/>
                  </a:lnTo>
                  <a:lnTo>
                    <a:pt x="102" y="250"/>
                  </a:lnTo>
                  <a:lnTo>
                    <a:pt x="102" y="244"/>
                  </a:lnTo>
                  <a:lnTo>
                    <a:pt x="102" y="240"/>
                  </a:lnTo>
                  <a:lnTo>
                    <a:pt x="102" y="236"/>
                  </a:lnTo>
                  <a:lnTo>
                    <a:pt x="102" y="230"/>
                  </a:lnTo>
                  <a:lnTo>
                    <a:pt x="101" y="226"/>
                  </a:lnTo>
                  <a:lnTo>
                    <a:pt x="101" y="222"/>
                  </a:lnTo>
                  <a:lnTo>
                    <a:pt x="99" y="219"/>
                  </a:lnTo>
                  <a:lnTo>
                    <a:pt x="99" y="216"/>
                  </a:lnTo>
                  <a:lnTo>
                    <a:pt x="99" y="213"/>
                  </a:lnTo>
                  <a:lnTo>
                    <a:pt x="99" y="210"/>
                  </a:lnTo>
                  <a:lnTo>
                    <a:pt x="98" y="207"/>
                  </a:lnTo>
                  <a:lnTo>
                    <a:pt x="96" y="204"/>
                  </a:lnTo>
                  <a:lnTo>
                    <a:pt x="96" y="200"/>
                  </a:lnTo>
                  <a:lnTo>
                    <a:pt x="96" y="197"/>
                  </a:lnTo>
                  <a:lnTo>
                    <a:pt x="95" y="193"/>
                  </a:lnTo>
                  <a:lnTo>
                    <a:pt x="95" y="189"/>
                  </a:lnTo>
                  <a:lnTo>
                    <a:pt x="94" y="185"/>
                  </a:lnTo>
                  <a:lnTo>
                    <a:pt x="94" y="182"/>
                  </a:lnTo>
                  <a:lnTo>
                    <a:pt x="92" y="176"/>
                  </a:lnTo>
                  <a:lnTo>
                    <a:pt x="91" y="172"/>
                  </a:lnTo>
                  <a:lnTo>
                    <a:pt x="89" y="168"/>
                  </a:lnTo>
                  <a:lnTo>
                    <a:pt x="89" y="163"/>
                  </a:lnTo>
                  <a:lnTo>
                    <a:pt x="88" y="159"/>
                  </a:lnTo>
                  <a:lnTo>
                    <a:pt x="87" y="153"/>
                  </a:lnTo>
                  <a:lnTo>
                    <a:pt x="85" y="149"/>
                  </a:lnTo>
                  <a:lnTo>
                    <a:pt x="84" y="143"/>
                  </a:lnTo>
                  <a:lnTo>
                    <a:pt x="82" y="139"/>
                  </a:lnTo>
                  <a:lnTo>
                    <a:pt x="81" y="135"/>
                  </a:lnTo>
                  <a:lnTo>
                    <a:pt x="79" y="129"/>
                  </a:lnTo>
                  <a:lnTo>
                    <a:pt x="78" y="125"/>
                  </a:lnTo>
                  <a:lnTo>
                    <a:pt x="77" y="119"/>
                  </a:lnTo>
                  <a:lnTo>
                    <a:pt x="74" y="113"/>
                  </a:lnTo>
                  <a:lnTo>
                    <a:pt x="74" y="109"/>
                  </a:lnTo>
                  <a:lnTo>
                    <a:pt x="71" y="104"/>
                  </a:lnTo>
                  <a:lnTo>
                    <a:pt x="71" y="99"/>
                  </a:lnTo>
                  <a:lnTo>
                    <a:pt x="68" y="94"/>
                  </a:lnTo>
                  <a:lnTo>
                    <a:pt x="67" y="89"/>
                  </a:lnTo>
                  <a:lnTo>
                    <a:pt x="65" y="85"/>
                  </a:lnTo>
                  <a:lnTo>
                    <a:pt x="64" y="79"/>
                  </a:lnTo>
                  <a:lnTo>
                    <a:pt x="62" y="75"/>
                  </a:lnTo>
                  <a:lnTo>
                    <a:pt x="61" y="69"/>
                  </a:lnTo>
                  <a:lnTo>
                    <a:pt x="58" y="65"/>
                  </a:lnTo>
                  <a:lnTo>
                    <a:pt x="57" y="61"/>
                  </a:lnTo>
                  <a:lnTo>
                    <a:pt x="55" y="57"/>
                  </a:lnTo>
                  <a:lnTo>
                    <a:pt x="54" y="52"/>
                  </a:lnTo>
                  <a:lnTo>
                    <a:pt x="52" y="48"/>
                  </a:lnTo>
                  <a:lnTo>
                    <a:pt x="50" y="44"/>
                  </a:lnTo>
                  <a:lnTo>
                    <a:pt x="48" y="38"/>
                  </a:lnTo>
                  <a:lnTo>
                    <a:pt x="45" y="35"/>
                  </a:lnTo>
                  <a:lnTo>
                    <a:pt x="44" y="31"/>
                  </a:lnTo>
                  <a:lnTo>
                    <a:pt x="42" y="28"/>
                  </a:lnTo>
                  <a:lnTo>
                    <a:pt x="41" y="25"/>
                  </a:lnTo>
                  <a:lnTo>
                    <a:pt x="40" y="22"/>
                  </a:lnTo>
                  <a:lnTo>
                    <a:pt x="38" y="20"/>
                  </a:lnTo>
                  <a:lnTo>
                    <a:pt x="37" y="17"/>
                  </a:lnTo>
                  <a:lnTo>
                    <a:pt x="34" y="14"/>
                  </a:lnTo>
                  <a:lnTo>
                    <a:pt x="34" y="10"/>
                  </a:lnTo>
                  <a:lnTo>
                    <a:pt x="31" y="8"/>
                  </a:lnTo>
                  <a:lnTo>
                    <a:pt x="28" y="4"/>
                  </a:lnTo>
                  <a:lnTo>
                    <a:pt x="27" y="3"/>
                  </a:lnTo>
                  <a:lnTo>
                    <a:pt x="20" y="0"/>
                  </a:lnTo>
                  <a:lnTo>
                    <a:pt x="15" y="3"/>
                  </a:lnTo>
                  <a:lnTo>
                    <a:pt x="11" y="5"/>
                  </a:lnTo>
                  <a:lnTo>
                    <a:pt x="8" y="10"/>
                  </a:lnTo>
                  <a:lnTo>
                    <a:pt x="4" y="14"/>
                  </a:lnTo>
                  <a:lnTo>
                    <a:pt x="3" y="17"/>
                  </a:lnTo>
                  <a:lnTo>
                    <a:pt x="0" y="20"/>
                  </a:lnTo>
                  <a:lnTo>
                    <a:pt x="0" y="22"/>
                  </a:lnTo>
                  <a:lnTo>
                    <a:pt x="0" y="28"/>
                  </a:lnTo>
                  <a:lnTo>
                    <a:pt x="0" y="31"/>
                  </a:lnTo>
                  <a:lnTo>
                    <a:pt x="0" y="34"/>
                  </a:lnTo>
                  <a:lnTo>
                    <a:pt x="0" y="35"/>
                  </a:lnTo>
                  <a:lnTo>
                    <a:pt x="0" y="38"/>
                  </a:lnTo>
                  <a:lnTo>
                    <a:pt x="1" y="42"/>
                  </a:lnTo>
                  <a:lnTo>
                    <a:pt x="3" y="45"/>
                  </a:lnTo>
                  <a:lnTo>
                    <a:pt x="3" y="48"/>
                  </a:lnTo>
                  <a:lnTo>
                    <a:pt x="4" y="51"/>
                  </a:lnTo>
                  <a:lnTo>
                    <a:pt x="6" y="57"/>
                  </a:lnTo>
                  <a:lnTo>
                    <a:pt x="7" y="59"/>
                  </a:lnTo>
                  <a:lnTo>
                    <a:pt x="8" y="65"/>
                  </a:lnTo>
                  <a:lnTo>
                    <a:pt x="10" y="69"/>
                  </a:lnTo>
                  <a:lnTo>
                    <a:pt x="11" y="75"/>
                  </a:lnTo>
                  <a:lnTo>
                    <a:pt x="11" y="78"/>
                  </a:lnTo>
                  <a:lnTo>
                    <a:pt x="13" y="79"/>
                  </a:lnTo>
                  <a:lnTo>
                    <a:pt x="13" y="82"/>
                  </a:lnTo>
                  <a:lnTo>
                    <a:pt x="14" y="85"/>
                  </a:lnTo>
                  <a:lnTo>
                    <a:pt x="14" y="88"/>
                  </a:lnTo>
                  <a:lnTo>
                    <a:pt x="15" y="91"/>
                  </a:lnTo>
                  <a:lnTo>
                    <a:pt x="15" y="95"/>
                  </a:lnTo>
                  <a:lnTo>
                    <a:pt x="18" y="99"/>
                  </a:lnTo>
                  <a:close/>
                </a:path>
              </a:pathLst>
            </a:custGeom>
            <a:solidFill>
              <a:srgbClr val="FFFFFF"/>
            </a:solidFill>
            <a:ln w="9525">
              <a:solidFill>
                <a:schemeClr val="tx1"/>
              </a:solidFill>
              <a:round/>
              <a:headEnd/>
              <a:tailEnd/>
            </a:ln>
          </p:spPr>
          <p:txBody>
            <a:bodyPr/>
            <a:lstStyle/>
            <a:p>
              <a:endParaRPr lang="en-US" sz="1600"/>
            </a:p>
          </p:txBody>
        </p:sp>
        <p:sp>
          <p:nvSpPr>
            <p:cNvPr id="22542" name="Freeform 13"/>
            <p:cNvSpPr>
              <a:spLocks/>
            </p:cNvSpPr>
            <p:nvPr/>
          </p:nvSpPr>
          <p:spPr bwMode="auto">
            <a:xfrm>
              <a:off x="1899" y="1341"/>
              <a:ext cx="50" cy="73"/>
            </a:xfrm>
            <a:custGeom>
              <a:avLst/>
              <a:gdLst>
                <a:gd name="T0" fmla="*/ 0 w 151"/>
                <a:gd name="T1" fmla="*/ 8 h 219"/>
                <a:gd name="T2" fmla="*/ 1 w 151"/>
                <a:gd name="T3" fmla="*/ 9 h 219"/>
                <a:gd name="T4" fmla="*/ 1 w 151"/>
                <a:gd name="T5" fmla="*/ 10 h 219"/>
                <a:gd name="T6" fmla="*/ 2 w 151"/>
                <a:gd name="T7" fmla="*/ 12 h 219"/>
                <a:gd name="T8" fmla="*/ 3 w 151"/>
                <a:gd name="T9" fmla="*/ 14 h 219"/>
                <a:gd name="T10" fmla="*/ 4 w 151"/>
                <a:gd name="T11" fmla="*/ 15 h 219"/>
                <a:gd name="T12" fmla="*/ 4 w 151"/>
                <a:gd name="T13" fmla="*/ 16 h 219"/>
                <a:gd name="T14" fmla="*/ 5 w 151"/>
                <a:gd name="T15" fmla="*/ 18 h 219"/>
                <a:gd name="T16" fmla="*/ 6 w 151"/>
                <a:gd name="T17" fmla="*/ 20 h 219"/>
                <a:gd name="T18" fmla="*/ 7 w 151"/>
                <a:gd name="T19" fmla="*/ 21 h 219"/>
                <a:gd name="T20" fmla="*/ 8 w 151"/>
                <a:gd name="T21" fmla="*/ 22 h 219"/>
                <a:gd name="T22" fmla="*/ 9 w 151"/>
                <a:gd name="T23" fmla="*/ 23 h 219"/>
                <a:gd name="T24" fmla="*/ 11 w 151"/>
                <a:gd name="T25" fmla="*/ 23 h 219"/>
                <a:gd name="T26" fmla="*/ 12 w 151"/>
                <a:gd name="T27" fmla="*/ 24 h 219"/>
                <a:gd name="T28" fmla="*/ 13 w 151"/>
                <a:gd name="T29" fmla="*/ 24 h 219"/>
                <a:gd name="T30" fmla="*/ 14 w 151"/>
                <a:gd name="T31" fmla="*/ 24 h 219"/>
                <a:gd name="T32" fmla="*/ 15 w 151"/>
                <a:gd name="T33" fmla="*/ 24 h 219"/>
                <a:gd name="T34" fmla="*/ 16 w 151"/>
                <a:gd name="T35" fmla="*/ 24 h 219"/>
                <a:gd name="T36" fmla="*/ 17 w 151"/>
                <a:gd name="T37" fmla="*/ 22 h 219"/>
                <a:gd name="T38" fmla="*/ 16 w 151"/>
                <a:gd name="T39" fmla="*/ 21 h 219"/>
                <a:gd name="T40" fmla="*/ 15 w 151"/>
                <a:gd name="T41" fmla="*/ 20 h 219"/>
                <a:gd name="T42" fmla="*/ 15 w 151"/>
                <a:gd name="T43" fmla="*/ 19 h 219"/>
                <a:gd name="T44" fmla="*/ 14 w 151"/>
                <a:gd name="T45" fmla="*/ 18 h 219"/>
                <a:gd name="T46" fmla="*/ 13 w 151"/>
                <a:gd name="T47" fmla="*/ 17 h 219"/>
                <a:gd name="T48" fmla="*/ 13 w 151"/>
                <a:gd name="T49" fmla="*/ 16 h 219"/>
                <a:gd name="T50" fmla="*/ 12 w 151"/>
                <a:gd name="T51" fmla="*/ 14 h 219"/>
                <a:gd name="T52" fmla="*/ 11 w 151"/>
                <a:gd name="T53" fmla="*/ 13 h 219"/>
                <a:gd name="T54" fmla="*/ 11 w 151"/>
                <a:gd name="T55" fmla="*/ 12 h 219"/>
                <a:gd name="T56" fmla="*/ 10 w 151"/>
                <a:gd name="T57" fmla="*/ 10 h 219"/>
                <a:gd name="T58" fmla="*/ 9 w 151"/>
                <a:gd name="T59" fmla="*/ 9 h 219"/>
                <a:gd name="T60" fmla="*/ 9 w 151"/>
                <a:gd name="T61" fmla="*/ 7 h 219"/>
                <a:gd name="T62" fmla="*/ 8 w 151"/>
                <a:gd name="T63" fmla="*/ 6 h 219"/>
                <a:gd name="T64" fmla="*/ 7 w 151"/>
                <a:gd name="T65" fmla="*/ 5 h 219"/>
                <a:gd name="T66" fmla="*/ 7 w 151"/>
                <a:gd name="T67" fmla="*/ 4 h 219"/>
                <a:gd name="T68" fmla="*/ 6 w 151"/>
                <a:gd name="T69" fmla="*/ 3 h 219"/>
                <a:gd name="T70" fmla="*/ 5 w 151"/>
                <a:gd name="T71" fmla="*/ 2 h 219"/>
                <a:gd name="T72" fmla="*/ 4 w 151"/>
                <a:gd name="T73" fmla="*/ 0 h 219"/>
                <a:gd name="T74" fmla="*/ 3 w 151"/>
                <a:gd name="T75" fmla="*/ 0 h 219"/>
                <a:gd name="T76" fmla="*/ 2 w 151"/>
                <a:gd name="T77" fmla="*/ 1 h 219"/>
                <a:gd name="T78" fmla="*/ 1 w 151"/>
                <a:gd name="T79" fmla="*/ 2 h 219"/>
                <a:gd name="T80" fmla="*/ 1 w 151"/>
                <a:gd name="T81" fmla="*/ 3 h 219"/>
                <a:gd name="T82" fmla="*/ 0 w 151"/>
                <a:gd name="T83" fmla="*/ 5 h 219"/>
                <a:gd name="T84" fmla="*/ 0 w 151"/>
                <a:gd name="T85" fmla="*/ 6 h 219"/>
                <a:gd name="T86" fmla="*/ 0 w 151"/>
                <a:gd name="T87" fmla="*/ 7 h 2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1" h="219">
                  <a:moveTo>
                    <a:pt x="2" y="66"/>
                  </a:moveTo>
                  <a:lnTo>
                    <a:pt x="2" y="67"/>
                  </a:lnTo>
                  <a:lnTo>
                    <a:pt x="3" y="70"/>
                  </a:lnTo>
                  <a:lnTo>
                    <a:pt x="5" y="74"/>
                  </a:lnTo>
                  <a:lnTo>
                    <a:pt x="5" y="77"/>
                  </a:lnTo>
                  <a:lnTo>
                    <a:pt x="8" y="80"/>
                  </a:lnTo>
                  <a:lnTo>
                    <a:pt x="9" y="85"/>
                  </a:lnTo>
                  <a:lnTo>
                    <a:pt x="10" y="90"/>
                  </a:lnTo>
                  <a:lnTo>
                    <a:pt x="13" y="94"/>
                  </a:lnTo>
                  <a:lnTo>
                    <a:pt x="13" y="98"/>
                  </a:lnTo>
                  <a:lnTo>
                    <a:pt x="16" y="103"/>
                  </a:lnTo>
                  <a:lnTo>
                    <a:pt x="19" y="108"/>
                  </a:lnTo>
                  <a:lnTo>
                    <a:pt x="22" y="114"/>
                  </a:lnTo>
                  <a:lnTo>
                    <a:pt x="25" y="118"/>
                  </a:lnTo>
                  <a:lnTo>
                    <a:pt x="27" y="124"/>
                  </a:lnTo>
                  <a:lnTo>
                    <a:pt x="29" y="127"/>
                  </a:lnTo>
                  <a:lnTo>
                    <a:pt x="30" y="130"/>
                  </a:lnTo>
                  <a:lnTo>
                    <a:pt x="32" y="132"/>
                  </a:lnTo>
                  <a:lnTo>
                    <a:pt x="33" y="135"/>
                  </a:lnTo>
                  <a:lnTo>
                    <a:pt x="36" y="139"/>
                  </a:lnTo>
                  <a:lnTo>
                    <a:pt x="39" y="145"/>
                  </a:lnTo>
                  <a:lnTo>
                    <a:pt x="42" y="151"/>
                  </a:lnTo>
                  <a:lnTo>
                    <a:pt x="44" y="157"/>
                  </a:lnTo>
                  <a:lnTo>
                    <a:pt x="47" y="161"/>
                  </a:lnTo>
                  <a:lnTo>
                    <a:pt x="52" y="167"/>
                  </a:lnTo>
                  <a:lnTo>
                    <a:pt x="54" y="171"/>
                  </a:lnTo>
                  <a:lnTo>
                    <a:pt x="57" y="176"/>
                  </a:lnTo>
                  <a:lnTo>
                    <a:pt x="60" y="179"/>
                  </a:lnTo>
                  <a:lnTo>
                    <a:pt x="63" y="185"/>
                  </a:lnTo>
                  <a:lnTo>
                    <a:pt x="66" y="188"/>
                  </a:lnTo>
                  <a:lnTo>
                    <a:pt x="70" y="192"/>
                  </a:lnTo>
                  <a:lnTo>
                    <a:pt x="73" y="195"/>
                  </a:lnTo>
                  <a:lnTo>
                    <a:pt x="76" y="198"/>
                  </a:lnTo>
                  <a:lnTo>
                    <a:pt x="80" y="202"/>
                  </a:lnTo>
                  <a:lnTo>
                    <a:pt x="83" y="205"/>
                  </a:lnTo>
                  <a:lnTo>
                    <a:pt x="86" y="205"/>
                  </a:lnTo>
                  <a:lnTo>
                    <a:pt x="89" y="208"/>
                  </a:lnTo>
                  <a:lnTo>
                    <a:pt x="91" y="209"/>
                  </a:lnTo>
                  <a:lnTo>
                    <a:pt x="96" y="211"/>
                  </a:lnTo>
                  <a:lnTo>
                    <a:pt x="98" y="212"/>
                  </a:lnTo>
                  <a:lnTo>
                    <a:pt x="103" y="213"/>
                  </a:lnTo>
                  <a:lnTo>
                    <a:pt x="106" y="215"/>
                  </a:lnTo>
                  <a:lnTo>
                    <a:pt x="110" y="216"/>
                  </a:lnTo>
                  <a:lnTo>
                    <a:pt x="113" y="216"/>
                  </a:lnTo>
                  <a:lnTo>
                    <a:pt x="117" y="218"/>
                  </a:lnTo>
                  <a:lnTo>
                    <a:pt x="120" y="218"/>
                  </a:lnTo>
                  <a:lnTo>
                    <a:pt x="123" y="219"/>
                  </a:lnTo>
                  <a:lnTo>
                    <a:pt x="125" y="219"/>
                  </a:lnTo>
                  <a:lnTo>
                    <a:pt x="128" y="219"/>
                  </a:lnTo>
                  <a:lnTo>
                    <a:pt x="133" y="219"/>
                  </a:lnTo>
                  <a:lnTo>
                    <a:pt x="135" y="219"/>
                  </a:lnTo>
                  <a:lnTo>
                    <a:pt x="141" y="218"/>
                  </a:lnTo>
                  <a:lnTo>
                    <a:pt x="145" y="216"/>
                  </a:lnTo>
                  <a:lnTo>
                    <a:pt x="148" y="213"/>
                  </a:lnTo>
                  <a:lnTo>
                    <a:pt x="150" y="211"/>
                  </a:lnTo>
                  <a:lnTo>
                    <a:pt x="151" y="205"/>
                  </a:lnTo>
                  <a:lnTo>
                    <a:pt x="150" y="202"/>
                  </a:lnTo>
                  <a:lnTo>
                    <a:pt x="150" y="198"/>
                  </a:lnTo>
                  <a:lnTo>
                    <a:pt x="147" y="195"/>
                  </a:lnTo>
                  <a:lnTo>
                    <a:pt x="145" y="192"/>
                  </a:lnTo>
                  <a:lnTo>
                    <a:pt x="144" y="189"/>
                  </a:lnTo>
                  <a:lnTo>
                    <a:pt x="141" y="185"/>
                  </a:lnTo>
                  <a:lnTo>
                    <a:pt x="137" y="181"/>
                  </a:lnTo>
                  <a:lnTo>
                    <a:pt x="135" y="178"/>
                  </a:lnTo>
                  <a:lnTo>
                    <a:pt x="134" y="175"/>
                  </a:lnTo>
                  <a:lnTo>
                    <a:pt x="133" y="172"/>
                  </a:lnTo>
                  <a:lnTo>
                    <a:pt x="131" y="169"/>
                  </a:lnTo>
                  <a:lnTo>
                    <a:pt x="128" y="167"/>
                  </a:lnTo>
                  <a:lnTo>
                    <a:pt x="127" y="164"/>
                  </a:lnTo>
                  <a:lnTo>
                    <a:pt x="125" y="159"/>
                  </a:lnTo>
                  <a:lnTo>
                    <a:pt x="123" y="157"/>
                  </a:lnTo>
                  <a:lnTo>
                    <a:pt x="121" y="152"/>
                  </a:lnTo>
                  <a:lnTo>
                    <a:pt x="120" y="149"/>
                  </a:lnTo>
                  <a:lnTo>
                    <a:pt x="118" y="145"/>
                  </a:lnTo>
                  <a:lnTo>
                    <a:pt x="117" y="141"/>
                  </a:lnTo>
                  <a:lnTo>
                    <a:pt x="114" y="138"/>
                  </a:lnTo>
                  <a:lnTo>
                    <a:pt x="113" y="134"/>
                  </a:lnTo>
                  <a:lnTo>
                    <a:pt x="110" y="130"/>
                  </a:lnTo>
                  <a:lnTo>
                    <a:pt x="108" y="125"/>
                  </a:lnTo>
                  <a:lnTo>
                    <a:pt x="106" y="121"/>
                  </a:lnTo>
                  <a:lnTo>
                    <a:pt x="104" y="117"/>
                  </a:lnTo>
                  <a:lnTo>
                    <a:pt x="101" y="112"/>
                  </a:lnTo>
                  <a:lnTo>
                    <a:pt x="100" y="108"/>
                  </a:lnTo>
                  <a:lnTo>
                    <a:pt x="97" y="104"/>
                  </a:lnTo>
                  <a:lnTo>
                    <a:pt x="96" y="101"/>
                  </a:lnTo>
                  <a:lnTo>
                    <a:pt x="94" y="95"/>
                  </a:lnTo>
                  <a:lnTo>
                    <a:pt x="91" y="93"/>
                  </a:lnTo>
                  <a:lnTo>
                    <a:pt x="89" y="87"/>
                  </a:lnTo>
                  <a:lnTo>
                    <a:pt x="89" y="83"/>
                  </a:lnTo>
                  <a:lnTo>
                    <a:pt x="86" y="78"/>
                  </a:lnTo>
                  <a:lnTo>
                    <a:pt x="83" y="75"/>
                  </a:lnTo>
                  <a:lnTo>
                    <a:pt x="81" y="71"/>
                  </a:lnTo>
                  <a:lnTo>
                    <a:pt x="80" y="67"/>
                  </a:lnTo>
                  <a:lnTo>
                    <a:pt x="76" y="61"/>
                  </a:lnTo>
                  <a:lnTo>
                    <a:pt x="74" y="58"/>
                  </a:lnTo>
                  <a:lnTo>
                    <a:pt x="73" y="54"/>
                  </a:lnTo>
                  <a:lnTo>
                    <a:pt x="71" y="51"/>
                  </a:lnTo>
                  <a:lnTo>
                    <a:pt x="69" y="47"/>
                  </a:lnTo>
                  <a:lnTo>
                    <a:pt x="67" y="44"/>
                  </a:lnTo>
                  <a:lnTo>
                    <a:pt x="64" y="40"/>
                  </a:lnTo>
                  <a:lnTo>
                    <a:pt x="63" y="36"/>
                  </a:lnTo>
                  <a:lnTo>
                    <a:pt x="60" y="33"/>
                  </a:lnTo>
                  <a:lnTo>
                    <a:pt x="59" y="30"/>
                  </a:lnTo>
                  <a:lnTo>
                    <a:pt x="57" y="27"/>
                  </a:lnTo>
                  <a:lnTo>
                    <a:pt x="54" y="24"/>
                  </a:lnTo>
                  <a:lnTo>
                    <a:pt x="53" y="21"/>
                  </a:lnTo>
                  <a:lnTo>
                    <a:pt x="52" y="20"/>
                  </a:lnTo>
                  <a:lnTo>
                    <a:pt x="47" y="14"/>
                  </a:lnTo>
                  <a:lnTo>
                    <a:pt x="44" y="9"/>
                  </a:lnTo>
                  <a:lnTo>
                    <a:pt x="42" y="6"/>
                  </a:lnTo>
                  <a:lnTo>
                    <a:pt x="39" y="3"/>
                  </a:lnTo>
                  <a:lnTo>
                    <a:pt x="36" y="2"/>
                  </a:lnTo>
                  <a:lnTo>
                    <a:pt x="33" y="0"/>
                  </a:lnTo>
                  <a:lnTo>
                    <a:pt x="30" y="0"/>
                  </a:lnTo>
                  <a:lnTo>
                    <a:pt x="29" y="2"/>
                  </a:lnTo>
                  <a:lnTo>
                    <a:pt x="25" y="4"/>
                  </a:lnTo>
                  <a:lnTo>
                    <a:pt x="19" y="7"/>
                  </a:lnTo>
                  <a:lnTo>
                    <a:pt x="16" y="9"/>
                  </a:lnTo>
                  <a:lnTo>
                    <a:pt x="13" y="14"/>
                  </a:lnTo>
                  <a:lnTo>
                    <a:pt x="10" y="17"/>
                  </a:lnTo>
                  <a:lnTo>
                    <a:pt x="8" y="20"/>
                  </a:lnTo>
                  <a:lnTo>
                    <a:pt x="5" y="24"/>
                  </a:lnTo>
                  <a:lnTo>
                    <a:pt x="5" y="29"/>
                  </a:lnTo>
                  <a:lnTo>
                    <a:pt x="2" y="33"/>
                  </a:lnTo>
                  <a:lnTo>
                    <a:pt x="2" y="36"/>
                  </a:lnTo>
                  <a:lnTo>
                    <a:pt x="0" y="41"/>
                  </a:lnTo>
                  <a:lnTo>
                    <a:pt x="0" y="46"/>
                  </a:lnTo>
                  <a:lnTo>
                    <a:pt x="0" y="51"/>
                  </a:lnTo>
                  <a:lnTo>
                    <a:pt x="0" y="54"/>
                  </a:lnTo>
                  <a:lnTo>
                    <a:pt x="2" y="60"/>
                  </a:lnTo>
                  <a:lnTo>
                    <a:pt x="2" y="66"/>
                  </a:lnTo>
                  <a:close/>
                </a:path>
              </a:pathLst>
            </a:custGeom>
            <a:solidFill>
              <a:srgbClr val="FFFFFF"/>
            </a:solidFill>
            <a:ln w="9525">
              <a:solidFill>
                <a:schemeClr val="tx1"/>
              </a:solidFill>
              <a:round/>
              <a:headEnd/>
              <a:tailEnd/>
            </a:ln>
          </p:spPr>
          <p:txBody>
            <a:bodyPr/>
            <a:lstStyle/>
            <a:p>
              <a:endParaRPr lang="en-US" sz="1600"/>
            </a:p>
          </p:txBody>
        </p:sp>
      </p:grpSp>
      <p:sp>
        <p:nvSpPr>
          <p:cNvPr id="5" name="TextBox 4">
            <a:extLst>
              <a:ext uri="{FF2B5EF4-FFF2-40B4-BE49-F238E27FC236}">
                <a16:creationId xmlns:a16="http://schemas.microsoft.com/office/drawing/2014/main" id="{5A475945-733A-97BF-E857-1D68AF836D65}"/>
              </a:ext>
            </a:extLst>
          </p:cNvPr>
          <p:cNvSpPr txBox="1"/>
          <p:nvPr/>
        </p:nvSpPr>
        <p:spPr>
          <a:xfrm>
            <a:off x="4014490" y="3364740"/>
            <a:ext cx="2113334" cy="369332"/>
          </a:xfrm>
          <a:prstGeom prst="rect">
            <a:avLst/>
          </a:prstGeom>
          <a:noFill/>
        </p:spPr>
        <p:txBody>
          <a:bodyPr wrap="square">
            <a:spAutoFit/>
          </a:bodyPr>
          <a:lstStyle/>
          <a:p>
            <a:r>
              <a:rPr lang="en-US" altLang="en-US" b="0" dirty="0">
                <a:latin typeface="Consolas" charset="0"/>
                <a:ea typeface="Consolas" charset="0"/>
                <a:cs typeface="Consolas" charset="0"/>
              </a:rPr>
              <a:t>&amp; </a:t>
            </a:r>
            <a:r>
              <a:rPr lang="en-US" altLang="en-US" b="0" dirty="0">
                <a:solidFill>
                  <a:srgbClr val="FF0000"/>
                </a:solidFill>
                <a:latin typeface="Consolas" charset="0"/>
                <a:ea typeface="Consolas" charset="0"/>
                <a:cs typeface="Consolas" charset="0"/>
              </a:rPr>
              <a:t>release guard</a:t>
            </a:r>
            <a:endParaRPr lang="en-AE" dirty="0">
              <a:solidFill>
                <a:srgbClr val="FF0000"/>
              </a:solidFill>
            </a:endParaRPr>
          </a:p>
        </p:txBody>
      </p:sp>
    </p:spTree>
    <p:extLst>
      <p:ext uri="{BB962C8B-B14F-4D97-AF65-F5344CB8AC3E}">
        <p14:creationId xmlns:p14="http://schemas.microsoft.com/office/powerpoint/2010/main" val="8989810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567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5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53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53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534">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534">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534">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56709">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6709">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56709">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56709">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56709">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2534">
                                            <p:txEl>
                                              <p:pRg st="4" end="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56709">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2534">
                                            <p:txEl>
                                              <p:pRg st="11" end="1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56709">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2534">
                                            <p:txEl>
                                              <p:pRg st="8" end="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56707">
                                            <p:txEl>
                                              <p:pRg st="10" end="1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56707">
                                            <p:txEl>
                                              <p:pRg st="11" end="11"/>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5670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9539" name="Rectangle 3"/>
          <p:cNvSpPr>
            <a:spLocks noGrp="1" noChangeArrowheads="1"/>
          </p:cNvSpPr>
          <p:nvPr>
            <p:ph type="body" idx="1"/>
          </p:nvPr>
        </p:nvSpPr>
        <p:spPr>
          <a:xfrm>
            <a:off x="0" y="1310582"/>
            <a:ext cx="12192000" cy="5547418"/>
          </a:xfrm>
          <a:solidFill>
            <a:schemeClr val="bg1"/>
          </a:solidFill>
        </p:spPr>
        <p:txBody>
          <a:bodyPr>
            <a:normAutofit/>
          </a:bodyPr>
          <a:lstStyle/>
          <a:p>
            <a:pPr>
              <a:spcBef>
                <a:spcPct val="20000"/>
              </a:spcBef>
            </a:pPr>
            <a:r>
              <a:rPr lang="en-US" altLang="ko-KR" dirty="0">
                <a:ea typeface="굴림" panose="020B0600000101010101" pitchFamily="34" charset="-127"/>
              </a:rPr>
              <a:t>What about </a:t>
            </a:r>
            <a:r>
              <a:rPr lang="en-US" altLang="ko-KR" b="1" dirty="0">
                <a:ea typeface="굴림" panose="020B0600000101010101" pitchFamily="34" charset="-127"/>
              </a:rPr>
              <a:t>release </a:t>
            </a:r>
            <a:r>
              <a:rPr lang="en-US" altLang="ko-KR" b="1" dirty="0">
                <a:solidFill>
                  <a:srgbClr val="FF0000"/>
                </a:solidFill>
                <a:ea typeface="굴림" panose="020B0600000101010101" pitchFamily="34" charset="-127"/>
              </a:rPr>
              <a:t>guard</a:t>
            </a:r>
            <a:r>
              <a:rPr lang="en-US" altLang="ko-KR" b="1" dirty="0">
                <a:ea typeface="굴림" panose="020B0600000101010101" pitchFamily="34" charset="-127"/>
              </a:rPr>
              <a:t> </a:t>
            </a:r>
            <a:r>
              <a:rPr lang="en-US" altLang="ko-KR" dirty="0">
                <a:ea typeface="굴림" panose="020B0600000101010101" pitchFamily="34" charset="-127"/>
              </a:rPr>
              <a:t>when going to sleep?</a:t>
            </a:r>
          </a:p>
          <a:p>
            <a:pPr>
              <a:spcBef>
                <a:spcPct val="20000"/>
              </a:spcBef>
            </a:pPr>
            <a:endParaRPr lang="en-US" altLang="ko-KR" sz="4000" dirty="0">
              <a:ea typeface="굴림" panose="020B0600000101010101" pitchFamily="34" charset="-127"/>
            </a:endParaRPr>
          </a:p>
          <a:p>
            <a:pPr>
              <a:spcBef>
                <a:spcPct val="20000"/>
              </a:spcBef>
            </a:pPr>
            <a:endParaRPr lang="en-US" altLang="ko-KR" dirty="0">
              <a:ea typeface="굴림" panose="020B0600000101010101" pitchFamily="34" charset="-127"/>
            </a:endParaRPr>
          </a:p>
          <a:p>
            <a:pPr>
              <a:spcBef>
                <a:spcPct val="20000"/>
              </a:spcBef>
            </a:pPr>
            <a:endParaRPr lang="en-US" altLang="ko-KR" dirty="0">
              <a:ea typeface="굴림" panose="020B0600000101010101" pitchFamily="34" charset="-127"/>
            </a:endParaRPr>
          </a:p>
          <a:p>
            <a:pPr marL="0" indent="0">
              <a:spcBef>
                <a:spcPct val="20000"/>
              </a:spcBef>
              <a:buNone/>
            </a:pPr>
            <a:endParaRPr lang="en-US" altLang="ko-KR" dirty="0">
              <a:ea typeface="굴림" panose="020B0600000101010101" pitchFamily="34" charset="-127"/>
            </a:endParaRPr>
          </a:p>
          <a:p>
            <a:pPr>
              <a:spcBef>
                <a:spcPct val="20000"/>
              </a:spcBef>
            </a:pPr>
            <a:endParaRPr lang="en-US" altLang="ko-KR" dirty="0">
              <a:ea typeface="굴림" panose="020B0600000101010101" pitchFamily="34" charset="-127"/>
            </a:endParaRPr>
          </a:p>
          <a:p>
            <a:pPr>
              <a:spcBef>
                <a:spcPct val="20000"/>
              </a:spcBef>
            </a:pPr>
            <a:endParaRPr lang="en-US" altLang="ko-KR" dirty="0">
              <a:ea typeface="굴림" panose="020B0600000101010101" pitchFamily="34" charset="-127"/>
            </a:endParaRPr>
          </a:p>
          <a:p>
            <a:pPr>
              <a:spcBef>
                <a:spcPct val="20000"/>
              </a:spcBef>
            </a:pPr>
            <a:r>
              <a:rPr lang="en-US" altLang="ko-KR" dirty="0">
                <a:ea typeface="굴림" panose="020B0600000101010101" pitchFamily="34" charset="-127"/>
              </a:rPr>
              <a:t>Before Putting thread on the wait queue?</a:t>
            </a:r>
          </a:p>
          <a:p>
            <a:pPr lvl="1">
              <a:spcBef>
                <a:spcPct val="20000"/>
              </a:spcBef>
            </a:pPr>
            <a:r>
              <a:rPr lang="en-US" altLang="ko-KR" dirty="0">
                <a:ea typeface="굴림" panose="020B0600000101010101" pitchFamily="34" charset="-127"/>
              </a:rPr>
              <a:t>Release can check the queue and not wake up thread </a:t>
            </a:r>
            <a:r>
              <a:rPr lang="en-US" altLang="ko-KR" dirty="0">
                <a:ea typeface="굴림" panose="020B0600000101010101" pitchFamily="34" charset="-127"/>
                <a:sym typeface="Wingdings" panose="05000000000000000000" pitchFamily="2" charset="2"/>
              </a:rPr>
              <a:t> missing wake-up</a:t>
            </a:r>
            <a:endParaRPr lang="en-US" altLang="ko-KR" dirty="0">
              <a:ea typeface="굴림" panose="020B0600000101010101" pitchFamily="34" charset="-127"/>
            </a:endParaRPr>
          </a:p>
          <a:p>
            <a:pPr>
              <a:spcBef>
                <a:spcPct val="20000"/>
              </a:spcBef>
            </a:pPr>
            <a:r>
              <a:rPr lang="en-US" altLang="ko-KR" dirty="0">
                <a:ea typeface="굴림" panose="020B0600000101010101" pitchFamily="34" charset="-127"/>
              </a:rPr>
              <a:t>After putting the thread on the wait queue</a:t>
            </a:r>
          </a:p>
          <a:p>
            <a:pPr lvl="1">
              <a:spcBef>
                <a:spcPct val="20000"/>
              </a:spcBef>
            </a:pPr>
            <a:r>
              <a:rPr lang="en-US" altLang="ko-KR" dirty="0">
                <a:ea typeface="굴림" panose="020B0600000101010101" pitchFamily="34" charset="-127"/>
              </a:rPr>
              <a:t>Release puts the thread on the ready queue, but the thread still thinks it needs to go to sleep</a:t>
            </a:r>
          </a:p>
          <a:p>
            <a:pPr lvl="1">
              <a:spcBef>
                <a:spcPct val="20000"/>
              </a:spcBef>
            </a:pPr>
            <a:r>
              <a:rPr lang="en-US" altLang="ko-KR" dirty="0">
                <a:ea typeface="굴림" panose="020B0600000101010101" pitchFamily="34" charset="-127"/>
              </a:rPr>
              <a:t>Misses wakeup and still holds lock (deadlock!)</a:t>
            </a:r>
          </a:p>
          <a:p>
            <a:pPr>
              <a:spcBef>
                <a:spcPct val="20000"/>
              </a:spcBef>
            </a:pPr>
            <a:r>
              <a:rPr lang="en-US" altLang="ko-KR" dirty="0">
                <a:ea typeface="굴림" panose="020B0600000101010101" pitchFamily="34" charset="-127"/>
              </a:rPr>
              <a:t>Want to put it after </a:t>
            </a:r>
            <a:r>
              <a:rPr lang="en-US" altLang="ko-KR" dirty="0">
                <a:latin typeface="Consolas" charset="0"/>
                <a:ea typeface="Consolas" charset="0"/>
                <a:cs typeface="Consolas" charset="0"/>
              </a:rPr>
              <a:t>sleep()</a:t>
            </a:r>
            <a:r>
              <a:rPr lang="en-US" altLang="ko-KR" dirty="0">
                <a:ea typeface="굴림" panose="020B0600000101010101" pitchFamily="34" charset="-127"/>
              </a:rPr>
              <a:t>. But </a:t>
            </a:r>
            <a:r>
              <a:rPr lang="en-US" altLang="ko-KR" b="1" dirty="0">
                <a:ea typeface="굴림" panose="020B0600000101010101" pitchFamily="34" charset="-127"/>
              </a:rPr>
              <a:t>– </a:t>
            </a:r>
            <a:r>
              <a:rPr lang="en-US" altLang="ko-KR" b="1" dirty="0">
                <a:solidFill>
                  <a:srgbClr val="FF0000"/>
                </a:solidFill>
                <a:ea typeface="굴림" panose="020B0600000101010101" pitchFamily="34" charset="-127"/>
              </a:rPr>
              <a:t>how</a:t>
            </a:r>
            <a:r>
              <a:rPr lang="en-US" altLang="ko-KR" b="1" dirty="0">
                <a:ea typeface="굴림" panose="020B0600000101010101" pitchFamily="34" charset="-127"/>
              </a:rPr>
              <a:t>?</a:t>
            </a:r>
          </a:p>
          <a:p>
            <a:pPr lvl="1">
              <a:spcBef>
                <a:spcPct val="20000"/>
              </a:spcBef>
            </a:pPr>
            <a:r>
              <a:rPr lang="en-US" altLang="ko-KR" dirty="0">
                <a:ea typeface="굴림" panose="020B0600000101010101" pitchFamily="34" charset="-127"/>
              </a:rPr>
              <a:t>In Sleep: Protect the process queue(s) then release the guard. This ensures no missing wake-up even if release is called.</a:t>
            </a:r>
          </a:p>
          <a:p>
            <a:pPr marL="0" indent="0">
              <a:spcBef>
                <a:spcPct val="20000"/>
              </a:spcBef>
              <a:buNone/>
            </a:pPr>
            <a:endParaRPr lang="en-US" altLang="ko-KR" dirty="0">
              <a:ea typeface="굴림" panose="020B0600000101010101" pitchFamily="34" charset="-127"/>
            </a:endParaRPr>
          </a:p>
        </p:txBody>
      </p:sp>
      <p:sp>
        <p:nvSpPr>
          <p:cNvPr id="2" name="TextBox 1"/>
          <p:cNvSpPr txBox="1"/>
          <p:nvPr/>
        </p:nvSpPr>
        <p:spPr>
          <a:xfrm>
            <a:off x="12453656" y="6224712"/>
            <a:ext cx="184666"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Comic Sans MS" charset="0"/>
              <a:ea typeface="ＭＳ Ｐゴシック" charset="0"/>
            </a:endParaRPr>
          </a:p>
        </p:txBody>
      </p:sp>
      <p:grpSp>
        <p:nvGrpSpPr>
          <p:cNvPr id="3" name="Group 8">
            <a:extLst>
              <a:ext uri="{FF2B5EF4-FFF2-40B4-BE49-F238E27FC236}">
                <a16:creationId xmlns:a16="http://schemas.microsoft.com/office/drawing/2014/main" id="{994F159F-F9FE-C9D8-B10F-790455F9DFBA}"/>
              </a:ext>
            </a:extLst>
          </p:cNvPr>
          <p:cNvGrpSpPr>
            <a:grpSpLocks/>
          </p:cNvGrpSpPr>
          <p:nvPr/>
        </p:nvGrpSpPr>
        <p:grpSpPr bwMode="auto">
          <a:xfrm>
            <a:off x="5164201" y="2782542"/>
            <a:ext cx="3335407" cy="460800"/>
            <a:chOff x="1022" y="1344"/>
            <a:chExt cx="1858" cy="256"/>
          </a:xfrm>
        </p:grpSpPr>
        <p:sp>
          <p:nvSpPr>
            <p:cNvPr id="4" name="Text Box 5">
              <a:extLst>
                <a:ext uri="{FF2B5EF4-FFF2-40B4-BE49-F238E27FC236}">
                  <a16:creationId xmlns:a16="http://schemas.microsoft.com/office/drawing/2014/main" id="{15DD983D-DE3F-42C7-BC6E-F49326396D40}"/>
                </a:ext>
              </a:extLst>
            </p:cNvPr>
            <p:cNvSpPr txBox="1">
              <a:spLocks noChangeArrowheads="1"/>
            </p:cNvSpPr>
            <p:nvPr/>
          </p:nvSpPr>
          <p:spPr bwMode="auto">
            <a:xfrm>
              <a:off x="1022" y="1344"/>
              <a:ext cx="1235" cy="25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Gill Sans" charset="0"/>
                  <a:ea typeface="Gill Sans" charset="0"/>
                  <a:cs typeface="Gill Sans" charset="0"/>
                </a:rPr>
                <a:t>Release Position</a:t>
              </a:r>
            </a:p>
          </p:txBody>
        </p:sp>
        <p:sp>
          <p:nvSpPr>
            <p:cNvPr id="5" name="Line 6">
              <a:extLst>
                <a:ext uri="{FF2B5EF4-FFF2-40B4-BE49-F238E27FC236}">
                  <a16:creationId xmlns:a16="http://schemas.microsoft.com/office/drawing/2014/main" id="{C653973A-051B-6068-8222-6881F5783599}"/>
                </a:ext>
              </a:extLst>
            </p:cNvPr>
            <p:cNvSpPr>
              <a:spLocks noChangeShapeType="1"/>
            </p:cNvSpPr>
            <p:nvPr/>
          </p:nvSpPr>
          <p:spPr bwMode="auto">
            <a:xfrm>
              <a:off x="2256" y="1488"/>
              <a:ext cx="624" cy="0"/>
            </a:xfrm>
            <a:prstGeom prst="line">
              <a:avLst/>
            </a:prstGeom>
            <a:noFill/>
            <a:ln w="38100">
              <a:solidFill>
                <a:schemeClr val="hlink"/>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grpSp>
      <p:grpSp>
        <p:nvGrpSpPr>
          <p:cNvPr id="6" name="Group 9">
            <a:extLst>
              <a:ext uri="{FF2B5EF4-FFF2-40B4-BE49-F238E27FC236}">
                <a16:creationId xmlns:a16="http://schemas.microsoft.com/office/drawing/2014/main" id="{EDA9A5BF-E7E0-659C-01E4-7F757982BBA9}"/>
              </a:ext>
            </a:extLst>
          </p:cNvPr>
          <p:cNvGrpSpPr>
            <a:grpSpLocks/>
          </p:cNvGrpSpPr>
          <p:nvPr/>
        </p:nvGrpSpPr>
        <p:grpSpPr bwMode="auto">
          <a:xfrm>
            <a:off x="5164001" y="3036542"/>
            <a:ext cx="3335604" cy="460800"/>
            <a:chOff x="1021" y="1344"/>
            <a:chExt cx="1859" cy="256"/>
          </a:xfrm>
        </p:grpSpPr>
        <p:sp>
          <p:nvSpPr>
            <p:cNvPr id="7" name="Text Box 10">
              <a:extLst>
                <a:ext uri="{FF2B5EF4-FFF2-40B4-BE49-F238E27FC236}">
                  <a16:creationId xmlns:a16="http://schemas.microsoft.com/office/drawing/2014/main" id="{F33EE37C-5F60-C9FB-7742-DE174BF24C7A}"/>
                </a:ext>
              </a:extLst>
            </p:cNvPr>
            <p:cNvSpPr txBox="1">
              <a:spLocks noChangeArrowheads="1"/>
            </p:cNvSpPr>
            <p:nvPr/>
          </p:nvSpPr>
          <p:spPr bwMode="auto">
            <a:xfrm>
              <a:off x="1021" y="1344"/>
              <a:ext cx="1236" cy="25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Gill Sans" charset="0"/>
                  <a:ea typeface="Gill Sans" charset="0"/>
                  <a:cs typeface="Gill Sans" charset="0"/>
                </a:rPr>
                <a:t>Release Position</a:t>
              </a:r>
            </a:p>
          </p:txBody>
        </p:sp>
        <p:sp>
          <p:nvSpPr>
            <p:cNvPr id="8" name="Line 11">
              <a:extLst>
                <a:ext uri="{FF2B5EF4-FFF2-40B4-BE49-F238E27FC236}">
                  <a16:creationId xmlns:a16="http://schemas.microsoft.com/office/drawing/2014/main" id="{7530AD72-3624-427C-87A3-B55A35140AEA}"/>
                </a:ext>
              </a:extLst>
            </p:cNvPr>
            <p:cNvSpPr>
              <a:spLocks noChangeShapeType="1"/>
            </p:cNvSpPr>
            <p:nvPr/>
          </p:nvSpPr>
          <p:spPr bwMode="auto">
            <a:xfrm>
              <a:off x="2256" y="1488"/>
              <a:ext cx="624" cy="0"/>
            </a:xfrm>
            <a:prstGeom prst="line">
              <a:avLst/>
            </a:prstGeom>
            <a:noFill/>
            <a:ln w="38100">
              <a:solidFill>
                <a:schemeClr val="hlink"/>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grpSp>
      <p:grpSp>
        <p:nvGrpSpPr>
          <p:cNvPr id="9" name="Group 12">
            <a:extLst>
              <a:ext uri="{FF2B5EF4-FFF2-40B4-BE49-F238E27FC236}">
                <a16:creationId xmlns:a16="http://schemas.microsoft.com/office/drawing/2014/main" id="{4291DA46-5C42-046F-3060-F8CC52C3893E}"/>
              </a:ext>
            </a:extLst>
          </p:cNvPr>
          <p:cNvGrpSpPr>
            <a:grpSpLocks/>
          </p:cNvGrpSpPr>
          <p:nvPr/>
        </p:nvGrpSpPr>
        <p:grpSpPr bwMode="auto">
          <a:xfrm>
            <a:off x="5164001" y="3315942"/>
            <a:ext cx="3335604" cy="460800"/>
            <a:chOff x="1021" y="1344"/>
            <a:chExt cx="1859" cy="256"/>
          </a:xfrm>
        </p:grpSpPr>
        <p:sp>
          <p:nvSpPr>
            <p:cNvPr id="10" name="Text Box 13">
              <a:extLst>
                <a:ext uri="{FF2B5EF4-FFF2-40B4-BE49-F238E27FC236}">
                  <a16:creationId xmlns:a16="http://schemas.microsoft.com/office/drawing/2014/main" id="{C6490447-9130-C3A4-6418-93A908867701}"/>
                </a:ext>
              </a:extLst>
            </p:cNvPr>
            <p:cNvSpPr txBox="1">
              <a:spLocks noChangeArrowheads="1"/>
            </p:cNvSpPr>
            <p:nvPr/>
          </p:nvSpPr>
          <p:spPr bwMode="auto">
            <a:xfrm>
              <a:off x="1021" y="1344"/>
              <a:ext cx="1236" cy="25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Gill Sans" charset="0"/>
                  <a:ea typeface="Gill Sans" charset="0"/>
                  <a:cs typeface="Gill Sans" charset="0"/>
                </a:rPr>
                <a:t>Release Position</a:t>
              </a:r>
            </a:p>
          </p:txBody>
        </p:sp>
        <p:sp>
          <p:nvSpPr>
            <p:cNvPr id="11" name="Line 14">
              <a:extLst>
                <a:ext uri="{FF2B5EF4-FFF2-40B4-BE49-F238E27FC236}">
                  <a16:creationId xmlns:a16="http://schemas.microsoft.com/office/drawing/2014/main" id="{A4DFBFEA-05A5-A423-0B24-1C7ECFA2A82F}"/>
                </a:ext>
              </a:extLst>
            </p:cNvPr>
            <p:cNvSpPr>
              <a:spLocks noChangeShapeType="1"/>
            </p:cNvSpPr>
            <p:nvPr/>
          </p:nvSpPr>
          <p:spPr bwMode="auto">
            <a:xfrm>
              <a:off x="2256" y="1488"/>
              <a:ext cx="624" cy="0"/>
            </a:xfrm>
            <a:prstGeom prst="line">
              <a:avLst/>
            </a:prstGeom>
            <a:noFill/>
            <a:ln w="38100">
              <a:solidFill>
                <a:schemeClr val="hlink"/>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grpSp>
      <p:sp>
        <p:nvSpPr>
          <p:cNvPr id="15" name="Text Box 4">
            <a:extLst>
              <a:ext uri="{FF2B5EF4-FFF2-40B4-BE49-F238E27FC236}">
                <a16:creationId xmlns:a16="http://schemas.microsoft.com/office/drawing/2014/main" id="{A43510A7-874C-01D0-AEA8-E17FE8D5358E}"/>
              </a:ext>
            </a:extLst>
          </p:cNvPr>
          <p:cNvSpPr txBox="1">
            <a:spLocks noChangeArrowheads="1"/>
          </p:cNvSpPr>
          <p:nvPr/>
        </p:nvSpPr>
        <p:spPr bwMode="auto">
          <a:xfrm>
            <a:off x="7767645" y="1310583"/>
            <a:ext cx="4424355" cy="397031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r>
              <a:rPr lang="en-US" altLang="en-US" dirty="0" err="1">
                <a:solidFill>
                  <a:srgbClr val="FF0000"/>
                </a:solidFill>
                <a:latin typeface="Consolas" charset="0"/>
                <a:ea typeface="Consolas" charset="0"/>
                <a:cs typeface="Consolas" charset="0"/>
              </a:rPr>
              <a:t>SpinLock</a:t>
            </a:r>
            <a:r>
              <a:rPr lang="en-US" altLang="en-US" b="0" dirty="0">
                <a:solidFill>
                  <a:srgbClr val="FF0000"/>
                </a:solidFill>
                <a:latin typeface="Consolas" charset="0"/>
                <a:ea typeface="Consolas" charset="0"/>
                <a:cs typeface="Consolas" charset="0"/>
              </a:rPr>
              <a:t> guard = 0; </a:t>
            </a:r>
          </a:p>
          <a:p>
            <a:r>
              <a:rPr lang="en-US" altLang="en-US" b="0" dirty="0">
                <a:solidFill>
                  <a:srgbClr val="233AE1"/>
                </a:solidFill>
                <a:latin typeface="Consolas" charset="0"/>
                <a:ea typeface="Consolas" charset="0"/>
                <a:cs typeface="Consolas" charset="0"/>
              </a:rPr>
              <a:t>int </a:t>
            </a:r>
            <a:r>
              <a:rPr lang="en-US" altLang="en-US" b="0" dirty="0" err="1">
                <a:solidFill>
                  <a:srgbClr val="233AE1"/>
                </a:solidFill>
                <a:latin typeface="Consolas" charset="0"/>
                <a:ea typeface="Consolas" charset="0"/>
                <a:cs typeface="Consolas" charset="0"/>
              </a:rPr>
              <a:t>mylock</a:t>
            </a:r>
            <a:r>
              <a:rPr lang="en-US" altLang="en-US" b="0" dirty="0">
                <a:solidFill>
                  <a:srgbClr val="233AE1"/>
                </a:solidFill>
                <a:latin typeface="Consolas" charset="0"/>
                <a:ea typeface="Consolas" charset="0"/>
                <a:cs typeface="Consolas" charset="0"/>
              </a:rPr>
              <a:t> = FREE; </a:t>
            </a:r>
          </a:p>
          <a:p>
            <a:pPr algn="l">
              <a:spcBef>
                <a:spcPts val="0"/>
              </a:spcBef>
            </a:pPr>
            <a:endParaRPr lang="en-US" altLang="en-US" b="0" dirty="0">
              <a:latin typeface="Consolas" charset="0"/>
              <a:ea typeface="Consolas" charset="0"/>
              <a:cs typeface="Consolas" charset="0"/>
            </a:endParaRPr>
          </a:p>
          <a:p>
            <a:pPr algn="l">
              <a:spcBef>
                <a:spcPts val="0"/>
              </a:spcBef>
            </a:pPr>
            <a:r>
              <a:rPr lang="en-US" altLang="en-US" b="0" dirty="0">
                <a:latin typeface="Consolas" charset="0"/>
                <a:ea typeface="Consolas" charset="0"/>
                <a:cs typeface="Consolas" charset="0"/>
              </a:rPr>
              <a:t>acquire(</a:t>
            </a:r>
            <a:r>
              <a:rPr lang="en-US" altLang="en-US" b="0" dirty="0" err="1">
                <a:latin typeface="Consolas" charset="0"/>
                <a:ea typeface="Consolas" charset="0"/>
                <a:cs typeface="Consolas" charset="0"/>
              </a:rPr>
              <a:t>int</a:t>
            </a:r>
            <a:r>
              <a:rPr lang="en-US" altLang="en-US" b="0" dirty="0">
                <a:latin typeface="Consolas" charset="0"/>
                <a:ea typeface="Consolas" charset="0"/>
                <a:cs typeface="Consolas" charset="0"/>
              </a:rPr>
              <a:t> *</a:t>
            </a:r>
            <a:r>
              <a:rPr lang="en-US" altLang="en-US" b="0" dirty="0" err="1">
                <a:latin typeface="Consolas" charset="0"/>
                <a:ea typeface="Consolas" charset="0"/>
                <a:cs typeface="Consolas" charset="0"/>
              </a:rPr>
              <a:t>thelock</a:t>
            </a:r>
            <a:r>
              <a:rPr lang="en-US" altLang="en-US" b="0" dirty="0">
                <a:latin typeface="Consolas" charset="0"/>
                <a:ea typeface="Consolas" charset="0"/>
                <a:cs typeface="Consolas" charset="0"/>
              </a:rPr>
              <a:t>) {</a:t>
            </a:r>
          </a:p>
          <a:p>
            <a:pPr algn="l"/>
            <a:r>
              <a:rPr lang="en-US" altLang="en-US" b="0" dirty="0">
                <a:latin typeface="Consolas" charset="0"/>
                <a:ea typeface="Consolas" charset="0"/>
                <a:cs typeface="Consolas" charset="0"/>
              </a:rPr>
              <a:t>	</a:t>
            </a:r>
            <a:r>
              <a:rPr lang="en-US" altLang="en-US" b="0" dirty="0" err="1">
                <a:solidFill>
                  <a:srgbClr val="FF0000"/>
                </a:solidFill>
                <a:latin typeface="Consolas" charset="0"/>
                <a:ea typeface="Consolas" charset="0"/>
                <a:cs typeface="Consolas" charset="0"/>
              </a:rPr>
              <a:t>acquire_spinlock</a:t>
            </a:r>
            <a:r>
              <a:rPr lang="en-US" altLang="en-US" b="0" dirty="0">
                <a:solidFill>
                  <a:srgbClr val="FF0000"/>
                </a:solidFill>
                <a:latin typeface="Consolas" charset="0"/>
                <a:ea typeface="Consolas" charset="0"/>
                <a:cs typeface="Consolas" charset="0"/>
              </a:rPr>
              <a:t>(&amp;guard)</a:t>
            </a:r>
          </a:p>
          <a:p>
            <a:pPr algn="l"/>
            <a:r>
              <a:rPr lang="en-US" altLang="en-US" b="0" dirty="0">
                <a:latin typeface="Consolas" charset="0"/>
                <a:ea typeface="Consolas" charset="0"/>
                <a:cs typeface="Consolas" charset="0"/>
              </a:rPr>
              <a:t>	</a:t>
            </a:r>
            <a:r>
              <a:rPr lang="en-US" altLang="en-US" dirty="0">
                <a:latin typeface="Consolas" charset="0"/>
                <a:ea typeface="Consolas" charset="0"/>
                <a:cs typeface="Consolas" charset="0"/>
              </a:rPr>
              <a:t>while</a:t>
            </a:r>
            <a:r>
              <a:rPr lang="en-US" altLang="en-US" b="0" dirty="0">
                <a:latin typeface="Consolas" charset="0"/>
                <a:ea typeface="Consolas" charset="0"/>
                <a:cs typeface="Consolas" charset="0"/>
              </a:rPr>
              <a:t> (</a:t>
            </a:r>
            <a:r>
              <a:rPr lang="en-US" altLang="en-US" b="0" dirty="0">
                <a:solidFill>
                  <a:srgbClr val="2A40E2"/>
                </a:solidFill>
                <a:latin typeface="Consolas" charset="0"/>
                <a:ea typeface="Consolas" charset="0"/>
                <a:cs typeface="Consolas" charset="0"/>
              </a:rPr>
              <a:t>*</a:t>
            </a:r>
            <a:r>
              <a:rPr lang="en-US" altLang="en-US" b="0" dirty="0" err="1">
                <a:solidFill>
                  <a:srgbClr val="2A40E2"/>
                </a:solidFill>
                <a:latin typeface="Consolas" charset="0"/>
                <a:ea typeface="Consolas" charset="0"/>
                <a:cs typeface="Consolas" charset="0"/>
              </a:rPr>
              <a:t>thelock</a:t>
            </a:r>
            <a:r>
              <a:rPr lang="en-US" altLang="en-US" b="0" dirty="0">
                <a:solidFill>
                  <a:srgbClr val="2A40E2"/>
                </a:solidFill>
                <a:latin typeface="Consolas" charset="0"/>
                <a:ea typeface="Consolas" charset="0"/>
                <a:cs typeface="Consolas" charset="0"/>
              </a:rPr>
              <a:t> == BUSY</a:t>
            </a:r>
            <a:r>
              <a:rPr lang="en-US" altLang="en-US" b="0" dirty="0">
                <a:latin typeface="Consolas" charset="0"/>
                <a:ea typeface="Consolas" charset="0"/>
                <a:cs typeface="Consolas" charset="0"/>
              </a:rPr>
              <a:t>) {</a:t>
            </a:r>
          </a:p>
          <a:p>
            <a:pPr algn="l"/>
            <a:r>
              <a:rPr lang="en-US" altLang="en-US" b="0" dirty="0">
                <a:latin typeface="Consolas" charset="0"/>
                <a:ea typeface="Consolas" charset="0"/>
                <a:cs typeface="Consolas" charset="0"/>
              </a:rPr>
              <a:t>		put thread on wait queue;</a:t>
            </a:r>
          </a:p>
          <a:p>
            <a:pPr algn="l"/>
            <a:r>
              <a:rPr lang="en-US" altLang="en-US" b="0" dirty="0">
                <a:latin typeface="Consolas" charset="0"/>
                <a:ea typeface="Consolas" charset="0"/>
                <a:cs typeface="Consolas" charset="0"/>
              </a:rPr>
              <a:t>		go to sleep()</a:t>
            </a:r>
          </a:p>
          <a:p>
            <a:pPr algn="l"/>
            <a:r>
              <a:rPr lang="en-US" altLang="en-US" b="0" dirty="0">
                <a:latin typeface="Consolas" charset="0"/>
                <a:ea typeface="Consolas" charset="0"/>
                <a:cs typeface="Consolas" charset="0"/>
              </a:rPr>
              <a:t>		</a:t>
            </a:r>
            <a:r>
              <a:rPr lang="en-US" altLang="en-US" b="0" dirty="0">
                <a:solidFill>
                  <a:srgbClr val="FF0000"/>
                </a:solidFill>
                <a:latin typeface="Consolas" charset="0"/>
                <a:ea typeface="Consolas" charset="0"/>
                <a:cs typeface="Consolas" charset="0"/>
              </a:rPr>
              <a:t>// guard == 1 on wakeup!</a:t>
            </a:r>
            <a:endParaRPr lang="en-US" altLang="en-US" b="0" dirty="0">
              <a:latin typeface="Consolas" charset="0"/>
              <a:ea typeface="Consolas" charset="0"/>
              <a:cs typeface="Consolas" charset="0"/>
            </a:endParaRPr>
          </a:p>
          <a:p>
            <a:pPr algn="l"/>
            <a:r>
              <a:rPr lang="en-US" altLang="en-US" b="0" dirty="0">
                <a:latin typeface="Consolas" charset="0"/>
                <a:ea typeface="Consolas" charset="0"/>
                <a:cs typeface="Consolas" charset="0"/>
              </a:rPr>
              <a:t>	} </a:t>
            </a:r>
          </a:p>
          <a:p>
            <a:pPr algn="l"/>
            <a:r>
              <a:rPr lang="en-US" altLang="en-US" b="0" dirty="0">
                <a:latin typeface="Consolas" charset="0"/>
                <a:ea typeface="Consolas" charset="0"/>
                <a:cs typeface="Consolas" charset="0"/>
              </a:rPr>
              <a:t>	</a:t>
            </a:r>
            <a:r>
              <a:rPr lang="en-US" altLang="en-US" b="0" dirty="0">
                <a:solidFill>
                  <a:srgbClr val="2A40E2"/>
                </a:solidFill>
                <a:latin typeface="Consolas" charset="0"/>
                <a:ea typeface="Consolas" charset="0"/>
                <a:cs typeface="Consolas" charset="0"/>
              </a:rPr>
              <a:t>*</a:t>
            </a:r>
            <a:r>
              <a:rPr lang="en-US" altLang="en-US" b="0" dirty="0" err="1">
                <a:solidFill>
                  <a:srgbClr val="2A40E2"/>
                </a:solidFill>
                <a:latin typeface="Consolas" charset="0"/>
                <a:ea typeface="Consolas" charset="0"/>
                <a:cs typeface="Consolas" charset="0"/>
              </a:rPr>
              <a:t>thelock</a:t>
            </a:r>
            <a:r>
              <a:rPr lang="en-US" altLang="en-US" b="0" dirty="0">
                <a:solidFill>
                  <a:srgbClr val="2A40E2"/>
                </a:solidFill>
                <a:latin typeface="Consolas" charset="0"/>
                <a:ea typeface="Consolas" charset="0"/>
                <a:cs typeface="Consolas" charset="0"/>
              </a:rPr>
              <a:t> = BUSY;</a:t>
            </a:r>
            <a:endParaRPr lang="en-US" altLang="en-US" b="0" dirty="0">
              <a:latin typeface="Consolas" charset="0"/>
              <a:ea typeface="Consolas" charset="0"/>
              <a:cs typeface="Consolas" charset="0"/>
            </a:endParaRPr>
          </a:p>
          <a:p>
            <a:pPr algn="l"/>
            <a:r>
              <a:rPr lang="en-US" altLang="en-US" b="0" dirty="0">
                <a:solidFill>
                  <a:srgbClr val="FF0000"/>
                </a:solidFill>
                <a:latin typeface="Consolas" charset="0"/>
                <a:ea typeface="Consolas" charset="0"/>
                <a:cs typeface="Consolas" charset="0"/>
              </a:rPr>
              <a:t>	</a:t>
            </a:r>
            <a:r>
              <a:rPr lang="en-US" altLang="en-US" b="0" dirty="0" err="1">
                <a:solidFill>
                  <a:srgbClr val="FF0000"/>
                </a:solidFill>
                <a:latin typeface="Consolas" charset="0"/>
                <a:ea typeface="Consolas" charset="0"/>
                <a:cs typeface="Consolas" charset="0"/>
              </a:rPr>
              <a:t>release_spinlock</a:t>
            </a:r>
            <a:r>
              <a:rPr lang="en-US" altLang="en-US" b="0" dirty="0">
                <a:solidFill>
                  <a:srgbClr val="FF0000"/>
                </a:solidFill>
                <a:latin typeface="Consolas" charset="0"/>
                <a:ea typeface="Consolas" charset="0"/>
                <a:cs typeface="Consolas" charset="0"/>
              </a:rPr>
              <a:t>(&amp;guard);</a:t>
            </a:r>
          </a:p>
          <a:p>
            <a:pPr algn="l"/>
            <a:r>
              <a:rPr lang="en-US" altLang="en-US" b="0" dirty="0">
                <a:latin typeface="Consolas" charset="0"/>
                <a:ea typeface="Consolas" charset="0"/>
                <a:cs typeface="Consolas" charset="0"/>
              </a:rPr>
              <a:t>	}</a:t>
            </a:r>
            <a:br>
              <a:rPr lang="en-US" altLang="en-US" b="0" dirty="0">
                <a:latin typeface="Consolas" charset="0"/>
                <a:ea typeface="Consolas" charset="0"/>
                <a:cs typeface="Consolas" charset="0"/>
              </a:rPr>
            </a:br>
            <a:r>
              <a:rPr lang="en-US" altLang="en-US" b="0" dirty="0">
                <a:latin typeface="Consolas" charset="0"/>
                <a:ea typeface="Consolas" charset="0"/>
                <a:cs typeface="Consolas" charset="0"/>
              </a:rPr>
              <a:t>}</a:t>
            </a:r>
          </a:p>
        </p:txBody>
      </p:sp>
      <p:sp>
        <p:nvSpPr>
          <p:cNvPr id="16" name="TextBox 15">
            <a:extLst>
              <a:ext uri="{FF2B5EF4-FFF2-40B4-BE49-F238E27FC236}">
                <a16:creationId xmlns:a16="http://schemas.microsoft.com/office/drawing/2014/main" id="{BFED5A50-F2E2-0792-E5BD-1F0FE8D6B771}"/>
              </a:ext>
            </a:extLst>
          </p:cNvPr>
          <p:cNvSpPr txBox="1"/>
          <p:nvPr/>
        </p:nvSpPr>
        <p:spPr>
          <a:xfrm>
            <a:off x="10078666" y="3233276"/>
            <a:ext cx="2113334" cy="369332"/>
          </a:xfrm>
          <a:prstGeom prst="rect">
            <a:avLst/>
          </a:prstGeom>
          <a:noFill/>
        </p:spPr>
        <p:txBody>
          <a:bodyPr wrap="square">
            <a:spAutoFit/>
          </a:bodyPr>
          <a:lstStyle/>
          <a:p>
            <a:r>
              <a:rPr lang="en-US" altLang="en-US" b="0" dirty="0">
                <a:latin typeface="Consolas" charset="0"/>
                <a:ea typeface="Consolas" charset="0"/>
                <a:cs typeface="Consolas" charset="0"/>
              </a:rPr>
              <a:t>&amp; </a:t>
            </a:r>
            <a:r>
              <a:rPr lang="en-US" altLang="en-US" b="0" dirty="0">
                <a:solidFill>
                  <a:srgbClr val="FF0000"/>
                </a:solidFill>
                <a:latin typeface="Consolas" charset="0"/>
                <a:ea typeface="Consolas" charset="0"/>
                <a:cs typeface="Consolas" charset="0"/>
              </a:rPr>
              <a:t>release guard</a:t>
            </a:r>
            <a:endParaRPr lang="en-AE" dirty="0">
              <a:solidFill>
                <a:srgbClr val="FF0000"/>
              </a:solidFill>
            </a:endParaRPr>
          </a:p>
        </p:txBody>
      </p:sp>
      <p:sp>
        <p:nvSpPr>
          <p:cNvPr id="17" name="Rectangle 2">
            <a:extLst>
              <a:ext uri="{FF2B5EF4-FFF2-40B4-BE49-F238E27FC236}">
                <a16:creationId xmlns:a16="http://schemas.microsoft.com/office/drawing/2014/main" id="{B46A9357-256A-FF89-E05F-347F5D37342D}"/>
              </a:ext>
            </a:extLst>
          </p:cNvPr>
          <p:cNvSpPr>
            <a:spLocks noGrp="1" noChangeArrowheads="1"/>
          </p:cNvSpPr>
          <p:nvPr>
            <p:ph type="title"/>
          </p:nvPr>
        </p:nvSpPr>
        <p:spPr>
          <a:xfrm>
            <a:off x="1128753" y="-4966"/>
            <a:ext cx="10058400" cy="967051"/>
          </a:xfrm>
        </p:spPr>
        <p:txBody>
          <a:bodyPr>
            <a:normAutofit/>
          </a:bodyPr>
          <a:lstStyle/>
          <a:p>
            <a:r>
              <a:rPr lang="en-US" dirty="0"/>
              <a:t>Locks: </a:t>
            </a:r>
            <a:r>
              <a:rPr lang="en-US" b="1" dirty="0"/>
              <a:t>Implementation </a:t>
            </a:r>
            <a:r>
              <a:rPr lang="en-US" b="1" dirty="0">
                <a:solidFill>
                  <a:srgbClr val="FF0000"/>
                </a:solidFill>
              </a:rPr>
              <a:t>(</a:t>
            </a:r>
            <a:r>
              <a:rPr lang="en-US" b="1" dirty="0" err="1">
                <a:solidFill>
                  <a:srgbClr val="FF0000"/>
                </a:solidFill>
              </a:rPr>
              <a:t>SleepLock</a:t>
            </a:r>
            <a:r>
              <a:rPr lang="en-US" b="1" dirty="0">
                <a:solidFill>
                  <a:srgbClr val="FF0000"/>
                </a:solidFill>
              </a:rPr>
              <a:t>)</a:t>
            </a:r>
            <a:endParaRPr lang="en-US" altLang="ko-KR" dirty="0">
              <a:ea typeface="굴림" panose="020B0600000101010101" pitchFamily="34" charset="-127"/>
            </a:endParaRPr>
          </a:p>
        </p:txBody>
      </p:sp>
    </p:spTree>
    <p:extLst>
      <p:ext uri="{BB962C8B-B14F-4D97-AF65-F5344CB8AC3E}">
        <p14:creationId xmlns:p14="http://schemas.microsoft.com/office/powerpoint/2010/main" val="345634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95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0"/>
                                  </p:iterate>
                                  <p:childTnLst>
                                    <p:set>
                                      <p:cBhvr>
                                        <p:cTn id="8" dur="1" fill="hold">
                                          <p:stCondLst>
                                            <p:cond delay="0"/>
                                          </p:stCondLst>
                                        </p:cTn>
                                        <p:tgtEl>
                                          <p:spTgt spid="16"/>
                                        </p:tgtEl>
                                        <p:attrNameLst>
                                          <p:attrName>style.visibility</p:attrName>
                                        </p:attrNameLst>
                                      </p:cBhvr>
                                      <p:to>
                                        <p:strVal val="visible"/>
                                      </p:to>
                                    </p:set>
                                  </p:childTnLst>
                                </p:cTn>
                              </p:par>
                            </p:childTnLst>
                          </p:cTn>
                        </p:par>
                        <p:par>
                          <p:cTn id="9" fill="hold">
                            <p:stCondLst>
                              <p:cond delay="0"/>
                            </p:stCondLst>
                            <p:childTnLst>
                              <p:par>
                                <p:cTn id="10" presetID="15" presetClass="emph" presetSubtype="0" grpId="1" nodeType="afterEffect">
                                  <p:stCondLst>
                                    <p:cond delay="0"/>
                                  </p:stCondLst>
                                  <p:iterate type="lt">
                                    <p:tmAbs val="25"/>
                                  </p:iterate>
                                  <p:childTnLst>
                                    <p:set>
                                      <p:cBhvr override="childStyle">
                                        <p:cTn id="11" dur="indefinite"/>
                                        <p:tgtEl>
                                          <p:spTgt spid="16"/>
                                        </p:tgtEl>
                                        <p:attrNameLst>
                                          <p:attrName>style.fontWeight</p:attrName>
                                        </p:attrNameLst>
                                      </p:cBhvr>
                                      <p:to>
                                        <p:strVal val="bold"/>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49539">
                                            <p:txEl>
                                              <p:pRg st="7" end="7"/>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49539">
                                            <p:txEl>
                                              <p:pRg st="8" end="8"/>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49539">
                                            <p:txEl>
                                              <p:pRg st="9" end="9"/>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childTnLst>
                                </p:cTn>
                              </p:par>
                              <p:par>
                                <p:cTn id="28" presetID="1" presetClass="exit" presetSubtype="0" fill="hold" nodeType="withEffect">
                                  <p:stCondLst>
                                    <p:cond delay="0"/>
                                  </p:stCondLst>
                                  <p:childTnLst>
                                    <p:set>
                                      <p:cBhvr>
                                        <p:cTn id="29" dur="1" fill="hold">
                                          <p:stCondLst>
                                            <p:cond delay="0"/>
                                          </p:stCondLst>
                                        </p:cTn>
                                        <p:tgtEl>
                                          <p:spTgt spid="3"/>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49539">
                                            <p:txEl>
                                              <p:pRg st="10" end="10"/>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49539">
                                            <p:txEl>
                                              <p:pRg st="11" end="11"/>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49539">
                                            <p:txEl>
                                              <p:pRg st="12" end="12"/>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9"/>
                                        </p:tgtEl>
                                        <p:attrNameLst>
                                          <p:attrName>style.visibility</p:attrName>
                                        </p:attrNameLst>
                                      </p:cBhvr>
                                      <p:to>
                                        <p:strVal val="visible"/>
                                      </p:to>
                                    </p:set>
                                  </p:childTnLst>
                                </p:cTn>
                              </p:par>
                              <p:par>
                                <p:cTn id="42" presetID="1" presetClass="exit" presetSubtype="0" fill="hold" nodeType="withEffect">
                                  <p:stCondLst>
                                    <p:cond delay="0"/>
                                  </p:stCondLst>
                                  <p:childTnLst>
                                    <p:set>
                                      <p:cBhvr>
                                        <p:cTn id="43" dur="1" fill="hold">
                                          <p:stCondLst>
                                            <p:cond delay="0"/>
                                          </p:stCondLst>
                                        </p:cTn>
                                        <p:tgtEl>
                                          <p:spTgt spid="6"/>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44953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5683" name="Rectangle 3"/>
          <p:cNvSpPr>
            <a:spLocks noGrp="1" noChangeArrowheads="1"/>
          </p:cNvSpPr>
          <p:nvPr>
            <p:ph type="body" idx="1"/>
          </p:nvPr>
        </p:nvSpPr>
        <p:spPr>
          <a:xfrm>
            <a:off x="0" y="1220673"/>
            <a:ext cx="12192000" cy="5602157"/>
          </a:xfrm>
          <a:solidFill>
            <a:schemeClr val="bg1"/>
          </a:solidFill>
        </p:spPr>
        <p:txBody>
          <a:bodyPr>
            <a:normAutofit/>
          </a:bodyPr>
          <a:lstStyle/>
          <a:p>
            <a:pPr>
              <a:spcBef>
                <a:spcPct val="20000"/>
              </a:spcBef>
            </a:pPr>
            <a:r>
              <a:rPr lang="en-US" altLang="ko-KR" sz="2400" b="1" dirty="0">
                <a:solidFill>
                  <a:srgbClr val="00B050"/>
                </a:solidFill>
                <a:ea typeface="굴림" panose="020B0600000101010101" pitchFamily="34" charset="-127"/>
              </a:rPr>
              <a:t>Positives</a:t>
            </a:r>
            <a:endParaRPr lang="en-US" altLang="ko-KR" dirty="0">
              <a:ea typeface="굴림" panose="020B0600000101010101" pitchFamily="34" charset="-127"/>
            </a:endParaRPr>
          </a:p>
          <a:p>
            <a:pPr lvl="1">
              <a:spcBef>
                <a:spcPct val="20000"/>
              </a:spcBef>
            </a:pPr>
            <a:r>
              <a:rPr lang="en-US" altLang="ko-KR" sz="2000" dirty="0">
                <a:ea typeface="굴림" panose="020B0600000101010101" pitchFamily="34" charset="-127"/>
              </a:rPr>
              <a:t>Machine can receive interrupts</a:t>
            </a:r>
          </a:p>
          <a:p>
            <a:pPr lvl="1">
              <a:spcBef>
                <a:spcPct val="20000"/>
              </a:spcBef>
            </a:pPr>
            <a:r>
              <a:rPr lang="en-US" altLang="ko-KR" sz="2000" dirty="0">
                <a:ea typeface="굴림" panose="020B0600000101010101" pitchFamily="34" charset="-127"/>
              </a:rPr>
              <a:t>User code can use this lock</a:t>
            </a:r>
          </a:p>
          <a:p>
            <a:pPr lvl="1">
              <a:spcBef>
                <a:spcPct val="20000"/>
              </a:spcBef>
            </a:pPr>
            <a:r>
              <a:rPr lang="en-US" altLang="ko-KR" sz="2000" dirty="0">
                <a:ea typeface="굴림" panose="020B0600000101010101" pitchFamily="34" charset="-127"/>
              </a:rPr>
              <a:t>Works on a multiprocessor</a:t>
            </a:r>
          </a:p>
          <a:p>
            <a:pPr lvl="1">
              <a:spcBef>
                <a:spcPct val="20000"/>
              </a:spcBef>
            </a:pPr>
            <a:r>
              <a:rPr lang="en-US" altLang="ko-KR" sz="2000" dirty="0">
                <a:ea typeface="굴림" panose="020B0600000101010101" pitchFamily="34" charset="-127"/>
              </a:rPr>
              <a:t>Solve Busy-Waiting</a:t>
            </a:r>
          </a:p>
          <a:p>
            <a:pPr>
              <a:spcBef>
                <a:spcPct val="20000"/>
              </a:spcBef>
            </a:pPr>
            <a:r>
              <a:rPr lang="en-US" altLang="ko-KR" sz="2400" b="1" dirty="0">
                <a:solidFill>
                  <a:srgbClr val="FF0000"/>
                </a:solidFill>
                <a:ea typeface="굴림" panose="020B0600000101010101" pitchFamily="34" charset="-127"/>
              </a:rPr>
              <a:t>Negatives</a:t>
            </a:r>
            <a:endParaRPr lang="en-US" altLang="ko-KR" sz="2000" b="1" dirty="0">
              <a:ea typeface="굴림" panose="020B0600000101010101" pitchFamily="34" charset="-127"/>
              <a:sym typeface="Symbol" panose="05050102010706020507" pitchFamily="18" charset="2"/>
            </a:endParaRPr>
          </a:p>
          <a:p>
            <a:pPr lvl="1">
              <a:spcBef>
                <a:spcPct val="20000"/>
              </a:spcBef>
            </a:pPr>
            <a:r>
              <a:rPr lang="en-US" altLang="ko-KR" sz="2000" dirty="0">
                <a:ea typeface="굴림" panose="020B0600000101010101" pitchFamily="34" charset="-127"/>
                <a:sym typeface="Symbol" panose="05050102010706020507" pitchFamily="18" charset="2"/>
              </a:rPr>
              <a:t>Need </a:t>
            </a:r>
            <a:r>
              <a:rPr lang="en-US" altLang="ko-KR" sz="2000" dirty="0">
                <a:solidFill>
                  <a:srgbClr val="FF0000"/>
                </a:solidFill>
                <a:ea typeface="굴림" panose="020B0600000101010101" pitchFamily="34" charset="-127"/>
                <a:sym typeface="Symbol" panose="05050102010706020507" pitchFamily="18" charset="2"/>
              </a:rPr>
              <a:t>system call </a:t>
            </a:r>
            <a:r>
              <a:rPr lang="en-US" altLang="ko-KR" sz="2000" dirty="0">
                <a:ea typeface="굴림" panose="020B0600000101010101" pitchFamily="34" charset="-127"/>
                <a:sym typeface="Symbol" panose="05050102010706020507" pitchFamily="18" charset="2"/>
              </a:rPr>
              <a:t>in sleep() &amp; wakeup()</a:t>
            </a:r>
          </a:p>
          <a:p>
            <a:pPr lvl="2">
              <a:spcBef>
                <a:spcPct val="20000"/>
              </a:spcBef>
            </a:pPr>
            <a:r>
              <a:rPr lang="en-US" sz="1800" kern="0" dirty="0"/>
              <a:t>Min System call ~ 25x cost of function call</a:t>
            </a:r>
          </a:p>
          <a:p>
            <a:pPr lvl="1">
              <a:spcBef>
                <a:spcPct val="20000"/>
              </a:spcBef>
            </a:pPr>
            <a:endParaRPr lang="en-US" altLang="ko-KR" sz="2000" dirty="0">
              <a:ea typeface="굴림" panose="020B0600000101010101" pitchFamily="34" charset="-127"/>
              <a:sym typeface="Symbol" panose="05050102010706020507" pitchFamily="18" charset="2"/>
            </a:endParaRPr>
          </a:p>
        </p:txBody>
      </p:sp>
      <p:pic>
        <p:nvPicPr>
          <p:cNvPr id="6" name="Picture 5" descr="A graph with green and red bars&#10;&#10;Description automatically generated">
            <a:extLst>
              <a:ext uri="{FF2B5EF4-FFF2-40B4-BE49-F238E27FC236}">
                <a16:creationId xmlns:a16="http://schemas.microsoft.com/office/drawing/2014/main" id="{7495C9CC-994D-93D7-F83F-8A7519476B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7597" y="4279989"/>
            <a:ext cx="8919708" cy="2542841"/>
          </a:xfrm>
          <a:prstGeom prst="rect">
            <a:avLst/>
          </a:prstGeom>
        </p:spPr>
      </p:pic>
      <p:sp>
        <p:nvSpPr>
          <p:cNvPr id="5" name="Rectangle 2">
            <a:extLst>
              <a:ext uri="{FF2B5EF4-FFF2-40B4-BE49-F238E27FC236}">
                <a16:creationId xmlns:a16="http://schemas.microsoft.com/office/drawing/2014/main" id="{52A07542-2746-7795-13A7-24690A027567}"/>
              </a:ext>
            </a:extLst>
          </p:cNvPr>
          <p:cNvSpPr>
            <a:spLocks noGrp="1" noChangeArrowheads="1"/>
          </p:cNvSpPr>
          <p:nvPr>
            <p:ph type="title"/>
          </p:nvPr>
        </p:nvSpPr>
        <p:spPr>
          <a:xfrm>
            <a:off x="1128753" y="-4966"/>
            <a:ext cx="10058400" cy="967051"/>
          </a:xfrm>
        </p:spPr>
        <p:txBody>
          <a:bodyPr>
            <a:normAutofit/>
          </a:bodyPr>
          <a:lstStyle/>
          <a:p>
            <a:r>
              <a:rPr lang="en-US" dirty="0"/>
              <a:t>Locks: </a:t>
            </a:r>
            <a:r>
              <a:rPr lang="en-US" b="1" dirty="0"/>
              <a:t>Implementation </a:t>
            </a:r>
            <a:r>
              <a:rPr lang="en-US" b="1" dirty="0">
                <a:solidFill>
                  <a:srgbClr val="FF0000"/>
                </a:solidFill>
              </a:rPr>
              <a:t>(</a:t>
            </a:r>
            <a:r>
              <a:rPr lang="en-US" b="1" dirty="0" err="1">
                <a:solidFill>
                  <a:srgbClr val="FF0000"/>
                </a:solidFill>
              </a:rPr>
              <a:t>SleepLock</a:t>
            </a:r>
            <a:r>
              <a:rPr lang="en-US" b="1" dirty="0">
                <a:solidFill>
                  <a:srgbClr val="FF0000"/>
                </a:solidFill>
              </a:rPr>
              <a:t>)</a:t>
            </a:r>
            <a:endParaRPr lang="en-US" altLang="ko-KR" dirty="0">
              <a:ea typeface="굴림" panose="020B0600000101010101" pitchFamily="34" charset="-127"/>
            </a:endParaRPr>
          </a:p>
        </p:txBody>
      </p:sp>
      <p:sp>
        <p:nvSpPr>
          <p:cNvPr id="7" name="TextBox 6">
            <a:extLst>
              <a:ext uri="{FF2B5EF4-FFF2-40B4-BE49-F238E27FC236}">
                <a16:creationId xmlns:a16="http://schemas.microsoft.com/office/drawing/2014/main" id="{5460200A-1C96-FF45-370A-6D4DC046635B}"/>
              </a:ext>
            </a:extLst>
          </p:cNvPr>
          <p:cNvSpPr txBox="1"/>
          <p:nvPr/>
        </p:nvSpPr>
        <p:spPr>
          <a:xfrm>
            <a:off x="3928606" y="2273278"/>
            <a:ext cx="4458694" cy="954107"/>
          </a:xfrm>
          <a:prstGeom prst="rect">
            <a:avLst/>
          </a:prstGeom>
          <a:noFill/>
        </p:spPr>
        <p:txBody>
          <a:bodyPr wrap="square" rtlCol="0">
            <a:spAutoFit/>
          </a:bodyPr>
          <a:lstStyle/>
          <a:p>
            <a:pPr algn="ctr"/>
            <a:r>
              <a:rPr lang="en-US" sz="2800" dirty="0"/>
              <a:t>Usually used for </a:t>
            </a:r>
          </a:p>
          <a:p>
            <a:pPr algn="ctr"/>
            <a:r>
              <a:rPr lang="en-US" sz="2800" b="1" dirty="0">
                <a:solidFill>
                  <a:srgbClr val="FF0000"/>
                </a:solidFill>
              </a:rPr>
              <a:t>long-time</a:t>
            </a:r>
            <a:r>
              <a:rPr lang="en-US" sz="2800" b="1" dirty="0"/>
              <a:t> critical section</a:t>
            </a:r>
            <a:endParaRPr lang="en-AE" sz="2800" b="1" dirty="0"/>
          </a:p>
        </p:txBody>
      </p:sp>
    </p:spTree>
    <p:extLst>
      <p:ext uri="{BB962C8B-B14F-4D97-AF65-F5344CB8AC3E}">
        <p14:creationId xmlns:p14="http://schemas.microsoft.com/office/powerpoint/2010/main" val="326360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568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568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568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568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568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568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3" grpId="0" uiExpand="1" build="p"/>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a:xfrm>
            <a:off x="1154083" y="0"/>
            <a:ext cx="10058400" cy="896154"/>
          </a:xfrm>
        </p:spPr>
        <p:txBody>
          <a:bodyPr/>
          <a:lstStyle/>
          <a:p>
            <a:r>
              <a:rPr lang="en-US" b="1" dirty="0"/>
              <a:t>Code: </a:t>
            </a:r>
            <a:r>
              <a:rPr lang="en-US" dirty="0"/>
              <a:t>Given Data Structures</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0" y="1013791"/>
            <a:ext cx="12192000" cy="5844209"/>
          </a:xfrm>
          <a:solidFill>
            <a:schemeClr val="bg1"/>
          </a:solidFill>
        </p:spPr>
        <p:txBody>
          <a:bodyPr>
            <a:normAutofit/>
          </a:bodyPr>
          <a:lstStyle/>
          <a:p>
            <a:pPr marL="457200" indent="-457200">
              <a:lnSpc>
                <a:spcPct val="100000"/>
              </a:lnSpc>
              <a:buFont typeface="+mj-lt"/>
              <a:buAutoNum type="arabicPeriod"/>
            </a:pPr>
            <a:r>
              <a:rPr lang="en-US" dirty="0">
                <a:solidFill>
                  <a:srgbClr val="5C5962"/>
                </a:solidFill>
                <a:latin typeface="+mj-lt"/>
              </a:rPr>
              <a:t>Complete implementation of </a:t>
            </a:r>
            <a:r>
              <a:rPr lang="en-US" b="1" dirty="0" err="1">
                <a:latin typeface="Courier New" panose="02070309020205020404" pitchFamily="49" charset="0"/>
                <a:cs typeface="Courier New" panose="02070309020205020404" pitchFamily="49" charset="0"/>
              </a:rPr>
              <a:t>SpinLock</a:t>
            </a:r>
            <a:r>
              <a:rPr lang="en-US" b="1" dirty="0">
                <a:solidFill>
                  <a:srgbClr val="5C5962"/>
                </a:solidFill>
                <a:latin typeface="+mj-lt"/>
              </a:rPr>
              <a:t> </a:t>
            </a:r>
            <a:r>
              <a:rPr lang="en-US" sz="1800" dirty="0">
                <a:solidFill>
                  <a:srgbClr val="5C5962"/>
                </a:solidFill>
                <a:latin typeface="+mj-lt"/>
              </a:rPr>
              <a:t>(</a:t>
            </a:r>
            <a:r>
              <a:rPr lang="en-US" sz="1800" dirty="0">
                <a:solidFill>
                  <a:srgbClr val="FF0000"/>
                </a:solidFill>
                <a:latin typeface="+mj-lt"/>
              </a:rPr>
              <a:t>kern/conc/</a:t>
            </a:r>
            <a:r>
              <a:rPr lang="en-US" sz="1800" dirty="0" err="1">
                <a:solidFill>
                  <a:srgbClr val="FF0000"/>
                </a:solidFill>
                <a:latin typeface="+mj-lt"/>
              </a:rPr>
              <a:t>spinlock.h</a:t>
            </a:r>
            <a:r>
              <a:rPr lang="en-US" sz="1800" dirty="0">
                <a:solidFill>
                  <a:srgbClr val="FF0000"/>
                </a:solidFill>
                <a:latin typeface="+mj-lt"/>
              </a:rPr>
              <a:t> &amp; .c</a:t>
            </a:r>
            <a:r>
              <a:rPr lang="en-US" sz="1800" dirty="0">
                <a:solidFill>
                  <a:srgbClr val="5C5962"/>
                </a:solidFill>
                <a:latin typeface="+mj-lt"/>
              </a:rPr>
              <a:t>)</a:t>
            </a:r>
            <a:endParaRPr lang="en-US" dirty="0">
              <a:solidFill>
                <a:srgbClr val="5C5962"/>
              </a:solidFill>
              <a:latin typeface="+mj-lt"/>
            </a:endParaRPr>
          </a:p>
          <a:p>
            <a:pPr marL="457200" indent="-457200">
              <a:lnSpc>
                <a:spcPct val="100000"/>
              </a:lnSpc>
              <a:buFont typeface="+mj-lt"/>
              <a:buAutoNum type="arabicPeriod"/>
            </a:pPr>
            <a:r>
              <a:rPr lang="en-US" b="1" dirty="0" err="1">
                <a:latin typeface="Courier New" panose="02070309020205020404" pitchFamily="49" charset="0"/>
                <a:cs typeface="Courier New" panose="02070309020205020404" pitchFamily="49" charset="0"/>
              </a:rPr>
              <a:t>SpinLock</a:t>
            </a:r>
            <a:r>
              <a:rPr lang="en-US" b="1" dirty="0">
                <a:solidFill>
                  <a:srgbClr val="5C5962"/>
                </a:solidFill>
              </a:rPr>
              <a:t> </a:t>
            </a:r>
            <a:r>
              <a:rPr lang="en-US" dirty="0">
                <a:solidFill>
                  <a:srgbClr val="5C5962"/>
                </a:solidFill>
              </a:rPr>
              <a:t>to protect ANY process queue </a:t>
            </a:r>
            <a:r>
              <a:rPr lang="en-US" sz="1800" dirty="0">
                <a:solidFill>
                  <a:srgbClr val="5C5962"/>
                </a:solidFill>
              </a:rPr>
              <a:t>(</a:t>
            </a:r>
            <a:r>
              <a:rPr lang="en-US" sz="1800" dirty="0">
                <a:solidFill>
                  <a:srgbClr val="FF0000"/>
                </a:solidFill>
              </a:rPr>
              <a:t>kern/</a:t>
            </a:r>
            <a:r>
              <a:rPr lang="en-US" sz="1800" dirty="0" err="1">
                <a:solidFill>
                  <a:srgbClr val="FF0000"/>
                </a:solidFill>
              </a:rPr>
              <a:t>cpu</a:t>
            </a:r>
            <a:r>
              <a:rPr lang="en-US" sz="1800" dirty="0">
                <a:solidFill>
                  <a:srgbClr val="FF0000"/>
                </a:solidFill>
              </a:rPr>
              <a:t>/</a:t>
            </a:r>
            <a:r>
              <a:rPr lang="en-US" sz="1800" dirty="0" err="1">
                <a:solidFill>
                  <a:srgbClr val="FF0000"/>
                </a:solidFill>
              </a:rPr>
              <a:t>sched.h</a:t>
            </a:r>
            <a:r>
              <a:rPr lang="en-US" sz="1800" dirty="0">
                <a:solidFill>
                  <a:srgbClr val="5C5962"/>
                </a:solidFill>
              </a:rPr>
              <a:t>)</a:t>
            </a:r>
            <a:endParaRPr lang="en-US" dirty="0">
              <a:solidFill>
                <a:srgbClr val="5C5962"/>
              </a:solidFill>
            </a:endParaRPr>
          </a:p>
          <a:p>
            <a:pPr marL="457200" indent="-457200">
              <a:lnSpc>
                <a:spcPct val="100000"/>
              </a:lnSpc>
              <a:buFont typeface="+mj-lt"/>
              <a:buAutoNum type="arabicPeriod"/>
            </a:pPr>
            <a:endParaRPr lang="en-US" sz="1100" dirty="0">
              <a:latin typeface="+mj-lt"/>
            </a:endParaRPr>
          </a:p>
          <a:p>
            <a:pPr marL="457200" indent="-457200">
              <a:lnSpc>
                <a:spcPct val="100000"/>
              </a:lnSpc>
              <a:buFont typeface="+mj-lt"/>
              <a:buAutoNum type="arabicPeriod"/>
            </a:pPr>
            <a:r>
              <a:rPr lang="en-US" dirty="0">
                <a:latin typeface="+mj-lt"/>
              </a:rPr>
              <a:t>Struct declaration of the </a:t>
            </a:r>
            <a:r>
              <a:rPr lang="en-AE" b="1" dirty="0" err="1">
                <a:latin typeface="Courier New" panose="02070309020205020404" pitchFamily="49" charset="0"/>
                <a:cs typeface="Courier New" panose="02070309020205020404" pitchFamily="49" charset="0"/>
              </a:rPr>
              <a:t>SleepLock</a:t>
            </a:r>
            <a:r>
              <a:rPr lang="en-AE" b="1" dirty="0">
                <a:latin typeface="Courier New" panose="02070309020205020404" pitchFamily="49" charset="0"/>
                <a:cs typeface="Courier New" panose="02070309020205020404" pitchFamily="49" charset="0"/>
              </a:rPr>
              <a:t> </a:t>
            </a:r>
            <a:r>
              <a:rPr lang="en-US" sz="1800" dirty="0">
                <a:solidFill>
                  <a:srgbClr val="5C5962"/>
                </a:solidFill>
              </a:rPr>
              <a:t>(</a:t>
            </a:r>
            <a:r>
              <a:rPr lang="en-US" sz="1800" dirty="0">
                <a:solidFill>
                  <a:srgbClr val="FF0000"/>
                </a:solidFill>
              </a:rPr>
              <a:t>kern/conc/</a:t>
            </a:r>
            <a:r>
              <a:rPr lang="en-US" sz="1800" dirty="0" err="1">
                <a:solidFill>
                  <a:srgbClr val="FF0000"/>
                </a:solidFill>
              </a:rPr>
              <a:t>sleeplock.h</a:t>
            </a:r>
            <a:r>
              <a:rPr lang="en-US" sz="1800" dirty="0">
                <a:solidFill>
                  <a:srgbClr val="5C5962"/>
                </a:solidFill>
              </a:rPr>
              <a:t>)</a:t>
            </a:r>
            <a:endParaRPr lang="en-US" dirty="0">
              <a:solidFill>
                <a:srgbClr val="5C5962"/>
              </a:solidFill>
            </a:endParaRPr>
          </a:p>
          <a:p>
            <a:pPr marL="457200" indent="-457200">
              <a:lnSpc>
                <a:spcPct val="100000"/>
              </a:lnSpc>
              <a:buFont typeface="+mj-lt"/>
              <a:buAutoNum type="arabicPeriod"/>
            </a:pPr>
            <a:endParaRPr lang="en-US" dirty="0"/>
          </a:p>
          <a:p>
            <a:pPr marL="457200" indent="-457200">
              <a:lnSpc>
                <a:spcPct val="100000"/>
              </a:lnSpc>
              <a:buFont typeface="+mj-lt"/>
              <a:buAutoNum type="arabicPeriod"/>
            </a:pPr>
            <a:endParaRPr lang="en-US" dirty="0"/>
          </a:p>
          <a:p>
            <a:pPr marL="457200" indent="-457200">
              <a:lnSpc>
                <a:spcPct val="100000"/>
              </a:lnSpc>
              <a:buFont typeface="+mj-lt"/>
              <a:buAutoNum type="arabicPeriod"/>
            </a:pPr>
            <a:endParaRPr lang="en-US" dirty="0"/>
          </a:p>
          <a:p>
            <a:pPr marL="457200" indent="-457200">
              <a:lnSpc>
                <a:spcPct val="100000"/>
              </a:lnSpc>
              <a:buFont typeface="+mj-lt"/>
              <a:buAutoNum type="arabicPeriod"/>
            </a:pPr>
            <a:endParaRPr lang="en-US" dirty="0"/>
          </a:p>
          <a:p>
            <a:pPr marL="457200" indent="-457200">
              <a:lnSpc>
                <a:spcPct val="100000"/>
              </a:lnSpc>
              <a:buFont typeface="+mj-lt"/>
              <a:buAutoNum type="arabicPeriod"/>
            </a:pPr>
            <a:endParaRPr lang="en-US" sz="1100" dirty="0"/>
          </a:p>
          <a:p>
            <a:pPr marL="457200" indent="-457200">
              <a:lnSpc>
                <a:spcPct val="100000"/>
              </a:lnSpc>
              <a:buFont typeface="+mj-lt"/>
              <a:buAutoNum type="arabicPeriod"/>
            </a:pPr>
            <a:r>
              <a:rPr lang="en-US" dirty="0"/>
              <a:t>Struct declaration of the </a:t>
            </a:r>
            <a:r>
              <a:rPr lang="en-AE" b="1" dirty="0">
                <a:latin typeface="Courier New" panose="02070309020205020404" pitchFamily="49" charset="0"/>
                <a:cs typeface="Courier New" panose="02070309020205020404" pitchFamily="49" charset="0"/>
              </a:rPr>
              <a:t>Channel </a:t>
            </a:r>
            <a:r>
              <a:rPr lang="en-US" sz="1800" dirty="0">
                <a:solidFill>
                  <a:srgbClr val="5C5962"/>
                </a:solidFill>
              </a:rPr>
              <a:t>(</a:t>
            </a:r>
            <a:r>
              <a:rPr lang="en-US" sz="1800" dirty="0">
                <a:solidFill>
                  <a:srgbClr val="FF0000"/>
                </a:solidFill>
              </a:rPr>
              <a:t>kern/conc/</a:t>
            </a:r>
            <a:r>
              <a:rPr lang="en-US" sz="1800" dirty="0" err="1">
                <a:solidFill>
                  <a:srgbClr val="FF0000"/>
                </a:solidFill>
              </a:rPr>
              <a:t>channel.h</a:t>
            </a:r>
            <a:r>
              <a:rPr lang="en-US" sz="1800" dirty="0">
                <a:solidFill>
                  <a:srgbClr val="5C5962"/>
                </a:solidFill>
              </a:rPr>
              <a:t>)</a:t>
            </a:r>
            <a:endParaRPr lang="en-US" dirty="0">
              <a:solidFill>
                <a:srgbClr val="5C5962"/>
              </a:solidFill>
            </a:endParaRPr>
          </a:p>
          <a:p>
            <a:pPr marL="457200" indent="-457200">
              <a:lnSpc>
                <a:spcPct val="100000"/>
              </a:lnSpc>
              <a:buFont typeface="+mj-lt"/>
              <a:buAutoNum type="arabicPeriod"/>
            </a:pPr>
            <a:endParaRPr lang="en-AE" dirty="0">
              <a:latin typeface="+mj-lt"/>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58</a:t>
            </a:fld>
            <a:endParaRPr lang="en-US"/>
          </a:p>
        </p:txBody>
      </p:sp>
      <p:pic>
        <p:nvPicPr>
          <p:cNvPr id="7" name="Picture 6">
            <a:extLst>
              <a:ext uri="{FF2B5EF4-FFF2-40B4-BE49-F238E27FC236}">
                <a16:creationId xmlns:a16="http://schemas.microsoft.com/office/drawing/2014/main" id="{4BFE9B5F-9145-4C93-90EF-7280221B6A44}"/>
              </a:ext>
            </a:extLst>
          </p:cNvPr>
          <p:cNvPicPr>
            <a:picLocks noChangeAspect="1"/>
          </p:cNvPicPr>
          <p:nvPr/>
        </p:nvPicPr>
        <p:blipFill>
          <a:blip r:embed="rId2"/>
          <a:stretch>
            <a:fillRect/>
          </a:stretch>
        </p:blipFill>
        <p:spPr>
          <a:xfrm>
            <a:off x="0" y="2719846"/>
            <a:ext cx="9808454" cy="2331366"/>
          </a:xfrm>
          <a:prstGeom prst="rect">
            <a:avLst/>
          </a:prstGeom>
        </p:spPr>
      </p:pic>
      <p:pic>
        <p:nvPicPr>
          <p:cNvPr id="9" name="Picture 8">
            <a:extLst>
              <a:ext uri="{FF2B5EF4-FFF2-40B4-BE49-F238E27FC236}">
                <a16:creationId xmlns:a16="http://schemas.microsoft.com/office/drawing/2014/main" id="{844CFE94-E046-E8D2-87A9-09666E7CE0A0}"/>
              </a:ext>
            </a:extLst>
          </p:cNvPr>
          <p:cNvPicPr>
            <a:picLocks noChangeAspect="1"/>
          </p:cNvPicPr>
          <p:nvPr/>
        </p:nvPicPr>
        <p:blipFill>
          <a:blip r:embed="rId3"/>
          <a:stretch>
            <a:fillRect/>
          </a:stretch>
        </p:blipFill>
        <p:spPr>
          <a:xfrm>
            <a:off x="0" y="5522338"/>
            <a:ext cx="9808454" cy="1325975"/>
          </a:xfrm>
          <a:prstGeom prst="rect">
            <a:avLst/>
          </a:prstGeom>
        </p:spPr>
      </p:pic>
      <p:sp>
        <p:nvSpPr>
          <p:cNvPr id="11" name="Rectangle: Rounded Corners 10">
            <a:extLst>
              <a:ext uri="{FF2B5EF4-FFF2-40B4-BE49-F238E27FC236}">
                <a16:creationId xmlns:a16="http://schemas.microsoft.com/office/drawing/2014/main" id="{B76E7060-225B-93FF-DC69-688EDBEF244E}"/>
              </a:ext>
            </a:extLst>
          </p:cNvPr>
          <p:cNvSpPr/>
          <p:nvPr/>
        </p:nvSpPr>
        <p:spPr bwMode="auto">
          <a:xfrm>
            <a:off x="504284" y="3760929"/>
            <a:ext cx="1745810" cy="254731"/>
          </a:xfrm>
          <a:prstGeom prst="roundRect">
            <a:avLst/>
          </a:prstGeom>
          <a:solidFill>
            <a:srgbClr val="FF0000">
              <a:alpha val="40000"/>
            </a:srgbClr>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AE" sz="1800" b="1" i="0" u="none" strike="noStrike" kern="1200" cap="none" spc="0" normalizeH="0" baseline="0" noProof="0">
              <a:ln>
                <a:noFill/>
              </a:ln>
              <a:solidFill>
                <a:srgbClr val="000000"/>
              </a:solidFill>
              <a:effectLst/>
              <a:uLnTx/>
              <a:uFillTx/>
              <a:latin typeface="Comic Sans MS" pitchFamily="66" charset="0"/>
              <a:ea typeface="+mn-ea"/>
              <a:cs typeface="+mn-cs"/>
            </a:endParaRPr>
          </a:p>
        </p:txBody>
      </p:sp>
      <p:sp>
        <p:nvSpPr>
          <p:cNvPr id="12" name="TextBox 11">
            <a:extLst>
              <a:ext uri="{FF2B5EF4-FFF2-40B4-BE49-F238E27FC236}">
                <a16:creationId xmlns:a16="http://schemas.microsoft.com/office/drawing/2014/main" id="{25A0A5F4-8CB2-8872-D65D-455A7E3EE246}"/>
              </a:ext>
            </a:extLst>
          </p:cNvPr>
          <p:cNvSpPr txBox="1"/>
          <p:nvPr/>
        </p:nvSpPr>
        <p:spPr>
          <a:xfrm>
            <a:off x="3883714" y="1939972"/>
            <a:ext cx="2884834" cy="369332"/>
          </a:xfrm>
          <a:prstGeom prst="rect">
            <a:avLst/>
          </a:prstGeom>
          <a:noFill/>
        </p:spPr>
        <p:txBody>
          <a:bodyPr wrap="square">
            <a:spAutoFit/>
          </a:bodyPr>
          <a:lstStyle/>
          <a:p>
            <a:r>
              <a:rPr lang="en-US" sz="1800" b="1" dirty="0" err="1">
                <a:solidFill>
                  <a:srgbClr val="000000"/>
                </a:solidFill>
                <a:latin typeface="Consolas" panose="020B0609020204030204" pitchFamily="49" charset="0"/>
              </a:rPr>
              <a:t>ProcessQueues.qlock</a:t>
            </a:r>
            <a:endParaRPr lang="en-AE" b="1" dirty="0"/>
          </a:p>
        </p:txBody>
      </p:sp>
      <p:pic>
        <p:nvPicPr>
          <p:cNvPr id="14" name="Picture 13">
            <a:extLst>
              <a:ext uri="{FF2B5EF4-FFF2-40B4-BE49-F238E27FC236}">
                <a16:creationId xmlns:a16="http://schemas.microsoft.com/office/drawing/2014/main" id="{0D5792DE-9B5E-E4CA-1C68-C87E7092CF07}"/>
              </a:ext>
            </a:extLst>
          </p:cNvPr>
          <p:cNvPicPr>
            <a:picLocks noChangeAspect="1"/>
          </p:cNvPicPr>
          <p:nvPr/>
        </p:nvPicPr>
        <p:blipFill>
          <a:blip r:embed="rId4"/>
          <a:srcRect r="30863"/>
          <a:stretch/>
        </p:blipFill>
        <p:spPr>
          <a:xfrm>
            <a:off x="8939515" y="1640659"/>
            <a:ext cx="3233823" cy="2124371"/>
          </a:xfrm>
          <a:prstGeom prst="rect">
            <a:avLst/>
          </a:prstGeom>
        </p:spPr>
      </p:pic>
      <p:sp>
        <p:nvSpPr>
          <p:cNvPr id="18" name="TextBox 17">
            <a:extLst>
              <a:ext uri="{FF2B5EF4-FFF2-40B4-BE49-F238E27FC236}">
                <a16:creationId xmlns:a16="http://schemas.microsoft.com/office/drawing/2014/main" id="{2E289E8D-CF0E-2C52-FEA7-28B3E318E5A5}"/>
              </a:ext>
            </a:extLst>
          </p:cNvPr>
          <p:cNvSpPr txBox="1"/>
          <p:nvPr/>
        </p:nvSpPr>
        <p:spPr>
          <a:xfrm>
            <a:off x="8939515" y="883370"/>
            <a:ext cx="3576578" cy="702756"/>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1200"/>
              </a:spcBef>
              <a:spcAft>
                <a:spcPts val="200"/>
              </a:spcAft>
              <a:buClr>
                <a:srgbClr val="4F81BD"/>
              </a:buClr>
              <a:buSzPct val="100000"/>
              <a:buFont typeface="+mj-lt"/>
              <a:buAutoNum type="arabicPeriod" startAt="5"/>
              <a:tabLst/>
              <a:defRPr/>
            </a:pPr>
            <a:r>
              <a:rPr kumimoji="0" lang="en-US" sz="2000" b="0" i="0" u="none" strike="noStrike" kern="1200" cap="none" spc="0" normalizeH="0" baseline="0" noProof="0" dirty="0">
                <a:ln>
                  <a:noFill/>
                </a:ln>
                <a:solidFill>
                  <a:srgbClr val="5C5962"/>
                </a:solidFill>
                <a:effectLst/>
                <a:uLnTx/>
                <a:uFillTx/>
                <a:latin typeface="Cambria" panose="02040503050406030204"/>
                <a:ea typeface="+mn-ea"/>
                <a:cs typeface="+mn-cs"/>
              </a:rPr>
              <a:t>Process Status </a:t>
            </a:r>
          </a:p>
          <a:p>
            <a:pPr marR="0" lvl="0" algn="l" defTabSz="914400" rtl="0" eaLnBrk="1" fontAlgn="auto" latinLnBrk="0" hangingPunct="1">
              <a:lnSpc>
                <a:spcPct val="100000"/>
              </a:lnSpc>
              <a:spcAft>
                <a:spcPts val="200"/>
              </a:spcAft>
              <a:buClr>
                <a:srgbClr val="4F81BD"/>
              </a:buClr>
              <a:buSzPct val="100000"/>
              <a:tabLst/>
              <a:defRPr/>
            </a:pPr>
            <a:r>
              <a:rPr kumimoji="0" lang="en-US" sz="1800" b="0" i="0" u="none" strike="noStrike" kern="1200" cap="none" spc="0" normalizeH="0" baseline="0" noProof="0" dirty="0">
                <a:ln>
                  <a:noFill/>
                </a:ln>
                <a:solidFill>
                  <a:srgbClr val="5C5962"/>
                </a:solidFill>
                <a:effectLst/>
                <a:uLnTx/>
                <a:uFillTx/>
                <a:latin typeface="Cambria" panose="02040503050406030204"/>
                <a:ea typeface="+mn-ea"/>
                <a:cs typeface="+mn-cs"/>
              </a:rPr>
              <a:t>(</a:t>
            </a:r>
            <a:r>
              <a:rPr kumimoji="0" lang="en-US" sz="1800" b="0" i="0" u="none" strike="noStrike" kern="1200" cap="none" spc="0" normalizeH="0" baseline="0" noProof="0" dirty="0" err="1">
                <a:ln>
                  <a:noFill/>
                </a:ln>
                <a:solidFill>
                  <a:srgbClr val="FF0000"/>
                </a:solidFill>
                <a:effectLst/>
                <a:uLnTx/>
                <a:uFillTx/>
                <a:latin typeface="Cambria" panose="02040503050406030204"/>
                <a:ea typeface="+mn-ea"/>
                <a:cs typeface="+mn-cs"/>
              </a:rPr>
              <a:t>inc</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a:t>
            </a:r>
            <a:r>
              <a:rPr kumimoji="0" lang="en-US" sz="1800" b="0" i="0" u="none" strike="noStrike" kern="1200" cap="none" spc="0" normalizeH="0" baseline="0" noProof="0" dirty="0" err="1">
                <a:ln>
                  <a:noFill/>
                </a:ln>
                <a:solidFill>
                  <a:srgbClr val="FF0000"/>
                </a:solidFill>
                <a:effectLst/>
                <a:uLnTx/>
                <a:uFillTx/>
                <a:latin typeface="Cambria" panose="02040503050406030204"/>
                <a:ea typeface="+mn-ea"/>
                <a:cs typeface="+mn-cs"/>
              </a:rPr>
              <a:t>environment_definitions.h</a:t>
            </a:r>
            <a:r>
              <a:rPr kumimoji="0" lang="en-US" sz="1800" b="0" i="0" u="none" strike="noStrike" kern="1200" cap="none" spc="0" normalizeH="0" baseline="0" noProof="0" dirty="0">
                <a:ln>
                  <a:noFill/>
                </a:ln>
                <a:solidFill>
                  <a:srgbClr val="5C5962"/>
                </a:solidFill>
                <a:effectLst/>
                <a:uLnTx/>
                <a:uFillTx/>
                <a:latin typeface="Cambria" panose="02040503050406030204"/>
                <a:ea typeface="+mn-ea"/>
                <a:cs typeface="+mn-cs"/>
              </a:rPr>
              <a:t>)</a:t>
            </a:r>
            <a:endParaRPr kumimoji="0" lang="en-US" sz="2000" b="0" i="0" u="none" strike="noStrike" kern="1200" cap="none" spc="0" normalizeH="0" baseline="0" noProof="0" dirty="0">
              <a:ln>
                <a:noFill/>
              </a:ln>
              <a:solidFill>
                <a:srgbClr val="5C5962"/>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142496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par>
                          <p:cTn id="25" fill="hold">
                            <p:stCondLst>
                              <p:cond delay="0"/>
                            </p:stCondLst>
                            <p:childTnLst>
                              <p:par>
                                <p:cTn id="26" presetID="53" presetClass="entr" presetSubtype="16"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a:xfrm>
            <a:off x="1097280" y="1"/>
            <a:ext cx="10058400" cy="1737360"/>
          </a:xfrm>
        </p:spPr>
        <p:txBody>
          <a:bodyPr/>
          <a:lstStyle/>
          <a:p>
            <a:r>
              <a:rPr lang="en-US" b="1" dirty="0"/>
              <a:t>Code: </a:t>
            </a:r>
            <a:r>
              <a:rPr lang="en-US" dirty="0"/>
              <a:t>Given Functions</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1" y="1845734"/>
            <a:ext cx="11155678" cy="5012266"/>
          </a:xfrm>
        </p:spPr>
        <p:txBody>
          <a:bodyPr>
            <a:normAutofit/>
          </a:bodyPr>
          <a:lstStyle/>
          <a:p>
            <a:pPr marL="457200" indent="-457200">
              <a:lnSpc>
                <a:spcPct val="150000"/>
              </a:lnSpc>
              <a:buFont typeface="+mj-lt"/>
              <a:buAutoNum type="arabicPeriod"/>
            </a:pPr>
            <a:r>
              <a:rPr lang="en-US" dirty="0">
                <a:solidFill>
                  <a:srgbClr val="5C5962"/>
                </a:solidFill>
                <a:latin typeface="+mj-lt"/>
              </a:rPr>
              <a:t>Initialize the </a:t>
            </a:r>
            <a:r>
              <a:rPr lang="en-AE" b="1" dirty="0" err="1">
                <a:latin typeface="Courier New" panose="02070309020205020404" pitchFamily="49" charset="0"/>
                <a:cs typeface="Courier New" panose="02070309020205020404" pitchFamily="49" charset="0"/>
              </a:rPr>
              <a:t>SleepLock</a:t>
            </a:r>
            <a:r>
              <a:rPr lang="en-AE" b="1" dirty="0">
                <a:latin typeface="Courier New" panose="02070309020205020404" pitchFamily="49" charset="0"/>
                <a:cs typeface="Courier New" panose="02070309020205020404" pitchFamily="49" charset="0"/>
              </a:rPr>
              <a:t> </a:t>
            </a:r>
            <a:r>
              <a:rPr lang="en-US" sz="1800" dirty="0">
                <a:solidFill>
                  <a:srgbClr val="5C5962"/>
                </a:solidFill>
              </a:rPr>
              <a:t>(</a:t>
            </a:r>
            <a:r>
              <a:rPr lang="en-US" sz="1800" dirty="0">
                <a:solidFill>
                  <a:srgbClr val="FF0000"/>
                </a:solidFill>
              </a:rPr>
              <a:t>kern/conc/</a:t>
            </a:r>
            <a:r>
              <a:rPr lang="en-US" sz="1800" dirty="0" err="1">
                <a:solidFill>
                  <a:srgbClr val="FF0000"/>
                </a:solidFill>
              </a:rPr>
              <a:t>sleeplock.c</a:t>
            </a:r>
            <a:r>
              <a:rPr lang="en-US" sz="1800" dirty="0">
                <a:solidFill>
                  <a:srgbClr val="5C5962"/>
                </a:solidFill>
              </a:rPr>
              <a:t>)</a:t>
            </a:r>
            <a:endParaRPr lang="en-US" dirty="0">
              <a:solidFill>
                <a:srgbClr val="5C5962"/>
              </a:solidFill>
              <a:latin typeface="+mj-lt"/>
            </a:endParaRPr>
          </a:p>
          <a:p>
            <a:pPr marL="457200" indent="-457200">
              <a:lnSpc>
                <a:spcPct val="150000"/>
              </a:lnSpc>
              <a:buFont typeface="+mj-lt"/>
              <a:buAutoNum type="arabicPeriod"/>
            </a:pPr>
            <a:endParaRPr lang="en-US" dirty="0">
              <a:solidFill>
                <a:srgbClr val="5C5962"/>
              </a:solidFill>
              <a:latin typeface="+mj-lt"/>
            </a:endParaRPr>
          </a:p>
          <a:p>
            <a:pPr marL="457200" indent="-457200">
              <a:lnSpc>
                <a:spcPct val="150000"/>
              </a:lnSpc>
              <a:buFont typeface="+mj-lt"/>
              <a:buAutoNum type="arabicPeriod"/>
            </a:pPr>
            <a:endParaRPr lang="en-US" dirty="0">
              <a:solidFill>
                <a:srgbClr val="5C5962"/>
              </a:solidFill>
              <a:latin typeface="+mj-lt"/>
            </a:endParaRPr>
          </a:p>
          <a:p>
            <a:pPr marL="457200" indent="-457200">
              <a:lnSpc>
                <a:spcPct val="150000"/>
              </a:lnSpc>
              <a:buFont typeface="+mj-lt"/>
              <a:buAutoNum type="arabicPeriod"/>
            </a:pPr>
            <a:endParaRPr lang="en-US" sz="1600" dirty="0">
              <a:solidFill>
                <a:srgbClr val="5C5962"/>
              </a:solidFill>
              <a:latin typeface="+mj-lt"/>
            </a:endParaRPr>
          </a:p>
          <a:p>
            <a:pPr marL="457200" lvl="0" indent="-457200">
              <a:lnSpc>
                <a:spcPct val="150000"/>
              </a:lnSpc>
              <a:buClr>
                <a:srgbClr val="4F81BD"/>
              </a:buClr>
              <a:buFont typeface="+mj-lt"/>
              <a:buAutoNum type="arabicPeriod"/>
            </a:pPr>
            <a:r>
              <a:rPr lang="en-US" dirty="0">
                <a:solidFill>
                  <a:srgbClr val="5C5962"/>
                </a:solidFill>
                <a:latin typeface="+mj-lt"/>
              </a:rPr>
              <a:t>Check whether the lock is held or not? </a:t>
            </a:r>
            <a:r>
              <a:rPr lang="en-US" sz="1800" dirty="0">
                <a:solidFill>
                  <a:srgbClr val="5C5962"/>
                </a:solidFill>
              </a:rPr>
              <a:t>(</a:t>
            </a:r>
            <a:r>
              <a:rPr lang="en-US" sz="1800" dirty="0">
                <a:solidFill>
                  <a:srgbClr val="FF0000"/>
                </a:solidFill>
              </a:rPr>
              <a:t>kern/conc/</a:t>
            </a:r>
            <a:r>
              <a:rPr lang="en-US" sz="1800" dirty="0" err="1">
                <a:solidFill>
                  <a:srgbClr val="FF0000"/>
                </a:solidFill>
              </a:rPr>
              <a:t>sleeplock.c</a:t>
            </a:r>
            <a:r>
              <a:rPr lang="en-US" sz="1800" dirty="0">
                <a:solidFill>
                  <a:srgbClr val="5C5962"/>
                </a:solidFill>
              </a:rPr>
              <a:t>)</a:t>
            </a:r>
            <a:endParaRPr lang="en-US" dirty="0">
              <a:solidFill>
                <a:srgbClr val="5C5962"/>
              </a:solidFill>
            </a:endParaRPr>
          </a:p>
          <a:p>
            <a:pPr marL="0" indent="0">
              <a:lnSpc>
                <a:spcPct val="150000"/>
              </a:lnSpc>
              <a:buNone/>
            </a:pPr>
            <a:endParaRPr lang="en-US" dirty="0">
              <a:solidFill>
                <a:srgbClr val="5C5962"/>
              </a:solidFill>
              <a:latin typeface="+mj-lt"/>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59</a:t>
            </a:fld>
            <a:endParaRPr lang="en-US"/>
          </a:p>
        </p:txBody>
      </p:sp>
      <p:pic>
        <p:nvPicPr>
          <p:cNvPr id="6" name="Picture 5">
            <a:extLst>
              <a:ext uri="{FF2B5EF4-FFF2-40B4-BE49-F238E27FC236}">
                <a16:creationId xmlns:a16="http://schemas.microsoft.com/office/drawing/2014/main" id="{246B829B-F3AF-E4CE-ACCC-066AD0D037E9}"/>
              </a:ext>
            </a:extLst>
          </p:cNvPr>
          <p:cNvPicPr>
            <a:picLocks noChangeAspect="1"/>
          </p:cNvPicPr>
          <p:nvPr/>
        </p:nvPicPr>
        <p:blipFill>
          <a:blip r:embed="rId2"/>
          <a:stretch>
            <a:fillRect/>
          </a:stretch>
        </p:blipFill>
        <p:spPr>
          <a:xfrm>
            <a:off x="2780838" y="2390630"/>
            <a:ext cx="6323406" cy="1980607"/>
          </a:xfrm>
          <a:prstGeom prst="rect">
            <a:avLst/>
          </a:prstGeom>
        </p:spPr>
      </p:pic>
      <p:pic>
        <p:nvPicPr>
          <p:cNvPr id="8" name="Picture 7">
            <a:extLst>
              <a:ext uri="{FF2B5EF4-FFF2-40B4-BE49-F238E27FC236}">
                <a16:creationId xmlns:a16="http://schemas.microsoft.com/office/drawing/2014/main" id="{0FE352E5-5F77-3EA6-F6CB-513FB2E82284}"/>
              </a:ext>
            </a:extLst>
          </p:cNvPr>
          <p:cNvPicPr>
            <a:picLocks noChangeAspect="1"/>
          </p:cNvPicPr>
          <p:nvPr/>
        </p:nvPicPr>
        <p:blipFill>
          <a:blip r:embed="rId3"/>
          <a:stretch>
            <a:fillRect/>
          </a:stretch>
        </p:blipFill>
        <p:spPr>
          <a:xfrm>
            <a:off x="2350925" y="4808227"/>
            <a:ext cx="7240634" cy="2049773"/>
          </a:xfrm>
          <a:prstGeom prst="rect">
            <a:avLst/>
          </a:prstGeom>
        </p:spPr>
      </p:pic>
    </p:spTree>
    <p:extLst>
      <p:ext uri="{BB962C8B-B14F-4D97-AF65-F5344CB8AC3E}">
        <p14:creationId xmlns:p14="http://schemas.microsoft.com/office/powerpoint/2010/main" val="406390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C8D7F9-4BC9-DCF5-DA37-887FE454D08C}"/>
              </a:ext>
            </a:extLst>
          </p:cNvPr>
          <p:cNvSpPr>
            <a:spLocks noGrp="1"/>
          </p:cNvSpPr>
          <p:nvPr>
            <p:ph type="title"/>
          </p:nvPr>
        </p:nvSpPr>
        <p:spPr/>
        <p:txBody>
          <a:bodyPr/>
          <a:lstStyle/>
          <a:p>
            <a:r>
              <a:rPr lang="en-US" dirty="0"/>
              <a:t>Pointers</a:t>
            </a:r>
            <a:endParaRPr lang="en-AE" dirty="0"/>
          </a:p>
        </p:txBody>
      </p:sp>
      <p:sp>
        <p:nvSpPr>
          <p:cNvPr id="6" name="Text Placeholder 5">
            <a:extLst>
              <a:ext uri="{FF2B5EF4-FFF2-40B4-BE49-F238E27FC236}">
                <a16:creationId xmlns:a16="http://schemas.microsoft.com/office/drawing/2014/main" id="{A920E736-AB6F-216C-1931-A35FD64C787C}"/>
              </a:ext>
            </a:extLst>
          </p:cNvPr>
          <p:cNvSpPr>
            <a:spLocks noGrp="1"/>
          </p:cNvSpPr>
          <p:nvPr>
            <p:ph type="body" idx="1"/>
          </p:nvPr>
        </p:nvSpPr>
        <p:spPr/>
        <p:txBody>
          <a:bodyPr/>
          <a:lstStyle/>
          <a:p>
            <a:r>
              <a:rPr lang="en-US" b="1" dirty="0"/>
              <a:t>PART0: PREREQUISITES</a:t>
            </a:r>
            <a:endParaRPr lang="en-AE" b="1" dirty="0"/>
          </a:p>
        </p:txBody>
      </p:sp>
      <p:sp>
        <p:nvSpPr>
          <p:cNvPr id="4" name="Slide Number Placeholder 3">
            <a:extLst>
              <a:ext uri="{FF2B5EF4-FFF2-40B4-BE49-F238E27FC236}">
                <a16:creationId xmlns:a16="http://schemas.microsoft.com/office/drawing/2014/main" id="{9FD38FA3-02BC-C0B3-00E7-931D9D6E9E1E}"/>
              </a:ext>
            </a:extLst>
          </p:cNvPr>
          <p:cNvSpPr>
            <a:spLocks noGrp="1"/>
          </p:cNvSpPr>
          <p:nvPr>
            <p:ph type="sldNum" sz="quarter" idx="12"/>
          </p:nvPr>
        </p:nvSpPr>
        <p:spPr/>
        <p:txBody>
          <a:bodyPr/>
          <a:lstStyle/>
          <a:p>
            <a:fld id="{090AD7CF-F0A2-4383-A038-D82EAAF254E2}" type="slidenum">
              <a:rPr lang="en-US" smtClean="0"/>
              <a:t>6</a:t>
            </a:fld>
            <a:endParaRPr lang="en-US"/>
          </a:p>
        </p:txBody>
      </p:sp>
      <p:pic>
        <p:nvPicPr>
          <p:cNvPr id="3" name="Picture 2">
            <a:extLst>
              <a:ext uri="{FF2B5EF4-FFF2-40B4-BE49-F238E27FC236}">
                <a16:creationId xmlns:a16="http://schemas.microsoft.com/office/drawing/2014/main" id="{44FEDEC9-DE7F-E888-8BF3-906CBE4E4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0" y="0"/>
            <a:ext cx="1219200" cy="1219200"/>
          </a:xfrm>
          <a:prstGeom prst="rect">
            <a:avLst/>
          </a:prstGeom>
        </p:spPr>
      </p:pic>
    </p:spTree>
    <p:extLst>
      <p:ext uri="{BB962C8B-B14F-4D97-AF65-F5344CB8AC3E}">
        <p14:creationId xmlns:p14="http://schemas.microsoft.com/office/powerpoint/2010/main" val="10961608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Code: </a:t>
            </a:r>
            <a:r>
              <a:rPr lang="en-US" dirty="0"/>
              <a:t>Given Functions</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1" y="1845734"/>
            <a:ext cx="12192000" cy="5012266"/>
          </a:xfrm>
        </p:spPr>
        <p:txBody>
          <a:bodyPr>
            <a:normAutofit/>
          </a:bodyPr>
          <a:lstStyle/>
          <a:p>
            <a:pPr marL="457200" indent="-457200">
              <a:lnSpc>
                <a:spcPct val="150000"/>
              </a:lnSpc>
              <a:buFont typeface="+mj-lt"/>
              <a:buAutoNum type="arabicPeriod" startAt="3"/>
            </a:pPr>
            <a:r>
              <a:rPr lang="en-US" dirty="0">
                <a:solidFill>
                  <a:srgbClr val="5C5962"/>
                </a:solidFill>
                <a:latin typeface="+mj-lt"/>
              </a:rPr>
              <a:t>Get the current running process </a:t>
            </a:r>
            <a:r>
              <a:rPr lang="en-US" sz="1800" dirty="0">
                <a:solidFill>
                  <a:srgbClr val="5C5962"/>
                </a:solidFill>
              </a:rPr>
              <a:t>(</a:t>
            </a:r>
            <a:r>
              <a:rPr lang="en-US" sz="1800" dirty="0">
                <a:solidFill>
                  <a:srgbClr val="FF0000"/>
                </a:solidFill>
              </a:rPr>
              <a:t>kern/proc/</a:t>
            </a:r>
            <a:r>
              <a:rPr lang="en-US" sz="1800" dirty="0" err="1">
                <a:solidFill>
                  <a:srgbClr val="FF0000"/>
                </a:solidFill>
              </a:rPr>
              <a:t>user_environment..c</a:t>
            </a:r>
            <a:r>
              <a:rPr lang="en-US" sz="1800" dirty="0">
                <a:solidFill>
                  <a:srgbClr val="5C5962"/>
                </a:solidFill>
              </a:rPr>
              <a:t>)</a:t>
            </a:r>
            <a:endParaRPr lang="en-US" dirty="0">
              <a:solidFill>
                <a:srgbClr val="5C5962"/>
              </a:solidFill>
              <a:latin typeface="+mj-lt"/>
            </a:endParaRPr>
          </a:p>
          <a:p>
            <a:pPr marL="457200" indent="-457200">
              <a:lnSpc>
                <a:spcPct val="150000"/>
              </a:lnSpc>
              <a:buFont typeface="+mj-lt"/>
              <a:buAutoNum type="arabicPeriod" startAt="3"/>
            </a:pPr>
            <a:endParaRPr lang="en-US" sz="500" dirty="0">
              <a:solidFill>
                <a:srgbClr val="5C5962"/>
              </a:solidFill>
              <a:latin typeface="+mj-lt"/>
            </a:endParaRPr>
          </a:p>
          <a:p>
            <a:pPr marL="457200" lvl="0" indent="-457200">
              <a:lnSpc>
                <a:spcPct val="150000"/>
              </a:lnSpc>
              <a:buClr>
                <a:srgbClr val="4F81BD"/>
              </a:buClr>
              <a:buFont typeface="+mj-lt"/>
              <a:buAutoNum type="arabicPeriod" startAt="3"/>
            </a:pPr>
            <a:r>
              <a:rPr lang="en-US" dirty="0">
                <a:solidFill>
                  <a:srgbClr val="5C5962"/>
                </a:solidFill>
                <a:latin typeface="+mj-lt"/>
              </a:rPr>
              <a:t>Insert a process into the ready queue </a:t>
            </a:r>
            <a:r>
              <a:rPr lang="en-US" sz="1800" dirty="0">
                <a:solidFill>
                  <a:srgbClr val="5C5962"/>
                </a:solidFill>
              </a:rPr>
              <a:t>(</a:t>
            </a:r>
            <a:r>
              <a:rPr lang="en-US" sz="1800" dirty="0">
                <a:solidFill>
                  <a:srgbClr val="FF0000"/>
                </a:solidFill>
              </a:rPr>
              <a:t>kern/</a:t>
            </a:r>
            <a:r>
              <a:rPr lang="en-US" sz="1800" dirty="0" err="1">
                <a:solidFill>
                  <a:srgbClr val="FF0000"/>
                </a:solidFill>
              </a:rPr>
              <a:t>cpu</a:t>
            </a:r>
            <a:r>
              <a:rPr lang="en-US" sz="1800" dirty="0">
                <a:solidFill>
                  <a:srgbClr val="FF0000"/>
                </a:solidFill>
              </a:rPr>
              <a:t>/</a:t>
            </a:r>
            <a:r>
              <a:rPr lang="en-US" sz="1800" dirty="0" err="1">
                <a:solidFill>
                  <a:srgbClr val="FF0000"/>
                </a:solidFill>
              </a:rPr>
              <a:t>sched_helpers.c</a:t>
            </a:r>
            <a:r>
              <a:rPr lang="en-US" sz="1800" dirty="0">
                <a:solidFill>
                  <a:srgbClr val="5C5962"/>
                </a:solidFill>
              </a:rPr>
              <a:t>)</a:t>
            </a:r>
            <a:endParaRPr lang="en-US" dirty="0">
              <a:solidFill>
                <a:srgbClr val="5C5962"/>
              </a:solidFill>
            </a:endParaRPr>
          </a:p>
          <a:p>
            <a:pPr marL="457200" indent="-457200">
              <a:lnSpc>
                <a:spcPct val="150000"/>
              </a:lnSpc>
              <a:buFont typeface="+mj-lt"/>
              <a:buAutoNum type="arabicPeriod" startAt="3"/>
            </a:pPr>
            <a:endParaRPr lang="en-US" sz="700" dirty="0">
              <a:solidFill>
                <a:srgbClr val="5C5962"/>
              </a:solidFill>
              <a:latin typeface="+mj-lt"/>
            </a:endParaRPr>
          </a:p>
          <a:p>
            <a:pPr marL="457200" lvl="0" indent="-457200">
              <a:lnSpc>
                <a:spcPct val="150000"/>
              </a:lnSpc>
              <a:buClr>
                <a:srgbClr val="4F81BD"/>
              </a:buClr>
              <a:buFont typeface="+mj-lt"/>
              <a:buAutoNum type="arabicPeriod" startAt="3"/>
            </a:pPr>
            <a:r>
              <a:rPr lang="en-US" dirty="0">
                <a:solidFill>
                  <a:srgbClr val="5C5962"/>
                </a:solidFill>
                <a:latin typeface="+mj-lt"/>
              </a:rPr>
              <a:t>Queues functions: </a:t>
            </a:r>
            <a:r>
              <a:rPr lang="en-US" sz="1800" dirty="0">
                <a:solidFill>
                  <a:srgbClr val="5C5962"/>
                </a:solidFill>
              </a:rPr>
              <a:t>(</a:t>
            </a:r>
            <a:r>
              <a:rPr lang="en-US" sz="1800" dirty="0">
                <a:solidFill>
                  <a:srgbClr val="FF0000"/>
                </a:solidFill>
              </a:rPr>
              <a:t>kern/</a:t>
            </a:r>
            <a:r>
              <a:rPr lang="en-US" sz="1800" dirty="0" err="1">
                <a:solidFill>
                  <a:srgbClr val="FF0000"/>
                </a:solidFill>
              </a:rPr>
              <a:t>cpu</a:t>
            </a:r>
            <a:r>
              <a:rPr lang="en-US" sz="1800" dirty="0">
                <a:solidFill>
                  <a:srgbClr val="FF0000"/>
                </a:solidFill>
              </a:rPr>
              <a:t>/</a:t>
            </a:r>
            <a:r>
              <a:rPr lang="en-US" sz="1800" dirty="0" err="1">
                <a:solidFill>
                  <a:srgbClr val="FF0000"/>
                </a:solidFill>
              </a:rPr>
              <a:t>sched_helpers.c</a:t>
            </a:r>
            <a:r>
              <a:rPr lang="en-US" sz="1800" dirty="0">
                <a:solidFill>
                  <a:srgbClr val="5C5962"/>
                </a:solidFill>
              </a:rPr>
              <a:t>)</a:t>
            </a:r>
            <a:endParaRPr lang="en-US" dirty="0">
              <a:solidFill>
                <a:srgbClr val="5C5962"/>
              </a:solidFill>
              <a:latin typeface="+mj-lt"/>
            </a:endParaRPr>
          </a:p>
          <a:p>
            <a:pPr marL="457200" indent="-457200">
              <a:lnSpc>
                <a:spcPct val="150000"/>
              </a:lnSpc>
              <a:buFont typeface="+mj-lt"/>
              <a:buAutoNum type="arabicPeriod" startAt="3"/>
            </a:pPr>
            <a:endParaRPr lang="en-US" dirty="0">
              <a:solidFill>
                <a:srgbClr val="5C5962"/>
              </a:solidFill>
              <a:latin typeface="+mj-lt"/>
            </a:endParaRPr>
          </a:p>
          <a:p>
            <a:pPr marL="457200" lvl="0" indent="-457200">
              <a:lnSpc>
                <a:spcPct val="150000"/>
              </a:lnSpc>
              <a:buClr>
                <a:srgbClr val="4F81BD"/>
              </a:buClr>
              <a:buFont typeface="+mj-lt"/>
              <a:buAutoNum type="arabicPeriod" startAt="3"/>
            </a:pPr>
            <a:r>
              <a:rPr lang="en-US" dirty="0">
                <a:solidFill>
                  <a:srgbClr val="5C5962"/>
                </a:solidFill>
                <a:latin typeface="+mj-lt"/>
              </a:rPr>
              <a:t>Invoke the scheduler to context switch into the next ready queue (if any) </a:t>
            </a:r>
            <a:r>
              <a:rPr lang="en-US" sz="1800" dirty="0">
                <a:solidFill>
                  <a:srgbClr val="5C5962"/>
                </a:solidFill>
              </a:rPr>
              <a:t>(</a:t>
            </a:r>
            <a:r>
              <a:rPr lang="en-US" sz="1800" dirty="0">
                <a:solidFill>
                  <a:srgbClr val="FF0000"/>
                </a:solidFill>
              </a:rPr>
              <a:t>kern/proc/</a:t>
            </a:r>
            <a:r>
              <a:rPr lang="en-US" sz="1800" dirty="0" err="1">
                <a:solidFill>
                  <a:srgbClr val="FF0000"/>
                </a:solidFill>
              </a:rPr>
              <a:t>user_environment..c</a:t>
            </a:r>
            <a:r>
              <a:rPr lang="en-US" sz="1800" dirty="0">
                <a:solidFill>
                  <a:srgbClr val="5C5962"/>
                </a:solidFill>
              </a:rPr>
              <a:t>)</a:t>
            </a:r>
            <a:endParaRPr lang="en-US" dirty="0">
              <a:solidFill>
                <a:srgbClr val="5C5962"/>
              </a:solidFill>
            </a:endParaRPr>
          </a:p>
          <a:p>
            <a:pPr marL="457200" indent="-457200">
              <a:lnSpc>
                <a:spcPct val="150000"/>
              </a:lnSpc>
              <a:buFont typeface="+mj-lt"/>
              <a:buAutoNum type="arabicPeriod" startAt="3"/>
            </a:pPr>
            <a:endParaRPr lang="en-US" dirty="0">
              <a:solidFill>
                <a:srgbClr val="5C5962"/>
              </a:solidFill>
              <a:latin typeface="+mj-lt"/>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60</a:t>
            </a:fld>
            <a:endParaRPr lang="en-US"/>
          </a:p>
        </p:txBody>
      </p:sp>
      <p:sp>
        <p:nvSpPr>
          <p:cNvPr id="7" name="TextBox 6">
            <a:extLst>
              <a:ext uri="{FF2B5EF4-FFF2-40B4-BE49-F238E27FC236}">
                <a16:creationId xmlns:a16="http://schemas.microsoft.com/office/drawing/2014/main" id="{288B3E3B-1DBB-F50F-F100-838DB16342F4}"/>
              </a:ext>
            </a:extLst>
          </p:cNvPr>
          <p:cNvSpPr txBox="1"/>
          <p:nvPr/>
        </p:nvSpPr>
        <p:spPr>
          <a:xfrm>
            <a:off x="3047172" y="2353214"/>
            <a:ext cx="6097656" cy="461921"/>
          </a:xfrm>
          <a:prstGeom prst="rect">
            <a:avLst/>
          </a:prstGeom>
          <a:noFill/>
        </p:spPr>
        <p:txBody>
          <a:bodyPr wrap="square">
            <a:spAutoFit/>
          </a:bodyPr>
          <a:lstStyle/>
          <a:p>
            <a:pPr marL="0" indent="0" algn="ctr">
              <a:lnSpc>
                <a:spcPct val="150000"/>
              </a:lnSpc>
              <a:buNone/>
            </a:pPr>
            <a:r>
              <a:rPr lang="en-US" dirty="0">
                <a:solidFill>
                  <a:srgbClr val="0066FF"/>
                </a:solidFill>
                <a:latin typeface="Consolas" panose="020B0609020204030204" pitchFamily="49" charset="0"/>
              </a:rPr>
              <a:t>struct</a:t>
            </a:r>
            <a:r>
              <a:rPr lang="en-US" dirty="0">
                <a:solidFill>
                  <a:srgbClr val="535353"/>
                </a:solidFill>
                <a:latin typeface="Consolas" panose="020B0609020204030204" pitchFamily="49" charset="0"/>
              </a:rPr>
              <a:t> Env*</a:t>
            </a:r>
            <a:r>
              <a:rPr lang="en-US"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get_cpu_proc</a:t>
            </a:r>
            <a:r>
              <a:rPr lang="en-US" b="1" dirty="0">
                <a:solidFill>
                  <a:srgbClr val="787878"/>
                </a:solidFill>
                <a:latin typeface="Consolas" panose="020B0609020204030204" pitchFamily="49" charset="0"/>
              </a:rPr>
              <a:t>()</a:t>
            </a:r>
            <a:r>
              <a:rPr lang="en-US" b="1" dirty="0">
                <a:solidFill>
                  <a:srgbClr val="A36622"/>
                </a:solidFill>
                <a:latin typeface="Consolas" panose="020B0609020204030204" pitchFamily="49" charset="0"/>
              </a:rPr>
              <a:t>;</a:t>
            </a:r>
            <a:endParaRPr lang="en-US" dirty="0">
              <a:solidFill>
                <a:srgbClr val="5C5962"/>
              </a:solidFill>
              <a:latin typeface="+mj-lt"/>
            </a:endParaRPr>
          </a:p>
        </p:txBody>
      </p:sp>
      <p:sp>
        <p:nvSpPr>
          <p:cNvPr id="9" name="TextBox 8">
            <a:extLst>
              <a:ext uri="{FF2B5EF4-FFF2-40B4-BE49-F238E27FC236}">
                <a16:creationId xmlns:a16="http://schemas.microsoft.com/office/drawing/2014/main" id="{B84A8507-FB3A-0D5C-C780-3AC68AAA2783}"/>
              </a:ext>
            </a:extLst>
          </p:cNvPr>
          <p:cNvSpPr txBox="1"/>
          <p:nvPr/>
        </p:nvSpPr>
        <p:spPr>
          <a:xfrm>
            <a:off x="3047172" y="3265613"/>
            <a:ext cx="6097656" cy="461921"/>
          </a:xfrm>
          <a:prstGeom prst="rect">
            <a:avLst/>
          </a:prstGeom>
          <a:noFill/>
        </p:spPr>
        <p:txBody>
          <a:bodyPr wrap="square">
            <a:spAutoFit/>
          </a:bodyPr>
          <a:lstStyle/>
          <a:p>
            <a:pPr marL="0" indent="0" algn="ctr">
              <a:lnSpc>
                <a:spcPct val="150000"/>
              </a:lnSpc>
              <a:buNone/>
            </a:pPr>
            <a:r>
              <a:rPr lang="en-US" dirty="0">
                <a:solidFill>
                  <a:srgbClr val="0066FF"/>
                </a:solidFill>
                <a:latin typeface="Consolas" panose="020B0609020204030204" pitchFamily="49" charset="0"/>
              </a:rPr>
              <a:t>void</a:t>
            </a:r>
            <a:r>
              <a:rPr lang="en-US" dirty="0">
                <a:solidFill>
                  <a:srgbClr val="535353"/>
                </a:solidFill>
                <a:latin typeface="Consolas" panose="020B0609020204030204" pitchFamily="49" charset="0"/>
              </a:rPr>
              <a:t> </a:t>
            </a:r>
            <a:r>
              <a:rPr lang="en-US" b="1" dirty="0">
                <a:solidFill>
                  <a:srgbClr val="000000"/>
                </a:solidFill>
                <a:latin typeface="Consolas" panose="020B0609020204030204" pitchFamily="49" charset="0"/>
              </a:rPr>
              <a:t>sched_insert_ready0</a:t>
            </a:r>
            <a:r>
              <a:rPr lang="en-US" b="1" dirty="0">
                <a:solidFill>
                  <a:srgbClr val="787878"/>
                </a:solidFill>
                <a:latin typeface="Consolas" panose="020B0609020204030204" pitchFamily="49" charset="0"/>
              </a:rPr>
              <a:t>(</a:t>
            </a:r>
            <a:r>
              <a:rPr lang="en-US" dirty="0">
                <a:solidFill>
                  <a:srgbClr val="0066FF"/>
                </a:solidFill>
                <a:latin typeface="Consolas" panose="020B0609020204030204" pitchFamily="49" charset="0"/>
              </a:rPr>
              <a:t>struct</a:t>
            </a:r>
            <a:r>
              <a:rPr lang="en-US" dirty="0">
                <a:solidFill>
                  <a:srgbClr val="535353"/>
                </a:solidFill>
                <a:latin typeface="Consolas" panose="020B0609020204030204" pitchFamily="49" charset="0"/>
              </a:rPr>
              <a:t> Env*</a:t>
            </a:r>
            <a:r>
              <a:rPr lang="en-US" dirty="0">
                <a:solidFill>
                  <a:srgbClr val="000000"/>
                </a:solidFill>
                <a:latin typeface="Consolas" panose="020B0609020204030204" pitchFamily="49" charset="0"/>
              </a:rPr>
              <a:t> p</a:t>
            </a:r>
            <a:r>
              <a:rPr lang="en-US" b="1" dirty="0">
                <a:solidFill>
                  <a:srgbClr val="787878"/>
                </a:solidFill>
                <a:latin typeface="Consolas" panose="020B0609020204030204" pitchFamily="49" charset="0"/>
              </a:rPr>
              <a:t>)</a:t>
            </a:r>
            <a:r>
              <a:rPr lang="en-US" b="1" dirty="0">
                <a:solidFill>
                  <a:srgbClr val="A36622"/>
                </a:solidFill>
                <a:latin typeface="Consolas" panose="020B0609020204030204" pitchFamily="49" charset="0"/>
              </a:rPr>
              <a:t>;</a:t>
            </a:r>
            <a:endParaRPr lang="en-US" dirty="0">
              <a:solidFill>
                <a:srgbClr val="5C5962"/>
              </a:solidFill>
              <a:latin typeface="+mj-lt"/>
            </a:endParaRPr>
          </a:p>
        </p:txBody>
      </p:sp>
      <p:sp>
        <p:nvSpPr>
          <p:cNvPr id="11" name="TextBox 10">
            <a:extLst>
              <a:ext uri="{FF2B5EF4-FFF2-40B4-BE49-F238E27FC236}">
                <a16:creationId xmlns:a16="http://schemas.microsoft.com/office/drawing/2014/main" id="{A2B37C57-3AFD-A0FB-FF89-C73FE5856BAC}"/>
              </a:ext>
            </a:extLst>
          </p:cNvPr>
          <p:cNvSpPr txBox="1"/>
          <p:nvPr/>
        </p:nvSpPr>
        <p:spPr>
          <a:xfrm>
            <a:off x="1540566" y="4178012"/>
            <a:ext cx="8080513" cy="923330"/>
          </a:xfrm>
          <a:prstGeom prst="rect">
            <a:avLst/>
          </a:prstGeom>
          <a:noFill/>
        </p:spPr>
        <p:txBody>
          <a:bodyPr wrap="square">
            <a:spAutoFit/>
          </a:bodyPr>
          <a:lstStyle/>
          <a:p>
            <a:pPr algn="l"/>
            <a:r>
              <a:rPr lang="fr-FR" sz="1800" dirty="0" err="1">
                <a:solidFill>
                  <a:srgbClr val="535353"/>
                </a:solidFill>
                <a:latin typeface="Consolas" panose="020B0609020204030204" pitchFamily="49" charset="0"/>
              </a:rPr>
              <a:t>int</a:t>
            </a:r>
            <a:r>
              <a:rPr lang="fr-FR" sz="1800" dirty="0">
                <a:solidFill>
                  <a:srgbClr val="000000"/>
                </a:solidFill>
                <a:latin typeface="Consolas" panose="020B0609020204030204" pitchFamily="49" charset="0"/>
              </a:rPr>
              <a:t> </a:t>
            </a:r>
            <a:r>
              <a:rPr lang="fr-FR" sz="1800" b="1" dirty="0" err="1">
                <a:solidFill>
                  <a:srgbClr val="000000"/>
                </a:solidFill>
                <a:latin typeface="Consolas" panose="020B0609020204030204" pitchFamily="49" charset="0"/>
              </a:rPr>
              <a:t>queue_size</a:t>
            </a:r>
            <a:r>
              <a:rPr lang="fr-FR" sz="1800" b="1" dirty="0">
                <a:solidFill>
                  <a:srgbClr val="787878"/>
                </a:solidFill>
                <a:latin typeface="Consolas" panose="020B0609020204030204" pitchFamily="49" charset="0"/>
              </a:rPr>
              <a:t>(</a:t>
            </a:r>
            <a:r>
              <a:rPr lang="fr-FR" sz="1800" b="1" dirty="0" err="1">
                <a:solidFill>
                  <a:srgbClr val="0037CD"/>
                </a:solidFill>
                <a:latin typeface="Consolas" panose="020B0609020204030204" pitchFamily="49" charset="0"/>
              </a:rPr>
              <a:t>struct</a:t>
            </a:r>
            <a:r>
              <a:rPr lang="fr-FR" sz="1800" b="1" dirty="0">
                <a:solidFill>
                  <a:srgbClr val="000000"/>
                </a:solidFill>
                <a:latin typeface="Consolas" panose="020B0609020204030204" pitchFamily="49" charset="0"/>
              </a:rPr>
              <a:t> </a:t>
            </a:r>
            <a:r>
              <a:rPr lang="fr-FR" sz="1800" b="1" dirty="0" err="1">
                <a:solidFill>
                  <a:srgbClr val="000000"/>
                </a:solidFill>
                <a:latin typeface="Consolas" panose="020B0609020204030204" pitchFamily="49" charset="0"/>
              </a:rPr>
              <a:t>Env_Queue</a:t>
            </a:r>
            <a:r>
              <a:rPr lang="fr-FR" sz="1800" b="1" dirty="0">
                <a:solidFill>
                  <a:srgbClr val="A36622"/>
                </a:solidFill>
                <a:latin typeface="Consolas" panose="020B0609020204030204" pitchFamily="49" charset="0"/>
              </a:rPr>
              <a:t>*</a:t>
            </a:r>
            <a:r>
              <a:rPr lang="fr-FR" sz="1800" b="1" dirty="0">
                <a:solidFill>
                  <a:srgbClr val="000000"/>
                </a:solidFill>
                <a:latin typeface="Consolas" panose="020B0609020204030204" pitchFamily="49" charset="0"/>
              </a:rPr>
              <a:t> queue</a:t>
            </a:r>
            <a:r>
              <a:rPr lang="fr-FR" sz="1800" b="1" dirty="0">
                <a:solidFill>
                  <a:srgbClr val="787878"/>
                </a:solidFill>
                <a:latin typeface="Consolas" panose="020B0609020204030204" pitchFamily="49" charset="0"/>
              </a:rPr>
              <a:t>)</a:t>
            </a:r>
            <a:r>
              <a:rPr lang="fr-FR" sz="1800" b="1" dirty="0">
                <a:solidFill>
                  <a:srgbClr val="A36622"/>
                </a:solidFill>
                <a:latin typeface="Consolas" panose="020B0609020204030204" pitchFamily="49" charset="0"/>
              </a:rPr>
              <a:t>;</a:t>
            </a:r>
          </a:p>
          <a:p>
            <a:pPr algn="l"/>
            <a:r>
              <a:rPr lang="en-US" sz="1800" dirty="0">
                <a:solidFill>
                  <a:srgbClr val="535353"/>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b="1" dirty="0">
                <a:solidFill>
                  <a:srgbClr val="000000"/>
                </a:solidFill>
                <a:latin typeface="Consolas" panose="020B0609020204030204" pitchFamily="49" charset="0"/>
              </a:rPr>
              <a:t>enqueue</a:t>
            </a:r>
            <a:r>
              <a:rPr lang="en-US" sz="1800" b="1" dirty="0">
                <a:solidFill>
                  <a:srgbClr val="787878"/>
                </a:solidFill>
                <a:latin typeface="Consolas" panose="020B0609020204030204" pitchFamily="49" charset="0"/>
              </a:rPr>
              <a:t>(</a:t>
            </a:r>
            <a:r>
              <a:rPr lang="en-US" sz="1800" b="1" dirty="0">
                <a:solidFill>
                  <a:srgbClr val="0037CD"/>
                </a:solidFill>
                <a:latin typeface="Consolas" panose="020B0609020204030204" pitchFamily="49" charset="0"/>
              </a:rPr>
              <a:t>struct</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Env_Queue</a:t>
            </a:r>
            <a:r>
              <a:rPr lang="en-US" sz="1800" b="1" dirty="0">
                <a:solidFill>
                  <a:srgbClr val="A36622"/>
                </a:solidFill>
                <a:latin typeface="Consolas" panose="020B0609020204030204" pitchFamily="49" charset="0"/>
              </a:rPr>
              <a:t>*</a:t>
            </a:r>
            <a:r>
              <a:rPr lang="en-US" sz="1800" b="1" dirty="0">
                <a:solidFill>
                  <a:srgbClr val="000000"/>
                </a:solidFill>
                <a:latin typeface="Consolas" panose="020B0609020204030204" pitchFamily="49" charset="0"/>
              </a:rPr>
              <a:t> queue</a:t>
            </a:r>
            <a:r>
              <a:rPr lang="en-US" sz="1800" b="1" dirty="0">
                <a:solidFill>
                  <a:srgbClr val="A36622"/>
                </a:solidFill>
                <a:latin typeface="Consolas" panose="020B0609020204030204" pitchFamily="49" charset="0"/>
              </a:rPr>
              <a:t>,</a:t>
            </a:r>
            <a:r>
              <a:rPr lang="en-US" sz="1800" b="1" dirty="0">
                <a:solidFill>
                  <a:srgbClr val="000000"/>
                </a:solidFill>
                <a:latin typeface="Consolas" panose="020B0609020204030204" pitchFamily="49" charset="0"/>
              </a:rPr>
              <a:t> </a:t>
            </a:r>
            <a:r>
              <a:rPr lang="en-US" sz="1800" b="1" dirty="0">
                <a:solidFill>
                  <a:srgbClr val="0037CD"/>
                </a:solidFill>
                <a:latin typeface="Consolas" panose="020B0609020204030204" pitchFamily="49" charset="0"/>
              </a:rPr>
              <a:t>struct</a:t>
            </a:r>
            <a:r>
              <a:rPr lang="en-US" sz="1800" b="1" dirty="0">
                <a:solidFill>
                  <a:srgbClr val="000000"/>
                </a:solidFill>
                <a:latin typeface="Consolas" panose="020B0609020204030204" pitchFamily="49" charset="0"/>
              </a:rPr>
              <a:t> Env</a:t>
            </a:r>
            <a:r>
              <a:rPr lang="en-US" sz="1800" b="1" dirty="0">
                <a:solidFill>
                  <a:srgbClr val="A36622"/>
                </a:solidFill>
                <a:latin typeface="Consolas" panose="020B0609020204030204" pitchFamily="49" charset="0"/>
              </a:rPr>
              <a:t>*</a:t>
            </a:r>
            <a:r>
              <a:rPr lang="en-US" sz="1800" b="1" dirty="0">
                <a:solidFill>
                  <a:srgbClr val="000000"/>
                </a:solidFill>
                <a:latin typeface="Consolas" panose="020B0609020204030204" pitchFamily="49" charset="0"/>
              </a:rPr>
              <a:t> env</a:t>
            </a:r>
            <a:r>
              <a:rPr lang="en-US" sz="1800" b="1" dirty="0">
                <a:solidFill>
                  <a:srgbClr val="787878"/>
                </a:solidFill>
                <a:latin typeface="Consolas" panose="020B0609020204030204" pitchFamily="49" charset="0"/>
              </a:rPr>
              <a:t>)</a:t>
            </a:r>
            <a:r>
              <a:rPr lang="en-US" sz="1800" b="1" dirty="0">
                <a:solidFill>
                  <a:srgbClr val="A36622"/>
                </a:solidFill>
                <a:latin typeface="Consolas" panose="020B0609020204030204" pitchFamily="49" charset="0"/>
              </a:rPr>
              <a:t>;</a:t>
            </a:r>
          </a:p>
          <a:p>
            <a:pPr algn="l"/>
            <a:r>
              <a:rPr lang="fr-FR" sz="1800" dirty="0" err="1">
                <a:solidFill>
                  <a:srgbClr val="0037CD"/>
                </a:solidFill>
                <a:latin typeface="Consolas" panose="020B0609020204030204" pitchFamily="49" charset="0"/>
              </a:rPr>
              <a:t>struct</a:t>
            </a:r>
            <a:r>
              <a:rPr lang="fr-FR" sz="1800" dirty="0">
                <a:solidFill>
                  <a:srgbClr val="000000"/>
                </a:solidFill>
                <a:latin typeface="Consolas" panose="020B0609020204030204" pitchFamily="49" charset="0"/>
              </a:rPr>
              <a:t> </a:t>
            </a:r>
            <a:r>
              <a:rPr lang="fr-FR" sz="1800" dirty="0" err="1">
                <a:solidFill>
                  <a:srgbClr val="000000"/>
                </a:solidFill>
                <a:latin typeface="Consolas" panose="020B0609020204030204" pitchFamily="49" charset="0"/>
              </a:rPr>
              <a:t>Env</a:t>
            </a:r>
            <a:r>
              <a:rPr lang="fr-FR" sz="1800" dirty="0">
                <a:solidFill>
                  <a:srgbClr val="A36622"/>
                </a:solidFill>
                <a:latin typeface="Consolas" panose="020B0609020204030204" pitchFamily="49" charset="0"/>
              </a:rPr>
              <a:t>*</a:t>
            </a:r>
            <a:r>
              <a:rPr lang="fr-FR" sz="1800" dirty="0">
                <a:solidFill>
                  <a:srgbClr val="000000"/>
                </a:solidFill>
                <a:latin typeface="Consolas" panose="020B0609020204030204" pitchFamily="49" charset="0"/>
              </a:rPr>
              <a:t> </a:t>
            </a:r>
            <a:r>
              <a:rPr lang="fr-FR" sz="1800" b="1" dirty="0" err="1">
                <a:solidFill>
                  <a:srgbClr val="000000"/>
                </a:solidFill>
                <a:latin typeface="Consolas" panose="020B0609020204030204" pitchFamily="49" charset="0"/>
              </a:rPr>
              <a:t>dequeue</a:t>
            </a:r>
            <a:r>
              <a:rPr lang="fr-FR" sz="1800" b="1" dirty="0">
                <a:solidFill>
                  <a:srgbClr val="787878"/>
                </a:solidFill>
                <a:latin typeface="Consolas" panose="020B0609020204030204" pitchFamily="49" charset="0"/>
              </a:rPr>
              <a:t>(</a:t>
            </a:r>
            <a:r>
              <a:rPr lang="fr-FR" sz="1800" b="1" dirty="0" err="1">
                <a:solidFill>
                  <a:srgbClr val="0037CD"/>
                </a:solidFill>
                <a:latin typeface="Consolas" panose="020B0609020204030204" pitchFamily="49" charset="0"/>
              </a:rPr>
              <a:t>struct</a:t>
            </a:r>
            <a:r>
              <a:rPr lang="fr-FR" sz="1800" b="1" dirty="0">
                <a:solidFill>
                  <a:srgbClr val="000000"/>
                </a:solidFill>
                <a:latin typeface="Consolas" panose="020B0609020204030204" pitchFamily="49" charset="0"/>
              </a:rPr>
              <a:t> </a:t>
            </a:r>
            <a:r>
              <a:rPr lang="fr-FR" sz="1800" b="1" dirty="0" err="1">
                <a:solidFill>
                  <a:srgbClr val="000000"/>
                </a:solidFill>
                <a:latin typeface="Consolas" panose="020B0609020204030204" pitchFamily="49" charset="0"/>
              </a:rPr>
              <a:t>Env_Queue</a:t>
            </a:r>
            <a:r>
              <a:rPr lang="fr-FR" sz="1800" b="1" dirty="0">
                <a:solidFill>
                  <a:srgbClr val="A36622"/>
                </a:solidFill>
                <a:latin typeface="Consolas" panose="020B0609020204030204" pitchFamily="49" charset="0"/>
              </a:rPr>
              <a:t>*</a:t>
            </a:r>
            <a:r>
              <a:rPr lang="fr-FR" sz="1800" b="1" dirty="0">
                <a:solidFill>
                  <a:srgbClr val="000000"/>
                </a:solidFill>
                <a:latin typeface="Consolas" panose="020B0609020204030204" pitchFamily="49" charset="0"/>
              </a:rPr>
              <a:t> queue</a:t>
            </a:r>
            <a:r>
              <a:rPr lang="fr-FR" sz="1800" b="1" dirty="0">
                <a:solidFill>
                  <a:srgbClr val="787878"/>
                </a:solidFill>
                <a:latin typeface="Consolas" panose="020B0609020204030204" pitchFamily="49" charset="0"/>
              </a:rPr>
              <a:t>)</a:t>
            </a:r>
            <a:r>
              <a:rPr lang="fr-FR" sz="1800" b="1" dirty="0">
                <a:solidFill>
                  <a:srgbClr val="A36622"/>
                </a:solidFill>
                <a:latin typeface="Consolas" panose="020B0609020204030204" pitchFamily="49" charset="0"/>
              </a:rPr>
              <a:t>;</a:t>
            </a:r>
            <a:endParaRPr lang="en-AE" dirty="0"/>
          </a:p>
        </p:txBody>
      </p:sp>
      <p:sp>
        <p:nvSpPr>
          <p:cNvPr id="12" name="TextBox 11">
            <a:extLst>
              <a:ext uri="{FF2B5EF4-FFF2-40B4-BE49-F238E27FC236}">
                <a16:creationId xmlns:a16="http://schemas.microsoft.com/office/drawing/2014/main" id="{22E5FACE-3F59-D820-6CD5-8E55524FF149}"/>
              </a:ext>
            </a:extLst>
          </p:cNvPr>
          <p:cNvSpPr txBox="1"/>
          <p:nvPr/>
        </p:nvSpPr>
        <p:spPr>
          <a:xfrm>
            <a:off x="3047172" y="5435656"/>
            <a:ext cx="5599871" cy="461921"/>
          </a:xfrm>
          <a:prstGeom prst="rect">
            <a:avLst/>
          </a:prstGeom>
          <a:noFill/>
        </p:spPr>
        <p:txBody>
          <a:bodyPr wrap="square">
            <a:spAutoFit/>
          </a:bodyPr>
          <a:lstStyle/>
          <a:p>
            <a:pPr marL="0" indent="0" algn="ctr">
              <a:lnSpc>
                <a:spcPct val="150000"/>
              </a:lnSpc>
              <a:buNone/>
            </a:pPr>
            <a:r>
              <a:rPr lang="en-US" dirty="0">
                <a:solidFill>
                  <a:srgbClr val="0066FF"/>
                </a:solidFill>
                <a:latin typeface="Consolas" panose="020B0609020204030204" pitchFamily="49" charset="0"/>
              </a:rPr>
              <a:t>void</a:t>
            </a:r>
            <a:r>
              <a:rPr lang="en-US" dirty="0">
                <a:solidFill>
                  <a:srgbClr val="535353"/>
                </a:solidFill>
                <a:latin typeface="Consolas" panose="020B0609020204030204" pitchFamily="49" charset="0"/>
              </a:rPr>
              <a:t> </a:t>
            </a:r>
            <a:r>
              <a:rPr lang="en-US" b="1" dirty="0">
                <a:solidFill>
                  <a:srgbClr val="000000"/>
                </a:solidFill>
                <a:latin typeface="Consolas" panose="020B0609020204030204" pitchFamily="49" charset="0"/>
              </a:rPr>
              <a:t>sched</a:t>
            </a:r>
            <a:r>
              <a:rPr lang="en-US" b="1" dirty="0">
                <a:solidFill>
                  <a:srgbClr val="787878"/>
                </a:solidFill>
                <a:latin typeface="Consolas" panose="020B0609020204030204" pitchFamily="49" charset="0"/>
              </a:rPr>
              <a:t>()</a:t>
            </a:r>
            <a:r>
              <a:rPr lang="en-US" b="1" dirty="0">
                <a:solidFill>
                  <a:srgbClr val="A36622"/>
                </a:solidFill>
                <a:latin typeface="Consolas" panose="020B0609020204030204" pitchFamily="49" charset="0"/>
              </a:rPr>
              <a:t>;</a:t>
            </a:r>
            <a:endParaRPr lang="en-US" dirty="0">
              <a:solidFill>
                <a:srgbClr val="5C5962"/>
              </a:solidFill>
              <a:latin typeface="+mj-lt"/>
            </a:endParaRPr>
          </a:p>
        </p:txBody>
      </p:sp>
    </p:spTree>
    <p:extLst>
      <p:ext uri="{BB962C8B-B14F-4D97-AF65-F5344CB8AC3E}">
        <p14:creationId xmlns:p14="http://schemas.microsoft.com/office/powerpoint/2010/main" val="144344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#10:</a:t>
            </a:r>
            <a:r>
              <a:rPr lang="en-US" dirty="0"/>
              <a:t> Sleep on Channel</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56802" y="1845734"/>
            <a:ext cx="12135197" cy="5012266"/>
          </a:xfrm>
        </p:spPr>
        <p:txBody>
          <a:bodyPr>
            <a:normAutofit/>
          </a:bodyPr>
          <a:lstStyle/>
          <a:p>
            <a:pPr algn="ct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b="1" dirty="0">
                <a:solidFill>
                  <a:srgbClr val="000000"/>
                </a:solidFill>
                <a:latin typeface="Consolas" panose="020B0609020204030204" pitchFamily="49" charset="0"/>
              </a:rPr>
              <a:t>sleep</a:t>
            </a:r>
            <a:r>
              <a:rPr lang="en-US" sz="2400" b="1" dirty="0">
                <a:solidFill>
                  <a:srgbClr val="787878"/>
                </a:solidFill>
                <a:latin typeface="Consolas" panose="020B0609020204030204" pitchFamily="49" charset="0"/>
              </a:rPr>
              <a:t>(</a:t>
            </a:r>
            <a:r>
              <a:rPr lang="en-US" sz="2400" b="1" dirty="0">
                <a:solidFill>
                  <a:srgbClr val="0037CD"/>
                </a:solidFill>
                <a:latin typeface="Consolas" panose="020B0609020204030204" pitchFamily="49" charset="0"/>
              </a:rPr>
              <a:t>struct</a:t>
            </a:r>
            <a:r>
              <a:rPr lang="en-US" sz="2400" b="1" dirty="0">
                <a:solidFill>
                  <a:srgbClr val="000000"/>
                </a:solidFill>
                <a:latin typeface="Consolas" panose="020B0609020204030204" pitchFamily="49" charset="0"/>
              </a:rPr>
              <a:t> Channel </a:t>
            </a:r>
            <a:r>
              <a:rPr lang="en-US" sz="2400" b="1" dirty="0">
                <a:solidFill>
                  <a:srgbClr val="A36622"/>
                </a:solidFill>
                <a:latin typeface="Consolas" panose="020B0609020204030204" pitchFamily="49" charset="0"/>
              </a:rPr>
              <a:t>*</a:t>
            </a:r>
            <a:r>
              <a:rPr lang="en-US" sz="2400" b="1" dirty="0" err="1">
                <a:solidFill>
                  <a:srgbClr val="000000"/>
                </a:solidFill>
                <a:latin typeface="Consolas" panose="020B0609020204030204" pitchFamily="49" charset="0"/>
              </a:rPr>
              <a:t>chan</a:t>
            </a:r>
            <a:r>
              <a:rPr lang="en-US" sz="2400" b="1" dirty="0">
                <a:solidFill>
                  <a:srgbClr val="A36622"/>
                </a:solidFill>
                <a:latin typeface="Consolas" panose="020B0609020204030204" pitchFamily="49" charset="0"/>
              </a:rPr>
              <a:t>,</a:t>
            </a:r>
            <a:r>
              <a:rPr lang="en-US" sz="2400" b="1" dirty="0">
                <a:solidFill>
                  <a:srgbClr val="000000"/>
                </a:solidFill>
                <a:latin typeface="Consolas" panose="020B0609020204030204" pitchFamily="49" charset="0"/>
              </a:rPr>
              <a:t> </a:t>
            </a:r>
            <a:r>
              <a:rPr lang="en-US" sz="2400" b="1" dirty="0">
                <a:solidFill>
                  <a:srgbClr val="0037CD"/>
                </a:solidFill>
                <a:latin typeface="Consolas" panose="020B0609020204030204" pitchFamily="49" charset="0"/>
              </a:rPr>
              <a:t>struct</a:t>
            </a:r>
            <a:r>
              <a:rPr lang="en-US" sz="2400" b="1" dirty="0">
                <a:solidFill>
                  <a:srgbClr val="000000"/>
                </a:solidFill>
                <a:latin typeface="Consolas" panose="020B0609020204030204" pitchFamily="49" charset="0"/>
              </a:rPr>
              <a:t> spinlock</a:t>
            </a:r>
            <a:r>
              <a:rPr lang="en-US" sz="2400" b="1" dirty="0">
                <a:solidFill>
                  <a:srgbClr val="A36622"/>
                </a:solidFill>
                <a:latin typeface="Consolas" panose="020B0609020204030204" pitchFamily="49" charset="0"/>
              </a:rPr>
              <a:t>*</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lk</a:t>
            </a:r>
            <a:r>
              <a:rPr lang="en-US" sz="2400" b="1" dirty="0">
                <a:solidFill>
                  <a:srgbClr val="787878"/>
                </a:solidFill>
                <a:latin typeface="Consolas" panose="020B0609020204030204" pitchFamily="49" charset="0"/>
              </a:rPr>
              <a:t>)</a:t>
            </a:r>
            <a:r>
              <a:rPr lang="en-US" sz="2400" b="1" dirty="0">
                <a:solidFill>
                  <a:srgbClr val="A36622"/>
                </a:solidFill>
                <a:latin typeface="Consolas" panose="020B0609020204030204" pitchFamily="49" charset="0"/>
              </a:rPr>
              <a:t>;</a:t>
            </a:r>
          </a:p>
          <a:p>
            <a:pPr algn="just">
              <a:lnSpc>
                <a:spcPct val="150000"/>
              </a:lnSpc>
            </a:pPr>
            <a:r>
              <a:rPr lang="en-US" b="1" dirty="0"/>
              <a:t>Description:</a:t>
            </a:r>
          </a:p>
          <a:p>
            <a:pPr lvl="1" algn="just">
              <a:lnSpc>
                <a:spcPct val="150000"/>
              </a:lnSpc>
            </a:pPr>
            <a:r>
              <a:rPr lang="en-US" sz="2000" dirty="0">
                <a:solidFill>
                  <a:schemeClr val="tx1"/>
                </a:solidFill>
                <a:latin typeface="+mj-lt"/>
              </a:rPr>
              <a:t>Should </a:t>
            </a:r>
            <a:r>
              <a:rPr lang="en-US" sz="2000" b="1" dirty="0">
                <a:solidFill>
                  <a:schemeClr val="tx1"/>
                </a:solidFill>
                <a:latin typeface="+mj-lt"/>
              </a:rPr>
              <a:t>block</a:t>
            </a:r>
            <a:r>
              <a:rPr lang="en-US" sz="2000" dirty="0">
                <a:solidFill>
                  <a:schemeClr val="tx1"/>
                </a:solidFill>
                <a:latin typeface="+mj-lt"/>
              </a:rPr>
              <a:t> the current running process on the given </a:t>
            </a:r>
            <a:r>
              <a:rPr lang="en-US" sz="2000" b="1" dirty="0" err="1">
                <a:solidFill>
                  <a:srgbClr val="000000"/>
                </a:solidFill>
                <a:latin typeface="Consolas" panose="020B0609020204030204" pitchFamily="49" charset="0"/>
              </a:rPr>
              <a:t>chan</a:t>
            </a:r>
            <a:r>
              <a:rPr lang="en-US" sz="2000" b="1" dirty="0">
                <a:solidFill>
                  <a:srgbClr val="000000"/>
                </a:solidFill>
                <a:latin typeface="Consolas" panose="020B0609020204030204" pitchFamily="49" charset="0"/>
              </a:rPr>
              <a:t> </a:t>
            </a:r>
            <a:r>
              <a:rPr lang="en-US" sz="2000" dirty="0">
                <a:solidFill>
                  <a:schemeClr val="tx1"/>
                </a:solidFill>
                <a:latin typeface="+mj-lt"/>
              </a:rPr>
              <a:t>and </a:t>
            </a:r>
            <a:r>
              <a:rPr lang="en-US" sz="2000" b="1" dirty="0">
                <a:solidFill>
                  <a:schemeClr val="tx1"/>
                </a:solidFill>
                <a:latin typeface="+mj-lt"/>
              </a:rPr>
              <a:t>schedule</a:t>
            </a:r>
            <a:r>
              <a:rPr lang="en-US" sz="2000" dirty="0">
                <a:solidFill>
                  <a:schemeClr val="tx1"/>
                </a:solidFill>
                <a:latin typeface="+mj-lt"/>
              </a:rPr>
              <a:t> a next ready one</a:t>
            </a:r>
          </a:p>
          <a:p>
            <a:pPr lvl="1" algn="just">
              <a:lnSpc>
                <a:spcPct val="150000"/>
              </a:lnSpc>
            </a:pPr>
            <a:r>
              <a:rPr lang="en-US" sz="2000" dirty="0"/>
              <a:t>It should </a:t>
            </a:r>
            <a:r>
              <a:rPr lang="en-US" sz="2000" b="1" dirty="0"/>
              <a:t>release</a:t>
            </a:r>
            <a:r>
              <a:rPr lang="en-US" sz="2000" dirty="0"/>
              <a:t> the given </a:t>
            </a:r>
            <a:r>
              <a:rPr lang="en-US" sz="2000" b="1" dirty="0" err="1">
                <a:solidFill>
                  <a:srgbClr val="000000"/>
                </a:solidFill>
                <a:latin typeface="Consolas" panose="020B0609020204030204" pitchFamily="49" charset="0"/>
              </a:rPr>
              <a:t>lk</a:t>
            </a:r>
            <a:r>
              <a:rPr lang="en-US" sz="2000" b="1" dirty="0">
                <a:solidFill>
                  <a:srgbClr val="000000"/>
                </a:solidFill>
                <a:latin typeface="Consolas" panose="020B0609020204030204" pitchFamily="49" charset="0"/>
              </a:rPr>
              <a:t> </a:t>
            </a:r>
            <a:r>
              <a:rPr lang="en-US" sz="2000" dirty="0"/>
              <a:t>before being blocked so that other process(es) can use it</a:t>
            </a:r>
            <a:endParaRPr lang="en-US" sz="2000" dirty="0">
              <a:sym typeface="Wingdings" panose="05000000000000000000" pitchFamily="2" charset="2"/>
            </a:endParaRPr>
          </a:p>
          <a:p>
            <a:pPr lvl="1" algn="just">
              <a:lnSpc>
                <a:spcPct val="150000"/>
              </a:lnSpc>
            </a:pPr>
            <a:r>
              <a:rPr lang="en-US" sz="2000" dirty="0"/>
              <a:t>It should </a:t>
            </a:r>
            <a:r>
              <a:rPr lang="en-US" sz="2000" b="1" dirty="0"/>
              <a:t>reacquire </a:t>
            </a:r>
            <a:r>
              <a:rPr lang="en-US" sz="2000" dirty="0"/>
              <a:t>the given </a:t>
            </a:r>
            <a:r>
              <a:rPr lang="en-US" sz="2000" b="1" dirty="0" err="1">
                <a:solidFill>
                  <a:srgbClr val="000000"/>
                </a:solidFill>
                <a:latin typeface="Consolas" panose="020B0609020204030204" pitchFamily="49" charset="0"/>
              </a:rPr>
              <a:t>lk</a:t>
            </a:r>
            <a:r>
              <a:rPr lang="en-US" sz="2000" b="1" dirty="0">
                <a:solidFill>
                  <a:srgbClr val="000000"/>
                </a:solidFill>
                <a:latin typeface="Consolas" panose="020B0609020204030204" pitchFamily="49" charset="0"/>
              </a:rPr>
              <a:t> </a:t>
            </a:r>
            <a:r>
              <a:rPr lang="en-US" sz="2000" dirty="0"/>
              <a:t>again when awakened.</a:t>
            </a:r>
          </a:p>
          <a:p>
            <a:pPr marL="201168" lvl="1" indent="0" algn="just">
              <a:lnSpc>
                <a:spcPct val="150000"/>
              </a:lnSpc>
              <a:buNone/>
            </a:pPr>
            <a:endParaRPr lang="en-US" b="1" dirty="0">
              <a:solidFill>
                <a:schemeClr val="tx1"/>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90AD7CF-F0A2-4383-A038-D82EAAF254E2}" type="slidenum">
              <a:rPr kumimoji="0" lang="en-US" sz="1050" b="0" i="0" u="none" strike="noStrike" kern="1200" cap="none" spc="0" normalizeH="0" baseline="0" noProof="0" smtClean="0">
                <a:ln>
                  <a:noFill/>
                </a:ln>
                <a:solidFill>
                  <a:srgbClr val="FFFFFF"/>
                </a:solidFill>
                <a:effectLst/>
                <a:uLnTx/>
                <a:uFillTx/>
                <a:latin typeface="Cambria" panose="02040503050406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a:t>
            </a:fld>
            <a:endParaRPr kumimoji="0" lang="en-US" sz="1050" b="0" i="0" u="none" strike="noStrike" kern="1200" cap="none" spc="0" normalizeH="0" baseline="0" noProof="0">
              <a:ln>
                <a:noFill/>
              </a:ln>
              <a:solidFill>
                <a:srgbClr val="FFFFFF"/>
              </a:solidFill>
              <a:effectLst/>
              <a:uLnTx/>
              <a:uFillTx/>
              <a:latin typeface="Cambria" panose="02040503050406030204"/>
              <a:ea typeface="+mn-ea"/>
              <a:cs typeface="+mn-cs"/>
            </a:endParaRPr>
          </a:p>
        </p:txBody>
      </p:sp>
      <p:sp>
        <p:nvSpPr>
          <p:cNvPr id="9" name="TextBox 8">
            <a:extLst>
              <a:ext uri="{FF2B5EF4-FFF2-40B4-BE49-F238E27FC236}">
                <a16:creationId xmlns:a16="http://schemas.microsoft.com/office/drawing/2014/main" id="{046D2F47-12FB-AB2F-37E7-3CB44203BDC4}"/>
              </a:ext>
            </a:extLst>
          </p:cNvPr>
          <p:cNvSpPr txBox="1"/>
          <p:nvPr/>
        </p:nvSpPr>
        <p:spPr>
          <a:xfrm>
            <a:off x="751390" y="4925953"/>
            <a:ext cx="10689220"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dirty="0">
                <a:solidFill>
                  <a:srgbClr val="FF0000"/>
                </a:solidFill>
              </a:rPr>
              <a:t>GENERAL NOTE</a:t>
            </a:r>
            <a:r>
              <a:rPr lang="en-US" sz="2400" b="1" dirty="0"/>
              <a:t>:</a:t>
            </a:r>
            <a:r>
              <a:rPr lang="en-US" sz="2400" dirty="0"/>
              <a:t> make sure to protect any process queue using the suitable lock</a:t>
            </a:r>
            <a:endParaRPr lang="en-AE" sz="2400" dirty="0"/>
          </a:p>
        </p:txBody>
      </p:sp>
    </p:spTree>
    <p:extLst>
      <p:ext uri="{BB962C8B-B14F-4D97-AF65-F5344CB8AC3E}">
        <p14:creationId xmlns:p14="http://schemas.microsoft.com/office/powerpoint/2010/main" val="17088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#11:</a:t>
            </a:r>
            <a:r>
              <a:rPr lang="en-US" dirty="0"/>
              <a:t> Wake-up ONE in Channel</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56802" y="1845734"/>
            <a:ext cx="12135197" cy="5012266"/>
          </a:xfrm>
        </p:spPr>
        <p:txBody>
          <a:bodyPr>
            <a:normAutofit/>
          </a:bodyPr>
          <a:lstStyle/>
          <a:p>
            <a:pPr algn="ct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wakeup_one</a:t>
            </a:r>
            <a:r>
              <a:rPr lang="en-US" sz="2400" b="1" dirty="0">
                <a:solidFill>
                  <a:srgbClr val="787878"/>
                </a:solidFill>
                <a:latin typeface="Consolas" panose="020B0609020204030204" pitchFamily="49" charset="0"/>
              </a:rPr>
              <a:t>(</a:t>
            </a:r>
            <a:r>
              <a:rPr lang="en-US" sz="2400" b="1" dirty="0">
                <a:solidFill>
                  <a:srgbClr val="0037CD"/>
                </a:solidFill>
                <a:latin typeface="Consolas" panose="020B0609020204030204" pitchFamily="49" charset="0"/>
              </a:rPr>
              <a:t>struct</a:t>
            </a:r>
            <a:r>
              <a:rPr lang="en-US" sz="2400" b="1" dirty="0">
                <a:solidFill>
                  <a:srgbClr val="000000"/>
                </a:solidFill>
                <a:latin typeface="Consolas" panose="020B0609020204030204" pitchFamily="49" charset="0"/>
              </a:rPr>
              <a:t> Channel </a:t>
            </a:r>
            <a:r>
              <a:rPr lang="en-US" sz="2400" b="1" dirty="0">
                <a:solidFill>
                  <a:srgbClr val="A36622"/>
                </a:solidFill>
                <a:latin typeface="Consolas" panose="020B0609020204030204" pitchFamily="49" charset="0"/>
              </a:rPr>
              <a:t>*</a:t>
            </a:r>
            <a:r>
              <a:rPr lang="en-US" sz="2400" b="1" dirty="0" err="1">
                <a:solidFill>
                  <a:srgbClr val="000000"/>
                </a:solidFill>
                <a:latin typeface="Consolas" panose="020B0609020204030204" pitchFamily="49" charset="0"/>
              </a:rPr>
              <a:t>chan</a:t>
            </a:r>
            <a:r>
              <a:rPr lang="en-US" sz="2400" b="1" dirty="0">
                <a:solidFill>
                  <a:srgbClr val="787878"/>
                </a:solidFill>
                <a:latin typeface="Consolas" panose="020B0609020204030204" pitchFamily="49" charset="0"/>
              </a:rPr>
              <a:t>)</a:t>
            </a:r>
            <a:endParaRPr lang="en-US" sz="2400" b="1" dirty="0">
              <a:solidFill>
                <a:srgbClr val="A36622"/>
              </a:solidFill>
              <a:latin typeface="Consolas" panose="020B0609020204030204" pitchFamily="49" charset="0"/>
            </a:endParaRPr>
          </a:p>
          <a:p>
            <a:pPr algn="just">
              <a:lnSpc>
                <a:spcPct val="150000"/>
              </a:lnSpc>
            </a:pPr>
            <a:r>
              <a:rPr lang="en-US" b="1" dirty="0"/>
              <a:t>Description:</a:t>
            </a:r>
          </a:p>
          <a:p>
            <a:pPr lvl="1" algn="just">
              <a:lnSpc>
                <a:spcPct val="150000"/>
              </a:lnSpc>
            </a:pPr>
            <a:r>
              <a:rPr lang="en-US" sz="2000" dirty="0">
                <a:solidFill>
                  <a:schemeClr val="tx1"/>
                </a:solidFill>
                <a:latin typeface="+mj-lt"/>
              </a:rPr>
              <a:t>Should </a:t>
            </a:r>
            <a:r>
              <a:rPr lang="en-US" sz="2000" b="1" dirty="0">
                <a:solidFill>
                  <a:schemeClr val="tx1"/>
                </a:solidFill>
                <a:latin typeface="+mj-lt"/>
              </a:rPr>
              <a:t>wake-up ONE blocked</a:t>
            </a:r>
            <a:r>
              <a:rPr lang="en-US" sz="2000" dirty="0">
                <a:solidFill>
                  <a:schemeClr val="tx1"/>
                </a:solidFill>
                <a:latin typeface="+mj-lt"/>
              </a:rPr>
              <a:t> process in the given </a:t>
            </a:r>
            <a:r>
              <a:rPr lang="en-US" sz="2000" b="1" dirty="0" err="1">
                <a:solidFill>
                  <a:srgbClr val="000000"/>
                </a:solidFill>
                <a:latin typeface="Consolas" panose="020B0609020204030204" pitchFamily="49" charset="0"/>
              </a:rPr>
              <a:t>chan</a:t>
            </a:r>
            <a:r>
              <a:rPr lang="en-US" sz="2000" b="1" dirty="0">
                <a:solidFill>
                  <a:srgbClr val="000000"/>
                </a:solidFill>
                <a:latin typeface="Consolas" panose="020B0609020204030204" pitchFamily="49" charset="0"/>
              </a:rPr>
              <a:t> </a:t>
            </a:r>
            <a:r>
              <a:rPr lang="en-US" sz="2000" dirty="0">
                <a:solidFill>
                  <a:schemeClr val="tx1"/>
                </a:solidFill>
                <a:latin typeface="+mj-lt"/>
              </a:rPr>
              <a:t>and change it to </a:t>
            </a:r>
            <a:r>
              <a:rPr lang="en-US" sz="2000" b="1" dirty="0">
                <a:solidFill>
                  <a:schemeClr val="tx1"/>
                </a:solidFill>
                <a:latin typeface="+mj-lt"/>
              </a:rPr>
              <a:t>ready</a:t>
            </a:r>
          </a:p>
          <a:p>
            <a:pPr lvl="1" algn="just">
              <a:lnSpc>
                <a:spcPct val="150000"/>
              </a:lnSpc>
            </a:pPr>
            <a:endParaRPr lang="en-US" sz="2000" dirty="0"/>
          </a:p>
          <a:p>
            <a:pPr lvl="1" algn="just">
              <a:lnSpc>
                <a:spcPct val="150000"/>
              </a:lnSpc>
            </a:pPr>
            <a:endParaRPr lang="en-US" sz="2000" dirty="0"/>
          </a:p>
          <a:p>
            <a:pPr marL="201168" lvl="1" indent="0" algn="just">
              <a:lnSpc>
                <a:spcPct val="150000"/>
              </a:lnSpc>
              <a:buNone/>
            </a:pPr>
            <a:endParaRPr lang="en-US" b="1" dirty="0">
              <a:solidFill>
                <a:schemeClr val="tx1"/>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90AD7CF-F0A2-4383-A038-D82EAAF254E2}" type="slidenum">
              <a:rPr kumimoji="0" lang="en-US" sz="1050" b="0" i="0" u="none" strike="noStrike" kern="1200" cap="none" spc="0" normalizeH="0" baseline="0" noProof="0" smtClean="0">
                <a:ln>
                  <a:noFill/>
                </a:ln>
                <a:solidFill>
                  <a:srgbClr val="FFFFFF"/>
                </a:solidFill>
                <a:effectLst/>
                <a:uLnTx/>
                <a:uFillTx/>
                <a:latin typeface="Cambria" panose="02040503050406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62</a:t>
            </a:fld>
            <a:endParaRPr kumimoji="0" lang="en-US" sz="1050" b="0" i="0" u="none" strike="noStrike" kern="1200" cap="none" spc="0" normalizeH="0" baseline="0" noProof="0">
              <a:ln>
                <a:noFill/>
              </a:ln>
              <a:solidFill>
                <a:srgbClr val="FFFFFF"/>
              </a:solidFill>
              <a:effectLst/>
              <a:uLnTx/>
              <a:uFillTx/>
              <a:latin typeface="Cambria" panose="02040503050406030204"/>
              <a:ea typeface="+mn-ea"/>
              <a:cs typeface="+mn-cs"/>
            </a:endParaRPr>
          </a:p>
        </p:txBody>
      </p:sp>
      <p:sp>
        <p:nvSpPr>
          <p:cNvPr id="6" name="TextBox 5">
            <a:extLst>
              <a:ext uri="{FF2B5EF4-FFF2-40B4-BE49-F238E27FC236}">
                <a16:creationId xmlns:a16="http://schemas.microsoft.com/office/drawing/2014/main" id="{CC8759A3-62FC-9237-39FA-046A7AAA695E}"/>
              </a:ext>
            </a:extLst>
          </p:cNvPr>
          <p:cNvSpPr txBox="1"/>
          <p:nvPr/>
        </p:nvSpPr>
        <p:spPr>
          <a:xfrm>
            <a:off x="751390" y="4925953"/>
            <a:ext cx="10689220"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dirty="0">
                <a:solidFill>
                  <a:srgbClr val="FF0000"/>
                </a:solidFill>
              </a:rPr>
              <a:t>GENERAL NOTE</a:t>
            </a:r>
            <a:r>
              <a:rPr lang="en-US" sz="2400" b="1" dirty="0"/>
              <a:t>:</a:t>
            </a:r>
            <a:r>
              <a:rPr lang="en-US" sz="2400" dirty="0"/>
              <a:t> make sure to protect any process queue using the suitable lock</a:t>
            </a:r>
            <a:endParaRPr lang="en-AE" sz="2400" dirty="0"/>
          </a:p>
        </p:txBody>
      </p:sp>
    </p:spTree>
    <p:extLst>
      <p:ext uri="{BB962C8B-B14F-4D97-AF65-F5344CB8AC3E}">
        <p14:creationId xmlns:p14="http://schemas.microsoft.com/office/powerpoint/2010/main" val="38050551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#12:</a:t>
            </a:r>
            <a:r>
              <a:rPr lang="en-US" dirty="0"/>
              <a:t> Wake-up ALL in Channel</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56802" y="1845734"/>
            <a:ext cx="12135197" cy="5012266"/>
          </a:xfrm>
        </p:spPr>
        <p:txBody>
          <a:bodyPr>
            <a:normAutofit/>
          </a:bodyPr>
          <a:lstStyle/>
          <a:p>
            <a:pPr algn="ct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wakeup_all</a:t>
            </a:r>
            <a:r>
              <a:rPr lang="en-US" sz="2400" b="1" dirty="0">
                <a:solidFill>
                  <a:srgbClr val="787878"/>
                </a:solidFill>
                <a:latin typeface="Consolas" panose="020B0609020204030204" pitchFamily="49" charset="0"/>
              </a:rPr>
              <a:t>(</a:t>
            </a:r>
            <a:r>
              <a:rPr lang="en-US" sz="2400" b="1" dirty="0">
                <a:solidFill>
                  <a:srgbClr val="0037CD"/>
                </a:solidFill>
                <a:latin typeface="Consolas" panose="020B0609020204030204" pitchFamily="49" charset="0"/>
              </a:rPr>
              <a:t>struct</a:t>
            </a:r>
            <a:r>
              <a:rPr lang="en-US" sz="2400" b="1" dirty="0">
                <a:solidFill>
                  <a:srgbClr val="000000"/>
                </a:solidFill>
                <a:latin typeface="Consolas" panose="020B0609020204030204" pitchFamily="49" charset="0"/>
              </a:rPr>
              <a:t> Channel </a:t>
            </a:r>
            <a:r>
              <a:rPr lang="en-US" sz="2400" b="1" dirty="0">
                <a:solidFill>
                  <a:srgbClr val="A36622"/>
                </a:solidFill>
                <a:latin typeface="Consolas" panose="020B0609020204030204" pitchFamily="49" charset="0"/>
              </a:rPr>
              <a:t>*</a:t>
            </a:r>
            <a:r>
              <a:rPr lang="en-US" sz="2400" b="1" dirty="0" err="1">
                <a:solidFill>
                  <a:srgbClr val="000000"/>
                </a:solidFill>
                <a:latin typeface="Consolas" panose="020B0609020204030204" pitchFamily="49" charset="0"/>
              </a:rPr>
              <a:t>chan</a:t>
            </a:r>
            <a:r>
              <a:rPr lang="en-US" sz="2400" b="1" dirty="0">
                <a:solidFill>
                  <a:srgbClr val="787878"/>
                </a:solidFill>
                <a:latin typeface="Consolas" panose="020B0609020204030204" pitchFamily="49" charset="0"/>
              </a:rPr>
              <a:t>)</a:t>
            </a:r>
            <a:endParaRPr lang="en-US" sz="2400" b="1" dirty="0">
              <a:solidFill>
                <a:srgbClr val="A36622"/>
              </a:solidFill>
              <a:latin typeface="Consolas" panose="020B0609020204030204" pitchFamily="49" charset="0"/>
            </a:endParaRPr>
          </a:p>
          <a:p>
            <a:pPr algn="just">
              <a:lnSpc>
                <a:spcPct val="150000"/>
              </a:lnSpc>
            </a:pPr>
            <a:r>
              <a:rPr lang="en-US" b="1" dirty="0"/>
              <a:t>Description:</a:t>
            </a:r>
          </a:p>
          <a:p>
            <a:pPr lvl="1" algn="just">
              <a:lnSpc>
                <a:spcPct val="150000"/>
              </a:lnSpc>
            </a:pPr>
            <a:r>
              <a:rPr lang="en-US" sz="2000" dirty="0">
                <a:solidFill>
                  <a:schemeClr val="tx1"/>
                </a:solidFill>
                <a:latin typeface="+mj-lt"/>
              </a:rPr>
              <a:t>Should </a:t>
            </a:r>
            <a:r>
              <a:rPr lang="en-US" sz="2000" b="1" dirty="0">
                <a:solidFill>
                  <a:schemeClr val="tx1"/>
                </a:solidFill>
                <a:latin typeface="+mj-lt"/>
              </a:rPr>
              <a:t>wake-up ALL blocked</a:t>
            </a:r>
            <a:r>
              <a:rPr lang="en-US" sz="2000" dirty="0">
                <a:solidFill>
                  <a:schemeClr val="tx1"/>
                </a:solidFill>
                <a:latin typeface="+mj-lt"/>
              </a:rPr>
              <a:t> process(es) in the given </a:t>
            </a:r>
            <a:r>
              <a:rPr lang="en-US" sz="2000" b="1" dirty="0" err="1">
                <a:solidFill>
                  <a:srgbClr val="000000"/>
                </a:solidFill>
                <a:latin typeface="Consolas" panose="020B0609020204030204" pitchFamily="49" charset="0"/>
              </a:rPr>
              <a:t>chan</a:t>
            </a:r>
            <a:r>
              <a:rPr lang="en-US" sz="2000" b="1" dirty="0">
                <a:solidFill>
                  <a:srgbClr val="000000"/>
                </a:solidFill>
                <a:latin typeface="Consolas" panose="020B0609020204030204" pitchFamily="49" charset="0"/>
              </a:rPr>
              <a:t> </a:t>
            </a:r>
            <a:r>
              <a:rPr lang="en-US" sz="2000" dirty="0">
                <a:solidFill>
                  <a:schemeClr val="tx1"/>
                </a:solidFill>
                <a:latin typeface="+mj-lt"/>
              </a:rPr>
              <a:t>and change them to </a:t>
            </a:r>
            <a:r>
              <a:rPr lang="en-US" sz="2000" b="1" dirty="0">
                <a:solidFill>
                  <a:schemeClr val="tx1"/>
                </a:solidFill>
                <a:latin typeface="+mj-lt"/>
              </a:rPr>
              <a:t>ready</a:t>
            </a:r>
          </a:p>
          <a:p>
            <a:pPr lvl="1" algn="just">
              <a:lnSpc>
                <a:spcPct val="150000"/>
              </a:lnSpc>
            </a:pPr>
            <a:endParaRPr lang="en-US" sz="2000" dirty="0"/>
          </a:p>
          <a:p>
            <a:pPr marL="201168" lvl="1" indent="0" algn="just">
              <a:lnSpc>
                <a:spcPct val="150000"/>
              </a:lnSpc>
              <a:buNone/>
            </a:pPr>
            <a:endParaRPr lang="en-US" b="1" dirty="0">
              <a:solidFill>
                <a:schemeClr val="tx1"/>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90AD7CF-F0A2-4383-A038-D82EAAF254E2}" type="slidenum">
              <a:rPr kumimoji="0" lang="en-US" sz="1050" b="0" i="0" u="none" strike="noStrike" kern="1200" cap="none" spc="0" normalizeH="0" baseline="0" noProof="0" smtClean="0">
                <a:ln>
                  <a:noFill/>
                </a:ln>
                <a:solidFill>
                  <a:srgbClr val="FFFFFF"/>
                </a:solidFill>
                <a:effectLst/>
                <a:uLnTx/>
                <a:uFillTx/>
                <a:latin typeface="Cambria" panose="02040503050406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63</a:t>
            </a:fld>
            <a:endParaRPr kumimoji="0" lang="en-US" sz="1050" b="0" i="0" u="none" strike="noStrike" kern="1200" cap="none" spc="0" normalizeH="0" baseline="0" noProof="0">
              <a:ln>
                <a:noFill/>
              </a:ln>
              <a:solidFill>
                <a:srgbClr val="FFFFFF"/>
              </a:solidFill>
              <a:effectLst/>
              <a:uLnTx/>
              <a:uFillTx/>
              <a:latin typeface="Cambria" panose="02040503050406030204"/>
              <a:ea typeface="+mn-ea"/>
              <a:cs typeface="+mn-cs"/>
            </a:endParaRPr>
          </a:p>
        </p:txBody>
      </p:sp>
      <p:sp>
        <p:nvSpPr>
          <p:cNvPr id="5" name="TextBox 4">
            <a:extLst>
              <a:ext uri="{FF2B5EF4-FFF2-40B4-BE49-F238E27FC236}">
                <a16:creationId xmlns:a16="http://schemas.microsoft.com/office/drawing/2014/main" id="{311F5819-76CC-40AF-D687-BA605432894D}"/>
              </a:ext>
            </a:extLst>
          </p:cNvPr>
          <p:cNvSpPr txBox="1"/>
          <p:nvPr/>
        </p:nvSpPr>
        <p:spPr>
          <a:xfrm>
            <a:off x="751390" y="4925953"/>
            <a:ext cx="10689220"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dirty="0">
                <a:solidFill>
                  <a:srgbClr val="FF0000"/>
                </a:solidFill>
              </a:rPr>
              <a:t>GENERAL NOTE</a:t>
            </a:r>
            <a:r>
              <a:rPr lang="en-US" sz="2400" b="1" dirty="0"/>
              <a:t>:</a:t>
            </a:r>
            <a:r>
              <a:rPr lang="en-US" sz="2400" dirty="0"/>
              <a:t> make sure to protect any process queue using the suitable lock</a:t>
            </a:r>
            <a:endParaRPr lang="en-AE" sz="2400" dirty="0"/>
          </a:p>
        </p:txBody>
      </p:sp>
    </p:spTree>
    <p:extLst>
      <p:ext uri="{BB962C8B-B14F-4D97-AF65-F5344CB8AC3E}">
        <p14:creationId xmlns:p14="http://schemas.microsoft.com/office/powerpoint/2010/main" val="12159601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#13:</a:t>
            </a:r>
            <a:r>
              <a:rPr lang="en-US" dirty="0"/>
              <a:t> Acquire Sleep Lock</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56802" y="1845734"/>
            <a:ext cx="12135197" cy="5012266"/>
          </a:xfrm>
        </p:spPr>
        <p:txBody>
          <a:bodyPr>
            <a:normAutofit/>
          </a:bodyPr>
          <a:lstStyle/>
          <a:p>
            <a:pPr algn="ct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acquire_sleeplock</a:t>
            </a:r>
            <a:r>
              <a:rPr lang="en-US" sz="2400" b="1" dirty="0">
                <a:solidFill>
                  <a:srgbClr val="787878"/>
                </a:solidFill>
                <a:latin typeface="Consolas" panose="020B0609020204030204" pitchFamily="49" charset="0"/>
              </a:rPr>
              <a:t>(</a:t>
            </a:r>
            <a:r>
              <a:rPr lang="en-US" sz="2400" b="1" dirty="0">
                <a:solidFill>
                  <a:srgbClr val="0037CD"/>
                </a:solidFill>
                <a:latin typeface="Consolas" panose="020B0609020204030204" pitchFamily="49" charset="0"/>
              </a:rPr>
              <a:t>struct</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sleeplock</a:t>
            </a:r>
            <a:r>
              <a:rPr lang="en-US" sz="2400" b="1" dirty="0">
                <a:solidFill>
                  <a:srgbClr val="000000"/>
                </a:solidFill>
                <a:latin typeface="Consolas" panose="020B0609020204030204" pitchFamily="49" charset="0"/>
              </a:rPr>
              <a:t> </a:t>
            </a:r>
            <a:r>
              <a:rPr lang="en-US" sz="2400" b="1" dirty="0">
                <a:solidFill>
                  <a:srgbClr val="A36622"/>
                </a:solidFill>
                <a:latin typeface="Consolas" panose="020B0609020204030204" pitchFamily="49" charset="0"/>
              </a:rPr>
              <a:t>*</a:t>
            </a:r>
            <a:r>
              <a:rPr lang="en-US" sz="2400" b="1" dirty="0" err="1">
                <a:solidFill>
                  <a:srgbClr val="000000"/>
                </a:solidFill>
                <a:latin typeface="Consolas" panose="020B0609020204030204" pitchFamily="49" charset="0"/>
              </a:rPr>
              <a:t>lk</a:t>
            </a:r>
            <a:r>
              <a:rPr lang="en-US" sz="2400" b="1" dirty="0">
                <a:solidFill>
                  <a:srgbClr val="787878"/>
                </a:solidFill>
                <a:latin typeface="Consolas" panose="020B0609020204030204" pitchFamily="49" charset="0"/>
              </a:rPr>
              <a:t>)</a:t>
            </a:r>
            <a:endParaRPr lang="en-US" sz="2400" b="1" dirty="0">
              <a:solidFill>
                <a:srgbClr val="A36622"/>
              </a:solidFill>
              <a:latin typeface="Consolas" panose="020B0609020204030204" pitchFamily="49" charset="0"/>
            </a:endParaRPr>
          </a:p>
          <a:p>
            <a:pPr algn="just">
              <a:lnSpc>
                <a:spcPct val="150000"/>
              </a:lnSpc>
            </a:pPr>
            <a:r>
              <a:rPr lang="en-US" b="1" dirty="0"/>
              <a:t>Description:</a:t>
            </a:r>
          </a:p>
          <a:p>
            <a:pPr lvl="1" algn="just">
              <a:lnSpc>
                <a:spcPct val="150000"/>
              </a:lnSpc>
            </a:pPr>
            <a:r>
              <a:rPr lang="en-US" sz="2000" dirty="0">
                <a:solidFill>
                  <a:schemeClr val="tx1"/>
                </a:solidFill>
                <a:latin typeface="+mj-lt"/>
              </a:rPr>
              <a:t>Should </a:t>
            </a:r>
            <a:r>
              <a:rPr lang="en-US" sz="2000" b="1" dirty="0">
                <a:solidFill>
                  <a:schemeClr val="tx1"/>
                </a:solidFill>
                <a:latin typeface="+mj-lt"/>
              </a:rPr>
              <a:t>acquire </a:t>
            </a:r>
            <a:r>
              <a:rPr lang="en-US" sz="2000" dirty="0">
                <a:solidFill>
                  <a:schemeClr val="tx1"/>
                </a:solidFill>
                <a:latin typeface="+mj-lt"/>
              </a:rPr>
              <a:t>the given sleep lock </a:t>
            </a:r>
            <a:r>
              <a:rPr lang="en-US" sz="2000" b="1" dirty="0" err="1">
                <a:solidFill>
                  <a:srgbClr val="000000"/>
                </a:solidFill>
                <a:latin typeface="Consolas" panose="020B0609020204030204" pitchFamily="49" charset="0"/>
              </a:rPr>
              <a:t>lk</a:t>
            </a:r>
            <a:endParaRPr lang="en-US" sz="2000" b="1" dirty="0">
              <a:solidFill>
                <a:schemeClr val="tx1"/>
              </a:solidFill>
              <a:latin typeface="+mj-lt"/>
            </a:endParaRPr>
          </a:p>
          <a:p>
            <a:pPr lvl="1" algn="just">
              <a:lnSpc>
                <a:spcPct val="150000"/>
              </a:lnSpc>
            </a:pPr>
            <a:r>
              <a:rPr lang="en-US" sz="2000" dirty="0"/>
              <a:t>If successfully acquired, continue</a:t>
            </a:r>
          </a:p>
          <a:p>
            <a:pPr lvl="1" algn="just">
              <a:lnSpc>
                <a:spcPct val="150000"/>
              </a:lnSpc>
            </a:pPr>
            <a:r>
              <a:rPr lang="en-US" sz="2000" dirty="0"/>
              <a:t>If failed, block the process on the corresponding channel</a:t>
            </a:r>
          </a:p>
          <a:p>
            <a:pPr lvl="1" algn="just">
              <a:lnSpc>
                <a:spcPct val="150000"/>
              </a:lnSpc>
            </a:pPr>
            <a:r>
              <a:rPr lang="en-US" sz="2000" dirty="0"/>
              <a:t>Refer to the previously explained pseudocode</a:t>
            </a:r>
          </a:p>
          <a:p>
            <a:pPr marL="201168" lvl="1" indent="0" algn="just">
              <a:lnSpc>
                <a:spcPct val="150000"/>
              </a:lnSpc>
              <a:buNone/>
            </a:pPr>
            <a:endParaRPr lang="en-US" b="1" dirty="0">
              <a:solidFill>
                <a:schemeClr val="tx1"/>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90AD7CF-F0A2-4383-A038-D82EAAF254E2}" type="slidenum">
              <a:rPr kumimoji="0" lang="en-US" sz="1050" b="0" i="0" u="none" strike="noStrike" kern="1200" cap="none" spc="0" normalizeH="0" baseline="0" noProof="0" smtClean="0">
                <a:ln>
                  <a:noFill/>
                </a:ln>
                <a:solidFill>
                  <a:srgbClr val="FFFFFF"/>
                </a:solidFill>
                <a:effectLst/>
                <a:uLnTx/>
                <a:uFillTx/>
                <a:latin typeface="Cambria" panose="02040503050406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64</a:t>
            </a:fld>
            <a:endParaRPr kumimoji="0" lang="en-US" sz="1050" b="0" i="0" u="none" strike="noStrike" kern="1200" cap="none" spc="0" normalizeH="0" baseline="0" noProof="0">
              <a:ln>
                <a:noFill/>
              </a:ln>
              <a:solidFill>
                <a:srgbClr val="FFFFFF"/>
              </a:solidFill>
              <a:effectLst/>
              <a:uLnTx/>
              <a:uFillTx/>
              <a:latin typeface="Cambria" panose="02040503050406030204"/>
              <a:ea typeface="+mn-ea"/>
              <a:cs typeface="+mn-cs"/>
            </a:endParaRPr>
          </a:p>
        </p:txBody>
      </p:sp>
      <p:sp>
        <p:nvSpPr>
          <p:cNvPr id="6" name="TextBox 5">
            <a:extLst>
              <a:ext uri="{FF2B5EF4-FFF2-40B4-BE49-F238E27FC236}">
                <a16:creationId xmlns:a16="http://schemas.microsoft.com/office/drawing/2014/main" id="{68A8CFD7-4FEC-B3A2-49B7-B61B5B5B7F97}"/>
              </a:ext>
            </a:extLst>
          </p:cNvPr>
          <p:cNvSpPr txBox="1"/>
          <p:nvPr/>
        </p:nvSpPr>
        <p:spPr>
          <a:xfrm>
            <a:off x="751390" y="4925953"/>
            <a:ext cx="10689220"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dirty="0">
                <a:solidFill>
                  <a:srgbClr val="FF0000"/>
                </a:solidFill>
              </a:rPr>
              <a:t>GENERAL NOTE</a:t>
            </a:r>
            <a:r>
              <a:rPr lang="en-US" sz="2400" b="1" dirty="0"/>
              <a:t>:</a:t>
            </a:r>
            <a:r>
              <a:rPr lang="en-US" sz="2400" dirty="0"/>
              <a:t> make sure to protect any process queue using the suitable lock</a:t>
            </a:r>
            <a:endParaRPr lang="en-AE" sz="2400" dirty="0"/>
          </a:p>
        </p:txBody>
      </p:sp>
    </p:spTree>
    <p:extLst>
      <p:ext uri="{BB962C8B-B14F-4D97-AF65-F5344CB8AC3E}">
        <p14:creationId xmlns:p14="http://schemas.microsoft.com/office/powerpoint/2010/main" val="91792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#14:</a:t>
            </a:r>
            <a:r>
              <a:rPr lang="en-US" dirty="0"/>
              <a:t> Release Sleep Lock</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56802" y="1845734"/>
            <a:ext cx="12135197" cy="5012266"/>
          </a:xfrm>
        </p:spPr>
        <p:txBody>
          <a:bodyPr>
            <a:normAutofit/>
          </a:bodyPr>
          <a:lstStyle/>
          <a:p>
            <a:pPr algn="ct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release_sleeplock</a:t>
            </a:r>
            <a:r>
              <a:rPr lang="en-US" sz="2400" b="1" dirty="0">
                <a:solidFill>
                  <a:srgbClr val="787878"/>
                </a:solidFill>
                <a:latin typeface="Consolas" panose="020B0609020204030204" pitchFamily="49" charset="0"/>
              </a:rPr>
              <a:t>(</a:t>
            </a:r>
            <a:r>
              <a:rPr lang="en-US" sz="2400" b="1" dirty="0">
                <a:solidFill>
                  <a:srgbClr val="0037CD"/>
                </a:solidFill>
                <a:latin typeface="Consolas" panose="020B0609020204030204" pitchFamily="49" charset="0"/>
              </a:rPr>
              <a:t>struct</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sleeplock</a:t>
            </a:r>
            <a:r>
              <a:rPr lang="en-US" sz="2400" b="1" dirty="0">
                <a:solidFill>
                  <a:srgbClr val="000000"/>
                </a:solidFill>
                <a:latin typeface="Consolas" panose="020B0609020204030204" pitchFamily="49" charset="0"/>
              </a:rPr>
              <a:t> </a:t>
            </a:r>
            <a:r>
              <a:rPr lang="en-US" sz="2400" b="1" dirty="0">
                <a:solidFill>
                  <a:srgbClr val="A36622"/>
                </a:solidFill>
                <a:latin typeface="Consolas" panose="020B0609020204030204" pitchFamily="49" charset="0"/>
              </a:rPr>
              <a:t>*</a:t>
            </a:r>
            <a:r>
              <a:rPr lang="en-US" sz="2400" b="1" dirty="0" err="1">
                <a:solidFill>
                  <a:srgbClr val="000000"/>
                </a:solidFill>
                <a:latin typeface="Consolas" panose="020B0609020204030204" pitchFamily="49" charset="0"/>
              </a:rPr>
              <a:t>lk</a:t>
            </a:r>
            <a:r>
              <a:rPr lang="en-US" sz="2400" b="1" dirty="0">
                <a:solidFill>
                  <a:srgbClr val="787878"/>
                </a:solidFill>
                <a:latin typeface="Consolas" panose="020B0609020204030204" pitchFamily="49" charset="0"/>
              </a:rPr>
              <a:t>)</a:t>
            </a:r>
            <a:endParaRPr lang="en-US" sz="2400" b="1" dirty="0">
              <a:solidFill>
                <a:srgbClr val="A36622"/>
              </a:solidFill>
              <a:latin typeface="Consolas" panose="020B0609020204030204" pitchFamily="49" charset="0"/>
            </a:endParaRPr>
          </a:p>
          <a:p>
            <a:pPr algn="just">
              <a:lnSpc>
                <a:spcPct val="150000"/>
              </a:lnSpc>
            </a:pPr>
            <a:r>
              <a:rPr lang="en-US" b="1" dirty="0"/>
              <a:t>Description:</a:t>
            </a:r>
          </a:p>
          <a:p>
            <a:pPr lvl="1" algn="just">
              <a:lnSpc>
                <a:spcPct val="150000"/>
              </a:lnSpc>
            </a:pPr>
            <a:r>
              <a:rPr lang="en-US" sz="2000" dirty="0">
                <a:solidFill>
                  <a:schemeClr val="tx1"/>
                </a:solidFill>
                <a:latin typeface="+mj-lt"/>
              </a:rPr>
              <a:t>Should </a:t>
            </a:r>
            <a:r>
              <a:rPr lang="en-US" sz="2000" b="1" dirty="0">
                <a:solidFill>
                  <a:schemeClr val="tx1"/>
                </a:solidFill>
                <a:latin typeface="+mj-lt"/>
              </a:rPr>
              <a:t>release </a:t>
            </a:r>
            <a:r>
              <a:rPr lang="en-US" sz="2000" dirty="0">
                <a:solidFill>
                  <a:schemeClr val="tx1"/>
                </a:solidFill>
                <a:latin typeface="+mj-lt"/>
              </a:rPr>
              <a:t>the given sleep lock </a:t>
            </a:r>
            <a:r>
              <a:rPr lang="en-US" sz="2000" b="1" dirty="0" err="1">
                <a:solidFill>
                  <a:srgbClr val="000000"/>
                </a:solidFill>
                <a:latin typeface="Consolas" panose="020B0609020204030204" pitchFamily="49" charset="0"/>
              </a:rPr>
              <a:t>lk</a:t>
            </a:r>
            <a:r>
              <a:rPr lang="en-US" sz="2000" b="1" dirty="0">
                <a:solidFill>
                  <a:srgbClr val="000000"/>
                </a:solidFill>
                <a:latin typeface="Consolas" panose="020B0609020204030204" pitchFamily="49" charset="0"/>
              </a:rPr>
              <a:t> </a:t>
            </a:r>
            <a:r>
              <a:rPr lang="en-US" sz="2000" dirty="0"/>
              <a:t>by </a:t>
            </a:r>
            <a:r>
              <a:rPr lang="en-US" sz="2000" b="1" dirty="0"/>
              <a:t>waken-up ALL blocked </a:t>
            </a:r>
            <a:r>
              <a:rPr lang="en-US" sz="2000" dirty="0"/>
              <a:t>processes on it</a:t>
            </a:r>
          </a:p>
          <a:p>
            <a:pPr lvl="1" algn="just">
              <a:lnSpc>
                <a:spcPct val="150000"/>
              </a:lnSpc>
            </a:pPr>
            <a:r>
              <a:rPr lang="en-US" sz="2000" dirty="0"/>
              <a:t>Refer to the previously explained pseudocode</a:t>
            </a:r>
          </a:p>
          <a:p>
            <a:pPr marL="201168" lvl="1" indent="0" algn="just">
              <a:lnSpc>
                <a:spcPct val="150000"/>
              </a:lnSpc>
              <a:buNone/>
            </a:pPr>
            <a:endParaRPr lang="en-US" b="1" dirty="0">
              <a:solidFill>
                <a:schemeClr val="tx1"/>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90AD7CF-F0A2-4383-A038-D82EAAF254E2}" type="slidenum">
              <a:rPr kumimoji="0" lang="en-US" sz="1050" b="0" i="0" u="none" strike="noStrike" kern="1200" cap="none" spc="0" normalizeH="0" baseline="0" noProof="0" smtClean="0">
                <a:ln>
                  <a:noFill/>
                </a:ln>
                <a:solidFill>
                  <a:srgbClr val="FFFFFF"/>
                </a:solidFill>
                <a:effectLst/>
                <a:uLnTx/>
                <a:uFillTx/>
                <a:latin typeface="Cambria" panose="02040503050406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65</a:t>
            </a:fld>
            <a:endParaRPr kumimoji="0" lang="en-US" sz="1050" b="0" i="0" u="none" strike="noStrike" kern="1200" cap="none" spc="0" normalizeH="0" baseline="0" noProof="0">
              <a:ln>
                <a:noFill/>
              </a:ln>
              <a:solidFill>
                <a:srgbClr val="FFFFFF"/>
              </a:solidFill>
              <a:effectLst/>
              <a:uLnTx/>
              <a:uFillTx/>
              <a:latin typeface="Cambria" panose="02040503050406030204"/>
              <a:ea typeface="+mn-ea"/>
              <a:cs typeface="+mn-cs"/>
            </a:endParaRPr>
          </a:p>
        </p:txBody>
      </p:sp>
      <p:sp>
        <p:nvSpPr>
          <p:cNvPr id="6" name="TextBox 5">
            <a:extLst>
              <a:ext uri="{FF2B5EF4-FFF2-40B4-BE49-F238E27FC236}">
                <a16:creationId xmlns:a16="http://schemas.microsoft.com/office/drawing/2014/main" id="{38A335AB-3BC1-368E-142D-A628A2EC5ED3}"/>
              </a:ext>
            </a:extLst>
          </p:cNvPr>
          <p:cNvSpPr txBox="1"/>
          <p:nvPr/>
        </p:nvSpPr>
        <p:spPr>
          <a:xfrm>
            <a:off x="751390" y="4925953"/>
            <a:ext cx="10689220"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dirty="0">
                <a:solidFill>
                  <a:srgbClr val="FF0000"/>
                </a:solidFill>
              </a:rPr>
              <a:t>GENERAL NOTE</a:t>
            </a:r>
            <a:r>
              <a:rPr lang="en-US" sz="2400" b="1" dirty="0"/>
              <a:t>:</a:t>
            </a:r>
            <a:r>
              <a:rPr lang="en-US" sz="2400" dirty="0"/>
              <a:t> make sure to protect any process queue using the suitable lock</a:t>
            </a:r>
            <a:endParaRPr lang="en-AE" sz="2400" dirty="0"/>
          </a:p>
        </p:txBody>
      </p:sp>
    </p:spTree>
    <p:extLst>
      <p:ext uri="{BB962C8B-B14F-4D97-AF65-F5344CB8AC3E}">
        <p14:creationId xmlns:p14="http://schemas.microsoft.com/office/powerpoint/2010/main" val="37405196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7772D-765F-870E-3632-73E0D2B68D0D}"/>
              </a:ext>
            </a:extLst>
          </p:cNvPr>
          <p:cNvSpPr>
            <a:spLocks noGrp="1"/>
          </p:cNvSpPr>
          <p:nvPr>
            <p:ph type="title"/>
          </p:nvPr>
        </p:nvSpPr>
        <p:spPr/>
        <p:txBody>
          <a:bodyPr/>
          <a:lstStyle/>
          <a:p>
            <a:r>
              <a:rPr lang="en-US" b="1" dirty="0"/>
              <a:t>Agenda</a:t>
            </a:r>
          </a:p>
        </p:txBody>
      </p:sp>
      <p:sp>
        <p:nvSpPr>
          <p:cNvPr id="3" name="Content Placeholder 2">
            <a:extLst>
              <a:ext uri="{FF2B5EF4-FFF2-40B4-BE49-F238E27FC236}">
                <a16:creationId xmlns:a16="http://schemas.microsoft.com/office/drawing/2014/main" id="{71A8471A-C9D0-5A9A-5A1E-FE77062D3413}"/>
              </a:ext>
            </a:extLst>
          </p:cNvPr>
          <p:cNvSpPr>
            <a:spLocks noGrp="1"/>
          </p:cNvSpPr>
          <p:nvPr>
            <p:ph idx="1"/>
          </p:nvPr>
        </p:nvSpPr>
        <p:spPr>
          <a:xfrm>
            <a:off x="1097280" y="1845733"/>
            <a:ext cx="10058400" cy="4488392"/>
          </a:xfrm>
        </p:spPr>
        <p:txBody>
          <a:bodyPr>
            <a:normAutofit/>
          </a:bodyPr>
          <a:lstStyle/>
          <a:p>
            <a:pPr>
              <a:buFont typeface="Wingdings" panose="05000000000000000000" pitchFamily="2" charset="2"/>
              <a:buChar char="§"/>
            </a:pPr>
            <a:r>
              <a:rPr lang="en-US" dirty="0">
                <a:solidFill>
                  <a:schemeClr val="bg1">
                    <a:lumMod val="65000"/>
                  </a:schemeClr>
                </a:solidFill>
              </a:rPr>
              <a:t>Logistics</a:t>
            </a:r>
          </a:p>
          <a:p>
            <a:pPr>
              <a:buFont typeface="Wingdings" panose="05000000000000000000" pitchFamily="2" charset="2"/>
              <a:buChar char="§"/>
            </a:pPr>
            <a:r>
              <a:rPr lang="en-US" dirty="0">
                <a:solidFill>
                  <a:schemeClr val="bg1">
                    <a:lumMod val="65000"/>
                  </a:schemeClr>
                </a:solidFill>
              </a:rPr>
              <a:t>Part 0: Prerequisites</a:t>
            </a:r>
          </a:p>
          <a:p>
            <a:pPr lvl="1">
              <a:buFont typeface="Wingdings" panose="05000000000000000000" pitchFamily="2" charset="2"/>
              <a:buChar char="§"/>
            </a:pPr>
            <a:r>
              <a:rPr lang="en-US" dirty="0">
                <a:solidFill>
                  <a:schemeClr val="bg1">
                    <a:lumMod val="65000"/>
                  </a:schemeClr>
                </a:solidFill>
              </a:rPr>
              <a:t>Pointers</a:t>
            </a:r>
          </a:p>
          <a:p>
            <a:pPr lvl="1">
              <a:buFont typeface="Wingdings" panose="05000000000000000000" pitchFamily="2" charset="2"/>
              <a:buChar char="§"/>
            </a:pPr>
            <a:r>
              <a:rPr lang="en-US" dirty="0">
                <a:solidFill>
                  <a:schemeClr val="bg1">
                    <a:lumMod val="65000"/>
                  </a:schemeClr>
                </a:solidFill>
              </a:rPr>
              <a:t>LISTs in FOS</a:t>
            </a:r>
          </a:p>
          <a:p>
            <a:pPr>
              <a:buFont typeface="Wingdings" panose="05000000000000000000" pitchFamily="2" charset="2"/>
              <a:buChar char="§"/>
            </a:pPr>
            <a:r>
              <a:rPr lang="en-US" dirty="0">
                <a:solidFill>
                  <a:schemeClr val="bg1">
                    <a:lumMod val="65000"/>
                  </a:schemeClr>
                </a:solidFill>
              </a:rPr>
              <a:t>Part 1: Play with Code!</a:t>
            </a:r>
          </a:p>
          <a:p>
            <a:pPr>
              <a:buFont typeface="Wingdings" panose="05000000000000000000" pitchFamily="2" charset="2"/>
              <a:buChar char="§"/>
            </a:pPr>
            <a:r>
              <a:rPr lang="en-US" dirty="0">
                <a:solidFill>
                  <a:schemeClr val="bg1">
                    <a:lumMod val="65000"/>
                  </a:schemeClr>
                </a:solidFill>
              </a:rPr>
              <a:t>Part 2: System Calls</a:t>
            </a:r>
          </a:p>
          <a:p>
            <a:pPr>
              <a:buFont typeface="Wingdings" panose="05000000000000000000" pitchFamily="2" charset="2"/>
              <a:buChar char="§"/>
            </a:pPr>
            <a:r>
              <a:rPr lang="en-US" dirty="0">
                <a:solidFill>
                  <a:schemeClr val="bg1">
                    <a:lumMod val="65000"/>
                  </a:schemeClr>
                </a:solidFill>
              </a:rPr>
              <a:t>Part 3: Dynamic Allocator</a:t>
            </a:r>
          </a:p>
          <a:p>
            <a:pPr>
              <a:buFont typeface="Wingdings" panose="05000000000000000000" pitchFamily="2" charset="2"/>
              <a:buChar char="§"/>
            </a:pPr>
            <a:r>
              <a:rPr lang="en-US" dirty="0">
                <a:solidFill>
                  <a:schemeClr val="bg1">
                    <a:lumMod val="65000"/>
                  </a:schemeClr>
                </a:solidFill>
              </a:rPr>
              <a:t>Part 4: Locks</a:t>
            </a:r>
          </a:p>
          <a:p>
            <a:pPr>
              <a:buFont typeface="Wingdings" panose="05000000000000000000" pitchFamily="2" charset="2"/>
              <a:buChar char="§"/>
            </a:pPr>
            <a:r>
              <a:rPr lang="en-US" dirty="0"/>
              <a:t>Summary &amp; Quick Guide</a:t>
            </a:r>
          </a:p>
          <a:p>
            <a:pPr>
              <a:buFont typeface="Wingdings" panose="05000000000000000000" pitchFamily="2" charset="2"/>
              <a:buChar char="§"/>
            </a:pPr>
            <a:r>
              <a:rPr lang="en-US" dirty="0"/>
              <a:t>How to submit?</a:t>
            </a:r>
          </a:p>
        </p:txBody>
      </p:sp>
      <p:sp>
        <p:nvSpPr>
          <p:cNvPr id="4" name="Slide Number Placeholder 3">
            <a:extLst>
              <a:ext uri="{FF2B5EF4-FFF2-40B4-BE49-F238E27FC236}">
                <a16:creationId xmlns:a16="http://schemas.microsoft.com/office/drawing/2014/main" id="{50378EB8-E269-680F-9D36-3D32E91AF957}"/>
              </a:ext>
            </a:extLst>
          </p:cNvPr>
          <p:cNvSpPr>
            <a:spLocks noGrp="1"/>
          </p:cNvSpPr>
          <p:nvPr>
            <p:ph type="sldNum" sz="quarter" idx="12"/>
          </p:nvPr>
        </p:nvSpPr>
        <p:spPr/>
        <p:txBody>
          <a:bodyPr/>
          <a:lstStyle/>
          <a:p>
            <a:fld id="{090AD7CF-F0A2-4383-A038-D82EAAF254E2}" type="slidenum">
              <a:rPr lang="en-US" smtClean="0"/>
              <a:t>66</a:t>
            </a:fld>
            <a:endParaRPr lang="en-US"/>
          </a:p>
        </p:txBody>
      </p:sp>
      <p:pic>
        <p:nvPicPr>
          <p:cNvPr id="5" name="Picture 4">
            <a:extLst>
              <a:ext uri="{FF2B5EF4-FFF2-40B4-BE49-F238E27FC236}">
                <a16:creationId xmlns:a16="http://schemas.microsoft.com/office/drawing/2014/main" id="{11A8201A-DC27-9EA1-CA0F-C9CCB481B4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4076" y="0"/>
            <a:ext cx="837924" cy="837924"/>
          </a:xfrm>
          <a:prstGeom prst="rect">
            <a:avLst/>
          </a:prstGeom>
        </p:spPr>
      </p:pic>
    </p:spTree>
    <p:extLst>
      <p:ext uri="{BB962C8B-B14F-4D97-AF65-F5344CB8AC3E}">
        <p14:creationId xmlns:p14="http://schemas.microsoft.com/office/powerpoint/2010/main" val="10755632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7803-6078-240F-E46F-409E7D3FE70F}"/>
              </a:ext>
            </a:extLst>
          </p:cNvPr>
          <p:cNvSpPr>
            <a:spLocks noGrp="1"/>
          </p:cNvSpPr>
          <p:nvPr>
            <p:ph type="title"/>
          </p:nvPr>
        </p:nvSpPr>
        <p:spPr>
          <a:xfrm>
            <a:off x="0" y="11846"/>
            <a:ext cx="10058400" cy="841594"/>
          </a:xfrm>
        </p:spPr>
        <p:txBody>
          <a:bodyPr>
            <a:normAutofit/>
          </a:bodyPr>
          <a:lstStyle/>
          <a:p>
            <a:r>
              <a:rPr lang="en-US" dirty="0"/>
              <a:t>Summary</a:t>
            </a:r>
            <a:endParaRPr lang="en-AE" dirty="0"/>
          </a:p>
        </p:txBody>
      </p:sp>
      <p:graphicFrame>
        <p:nvGraphicFramePr>
          <p:cNvPr id="5" name="Table 5">
            <a:extLst>
              <a:ext uri="{FF2B5EF4-FFF2-40B4-BE49-F238E27FC236}">
                <a16:creationId xmlns:a16="http://schemas.microsoft.com/office/drawing/2014/main" id="{3E3A3AFA-5336-5953-C516-B4AC3570F458}"/>
              </a:ext>
            </a:extLst>
          </p:cNvPr>
          <p:cNvGraphicFramePr>
            <a:graphicFrameLocks noGrp="1"/>
          </p:cNvGraphicFramePr>
          <p:nvPr>
            <p:ph idx="1"/>
            <p:extLst>
              <p:ext uri="{D42A27DB-BD31-4B8C-83A1-F6EECF244321}">
                <p14:modId xmlns:p14="http://schemas.microsoft.com/office/powerpoint/2010/main" val="313072686"/>
              </p:ext>
            </p:extLst>
          </p:nvPr>
        </p:nvGraphicFramePr>
        <p:xfrm>
          <a:off x="0" y="680720"/>
          <a:ext cx="12192000" cy="6177280"/>
        </p:xfrm>
        <a:graphic>
          <a:graphicData uri="http://schemas.openxmlformats.org/drawingml/2006/table">
            <a:tbl>
              <a:tblPr firstRow="1" bandRow="1">
                <a:tableStyleId>{5C22544A-7EE6-4342-B048-85BDC9FD1C3A}</a:tableStyleId>
              </a:tblPr>
              <a:tblGrid>
                <a:gridCol w="1689652">
                  <a:extLst>
                    <a:ext uri="{9D8B030D-6E8A-4147-A177-3AD203B41FA5}">
                      <a16:colId xmlns:a16="http://schemas.microsoft.com/office/drawing/2014/main" val="483317066"/>
                    </a:ext>
                  </a:extLst>
                </a:gridCol>
                <a:gridCol w="2395331">
                  <a:extLst>
                    <a:ext uri="{9D8B030D-6E8A-4147-A177-3AD203B41FA5}">
                      <a16:colId xmlns:a16="http://schemas.microsoft.com/office/drawing/2014/main" val="957445980"/>
                    </a:ext>
                  </a:extLst>
                </a:gridCol>
                <a:gridCol w="701647">
                  <a:extLst>
                    <a:ext uri="{9D8B030D-6E8A-4147-A177-3AD203B41FA5}">
                      <a16:colId xmlns:a16="http://schemas.microsoft.com/office/drawing/2014/main" val="1793887030"/>
                    </a:ext>
                  </a:extLst>
                </a:gridCol>
                <a:gridCol w="3696970">
                  <a:extLst>
                    <a:ext uri="{9D8B030D-6E8A-4147-A177-3AD203B41FA5}">
                      <a16:colId xmlns:a16="http://schemas.microsoft.com/office/drawing/2014/main" val="2048741422"/>
                    </a:ext>
                  </a:extLst>
                </a:gridCol>
                <a:gridCol w="3708400">
                  <a:extLst>
                    <a:ext uri="{9D8B030D-6E8A-4147-A177-3AD203B41FA5}">
                      <a16:colId xmlns:a16="http://schemas.microsoft.com/office/drawing/2014/main" val="3089992125"/>
                    </a:ext>
                  </a:extLst>
                </a:gridCol>
              </a:tblGrid>
              <a:tr h="370840">
                <a:tc>
                  <a:txBody>
                    <a:bodyPr/>
                    <a:lstStyle/>
                    <a:p>
                      <a:r>
                        <a:rPr lang="en-US" dirty="0"/>
                        <a:t>Module</a:t>
                      </a:r>
                      <a:endParaRPr lang="en-AE" dirty="0"/>
                    </a:p>
                  </a:txBody>
                  <a:tcPr/>
                </a:tc>
                <a:tc>
                  <a:txBody>
                    <a:bodyPr/>
                    <a:lstStyle/>
                    <a:p>
                      <a:r>
                        <a:rPr lang="en-US" dirty="0"/>
                        <a:t>Function</a:t>
                      </a:r>
                      <a:endParaRPr lang="en-AE" dirty="0"/>
                    </a:p>
                  </a:txBody>
                  <a:tcPr/>
                </a:tc>
                <a:tc>
                  <a:txBody>
                    <a:bodyPr/>
                    <a:lstStyle/>
                    <a:p>
                      <a:pPr algn="ctr"/>
                      <a:r>
                        <a:rPr lang="en-US" dirty="0"/>
                        <a:t>Diff. </a:t>
                      </a:r>
                      <a:endParaRPr lang="en-AE" dirty="0"/>
                    </a:p>
                  </a:txBody>
                  <a:tcPr/>
                </a:tc>
                <a:tc>
                  <a:txBody>
                    <a:bodyPr/>
                    <a:lstStyle/>
                    <a:p>
                      <a:r>
                        <a:rPr lang="en-US" dirty="0"/>
                        <a:t>Testing</a:t>
                      </a:r>
                      <a:endParaRPr lang="en-AE" dirty="0"/>
                    </a:p>
                  </a:txBody>
                  <a:tcPr>
                    <a:lnR w="12700" cap="flat" cmpd="sng" algn="ctr">
                      <a:solidFill>
                        <a:schemeClr val="bg1"/>
                      </a:solidFill>
                      <a:prstDash val="solid"/>
                      <a:round/>
                      <a:headEnd type="none" w="med" len="med"/>
                      <a:tailEnd type="none" w="med" len="med"/>
                    </a:lnR>
                  </a:tcPr>
                </a:tc>
                <a:tc>
                  <a:txBody>
                    <a:bodyPr/>
                    <a:lstStyle/>
                    <a:p>
                      <a:r>
                        <a:rPr lang="en-US" dirty="0"/>
                        <a:t>Files</a:t>
                      </a:r>
                      <a:endParaRPr lang="en-AE" dirty="0"/>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824902801"/>
                  </a:ext>
                </a:extLst>
              </a:tr>
              <a:tr h="370840">
                <a:tc>
                  <a:txBody>
                    <a:bodyPr/>
                    <a:lstStyle/>
                    <a:p>
                      <a:pPr algn="ctr"/>
                      <a:r>
                        <a:rPr lang="en-US" dirty="0"/>
                        <a:t>Play w/ Code</a:t>
                      </a:r>
                      <a:endParaRPr lang="en-AE" dirty="0"/>
                    </a:p>
                  </a:txBody>
                  <a:tcPr anchor="ctr">
                    <a:solidFill>
                      <a:schemeClr val="accent5">
                        <a:lumMod val="40000"/>
                        <a:lumOff val="60000"/>
                      </a:schemeClr>
                    </a:solidFill>
                  </a:tcPr>
                </a:tc>
                <a:tc>
                  <a:txBody>
                    <a:bodyPr/>
                    <a:lstStyle/>
                    <a:p>
                      <a:r>
                        <a:rPr lang="en-US" dirty="0" err="1"/>
                        <a:t>process_command</a:t>
                      </a:r>
                      <a:endParaRPr lang="en-AE" dirty="0"/>
                    </a:p>
                  </a:txBody>
                  <a:tcPr/>
                </a:tc>
                <a:tc>
                  <a:txBody>
                    <a:bodyPr/>
                    <a:lstStyle/>
                    <a:p>
                      <a:pPr algn="ctr"/>
                      <a:r>
                        <a:rPr lang="en-US" b="1" dirty="0">
                          <a:solidFill>
                            <a:schemeClr val="accent6"/>
                          </a:solidFill>
                        </a:rPr>
                        <a:t>L2</a:t>
                      </a:r>
                      <a:endParaRPr lang="en-AE" b="1" dirty="0">
                        <a:solidFill>
                          <a:schemeClr val="accent6"/>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UNSEEN</a:t>
                      </a:r>
                      <a:r>
                        <a:rPr lang="en-US" dirty="0"/>
                        <a:t> – Test at your own</a:t>
                      </a:r>
                      <a:endParaRPr lang="en-AE" dirty="0"/>
                    </a:p>
                  </a:txBody>
                  <a:tcPr>
                    <a:lnR w="127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kern/</a:t>
                      </a:r>
                      <a:r>
                        <a:rPr lang="en-US" dirty="0" err="1"/>
                        <a:t>cmd</a:t>
                      </a:r>
                      <a:r>
                        <a:rPr lang="en-US" dirty="0"/>
                        <a:t>/</a:t>
                      </a:r>
                      <a:r>
                        <a:rPr lang="en-US" dirty="0" err="1"/>
                        <a:t>command_prompt.c</a:t>
                      </a:r>
                      <a:endParaRPr lang="en-AE" dirty="0"/>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091154299"/>
                  </a:ext>
                </a:extLst>
              </a:tr>
              <a:tr h="370840">
                <a:tc rowSpan="2">
                  <a:txBody>
                    <a:bodyPr/>
                    <a:lstStyle/>
                    <a:p>
                      <a:pPr algn="ctr"/>
                      <a:r>
                        <a:rPr lang="en-US" dirty="0"/>
                        <a:t>System Calls</a:t>
                      </a:r>
                      <a:endParaRPr lang="en-AE" dirty="0"/>
                    </a:p>
                  </a:txBody>
                  <a:tcPr anchor="ctr">
                    <a:solidFill>
                      <a:schemeClr val="accent5">
                        <a:lumMod val="40000"/>
                        <a:lumOff val="60000"/>
                      </a:schemeClr>
                    </a:solidFill>
                  </a:tcPr>
                </a:tc>
                <a:tc>
                  <a:txBody>
                    <a:bodyPr/>
                    <a:lstStyle/>
                    <a:p>
                      <a:r>
                        <a:rPr lang="en-US" dirty="0"/>
                        <a:t>3 system calls</a:t>
                      </a:r>
                      <a:endParaRPr lang="en-A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accent6"/>
                          </a:solidFill>
                        </a:rPr>
                        <a:t>L2</a:t>
                      </a:r>
                      <a:endParaRPr lang="en-AE" b="1" dirty="0">
                        <a:solidFill>
                          <a:schemeClr val="accent6"/>
                        </a:solidFill>
                      </a:endParaRPr>
                    </a:p>
                  </a:txBody>
                  <a:tcPr/>
                </a:tc>
                <a:tc>
                  <a:txBody>
                    <a:bodyPr/>
                    <a:lstStyle/>
                    <a:p>
                      <a:r>
                        <a:rPr lang="en-US" b="1" dirty="0"/>
                        <a:t>FOS&gt;</a:t>
                      </a:r>
                      <a:r>
                        <a:rPr lang="en-US" dirty="0"/>
                        <a:t> run tst_syscalls_1 10</a:t>
                      </a:r>
                      <a:endParaRPr lang="en-AE" dirty="0"/>
                    </a:p>
                  </a:txBody>
                  <a:tcPr>
                    <a:lnR w="12700" cap="flat" cmpd="sng" algn="ctr">
                      <a:solidFill>
                        <a:schemeClr val="bg1"/>
                      </a:solidFill>
                      <a:prstDash val="solid"/>
                      <a:round/>
                      <a:headEnd type="none" w="med" len="med"/>
                      <a:tailEnd type="none" w="med" len="med"/>
                    </a:lnR>
                  </a:tcPr>
                </a:tc>
                <a:tc rowSpan="2">
                  <a:txBody>
                    <a:bodyPr/>
                    <a:lstStyle/>
                    <a:p>
                      <a:r>
                        <a:rPr lang="en-US" sz="1800" kern="1200" dirty="0">
                          <a:solidFill>
                            <a:schemeClr val="dk1"/>
                          </a:solidFill>
                          <a:latin typeface="+mn-lt"/>
                          <a:ea typeface="+mn-ea"/>
                          <a:cs typeface="+mn-cs"/>
                        </a:rPr>
                        <a:t>lib/</a:t>
                      </a:r>
                      <a:r>
                        <a:rPr lang="en-US" sz="1800" kern="1200" dirty="0" err="1">
                          <a:solidFill>
                            <a:schemeClr val="dk1"/>
                          </a:solidFill>
                          <a:latin typeface="+mn-lt"/>
                          <a:ea typeface="+mn-ea"/>
                          <a:cs typeface="+mn-cs"/>
                        </a:rPr>
                        <a:t>syscall.c</a:t>
                      </a:r>
                      <a:r>
                        <a:rPr lang="en-US" sz="1800" kern="1200" dirty="0">
                          <a:solidFill>
                            <a:schemeClr val="dk1"/>
                          </a:solidFill>
                          <a:latin typeface="+mn-lt"/>
                          <a:ea typeface="+mn-ea"/>
                          <a:cs typeface="+mn-cs"/>
                        </a:rPr>
                        <a:t>, kern/trap/</a:t>
                      </a:r>
                      <a:r>
                        <a:rPr lang="en-US" sz="1800" kern="1200" dirty="0" err="1">
                          <a:solidFill>
                            <a:schemeClr val="dk1"/>
                          </a:solidFill>
                          <a:latin typeface="+mn-lt"/>
                          <a:ea typeface="+mn-ea"/>
                          <a:cs typeface="+mn-cs"/>
                        </a:rPr>
                        <a:t>trap.c</a:t>
                      </a:r>
                      <a:r>
                        <a:rPr lang="en-US" sz="1800" kern="1200" dirty="0">
                          <a:solidFill>
                            <a:schemeClr val="dk1"/>
                          </a:solidFill>
                          <a:latin typeface="+mn-lt"/>
                          <a:ea typeface="+mn-ea"/>
                          <a:cs typeface="+mn-cs"/>
                        </a:rPr>
                        <a:t>, kern/trap/</a:t>
                      </a:r>
                      <a:r>
                        <a:rPr lang="en-US" sz="1800" kern="1200" dirty="0" err="1">
                          <a:solidFill>
                            <a:schemeClr val="dk1"/>
                          </a:solidFill>
                          <a:latin typeface="+mn-lt"/>
                          <a:ea typeface="+mn-ea"/>
                          <a:cs typeface="+mn-cs"/>
                        </a:rPr>
                        <a:t>syscall.c</a:t>
                      </a:r>
                      <a:r>
                        <a:rPr lang="en-US" sz="1800" kern="1200" dirty="0">
                          <a:solidFill>
                            <a:schemeClr val="dk1"/>
                          </a:solidFill>
                          <a:latin typeface="+mn-lt"/>
                          <a:ea typeface="+mn-ea"/>
                          <a:cs typeface="+mn-cs"/>
                        </a:rPr>
                        <a:t>, </a:t>
                      </a:r>
                      <a:r>
                        <a:rPr lang="en-US" sz="1800" kern="1200" dirty="0" err="1">
                          <a:solidFill>
                            <a:schemeClr val="dk1"/>
                          </a:solidFill>
                          <a:latin typeface="+mn-lt"/>
                          <a:ea typeface="+mn-ea"/>
                          <a:cs typeface="+mn-cs"/>
                        </a:rPr>
                        <a:t>inc</a:t>
                      </a:r>
                      <a:r>
                        <a:rPr lang="en-US" sz="1800" kern="1200" dirty="0">
                          <a:solidFill>
                            <a:schemeClr val="dk1"/>
                          </a:solidFill>
                          <a:latin typeface="+mn-lt"/>
                          <a:ea typeface="+mn-ea"/>
                          <a:cs typeface="+mn-cs"/>
                        </a:rPr>
                        <a:t>/</a:t>
                      </a:r>
                      <a:r>
                        <a:rPr lang="en-US" sz="1800" kern="1200" dirty="0" err="1">
                          <a:solidFill>
                            <a:schemeClr val="dk1"/>
                          </a:solidFill>
                          <a:latin typeface="+mn-lt"/>
                          <a:ea typeface="+mn-ea"/>
                          <a:cs typeface="+mn-cs"/>
                        </a:rPr>
                        <a:t>syscall.h</a:t>
                      </a:r>
                      <a:endParaRPr lang="en-US" sz="18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239090135"/>
                  </a:ext>
                </a:extLst>
              </a:tr>
              <a:tr h="370840">
                <a:tc vMerge="1">
                  <a:txBody>
                    <a:bodyPr/>
                    <a:lstStyle/>
                    <a:p>
                      <a:endParaRPr lang="en-AE" dirty="0"/>
                    </a:p>
                  </a:txBody>
                  <a:tcPr/>
                </a:tc>
                <a:tc>
                  <a:txBody>
                    <a:bodyPr/>
                    <a:lstStyle/>
                    <a:p>
                      <a:r>
                        <a:rPr lang="en-US" dirty="0"/>
                        <a:t>params validation</a:t>
                      </a:r>
                      <a:endParaRPr lang="en-A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00B050"/>
                          </a:solidFill>
                        </a:rPr>
                        <a:t>L1</a:t>
                      </a:r>
                      <a:endParaRPr lang="en-AE" sz="1800" b="1" dirty="0">
                        <a:solidFill>
                          <a:srgbClr val="00B05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FOS&gt; </a:t>
                      </a:r>
                      <a:r>
                        <a:rPr lang="en-US" dirty="0"/>
                        <a:t>run tst_syscalls_2 10</a:t>
                      </a:r>
                      <a:endParaRPr lang="en-AE" dirty="0"/>
                    </a:p>
                  </a:txBody>
                  <a:tcPr>
                    <a:lnR w="12700" cap="flat" cmpd="sng" algn="ctr">
                      <a:solidFill>
                        <a:schemeClr val="bg1"/>
                      </a:solidFill>
                      <a:prstDash val="solid"/>
                      <a:round/>
                      <a:headEnd type="none" w="med" len="med"/>
                      <a:tailEnd type="none" w="med" len="med"/>
                    </a:lnR>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E" dirty="0"/>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917531686"/>
                  </a:ext>
                </a:extLst>
              </a:tr>
              <a:tr h="370840">
                <a:tc rowSpan="7">
                  <a:txBody>
                    <a:bodyPr/>
                    <a:lstStyle/>
                    <a:p>
                      <a:pPr algn="ctr"/>
                      <a:r>
                        <a:rPr lang="en-US" dirty="0"/>
                        <a:t>Dynamic Allocator</a:t>
                      </a:r>
                      <a:endParaRPr lang="en-AE" dirty="0"/>
                    </a:p>
                  </a:txBody>
                  <a:tcPr anchor="ctr">
                    <a:solidFill>
                      <a:schemeClr val="accent5">
                        <a:lumMod val="40000"/>
                        <a:lumOff val="60000"/>
                      </a:schemeClr>
                    </a:solidFill>
                  </a:tcPr>
                </a:tc>
                <a:tc>
                  <a:txBody>
                    <a:bodyPr/>
                    <a:lstStyle/>
                    <a:p>
                      <a:r>
                        <a:rPr lang="en-US" dirty="0"/>
                        <a:t>initialize</a:t>
                      </a:r>
                      <a:endParaRPr lang="en-A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00B050"/>
                          </a:solidFill>
                        </a:rPr>
                        <a:t>L1</a:t>
                      </a:r>
                      <a:endParaRPr lang="en-AE" sz="1800" b="1" dirty="0">
                        <a:solidFill>
                          <a:srgbClr val="00B05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FOS&gt; </a:t>
                      </a:r>
                      <a:r>
                        <a:rPr lang="en-US" dirty="0" err="1"/>
                        <a:t>tst</a:t>
                      </a:r>
                      <a:r>
                        <a:rPr lang="en-US" dirty="0"/>
                        <a:t> </a:t>
                      </a:r>
                      <a:r>
                        <a:rPr lang="en-US" dirty="0" err="1"/>
                        <a:t>dynalloc</a:t>
                      </a:r>
                      <a:r>
                        <a:rPr lang="en-US" dirty="0"/>
                        <a:t> </a:t>
                      </a:r>
                      <a:r>
                        <a:rPr lang="en-US" dirty="0" err="1"/>
                        <a:t>init</a:t>
                      </a:r>
                      <a:endParaRPr lang="en-AE" dirty="0"/>
                    </a:p>
                  </a:txBody>
                  <a:tcPr>
                    <a:lnR w="12700" cap="flat" cmpd="sng" algn="ctr">
                      <a:solidFill>
                        <a:schemeClr val="bg1"/>
                      </a:solidFill>
                      <a:prstDash val="solid"/>
                      <a:round/>
                      <a:headEnd type="none" w="med" len="med"/>
                      <a:tailEnd type="none" w="med" len="med"/>
                    </a:lnR>
                  </a:tcPr>
                </a:tc>
                <a:tc row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lib/</a:t>
                      </a:r>
                      <a:r>
                        <a:rPr lang="en-US" dirty="0" err="1"/>
                        <a:t>dynamic_allocator.c</a:t>
                      </a:r>
                      <a:endParaRPr lang="en-AE" dirty="0"/>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641834757"/>
                  </a:ext>
                </a:extLst>
              </a:tr>
              <a:tr h="370840">
                <a:tc vMerge="1">
                  <a:txBody>
                    <a:bodyPr/>
                    <a:lstStyle/>
                    <a:p>
                      <a:endParaRPr lang="en-AE"/>
                    </a:p>
                  </a:txBody>
                  <a:tcPr/>
                </a:tc>
                <a:tc>
                  <a:txBody>
                    <a:bodyPr/>
                    <a:lstStyle/>
                    <a:p>
                      <a:r>
                        <a:rPr lang="en-US" dirty="0" err="1"/>
                        <a:t>set_block_data</a:t>
                      </a:r>
                      <a:endParaRPr lang="en-A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00B050"/>
                          </a:solidFill>
                        </a:rPr>
                        <a:t>L1</a:t>
                      </a:r>
                      <a:endParaRPr lang="en-AE" sz="1800" b="1" dirty="0">
                        <a:solidFill>
                          <a:srgbClr val="00B05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UNSEEN</a:t>
                      </a:r>
                      <a:r>
                        <a:rPr lang="en-US" dirty="0"/>
                        <a:t> – Test at your own</a:t>
                      </a:r>
                      <a:endParaRPr lang="en-AE" dirty="0"/>
                    </a:p>
                  </a:txBody>
                  <a:tcPr>
                    <a:lnR w="12700" cap="flat" cmpd="sng" algn="ctr">
                      <a:solidFill>
                        <a:schemeClr val="bg1"/>
                      </a:solidFill>
                      <a:prstDash val="solid"/>
                      <a:round/>
                      <a:headEnd type="none" w="med" len="med"/>
                      <a:tailEnd type="none" w="med" len="med"/>
                    </a:lnR>
                  </a:tcPr>
                </a:tc>
                <a:tc vMerge="1">
                  <a:txBody>
                    <a:bodyPr/>
                    <a:lstStyle/>
                    <a:p>
                      <a:endParaRPr lang="en-AE"/>
                    </a:p>
                  </a:txBody>
                  <a:tcPr/>
                </a:tc>
                <a:extLst>
                  <a:ext uri="{0D108BD9-81ED-4DB2-BD59-A6C34878D82A}">
                    <a16:rowId xmlns:a16="http://schemas.microsoft.com/office/drawing/2014/main" val="1172870433"/>
                  </a:ext>
                </a:extLst>
              </a:tr>
              <a:tr h="370840">
                <a:tc vMerge="1">
                  <a:txBody>
                    <a:bodyPr/>
                    <a:lstStyle/>
                    <a:p>
                      <a:endParaRPr lang="en-AE" dirty="0"/>
                    </a:p>
                  </a:txBody>
                  <a:tcPr/>
                </a:tc>
                <a:tc>
                  <a:txBody>
                    <a:bodyPr/>
                    <a:lstStyle/>
                    <a:p>
                      <a:r>
                        <a:rPr lang="en-US" dirty="0" err="1"/>
                        <a:t>alloc_block_FF</a:t>
                      </a:r>
                      <a:endParaRPr lang="en-A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accent6"/>
                          </a:solidFill>
                        </a:rPr>
                        <a:t>L2</a:t>
                      </a:r>
                      <a:endParaRPr lang="en-AE" b="1" dirty="0">
                        <a:solidFill>
                          <a:schemeClr val="accent6"/>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mbria" panose="02040503050406030204"/>
                          <a:ea typeface="+mn-ea"/>
                          <a:cs typeface="+mn-cs"/>
                        </a:rPr>
                        <a:t>FOS&gt; </a:t>
                      </a:r>
                      <a:r>
                        <a:rPr kumimoji="0" lang="en-US" sz="1800" b="0" i="0" u="none" strike="noStrike" kern="1200" cap="none" spc="0" normalizeH="0" baseline="0" noProof="0" dirty="0" err="1">
                          <a:ln>
                            <a:noFill/>
                          </a:ln>
                          <a:solidFill>
                            <a:prstClr val="black"/>
                          </a:solidFill>
                          <a:effectLst/>
                          <a:uLnTx/>
                          <a:uFillTx/>
                          <a:latin typeface="Cambria" panose="02040503050406030204"/>
                          <a:ea typeface="+mn-ea"/>
                          <a:cs typeface="+mn-cs"/>
                        </a:rPr>
                        <a:t>tst</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mbria" panose="02040503050406030204"/>
                          <a:ea typeface="+mn-ea"/>
                          <a:cs typeface="+mn-cs"/>
                        </a:rPr>
                        <a:t>dynalloc</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mbria" panose="02040503050406030204"/>
                          <a:ea typeface="+mn-ea"/>
                          <a:cs typeface="+mn-cs"/>
                        </a:rPr>
                        <a:t>allocff</a:t>
                      </a:r>
                      <a:endParaRPr kumimoji="0" lang="en-AE" sz="1800" b="0" i="0" u="none" strike="noStrike" kern="1200" cap="none" spc="0" normalizeH="0" baseline="0" noProof="0" dirty="0">
                        <a:ln>
                          <a:noFill/>
                        </a:ln>
                        <a:solidFill>
                          <a:prstClr val="black"/>
                        </a:solidFill>
                        <a:effectLst/>
                        <a:uLnTx/>
                        <a:uFillTx/>
                        <a:latin typeface="Cambria" panose="02040503050406030204"/>
                        <a:ea typeface="+mn-ea"/>
                        <a:cs typeface="+mn-cs"/>
                      </a:endParaRPr>
                    </a:p>
                  </a:txBody>
                  <a:tcPr>
                    <a:lnR w="12700" cap="flat" cmpd="sng" algn="ctr">
                      <a:solidFill>
                        <a:schemeClr val="bg1"/>
                      </a:solidFill>
                      <a:prstDash val="solid"/>
                      <a:round/>
                      <a:headEnd type="none" w="med" len="med"/>
                      <a:tailEnd type="none" w="med" len="med"/>
                    </a:lnR>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800" b="0" i="0" u="none" strike="noStrike" kern="1200" cap="none" spc="0" normalizeH="0" baseline="0" noProof="0" dirty="0">
                        <a:ln>
                          <a:noFill/>
                        </a:ln>
                        <a:solidFill>
                          <a:prstClr val="black"/>
                        </a:solidFill>
                        <a:effectLst/>
                        <a:uLnTx/>
                        <a:uFillTx/>
                        <a:latin typeface="Cambria" panose="02040503050406030204"/>
                        <a:ea typeface="+mn-ea"/>
                        <a:cs typeface="+mn-cs"/>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43139478"/>
                  </a:ext>
                </a:extLst>
              </a:tr>
              <a:tr h="370840">
                <a:tc vMerge="1">
                  <a:txBody>
                    <a:bodyPr/>
                    <a:lstStyle/>
                    <a:p>
                      <a:endParaRPr lang="en-AE" dirty="0"/>
                    </a:p>
                  </a:txBody>
                  <a:tcPr/>
                </a:tc>
                <a:tc>
                  <a:txBody>
                    <a:bodyPr/>
                    <a:lstStyle/>
                    <a:p>
                      <a:r>
                        <a:rPr lang="en-US" dirty="0" err="1"/>
                        <a:t>free_block</a:t>
                      </a:r>
                      <a:endParaRPr lang="en-AE" dirty="0"/>
                    </a:p>
                  </a:txBody>
                  <a:tcPr/>
                </a:tc>
                <a:tc>
                  <a:txBody>
                    <a:bodyPr/>
                    <a:lstStyle/>
                    <a:p>
                      <a:pPr algn="ctr"/>
                      <a:r>
                        <a:rPr lang="en-US" b="1" dirty="0">
                          <a:solidFill>
                            <a:srgbClr val="FF0000"/>
                          </a:solidFill>
                        </a:rPr>
                        <a:t>L3</a:t>
                      </a:r>
                      <a:endParaRPr lang="en-AE" b="1"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mbria" panose="02040503050406030204"/>
                          <a:ea typeface="+mn-ea"/>
                          <a:cs typeface="+mn-cs"/>
                        </a:rPr>
                        <a:t>FOS&gt; </a:t>
                      </a:r>
                      <a:r>
                        <a:rPr kumimoji="0" lang="en-US" sz="1800" b="0" i="0" u="none" strike="noStrike" kern="1200" cap="none" spc="0" normalizeH="0" baseline="0" noProof="0" dirty="0" err="1">
                          <a:ln>
                            <a:noFill/>
                          </a:ln>
                          <a:solidFill>
                            <a:prstClr val="black"/>
                          </a:solidFill>
                          <a:effectLst/>
                          <a:uLnTx/>
                          <a:uFillTx/>
                          <a:latin typeface="Cambria" panose="02040503050406030204"/>
                          <a:ea typeface="+mn-ea"/>
                          <a:cs typeface="+mn-cs"/>
                        </a:rPr>
                        <a:t>tst</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mbria" panose="02040503050406030204"/>
                          <a:ea typeface="+mn-ea"/>
                          <a:cs typeface="+mn-cs"/>
                        </a:rPr>
                        <a:t>dynalloc</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mbria" panose="02040503050406030204"/>
                          <a:ea typeface="+mn-ea"/>
                          <a:cs typeface="+mn-cs"/>
                        </a:rPr>
                        <a:t>freeff</a:t>
                      </a:r>
                      <a:endParaRPr kumimoji="0" lang="en-AE" sz="1800" b="0" i="0" u="none" strike="noStrike" kern="1200" cap="none" spc="0" normalizeH="0" baseline="0" noProof="0" dirty="0">
                        <a:ln>
                          <a:noFill/>
                        </a:ln>
                        <a:solidFill>
                          <a:prstClr val="black"/>
                        </a:solidFill>
                        <a:effectLst/>
                        <a:uLnTx/>
                        <a:uFillTx/>
                        <a:latin typeface="Cambria" panose="02040503050406030204"/>
                        <a:ea typeface="+mn-ea"/>
                        <a:cs typeface="+mn-cs"/>
                      </a:endParaRPr>
                    </a:p>
                  </a:txBody>
                  <a:tcPr>
                    <a:lnR w="12700" cap="flat" cmpd="sng" algn="ctr">
                      <a:solidFill>
                        <a:schemeClr val="bg1"/>
                      </a:solidFill>
                      <a:prstDash val="solid"/>
                      <a:round/>
                      <a:headEnd type="none" w="med" len="med"/>
                      <a:tailEnd type="none" w="med" len="med"/>
                    </a:lnR>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800" b="0" i="0" u="none" strike="noStrike" kern="1200" cap="none" spc="0" normalizeH="0" baseline="0" noProof="0" dirty="0">
                        <a:ln>
                          <a:noFill/>
                        </a:ln>
                        <a:solidFill>
                          <a:prstClr val="black"/>
                        </a:solidFill>
                        <a:effectLst/>
                        <a:uLnTx/>
                        <a:uFillTx/>
                        <a:latin typeface="Cambria" panose="02040503050406030204"/>
                        <a:ea typeface="+mn-ea"/>
                        <a:cs typeface="+mn-cs"/>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128883312"/>
                  </a:ext>
                </a:extLst>
              </a:tr>
              <a:tr h="370840">
                <a:tc vMerge="1">
                  <a:txBody>
                    <a:bodyPr/>
                    <a:lstStyle/>
                    <a:p>
                      <a:endParaRPr lang="en-AE" dirty="0"/>
                    </a:p>
                  </a:txBody>
                  <a:tcPr/>
                </a:tc>
                <a:tc>
                  <a:txBody>
                    <a:bodyPr/>
                    <a:lstStyle/>
                    <a:p>
                      <a:r>
                        <a:rPr lang="en-US" dirty="0" err="1"/>
                        <a:t>realloc_block_FF</a:t>
                      </a:r>
                      <a:endParaRPr lang="en-A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L3</a:t>
                      </a:r>
                      <a:endParaRPr lang="en-AE" b="1"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mbria" panose="02040503050406030204"/>
                          <a:ea typeface="+mn-ea"/>
                          <a:cs typeface="+mn-cs"/>
                        </a:rPr>
                        <a:t>FOS&gt; </a:t>
                      </a:r>
                      <a:r>
                        <a:rPr kumimoji="0" lang="en-US" sz="1800" b="0" i="0" u="none" strike="noStrike" kern="1200" cap="none" spc="0" normalizeH="0" baseline="0" noProof="0" dirty="0" err="1">
                          <a:ln>
                            <a:noFill/>
                          </a:ln>
                          <a:solidFill>
                            <a:prstClr val="black"/>
                          </a:solidFill>
                          <a:effectLst/>
                          <a:uLnTx/>
                          <a:uFillTx/>
                          <a:latin typeface="Cambria" panose="02040503050406030204"/>
                          <a:ea typeface="+mn-ea"/>
                          <a:cs typeface="+mn-cs"/>
                        </a:rPr>
                        <a:t>tst</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mbria" panose="02040503050406030204"/>
                          <a:ea typeface="+mn-ea"/>
                          <a:cs typeface="+mn-cs"/>
                        </a:rPr>
                        <a:t>dynalloc</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mbria" panose="02040503050406030204"/>
                          <a:ea typeface="+mn-ea"/>
                          <a:cs typeface="+mn-cs"/>
                        </a:rPr>
                        <a:t>reallocff</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 (</a:t>
                      </a:r>
                      <a:r>
                        <a:rPr kumimoji="0" lang="en-US" sz="1800" b="1" i="0" u="none" strike="noStrike" kern="1200" cap="none" spc="0" normalizeH="0" baseline="0" noProof="0" dirty="0">
                          <a:ln>
                            <a:noFill/>
                          </a:ln>
                          <a:solidFill>
                            <a:srgbClr val="FF0000"/>
                          </a:solidFill>
                          <a:effectLst/>
                          <a:uLnTx/>
                          <a:uFillTx/>
                          <a:latin typeface="Cambria" panose="02040503050406030204"/>
                          <a:ea typeface="+mn-ea"/>
                          <a:cs typeface="+mn-cs"/>
                        </a:rPr>
                        <a:t>Partial</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a:t>
                      </a:r>
                      <a:endParaRPr kumimoji="0" lang="en-AE" sz="1800" b="1" i="0" u="none" strike="noStrike" kern="1200" cap="none" spc="0" normalizeH="0" baseline="0" noProof="0" dirty="0">
                        <a:ln>
                          <a:noFill/>
                        </a:ln>
                        <a:solidFill>
                          <a:prstClr val="black"/>
                        </a:solidFill>
                        <a:effectLst/>
                        <a:uLnTx/>
                        <a:uFillTx/>
                        <a:latin typeface="Cambria" panose="02040503050406030204"/>
                        <a:ea typeface="+mn-ea"/>
                        <a:cs typeface="+mn-cs"/>
                      </a:endParaRPr>
                    </a:p>
                  </a:txBody>
                  <a:tcPr>
                    <a:lnR w="12700" cap="flat" cmpd="sng" algn="ctr">
                      <a:solidFill>
                        <a:schemeClr val="bg1"/>
                      </a:solidFill>
                      <a:prstDash val="solid"/>
                      <a:round/>
                      <a:headEnd type="none" w="med" len="med"/>
                      <a:tailEnd type="none" w="med" len="med"/>
                    </a:lnR>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800" b="1" i="0" u="none" strike="noStrike" kern="1200" cap="none" spc="0" normalizeH="0" baseline="0" noProof="0" dirty="0">
                        <a:ln>
                          <a:noFill/>
                        </a:ln>
                        <a:solidFill>
                          <a:prstClr val="black"/>
                        </a:solidFill>
                        <a:effectLst/>
                        <a:uLnTx/>
                        <a:uFillTx/>
                        <a:latin typeface="Cambria" panose="02040503050406030204"/>
                        <a:ea typeface="+mn-ea"/>
                        <a:cs typeface="+mn-cs"/>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842231861"/>
                  </a:ext>
                </a:extLst>
              </a:tr>
              <a:tr h="370840">
                <a:tc vMerge="1">
                  <a:txBody>
                    <a:bodyPr/>
                    <a:lstStyle/>
                    <a:p>
                      <a:endParaRPr lang="en-AE" dirty="0"/>
                    </a:p>
                  </a:txBody>
                  <a:tcPr/>
                </a:tc>
                <a:tc>
                  <a:txBody>
                    <a:bodyPr/>
                    <a:lstStyle/>
                    <a:p>
                      <a:r>
                        <a:rPr lang="en-US" dirty="0" err="1"/>
                        <a:t>test_realloc_block_FF</a:t>
                      </a:r>
                      <a:endParaRPr lang="en-A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accent6"/>
                          </a:solidFill>
                        </a:rPr>
                        <a:t>L2</a:t>
                      </a:r>
                      <a:endParaRPr lang="en-AE" b="1" dirty="0">
                        <a:solidFill>
                          <a:schemeClr val="accent6"/>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UNSEEN</a:t>
                      </a:r>
                      <a:r>
                        <a:rPr lang="en-US" dirty="0"/>
                        <a:t> – Test at your own</a:t>
                      </a:r>
                      <a:endParaRPr lang="en-AE" dirty="0"/>
                    </a:p>
                  </a:txBody>
                  <a:tcPr>
                    <a:lnR w="127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kern/tests/</a:t>
                      </a:r>
                      <a:r>
                        <a:rPr lang="en-US" dirty="0" err="1"/>
                        <a:t>test_dynamic_allocator.c</a:t>
                      </a:r>
                      <a:endParaRPr lang="en-AE" dirty="0"/>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853626094"/>
                  </a:ext>
                </a:extLst>
              </a:tr>
              <a:tr h="282257">
                <a:tc vMerge="1">
                  <a:txBody>
                    <a:bodyPr/>
                    <a:lstStyle/>
                    <a:p>
                      <a:pPr algn="ctr"/>
                      <a:endParaRPr lang="en-AE"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a:t>
                      </a:r>
                      <a:r>
                        <a:rPr lang="en-US" dirty="0"/>
                        <a:t> </a:t>
                      </a:r>
                      <a:r>
                        <a:rPr lang="en-US" dirty="0" err="1"/>
                        <a:t>alloc_block_BF</a:t>
                      </a:r>
                      <a:endParaRPr lang="en-A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accent6"/>
                          </a:solidFill>
                        </a:rPr>
                        <a:t>L2</a:t>
                      </a:r>
                      <a:endParaRPr lang="en-AE" b="1" dirty="0">
                        <a:solidFill>
                          <a:schemeClr val="accent6"/>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FOS&gt; </a:t>
                      </a:r>
                      <a:r>
                        <a:rPr kumimoji="0" lang="en-US" sz="1800" b="0" i="0" u="none" strike="noStrike" kern="1200" cap="none" spc="0" normalizeH="0" baseline="0" noProof="0" dirty="0" err="1">
                          <a:ln>
                            <a:noFill/>
                          </a:ln>
                          <a:solidFill>
                            <a:prstClr val="black"/>
                          </a:solidFill>
                          <a:effectLst/>
                          <a:uLnTx/>
                          <a:uFillTx/>
                          <a:latin typeface="+mn-lt"/>
                          <a:ea typeface="+mn-ea"/>
                          <a:cs typeface="+mn-cs"/>
                        </a:rPr>
                        <a:t>tst</a:t>
                      </a:r>
                      <a:r>
                        <a:rPr kumimoji="0" lang="en-US" sz="1800" b="0" i="0" u="none" strike="noStrike" kern="1200" cap="none" spc="0" normalizeH="0" baseline="0" noProof="0" dirty="0">
                          <a:ln>
                            <a:noFill/>
                          </a:ln>
                          <a:solidFill>
                            <a:prstClr val="black"/>
                          </a:solidFill>
                          <a:effectLst/>
                          <a:uLnTx/>
                          <a:uFillTx/>
                          <a:latin typeface="+mn-lt"/>
                          <a:ea typeface="+mn-ea"/>
                          <a:cs typeface="+mn-cs"/>
                        </a:rPr>
                        <a:t> </a:t>
                      </a:r>
                      <a:r>
                        <a:rPr kumimoji="0" lang="en-US" sz="1800" b="0" i="0" u="none" strike="noStrike" kern="1200" cap="none" spc="0" normalizeH="0" baseline="0" noProof="0" dirty="0" err="1">
                          <a:ln>
                            <a:noFill/>
                          </a:ln>
                          <a:solidFill>
                            <a:prstClr val="black"/>
                          </a:solidFill>
                          <a:effectLst/>
                          <a:uLnTx/>
                          <a:uFillTx/>
                          <a:latin typeface="+mn-lt"/>
                          <a:ea typeface="+mn-ea"/>
                          <a:cs typeface="+mn-cs"/>
                        </a:rPr>
                        <a:t>dynalloc</a:t>
                      </a:r>
                      <a:r>
                        <a:rPr kumimoji="0" lang="en-US" sz="1800" b="0" i="0" u="none" strike="noStrike" kern="1200" cap="none" spc="0" normalizeH="0" baseline="0" noProof="0" dirty="0">
                          <a:ln>
                            <a:noFill/>
                          </a:ln>
                          <a:solidFill>
                            <a:prstClr val="black"/>
                          </a:solidFill>
                          <a:effectLst/>
                          <a:uLnTx/>
                          <a:uFillTx/>
                          <a:latin typeface="+mn-lt"/>
                          <a:ea typeface="+mn-ea"/>
                          <a:cs typeface="+mn-cs"/>
                        </a:rPr>
                        <a:t> </a:t>
                      </a:r>
                      <a:r>
                        <a:rPr kumimoji="0" lang="en-US" sz="1800" b="0" i="0" u="none" strike="noStrike" kern="1200" cap="none" spc="0" normalizeH="0" baseline="0" noProof="0" dirty="0" err="1">
                          <a:ln>
                            <a:noFill/>
                          </a:ln>
                          <a:solidFill>
                            <a:prstClr val="black"/>
                          </a:solidFill>
                          <a:effectLst/>
                          <a:uLnTx/>
                          <a:uFillTx/>
                          <a:latin typeface="+mn-lt"/>
                          <a:ea typeface="+mn-ea"/>
                          <a:cs typeface="+mn-cs"/>
                        </a:rPr>
                        <a:t>allocbf</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FOS&gt; </a:t>
                      </a:r>
                      <a:r>
                        <a:rPr kumimoji="0" lang="en-US" sz="1800" b="0" i="0" u="none" strike="noStrike" kern="1200" cap="none" spc="0" normalizeH="0" baseline="0" noProof="0" dirty="0" err="1">
                          <a:ln>
                            <a:noFill/>
                          </a:ln>
                          <a:solidFill>
                            <a:prstClr val="black"/>
                          </a:solidFill>
                          <a:effectLst/>
                          <a:uLnTx/>
                          <a:uFillTx/>
                          <a:latin typeface="+mn-lt"/>
                          <a:ea typeface="+mn-ea"/>
                          <a:cs typeface="+mn-cs"/>
                        </a:rPr>
                        <a:t>tst</a:t>
                      </a:r>
                      <a:r>
                        <a:rPr kumimoji="0" lang="en-US" sz="1800" b="0" i="0" u="none" strike="noStrike" kern="1200" cap="none" spc="0" normalizeH="0" baseline="0" noProof="0" dirty="0">
                          <a:ln>
                            <a:noFill/>
                          </a:ln>
                          <a:solidFill>
                            <a:prstClr val="black"/>
                          </a:solidFill>
                          <a:effectLst/>
                          <a:uLnTx/>
                          <a:uFillTx/>
                          <a:latin typeface="+mn-lt"/>
                          <a:ea typeface="+mn-ea"/>
                          <a:cs typeface="+mn-cs"/>
                        </a:rPr>
                        <a:t> </a:t>
                      </a:r>
                      <a:r>
                        <a:rPr kumimoji="0" lang="en-US" sz="1800" b="0" i="0" u="none" strike="noStrike" kern="1200" cap="none" spc="0" normalizeH="0" baseline="0" noProof="0" dirty="0" err="1">
                          <a:ln>
                            <a:noFill/>
                          </a:ln>
                          <a:solidFill>
                            <a:prstClr val="black"/>
                          </a:solidFill>
                          <a:effectLst/>
                          <a:uLnTx/>
                          <a:uFillTx/>
                          <a:latin typeface="+mn-lt"/>
                          <a:ea typeface="+mn-ea"/>
                          <a:cs typeface="+mn-cs"/>
                        </a:rPr>
                        <a:t>dynalloc</a:t>
                      </a:r>
                      <a:r>
                        <a:rPr kumimoji="0" lang="en-US" sz="1800" b="0" i="0" u="none" strike="noStrike" kern="1200" cap="none" spc="0" normalizeH="0" baseline="0" noProof="0" dirty="0">
                          <a:ln>
                            <a:noFill/>
                          </a:ln>
                          <a:solidFill>
                            <a:prstClr val="black"/>
                          </a:solidFill>
                          <a:effectLst/>
                          <a:uLnTx/>
                          <a:uFillTx/>
                          <a:latin typeface="+mn-lt"/>
                          <a:ea typeface="+mn-ea"/>
                          <a:cs typeface="+mn-cs"/>
                        </a:rPr>
                        <a:t> </a:t>
                      </a:r>
                      <a:r>
                        <a:rPr kumimoji="0" lang="en-US" sz="1800" b="0" i="0" u="none" strike="noStrike" kern="1200" cap="none" spc="0" normalizeH="0" baseline="0" noProof="0" dirty="0" err="1">
                          <a:ln>
                            <a:noFill/>
                          </a:ln>
                          <a:solidFill>
                            <a:prstClr val="black"/>
                          </a:solidFill>
                          <a:effectLst/>
                          <a:uLnTx/>
                          <a:uFillTx/>
                          <a:latin typeface="+mn-lt"/>
                          <a:ea typeface="+mn-ea"/>
                          <a:cs typeface="+mn-cs"/>
                        </a:rPr>
                        <a:t>freebf</a:t>
                      </a:r>
                      <a:endParaRPr kumimoji="0" lang="en-AE" sz="1800" b="0" i="0" u="none" strike="noStrike" kern="1200" cap="none" spc="0" normalizeH="0" baseline="0" noProof="0" dirty="0">
                        <a:ln>
                          <a:noFill/>
                        </a:ln>
                        <a:solidFill>
                          <a:prstClr val="black"/>
                        </a:solidFill>
                        <a:effectLst/>
                        <a:uLnTx/>
                        <a:uFillTx/>
                        <a:latin typeface="+mn-lt"/>
                        <a:ea typeface="+mn-ea"/>
                        <a:cs typeface="+mn-cs"/>
                      </a:endParaRPr>
                    </a:p>
                  </a:txBody>
                  <a:tcPr>
                    <a:lnR w="127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lib/</a:t>
                      </a:r>
                      <a:r>
                        <a:rPr lang="en-US" dirty="0" err="1"/>
                        <a:t>dynamic_allocator.c</a:t>
                      </a:r>
                      <a:endParaRPr lang="en-AE" dirty="0"/>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025980811"/>
                  </a:ext>
                </a:extLst>
              </a:tr>
              <a:tr h="282257">
                <a:tc rowSpan="5">
                  <a:txBody>
                    <a:bodyPr/>
                    <a:lstStyle/>
                    <a:p>
                      <a:pPr algn="ctr"/>
                      <a:r>
                        <a:rPr lang="en-US" dirty="0"/>
                        <a:t>Sleep Lock</a:t>
                      </a:r>
                      <a:endParaRPr lang="en-AE" dirty="0"/>
                    </a:p>
                  </a:txBody>
                  <a:tcPr anchor="ct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Sleep</a:t>
                      </a:r>
                      <a:endParaRPr lang="en-A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accent6"/>
                          </a:solidFill>
                        </a:rPr>
                        <a:t>L2</a:t>
                      </a:r>
                      <a:endParaRPr lang="en-AE" b="1" dirty="0">
                        <a:solidFill>
                          <a:schemeClr val="accent6"/>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TBD</a:t>
                      </a:r>
                      <a:endParaRPr kumimoji="0" lang="en-AE" sz="1800" b="0" i="0" u="none" strike="noStrike" kern="1200" cap="none" spc="0" normalizeH="0" baseline="0" noProof="0" dirty="0">
                        <a:ln>
                          <a:noFill/>
                        </a:ln>
                        <a:solidFill>
                          <a:prstClr val="black"/>
                        </a:solidFill>
                        <a:effectLst/>
                        <a:uLnTx/>
                        <a:uFillTx/>
                        <a:latin typeface="+mn-lt"/>
                        <a:ea typeface="+mn-ea"/>
                        <a:cs typeface="+mn-cs"/>
                      </a:endParaRPr>
                    </a:p>
                  </a:txBody>
                  <a:tcPr>
                    <a:lnR w="127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kern/conc/</a:t>
                      </a:r>
                      <a:r>
                        <a:rPr lang="en-US" dirty="0" err="1"/>
                        <a:t>channel.c</a:t>
                      </a:r>
                      <a:endParaRPr lang="en-AE" dirty="0"/>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594098974"/>
                  </a:ext>
                </a:extLst>
              </a:tr>
              <a:tr h="282257">
                <a:tc vMerge="1">
                  <a:txBody>
                    <a:bodyPr/>
                    <a:lstStyle/>
                    <a:p>
                      <a:pPr algn="ctr"/>
                      <a:endParaRPr lang="en-AE" dirty="0"/>
                    </a:p>
                  </a:txBody>
                  <a:tcPr anchor="ct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Wakeup One</a:t>
                      </a:r>
                      <a:endParaRPr lang="en-A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00B050"/>
                          </a:solidFill>
                        </a:rPr>
                        <a:t>L1</a:t>
                      </a:r>
                      <a:endParaRPr lang="en-AE" sz="1800" b="1" dirty="0">
                        <a:solidFill>
                          <a:srgbClr val="00B05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TBD</a:t>
                      </a:r>
                      <a:endParaRPr kumimoji="0" lang="en-AE" sz="1800" b="0" i="0" u="none" strike="noStrike" kern="1200" cap="none" spc="0" normalizeH="0" baseline="0" noProof="0" dirty="0">
                        <a:ln>
                          <a:noFill/>
                        </a:ln>
                        <a:solidFill>
                          <a:prstClr val="black"/>
                        </a:solidFill>
                        <a:effectLst/>
                        <a:uLnTx/>
                        <a:uFillTx/>
                        <a:latin typeface="+mn-lt"/>
                        <a:ea typeface="+mn-ea"/>
                        <a:cs typeface="+mn-cs"/>
                      </a:endParaRPr>
                    </a:p>
                  </a:txBody>
                  <a:tcPr>
                    <a:lnR w="127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kern/conc/</a:t>
                      </a:r>
                      <a:r>
                        <a:rPr lang="en-US" dirty="0" err="1"/>
                        <a:t>channel.c</a:t>
                      </a:r>
                      <a:endParaRPr lang="en-AE" dirty="0"/>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289739122"/>
                  </a:ext>
                </a:extLst>
              </a:tr>
              <a:tr h="282257">
                <a:tc vMerge="1">
                  <a:txBody>
                    <a:bodyPr/>
                    <a:lstStyle/>
                    <a:p>
                      <a:pPr algn="ctr"/>
                      <a:endParaRPr lang="en-AE" dirty="0"/>
                    </a:p>
                  </a:txBody>
                  <a:tcPr anchor="ct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Wakeup ALL</a:t>
                      </a:r>
                      <a:endParaRPr lang="en-A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00B050"/>
                          </a:solidFill>
                        </a:rPr>
                        <a:t>L1</a:t>
                      </a:r>
                      <a:endParaRPr lang="en-AE" sz="1800" b="1" dirty="0">
                        <a:solidFill>
                          <a:srgbClr val="00B05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TBD</a:t>
                      </a:r>
                      <a:endParaRPr kumimoji="0" lang="en-AE" sz="1800" b="0" i="0" u="none" strike="noStrike" kern="1200" cap="none" spc="0" normalizeH="0" baseline="0" noProof="0" dirty="0">
                        <a:ln>
                          <a:noFill/>
                        </a:ln>
                        <a:solidFill>
                          <a:prstClr val="black"/>
                        </a:solidFill>
                        <a:effectLst/>
                        <a:uLnTx/>
                        <a:uFillTx/>
                        <a:latin typeface="+mn-lt"/>
                        <a:ea typeface="+mn-ea"/>
                        <a:cs typeface="+mn-cs"/>
                      </a:endParaRPr>
                    </a:p>
                  </a:txBody>
                  <a:tcPr>
                    <a:lnR w="127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kern/conc/</a:t>
                      </a:r>
                      <a:r>
                        <a:rPr lang="en-US" dirty="0" err="1"/>
                        <a:t>channel.c</a:t>
                      </a:r>
                      <a:endParaRPr lang="en-AE" dirty="0"/>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71135843"/>
                  </a:ext>
                </a:extLst>
              </a:tr>
              <a:tr h="282257">
                <a:tc vMerge="1">
                  <a:txBody>
                    <a:bodyPr/>
                    <a:lstStyle/>
                    <a:p>
                      <a:pPr algn="ctr"/>
                      <a:endParaRPr lang="en-AE" dirty="0"/>
                    </a:p>
                  </a:txBody>
                  <a:tcPr anchor="ct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Acquire </a:t>
                      </a:r>
                      <a:endParaRPr lang="en-A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00B050"/>
                          </a:solidFill>
                        </a:rPr>
                        <a:t>L1</a:t>
                      </a:r>
                      <a:endParaRPr lang="en-AE" sz="1800" b="1" dirty="0">
                        <a:solidFill>
                          <a:srgbClr val="00B05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TBD</a:t>
                      </a:r>
                      <a:endParaRPr kumimoji="0" lang="en-AE" sz="1800" b="0" i="0" u="none" strike="noStrike" kern="1200" cap="none" spc="0" normalizeH="0" baseline="0" noProof="0" dirty="0">
                        <a:ln>
                          <a:noFill/>
                        </a:ln>
                        <a:solidFill>
                          <a:prstClr val="black"/>
                        </a:solidFill>
                        <a:effectLst/>
                        <a:uLnTx/>
                        <a:uFillTx/>
                        <a:latin typeface="+mn-lt"/>
                        <a:ea typeface="+mn-ea"/>
                        <a:cs typeface="+mn-cs"/>
                      </a:endParaRPr>
                    </a:p>
                  </a:txBody>
                  <a:tcPr>
                    <a:lnR w="127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kern/conc/</a:t>
                      </a:r>
                      <a:r>
                        <a:rPr lang="en-US" dirty="0" err="1"/>
                        <a:t>sleeplock.c</a:t>
                      </a:r>
                      <a:endParaRPr lang="en-AE" dirty="0"/>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70955195"/>
                  </a:ext>
                </a:extLst>
              </a:tr>
              <a:tr h="282257">
                <a:tc vMerge="1">
                  <a:txBody>
                    <a:bodyPr/>
                    <a:lstStyle/>
                    <a:p>
                      <a:pPr algn="ctr"/>
                      <a:endParaRPr lang="en-AE" dirty="0"/>
                    </a:p>
                  </a:txBody>
                  <a:tcPr anchor="ct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Release </a:t>
                      </a:r>
                      <a:endParaRPr lang="en-A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00B050"/>
                          </a:solidFill>
                        </a:rPr>
                        <a:t>L1</a:t>
                      </a:r>
                      <a:endParaRPr lang="en-AE" sz="1800" b="1" dirty="0">
                        <a:solidFill>
                          <a:srgbClr val="00B05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TBD</a:t>
                      </a:r>
                      <a:endParaRPr kumimoji="0" lang="en-AE" sz="1800" b="0" i="0" u="none" strike="noStrike" kern="1200" cap="none" spc="0" normalizeH="0" baseline="0" noProof="0" dirty="0">
                        <a:ln>
                          <a:noFill/>
                        </a:ln>
                        <a:solidFill>
                          <a:prstClr val="black"/>
                        </a:solidFill>
                        <a:effectLst/>
                        <a:uLnTx/>
                        <a:uFillTx/>
                        <a:latin typeface="+mn-lt"/>
                        <a:ea typeface="+mn-ea"/>
                        <a:cs typeface="+mn-cs"/>
                      </a:endParaRPr>
                    </a:p>
                  </a:txBody>
                  <a:tcPr>
                    <a:lnR w="127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kern/conc/</a:t>
                      </a:r>
                      <a:r>
                        <a:rPr lang="en-US" dirty="0" err="1"/>
                        <a:t>sleeplock.c</a:t>
                      </a:r>
                      <a:endParaRPr lang="en-AE" dirty="0"/>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88098686"/>
                  </a:ext>
                </a:extLst>
              </a:tr>
            </a:tbl>
          </a:graphicData>
        </a:graphic>
      </p:graphicFrame>
      <p:sp>
        <p:nvSpPr>
          <p:cNvPr id="4" name="Slide Number Placeholder 3">
            <a:extLst>
              <a:ext uri="{FF2B5EF4-FFF2-40B4-BE49-F238E27FC236}">
                <a16:creationId xmlns:a16="http://schemas.microsoft.com/office/drawing/2014/main" id="{C0DFCF00-C491-7DE6-0CBC-DFADBE8A741A}"/>
              </a:ext>
            </a:extLst>
          </p:cNvPr>
          <p:cNvSpPr>
            <a:spLocks noGrp="1"/>
          </p:cNvSpPr>
          <p:nvPr>
            <p:ph type="sldNum" sz="quarter" idx="12"/>
          </p:nvPr>
        </p:nvSpPr>
        <p:spPr/>
        <p:txBody>
          <a:bodyPr/>
          <a:lstStyle/>
          <a:p>
            <a:fld id="{090AD7CF-F0A2-4383-A038-D82EAAF254E2}" type="slidenum">
              <a:rPr lang="en-US" smtClean="0"/>
              <a:t>67</a:t>
            </a:fld>
            <a:endParaRPr lang="en-US"/>
          </a:p>
        </p:txBody>
      </p:sp>
      <p:sp>
        <p:nvSpPr>
          <p:cNvPr id="6" name="TextBox 5">
            <a:extLst>
              <a:ext uri="{FF2B5EF4-FFF2-40B4-BE49-F238E27FC236}">
                <a16:creationId xmlns:a16="http://schemas.microsoft.com/office/drawing/2014/main" id="{DC8D67EB-5611-4AE8-AF77-1819F872B3BD}"/>
              </a:ext>
            </a:extLst>
          </p:cNvPr>
          <p:cNvSpPr txBox="1"/>
          <p:nvPr/>
        </p:nvSpPr>
        <p:spPr>
          <a:xfrm>
            <a:off x="0" y="11846"/>
            <a:ext cx="12192000" cy="646331"/>
          </a:xfrm>
          <a:prstGeom prst="rect">
            <a:avLst/>
          </a:prstGeom>
          <a:solidFill>
            <a:schemeClr val="accent1">
              <a:lumMod val="20000"/>
              <a:lumOff val="80000"/>
            </a:schemeClr>
          </a:solidFill>
          <a:ln>
            <a:solidFill>
              <a:srgbClr val="FF0000"/>
            </a:solidFill>
          </a:ln>
        </p:spPr>
        <p:txBody>
          <a:bodyPr wrap="square">
            <a:spAutoFit/>
          </a:bodyPr>
          <a:lstStyle/>
          <a:p>
            <a:pPr algn="ctr"/>
            <a:r>
              <a:rPr lang="en-US" sz="1800" dirty="0">
                <a:solidFill>
                  <a:srgbClr val="930D72"/>
                </a:solidFill>
                <a:latin typeface="Consolas" panose="020B0609020204030204" pitchFamily="49" charset="0"/>
              </a:rPr>
              <a:t>"Congratulations!! test </a:t>
            </a:r>
            <a:r>
              <a:rPr lang="en-US" dirty="0">
                <a:solidFill>
                  <a:srgbClr val="930D72"/>
                </a:solidFill>
                <a:latin typeface="Consolas" panose="020B0609020204030204" pitchFamily="49" charset="0"/>
              </a:rPr>
              <a:t>[</a:t>
            </a:r>
            <a:r>
              <a:rPr lang="en-US" sz="1800" dirty="0">
                <a:solidFill>
                  <a:srgbClr val="930D72"/>
                </a:solidFill>
                <a:latin typeface="Consolas" panose="020B0609020204030204" pitchFamily="49" charset="0"/>
              </a:rPr>
              <a:t>TEST NAME] completed successfully.”</a:t>
            </a:r>
          </a:p>
          <a:p>
            <a:pPr algn="ctr"/>
            <a:r>
              <a:rPr lang="en-US" sz="1800" dirty="0"/>
              <a:t>To ensure the test success, a congratulations message like this </a:t>
            </a:r>
            <a:r>
              <a:rPr lang="en-US" sz="1800" b="1" dirty="0">
                <a:solidFill>
                  <a:srgbClr val="C00000"/>
                </a:solidFill>
              </a:rPr>
              <a:t>MUST appear without any ERROR messages or PANICs</a:t>
            </a:r>
            <a:r>
              <a:rPr lang="en-US" sz="1800" dirty="0"/>
              <a:t>.</a:t>
            </a:r>
            <a:endParaRPr lang="en-US" sz="1800" dirty="0">
              <a:solidFill>
                <a:srgbClr val="930D72"/>
              </a:solidFill>
              <a:latin typeface="Consolas" panose="020B0609020204030204" pitchFamily="49" charset="0"/>
            </a:endParaRPr>
          </a:p>
        </p:txBody>
      </p:sp>
    </p:spTree>
    <p:extLst>
      <p:ext uri="{BB962C8B-B14F-4D97-AF65-F5344CB8AC3E}">
        <p14:creationId xmlns:p14="http://schemas.microsoft.com/office/powerpoint/2010/main" val="94686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058400" cy="792480"/>
          </a:xfrm>
        </p:spPr>
        <p:txBody>
          <a:bodyPr/>
          <a:lstStyle/>
          <a:p>
            <a:r>
              <a:rPr lang="en-US" dirty="0"/>
              <a:t>Startup Code</a:t>
            </a:r>
            <a:endParaRPr lang="ar-EG" dirty="0"/>
          </a:p>
        </p:txBody>
      </p:sp>
      <p:sp>
        <p:nvSpPr>
          <p:cNvPr id="3" name="Content Placeholder 2"/>
          <p:cNvSpPr>
            <a:spLocks noGrp="1"/>
          </p:cNvSpPr>
          <p:nvPr>
            <p:ph idx="1"/>
          </p:nvPr>
        </p:nvSpPr>
        <p:spPr>
          <a:xfrm>
            <a:off x="1097280" y="1256454"/>
            <a:ext cx="10058400" cy="4023360"/>
          </a:xfrm>
        </p:spPr>
        <p:txBody>
          <a:bodyPr/>
          <a:lstStyle/>
          <a:p>
            <a:pPr algn="ctr">
              <a:buNone/>
            </a:pPr>
            <a:r>
              <a:rPr lang="en-US" sz="2400" dirty="0"/>
              <a:t>FOS_PROJECT_2024_Template.Zip</a:t>
            </a:r>
          </a:p>
          <a:p>
            <a:pPr algn="ctr">
              <a:buNone/>
            </a:pPr>
            <a:endParaRPr lang="en-US" dirty="0"/>
          </a:p>
          <a:p>
            <a:pPr algn="ctr">
              <a:buFontTx/>
              <a:buChar char="-"/>
            </a:pPr>
            <a:r>
              <a:rPr lang="en-US" dirty="0"/>
              <a:t>Follow </a:t>
            </a:r>
            <a:r>
              <a:rPr lang="en-US" dirty="0">
                <a:hlinkClick r:id="rId2"/>
              </a:rPr>
              <a:t>these steps </a:t>
            </a:r>
            <a:r>
              <a:rPr lang="en-US" dirty="0"/>
              <a:t>to import the project folder into the eclipse</a:t>
            </a:r>
          </a:p>
          <a:p>
            <a:pPr algn="ctr">
              <a:buFontTx/>
              <a:buChar char="-"/>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41859454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35591"/>
            <a:ext cx="12192000" cy="5022409"/>
          </a:xfrm>
          <a:solidFill>
            <a:schemeClr val="bg1"/>
          </a:solidFill>
        </p:spPr>
        <p:txBody>
          <a:bodyPr>
            <a:normAutofit/>
          </a:bodyPr>
          <a:lstStyle/>
          <a:p>
            <a:pPr>
              <a:lnSpc>
                <a:spcPct val="120000"/>
              </a:lnSpc>
            </a:pPr>
            <a:r>
              <a:rPr lang="en-US" b="1" dirty="0"/>
              <a:t>Helper Videos</a:t>
            </a:r>
            <a:endParaRPr lang="en-US" dirty="0"/>
          </a:p>
          <a:p>
            <a:pPr lvl="1">
              <a:lnSpc>
                <a:spcPct val="120000"/>
              </a:lnSpc>
            </a:pPr>
            <a:r>
              <a:rPr lang="en-US" dirty="0"/>
              <a:t>How to import a new project into eclipse? 	[</a:t>
            </a:r>
            <a:r>
              <a:rPr lang="en-US" dirty="0">
                <a:hlinkClick r:id="rId2"/>
              </a:rPr>
              <a:t>link</a:t>
            </a:r>
            <a:r>
              <a:rPr lang="en-US" dirty="0"/>
              <a:t>]</a:t>
            </a:r>
          </a:p>
          <a:p>
            <a:pPr lvl="1">
              <a:lnSpc>
                <a:spcPct val="120000"/>
              </a:lnSpc>
            </a:pPr>
            <a:r>
              <a:rPr lang="en-US" dirty="0"/>
              <a:t>Debugging:</a:t>
            </a:r>
          </a:p>
          <a:p>
            <a:pPr marL="1371600" lvl="2" indent="-457200">
              <a:lnSpc>
                <a:spcPct val="120000"/>
              </a:lnSpc>
              <a:buFont typeface="+mj-lt"/>
              <a:buAutoNum type="arabicPeriod"/>
            </a:pPr>
            <a:r>
              <a:rPr lang="en-US" dirty="0"/>
              <a:t>Debug via </a:t>
            </a:r>
            <a:r>
              <a:rPr lang="en-US"/>
              <a:t>breakpoints (ECLIPSE)</a:t>
            </a:r>
            <a:r>
              <a:rPr lang="en-US" dirty="0"/>
              <a:t>			[</a:t>
            </a:r>
            <a:r>
              <a:rPr lang="en-US" dirty="0">
                <a:hlinkClick r:id="rId3"/>
              </a:rPr>
              <a:t>link</a:t>
            </a:r>
            <a:r>
              <a:rPr lang="en-US" dirty="0"/>
              <a:t>]</a:t>
            </a:r>
          </a:p>
          <a:p>
            <a:pPr marL="1371600" lvl="2" indent="-457200">
              <a:lnSpc>
                <a:spcPct val="120000"/>
              </a:lnSpc>
              <a:buFont typeface="+mj-lt"/>
              <a:buAutoNum type="arabicPeriod"/>
            </a:pPr>
            <a:r>
              <a:rPr lang="en-US" dirty="0"/>
              <a:t>Debug via printing 					[</a:t>
            </a:r>
            <a:r>
              <a:rPr lang="en-US" dirty="0">
                <a:hlinkClick r:id="rId4"/>
              </a:rPr>
              <a:t>link</a:t>
            </a:r>
            <a:r>
              <a:rPr lang="en-US" dirty="0"/>
              <a:t>: 1</a:t>
            </a:r>
            <a:r>
              <a:rPr lang="en-US" baseline="30000" dirty="0"/>
              <a:t>st</a:t>
            </a:r>
            <a:r>
              <a:rPr lang="en-US" dirty="0"/>
              <a:t> minute]</a:t>
            </a:r>
          </a:p>
          <a:p>
            <a:pPr marL="1371600" lvl="2" indent="-457200">
              <a:lnSpc>
                <a:spcPct val="120000"/>
              </a:lnSpc>
              <a:buFont typeface="+mj-lt"/>
              <a:buAutoNum type="arabicPeriod"/>
            </a:pPr>
            <a:r>
              <a:rPr lang="en-US" dirty="0"/>
              <a:t>Locate the line causing exception via disassembly	[</a:t>
            </a:r>
            <a:r>
              <a:rPr lang="en-US" dirty="0">
                <a:hlinkClick r:id="rId4"/>
              </a:rPr>
              <a:t>link</a:t>
            </a:r>
            <a:r>
              <a:rPr lang="en-US" dirty="0"/>
              <a:t>]</a:t>
            </a:r>
          </a:p>
          <a:p>
            <a:pPr lvl="2">
              <a:lnSpc>
                <a:spcPct val="120000"/>
              </a:lnSpc>
            </a:pPr>
            <a:endParaRPr lang="en-US" dirty="0"/>
          </a:p>
          <a:p>
            <a:pPr lvl="1">
              <a:lnSpc>
                <a:spcPct val="120000"/>
              </a:lnSpc>
            </a:pPr>
            <a:endParaRPr lang="en-US" dirty="0"/>
          </a:p>
        </p:txBody>
      </p:sp>
      <p:sp>
        <p:nvSpPr>
          <p:cNvPr id="4" name="Slide Number Placeholder 3"/>
          <p:cNvSpPr>
            <a:spLocks noGrp="1"/>
          </p:cNvSpPr>
          <p:nvPr>
            <p:ph type="sldNum" sz="quarter" idx="12"/>
          </p:nvPr>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090AD7CF-F0A2-4383-A038-D82EAAF254E2}" type="slidenum">
              <a:rPr kumimoji="0" lang="en-US" sz="1050" b="0" i="0" u="none" strike="noStrike" kern="1200" cap="none" spc="0" normalizeH="0" baseline="0" noProof="0" smtClean="0">
                <a:ln>
                  <a:noFill/>
                </a:ln>
                <a:solidFill>
                  <a:srgbClr val="FFFFFF"/>
                </a:solidFill>
                <a:effectLst/>
                <a:uLnTx/>
                <a:uFillTx/>
                <a:latin typeface="Arial"/>
                <a:ea typeface="+mn-ea"/>
                <a:cs typeface="+mn-cs"/>
              </a:rPr>
              <a:pPr marL="0" marR="0" lvl="0" indent="0" algn="r" defTabSz="457200" rtl="0" eaLnBrk="1" fontAlgn="base" latinLnBrk="0" hangingPunct="1">
                <a:lnSpc>
                  <a:spcPct val="100000"/>
                </a:lnSpc>
                <a:spcBef>
                  <a:spcPct val="0"/>
                </a:spcBef>
                <a:spcAft>
                  <a:spcPct val="0"/>
                </a:spcAft>
                <a:buClrTx/>
                <a:buSzTx/>
                <a:buFontTx/>
                <a:buNone/>
                <a:tabLst/>
                <a:defRPr/>
              </a:pPr>
              <a:t>69</a:t>
            </a:fld>
            <a:endParaRPr kumimoji="0" lang="en-US" sz="1050" b="0" i="0" u="none" strike="noStrike" kern="1200" cap="none" spc="0" normalizeH="0" baseline="0" noProof="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19769567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p:nvPr/>
        </p:nvSpPr>
        <p:spPr>
          <a:xfrm>
            <a:off x="609332" y="103401"/>
            <a:ext cx="10971010" cy="819615"/>
          </a:xfrm>
          <a:prstGeom prst="rect">
            <a:avLst/>
          </a:prstGeom>
          <a:noFill/>
          <a:ln>
            <a:noFill/>
          </a:ln>
        </p:spPr>
        <p:txBody>
          <a:bodyPr spcFirstLastPara="1"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mj-lt"/>
              <a:buNone/>
              <a:tabLst/>
              <a:defRPr/>
            </a:pPr>
            <a:r>
              <a:rPr lang="en-US" sz="5400" b="1" i="0" u="none" strike="noStrike" cap="none" noProof="0" dirty="0">
                <a:solidFill>
                  <a:schemeClr val="tx1"/>
                </a:solidFill>
                <a:effectLst/>
                <a:highlight>
                  <a:srgbClr val="C0C0C0"/>
                </a:highlight>
                <a:latin typeface="Calibri" panose="020F0502020204030204" pitchFamily="34" charset="0"/>
                <a:ea typeface="+mn-ea"/>
                <a:cs typeface="Arial" panose="020B0604020202020204" pitchFamily="34" charset="0"/>
                <a:sym typeface="Arial"/>
              </a:rPr>
              <a:t>Memory and Pointers</a:t>
            </a:r>
          </a:p>
        </p:txBody>
      </p:sp>
      <p:graphicFrame>
        <p:nvGraphicFramePr>
          <p:cNvPr id="75" name="Google Shape;75;p16"/>
          <p:cNvGraphicFramePr/>
          <p:nvPr>
            <p:extLst>
              <p:ext uri="{D42A27DB-BD31-4B8C-83A1-F6EECF244321}">
                <p14:modId xmlns:p14="http://schemas.microsoft.com/office/powerpoint/2010/main" val="2087266286"/>
              </p:ext>
            </p:extLst>
          </p:nvPr>
        </p:nvGraphicFramePr>
        <p:xfrm>
          <a:off x="609332" y="1730254"/>
          <a:ext cx="11582668" cy="4924726"/>
        </p:xfrm>
        <a:graphic>
          <a:graphicData uri="http://schemas.openxmlformats.org/drawingml/2006/table">
            <a:tbl>
              <a:tblPr>
                <a:noFill/>
              </a:tblPr>
              <a:tblGrid>
                <a:gridCol w="11582668">
                  <a:extLst>
                    <a:ext uri="{9D8B030D-6E8A-4147-A177-3AD203B41FA5}">
                      <a16:colId xmlns:a16="http://schemas.microsoft.com/office/drawing/2014/main" val="20000"/>
                    </a:ext>
                  </a:extLst>
                </a:gridCol>
              </a:tblGrid>
              <a:tr h="4924726">
                <a:tc>
                  <a:txBody>
                    <a:bodyPr/>
                    <a:lstStyle/>
                    <a:p>
                      <a:pPr marL="457200" marR="0" lvl="1" indent="-457200" algn="l" defTabSz="914400" rtl="0" eaLnBrk="1" fontAlgn="auto" latinLnBrk="0" hangingPunct="1">
                        <a:lnSpc>
                          <a:spcPct val="100000"/>
                        </a:lnSpc>
                        <a:spcBef>
                          <a:spcPts val="0"/>
                        </a:spcBef>
                        <a:spcAft>
                          <a:spcPts val="0"/>
                        </a:spcAft>
                        <a:buClr>
                          <a:srgbClr val="000000"/>
                        </a:buClr>
                        <a:buSzTx/>
                        <a:buFont typeface="+mj-lt"/>
                        <a:buAutoNum type="alphaLcPeriod"/>
                        <a:tabLst/>
                        <a:defRPr/>
                      </a:pPr>
                      <a:r>
                        <a:rPr kumimoji="0" lang="en-US" sz="3400" b="0" i="0" u="none" strike="noStrike" kern="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Arial" panose="020B0604020202020204" pitchFamily="34" charset="0"/>
                          <a:sym typeface="Arial"/>
                        </a:rPr>
                        <a:t>Why we need pointers?!</a:t>
                      </a:r>
                    </a:p>
                    <a:p>
                      <a:pPr marL="457200" marR="0" lvl="1" indent="-457200" algn="l" defTabSz="914400" rtl="0" eaLnBrk="1" fontAlgn="auto" latinLnBrk="0" hangingPunct="1">
                        <a:lnSpc>
                          <a:spcPct val="100000"/>
                        </a:lnSpc>
                        <a:spcBef>
                          <a:spcPts val="0"/>
                        </a:spcBef>
                        <a:spcAft>
                          <a:spcPts val="0"/>
                        </a:spcAft>
                        <a:buClr>
                          <a:srgbClr val="000000"/>
                        </a:buClr>
                        <a:buSzTx/>
                        <a:buFont typeface="+mj-lt"/>
                        <a:buAutoNum type="alphaLcPeriod"/>
                        <a:tabLst/>
                        <a:defRPr/>
                      </a:pPr>
                      <a:r>
                        <a:rPr kumimoji="0" lang="en-US" sz="3400" b="0" i="0" u="none" strike="noStrike" kern="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Arial" panose="020B0604020202020204" pitchFamily="34" charset="0"/>
                          <a:sym typeface="Arial"/>
                        </a:rPr>
                        <a:t>Pointers vs. Variables... </a:t>
                      </a:r>
                    </a:p>
                    <a:p>
                      <a:pPr marL="1147763" marR="0" lvl="2" indent="-457200" algn="l" defTabSz="914400" rtl="0" eaLnBrk="1" fontAlgn="auto" latinLnBrk="0" hangingPunct="1">
                        <a:lnSpc>
                          <a:spcPct val="150000"/>
                        </a:lnSpc>
                        <a:spcBef>
                          <a:spcPts val="0"/>
                        </a:spcBef>
                        <a:spcAft>
                          <a:spcPts val="0"/>
                        </a:spcAft>
                        <a:buClr>
                          <a:srgbClr val="000000"/>
                        </a:buClr>
                        <a:buSzTx/>
                        <a:buFont typeface="+mj-lt"/>
                        <a:buAutoNum type="romanLcPeriod"/>
                        <a:tabLst/>
                        <a:defRPr/>
                      </a:pPr>
                      <a:r>
                        <a:rPr kumimoji="0" lang="en-US" sz="2900" b="0" i="0" u="none" strike="noStrike" kern="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Arial" panose="020B0604020202020204" pitchFamily="34" charset="0"/>
                          <a:sym typeface="Arial"/>
                        </a:rPr>
                        <a:t>Definition </a:t>
                      </a:r>
                    </a:p>
                    <a:p>
                      <a:pPr marL="1147763" marR="0" lvl="2" indent="-457200" algn="l" defTabSz="914400" rtl="0" eaLnBrk="1" fontAlgn="auto" latinLnBrk="0" hangingPunct="1">
                        <a:lnSpc>
                          <a:spcPct val="150000"/>
                        </a:lnSpc>
                        <a:spcBef>
                          <a:spcPts val="0"/>
                        </a:spcBef>
                        <a:spcAft>
                          <a:spcPts val="0"/>
                        </a:spcAft>
                        <a:buClr>
                          <a:srgbClr val="000000"/>
                        </a:buClr>
                        <a:buSzTx/>
                        <a:buFont typeface="+mj-lt"/>
                        <a:buAutoNum type="romanLcPeriod"/>
                        <a:tabLst/>
                        <a:defRPr/>
                      </a:pPr>
                      <a:r>
                        <a:rPr kumimoji="0" lang="en-US" sz="2900" b="0" i="0" u="none" strike="noStrike" kern="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Arial" panose="020B0604020202020204" pitchFamily="34" charset="0"/>
                          <a:sym typeface="Arial"/>
                        </a:rPr>
                        <a:t>Data type &amp; size</a:t>
                      </a:r>
                    </a:p>
                    <a:p>
                      <a:pPr marL="1147763" marR="0" lvl="2" indent="-457200" algn="l" defTabSz="914400" rtl="0" eaLnBrk="1" fontAlgn="auto" latinLnBrk="0" hangingPunct="1">
                        <a:lnSpc>
                          <a:spcPct val="150000"/>
                        </a:lnSpc>
                        <a:spcBef>
                          <a:spcPts val="0"/>
                        </a:spcBef>
                        <a:spcAft>
                          <a:spcPts val="0"/>
                        </a:spcAft>
                        <a:buClr>
                          <a:srgbClr val="000000"/>
                        </a:buClr>
                        <a:buSzTx/>
                        <a:buFont typeface="+mj-lt"/>
                        <a:buAutoNum type="romanLcPeriod"/>
                        <a:tabLst/>
                        <a:defRPr/>
                      </a:pPr>
                      <a:r>
                        <a:rPr kumimoji="0" lang="en-US" sz="2900" b="0" i="0" u="none" strike="noStrike" kern="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Arial" panose="020B0604020202020204" pitchFamily="34" charset="0"/>
                          <a:sym typeface="Arial"/>
                        </a:rPr>
                        <a:t>Setting values</a:t>
                      </a:r>
                    </a:p>
                    <a:p>
                      <a:pPr marL="1147763" marR="0" lvl="2" indent="-457200" algn="l" defTabSz="914400" rtl="0" eaLnBrk="1" fontAlgn="auto" latinLnBrk="0" hangingPunct="1">
                        <a:lnSpc>
                          <a:spcPct val="150000"/>
                        </a:lnSpc>
                        <a:spcBef>
                          <a:spcPts val="0"/>
                        </a:spcBef>
                        <a:spcAft>
                          <a:spcPts val="0"/>
                        </a:spcAft>
                        <a:buClr>
                          <a:srgbClr val="000000"/>
                        </a:buClr>
                        <a:buSzTx/>
                        <a:buFont typeface="+mj-lt"/>
                        <a:buAutoNum type="romanLcPeriod"/>
                        <a:tabLst/>
                        <a:defRPr/>
                      </a:pPr>
                      <a:r>
                        <a:rPr kumimoji="0" lang="en-US" sz="2900" b="0" i="0" u="none" strike="noStrike" kern="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Arial" panose="020B0604020202020204" pitchFamily="34" charset="0"/>
                          <a:sym typeface="Arial"/>
                        </a:rPr>
                        <a:t>Incrementing…</a:t>
                      </a:r>
                    </a:p>
                    <a:p>
                      <a:pPr marL="1147763" marR="0" lvl="2" indent="-457200" algn="l" defTabSz="914400" rtl="0" eaLnBrk="1" fontAlgn="auto" latinLnBrk="0" hangingPunct="1">
                        <a:lnSpc>
                          <a:spcPct val="150000"/>
                        </a:lnSpc>
                        <a:spcBef>
                          <a:spcPts val="0"/>
                        </a:spcBef>
                        <a:spcAft>
                          <a:spcPts val="0"/>
                        </a:spcAft>
                        <a:buClr>
                          <a:srgbClr val="000000"/>
                        </a:buClr>
                        <a:buSzTx/>
                        <a:buFont typeface="+mj-lt"/>
                        <a:buAutoNum type="romanLcPeriod"/>
                        <a:tabLst/>
                        <a:defRPr/>
                      </a:pPr>
                      <a:r>
                        <a:rPr kumimoji="0" lang="en-US" sz="2900" b="0" i="0" u="none" strike="noStrike" kern="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Arial" panose="020B0604020202020204" pitchFamily="34" charset="0"/>
                          <a:sym typeface="Arial"/>
                        </a:rPr>
                        <a:t>Structure and accessing its members</a:t>
                      </a:r>
                    </a:p>
                  </a:txBody>
                  <a:tcPr marL="110570" marR="110570" marT="110570" marB="11057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p:cNvSpPr>
            <a:spLocks noGrp="1"/>
          </p:cNvSpPr>
          <p:nvPr>
            <p:ph type="sldNum" sz="quarter" idx="12"/>
          </p:nvPr>
        </p:nvSpPr>
        <p:spPr/>
        <p:txBody>
          <a:bodyPr/>
          <a:lstStyle/>
          <a:p>
            <a:fld id="{B6F15528-21DE-4FAA-801E-634DDDAF4B2B}" type="slidenum">
              <a:rPr lang="en-US" smtClean="0"/>
              <a:pPr/>
              <a:t>70</a:t>
            </a:fld>
            <a:endParaRPr lang="en-US"/>
          </a:p>
        </p:txBody>
      </p:sp>
      <p:pic>
        <p:nvPicPr>
          <p:cNvPr id="3" name="Picture 2">
            <a:extLst>
              <a:ext uri="{FF2B5EF4-FFF2-40B4-BE49-F238E27FC236}">
                <a16:creationId xmlns:a16="http://schemas.microsoft.com/office/drawing/2014/main" id="{E8C86442-C849-4D51-F308-B9A3F8FE2EC5}"/>
              </a:ext>
            </a:extLst>
          </p:cNvPr>
          <p:cNvPicPr>
            <a:picLocks noChangeAspect="1"/>
          </p:cNvPicPr>
          <p:nvPr/>
        </p:nvPicPr>
        <p:blipFill>
          <a:blip r:embed="rId2"/>
          <a:stretch>
            <a:fillRect/>
          </a:stretch>
        </p:blipFill>
        <p:spPr>
          <a:xfrm>
            <a:off x="1125508" y="3912632"/>
            <a:ext cx="10086975" cy="2309247"/>
          </a:xfrm>
          <a:prstGeom prst="rect">
            <a:avLst/>
          </a:prstGeom>
        </p:spPr>
      </p:pic>
      <p:pic>
        <p:nvPicPr>
          <p:cNvPr id="4" name="Picture 3">
            <a:extLst>
              <a:ext uri="{FF2B5EF4-FFF2-40B4-BE49-F238E27FC236}">
                <a16:creationId xmlns:a16="http://schemas.microsoft.com/office/drawing/2014/main" id="{7E0A9017-4887-9EC9-3D40-968DBAFC85E7}"/>
              </a:ext>
            </a:extLst>
          </p:cNvPr>
          <p:cNvPicPr>
            <a:picLocks noChangeAspect="1"/>
          </p:cNvPicPr>
          <p:nvPr/>
        </p:nvPicPr>
        <p:blipFill>
          <a:blip r:embed="rId3"/>
          <a:stretch>
            <a:fillRect/>
          </a:stretch>
        </p:blipFill>
        <p:spPr>
          <a:xfrm>
            <a:off x="1125508" y="1234130"/>
            <a:ext cx="10086975" cy="2309006"/>
          </a:xfrm>
          <a:prstGeom prst="rect">
            <a:avLst/>
          </a:prstGeom>
        </p:spPr>
      </p:pic>
      <p:sp>
        <p:nvSpPr>
          <p:cNvPr id="10" name="Title 1">
            <a:extLst>
              <a:ext uri="{FF2B5EF4-FFF2-40B4-BE49-F238E27FC236}">
                <a16:creationId xmlns:a16="http://schemas.microsoft.com/office/drawing/2014/main" id="{078F4BCA-7192-2740-7BE2-3AB6F307E104}"/>
              </a:ext>
            </a:extLst>
          </p:cNvPr>
          <p:cNvSpPr txBox="1">
            <a:spLocks/>
          </p:cNvSpPr>
          <p:nvPr/>
        </p:nvSpPr>
        <p:spPr>
          <a:xfrm>
            <a:off x="0" y="0"/>
            <a:ext cx="10660987" cy="1036638"/>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Where should I write the Code?</a:t>
            </a:r>
            <a:endParaRPr lang="ar-EG" sz="4000" dirty="0"/>
          </a:p>
        </p:txBody>
      </p:sp>
      <p:sp>
        <p:nvSpPr>
          <p:cNvPr id="18" name="TextBox 17">
            <a:extLst>
              <a:ext uri="{FF2B5EF4-FFF2-40B4-BE49-F238E27FC236}">
                <a16:creationId xmlns:a16="http://schemas.microsoft.com/office/drawing/2014/main" id="{9B5D9F43-FB30-64AE-0CEA-F39E6CC4EBAB}"/>
              </a:ext>
            </a:extLst>
          </p:cNvPr>
          <p:cNvSpPr txBox="1"/>
          <p:nvPr/>
        </p:nvSpPr>
        <p:spPr>
          <a:xfrm>
            <a:off x="1878072" y="530860"/>
            <a:ext cx="8920571" cy="400110"/>
          </a:xfrm>
          <a:prstGeom prst="rect">
            <a:avLst/>
          </a:prstGeom>
          <a:noFill/>
        </p:spPr>
        <p:txBody>
          <a:bodyPr wrap="square" rtlCol="1">
            <a:spAutoFit/>
          </a:bodyPr>
          <a:lstStyle/>
          <a:p>
            <a:r>
              <a:rPr lang="en-US" sz="2000" dirty="0"/>
              <a:t>There’re shortcut links that direct you to the function definition</a:t>
            </a:r>
            <a:endParaRPr lang="ar-EG" sz="2000" dirty="0"/>
          </a:p>
        </p:txBody>
      </p:sp>
      <p:sp>
        <p:nvSpPr>
          <p:cNvPr id="19" name="Down Arrow 5">
            <a:extLst>
              <a:ext uri="{FF2B5EF4-FFF2-40B4-BE49-F238E27FC236}">
                <a16:creationId xmlns:a16="http://schemas.microsoft.com/office/drawing/2014/main" id="{D8694940-0F37-1331-65F3-A0AB6681C86B}"/>
              </a:ext>
            </a:extLst>
          </p:cNvPr>
          <p:cNvSpPr/>
          <p:nvPr/>
        </p:nvSpPr>
        <p:spPr>
          <a:xfrm rot="4059418">
            <a:off x="2543585" y="839663"/>
            <a:ext cx="484632" cy="754819"/>
          </a:xfrm>
          <a:prstGeom prst="downArrow">
            <a:avLst>
              <a:gd name="adj1" fmla="val 38020"/>
              <a:gd name="adj2" fmla="val 52995"/>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ar-EG" dirty="0"/>
          </a:p>
        </p:txBody>
      </p:sp>
      <p:sp>
        <p:nvSpPr>
          <p:cNvPr id="20" name="TextBox 19">
            <a:extLst>
              <a:ext uri="{FF2B5EF4-FFF2-40B4-BE49-F238E27FC236}">
                <a16:creationId xmlns:a16="http://schemas.microsoft.com/office/drawing/2014/main" id="{4959351C-4445-ACDD-AEC7-0F1A8BEF53A1}"/>
              </a:ext>
            </a:extLst>
          </p:cNvPr>
          <p:cNvSpPr txBox="1"/>
          <p:nvPr/>
        </p:nvSpPr>
        <p:spPr>
          <a:xfrm>
            <a:off x="3061302" y="876301"/>
            <a:ext cx="2571833" cy="369332"/>
          </a:xfrm>
          <a:prstGeom prst="rect">
            <a:avLst/>
          </a:prstGeom>
          <a:noFill/>
        </p:spPr>
        <p:txBody>
          <a:bodyPr wrap="square" rtlCol="1">
            <a:spAutoFit/>
          </a:bodyPr>
          <a:lstStyle/>
          <a:p>
            <a:r>
              <a:rPr lang="en-US" dirty="0"/>
              <a:t>[1] Click on “Tasks” Tab</a:t>
            </a:r>
            <a:endParaRPr lang="ar-EG" dirty="0"/>
          </a:p>
        </p:txBody>
      </p:sp>
      <p:sp>
        <p:nvSpPr>
          <p:cNvPr id="21" name="Down Arrow 7">
            <a:extLst>
              <a:ext uri="{FF2B5EF4-FFF2-40B4-BE49-F238E27FC236}">
                <a16:creationId xmlns:a16="http://schemas.microsoft.com/office/drawing/2014/main" id="{A87FE7F9-8FB6-4B4C-2C50-D64F98B7A2F8}"/>
              </a:ext>
            </a:extLst>
          </p:cNvPr>
          <p:cNvSpPr/>
          <p:nvPr/>
        </p:nvSpPr>
        <p:spPr>
          <a:xfrm rot="1836352">
            <a:off x="5465197" y="921430"/>
            <a:ext cx="534610" cy="2232364"/>
          </a:xfrm>
          <a:prstGeom prst="downArrow">
            <a:avLst>
              <a:gd name="adj1" fmla="val 38020"/>
              <a:gd name="adj2" fmla="val 53330"/>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ar-EG" dirty="0"/>
          </a:p>
        </p:txBody>
      </p:sp>
      <p:sp>
        <p:nvSpPr>
          <p:cNvPr id="22" name="TextBox 21">
            <a:extLst>
              <a:ext uri="{FF2B5EF4-FFF2-40B4-BE49-F238E27FC236}">
                <a16:creationId xmlns:a16="http://schemas.microsoft.com/office/drawing/2014/main" id="{6759AAD7-719B-7655-0CDE-4F191DB7ADD7}"/>
              </a:ext>
            </a:extLst>
          </p:cNvPr>
          <p:cNvSpPr txBox="1"/>
          <p:nvPr/>
        </p:nvSpPr>
        <p:spPr>
          <a:xfrm>
            <a:off x="6254884" y="876301"/>
            <a:ext cx="4428633" cy="369332"/>
          </a:xfrm>
          <a:prstGeom prst="rect">
            <a:avLst/>
          </a:prstGeom>
          <a:noFill/>
        </p:spPr>
        <p:txBody>
          <a:bodyPr wrap="square" rtlCol="1">
            <a:spAutoFit/>
          </a:bodyPr>
          <a:lstStyle/>
          <a:p>
            <a:r>
              <a:rPr lang="en-US" dirty="0"/>
              <a:t>[2] Double Click on the required function</a:t>
            </a:r>
            <a:endParaRPr lang="ar-EG" dirty="0"/>
          </a:p>
        </p:txBody>
      </p:sp>
      <p:sp>
        <p:nvSpPr>
          <p:cNvPr id="23" name="TextBox 22">
            <a:extLst>
              <a:ext uri="{FF2B5EF4-FFF2-40B4-BE49-F238E27FC236}">
                <a16:creationId xmlns:a16="http://schemas.microsoft.com/office/drawing/2014/main" id="{249537DF-DF62-A6B4-29D7-C5CACCF470B5}"/>
              </a:ext>
            </a:extLst>
          </p:cNvPr>
          <p:cNvSpPr txBox="1"/>
          <p:nvPr/>
        </p:nvSpPr>
        <p:spPr>
          <a:xfrm>
            <a:off x="4706909" y="3543300"/>
            <a:ext cx="5766750" cy="369332"/>
          </a:xfrm>
          <a:prstGeom prst="rect">
            <a:avLst/>
          </a:prstGeom>
          <a:noFill/>
        </p:spPr>
        <p:txBody>
          <a:bodyPr wrap="square" rtlCol="1">
            <a:spAutoFit/>
          </a:bodyPr>
          <a:lstStyle/>
          <a:p>
            <a:r>
              <a:rPr lang="en-US" dirty="0"/>
              <a:t>[3] Function body, at which you should write the code</a:t>
            </a:r>
            <a:endParaRPr lang="ar-EG" dirty="0"/>
          </a:p>
        </p:txBody>
      </p:sp>
      <p:sp>
        <p:nvSpPr>
          <p:cNvPr id="24" name="Down Arrow 12">
            <a:extLst>
              <a:ext uri="{FF2B5EF4-FFF2-40B4-BE49-F238E27FC236}">
                <a16:creationId xmlns:a16="http://schemas.microsoft.com/office/drawing/2014/main" id="{3A6C1814-7ED8-0C84-8615-D04F91E2CD06}"/>
              </a:ext>
            </a:extLst>
          </p:cNvPr>
          <p:cNvSpPr/>
          <p:nvPr/>
        </p:nvSpPr>
        <p:spPr>
          <a:xfrm rot="4210381">
            <a:off x="3830015" y="3265272"/>
            <a:ext cx="484632" cy="1554197"/>
          </a:xfrm>
          <a:prstGeom prst="downArrow">
            <a:avLst>
              <a:gd name="adj1" fmla="val 38020"/>
              <a:gd name="adj2" fmla="val 52995"/>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ar-EG" dirty="0"/>
          </a:p>
        </p:txBody>
      </p:sp>
      <p:sp>
        <p:nvSpPr>
          <p:cNvPr id="25" name="Slide Number Placeholder 13">
            <a:extLst>
              <a:ext uri="{FF2B5EF4-FFF2-40B4-BE49-F238E27FC236}">
                <a16:creationId xmlns:a16="http://schemas.microsoft.com/office/drawing/2014/main" id="{67C88280-07B4-290B-E5DF-E281BBFAB5F9}"/>
              </a:ext>
            </a:extLst>
          </p:cNvPr>
          <p:cNvSpPr txBox="1">
            <a:spLocks/>
          </p:cNvSpPr>
          <p:nvPr/>
        </p:nvSpPr>
        <p:spPr>
          <a:xfrm>
            <a:off x="7678709" y="5392182"/>
            <a:ext cx="2353628"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6F15528-21DE-4FAA-801E-634DDDAF4B2B}" type="slidenum">
              <a:rPr lang="en-US" smtClean="0"/>
              <a:pPr/>
              <a:t>70</a:t>
            </a:fld>
            <a:endParaRPr lang="en-US"/>
          </a:p>
        </p:txBody>
      </p:sp>
      <p:sp>
        <p:nvSpPr>
          <p:cNvPr id="26" name="Rectangle: Rounded Corners 25">
            <a:extLst>
              <a:ext uri="{FF2B5EF4-FFF2-40B4-BE49-F238E27FC236}">
                <a16:creationId xmlns:a16="http://schemas.microsoft.com/office/drawing/2014/main" id="{1830647F-D823-CF4C-043C-70126D35B7D1}"/>
              </a:ext>
            </a:extLst>
          </p:cNvPr>
          <p:cNvSpPr/>
          <p:nvPr/>
        </p:nvSpPr>
        <p:spPr>
          <a:xfrm>
            <a:off x="1582708" y="1855233"/>
            <a:ext cx="4959429" cy="943249"/>
          </a:xfrm>
          <a:prstGeom prst="roundRect">
            <a:avLst/>
          </a:prstGeom>
          <a:solidFill>
            <a:srgbClr val="FFCC00">
              <a:alpha val="40000"/>
            </a:srgb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t>GIVEN</a:t>
            </a:r>
          </a:p>
        </p:txBody>
      </p:sp>
      <p:sp>
        <p:nvSpPr>
          <p:cNvPr id="27" name="Rectangle: Rounded Corners 26">
            <a:extLst>
              <a:ext uri="{FF2B5EF4-FFF2-40B4-BE49-F238E27FC236}">
                <a16:creationId xmlns:a16="http://schemas.microsoft.com/office/drawing/2014/main" id="{4E411A05-13EF-CD24-6E8D-2C783705D97D}"/>
              </a:ext>
            </a:extLst>
          </p:cNvPr>
          <p:cNvSpPr/>
          <p:nvPr/>
        </p:nvSpPr>
        <p:spPr>
          <a:xfrm>
            <a:off x="1582708" y="2827033"/>
            <a:ext cx="4959429" cy="716104"/>
          </a:xfrm>
          <a:prstGeom prst="roundRect">
            <a:avLst/>
          </a:prstGeom>
          <a:solidFill>
            <a:srgbClr val="FF3300">
              <a:alpha val="38824"/>
            </a:srgb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b="1" dirty="0"/>
              <a:t>REQUIRED</a:t>
            </a:r>
          </a:p>
        </p:txBody>
      </p:sp>
    </p:spTree>
    <p:extLst>
      <p:ext uri="{BB962C8B-B14F-4D97-AF65-F5344CB8AC3E}">
        <p14:creationId xmlns:p14="http://schemas.microsoft.com/office/powerpoint/2010/main" val="179723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6"/>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7"/>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22" presetClass="entr" presetSubtype="1"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up)">
                                      <p:cBhvr>
                                        <p:cTn id="29" dur="500"/>
                                        <p:tgtEl>
                                          <p:spTgt spid="21"/>
                                        </p:tgtEl>
                                      </p:cBhvr>
                                    </p:animEffec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22" presetClass="entr" presetSubtype="2"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right)">
                                      <p:cBhvr>
                                        <p:cTn id="35" dur="500"/>
                                        <p:tgtEl>
                                          <p:spTgt spid="24"/>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22" grpId="0"/>
      <p:bldP spid="23" grpId="0"/>
      <p:bldP spid="24" grpId="0" animBg="1"/>
      <p:bldP spid="26" grpId="0" animBg="1"/>
      <p:bldP spid="26" grpId="1" animBg="1"/>
      <p:bldP spid="27" grpId="0" animBg="1"/>
      <p:bldP spid="27"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Helper Ready Made Functions</a:t>
            </a:r>
            <a:endParaRPr lang="ar-EG" dirty="0"/>
          </a:p>
        </p:txBody>
      </p:sp>
      <p:sp>
        <p:nvSpPr>
          <p:cNvPr id="3" name="Content Placeholder 2"/>
          <p:cNvSpPr>
            <a:spLocks noGrp="1"/>
          </p:cNvSpPr>
          <p:nvPr>
            <p:ph idx="1"/>
          </p:nvPr>
        </p:nvSpPr>
        <p:spPr>
          <a:xfrm>
            <a:off x="1190624" y="1924050"/>
            <a:ext cx="10058400" cy="4202114"/>
          </a:xfrm>
        </p:spPr>
        <p:txBody>
          <a:bodyPr/>
          <a:lstStyle/>
          <a:p>
            <a:pPr marL="571500" indent="-571500">
              <a:lnSpc>
                <a:spcPct val="150000"/>
              </a:lnSpc>
              <a:buFont typeface="Wingdings" panose="05000000000000000000" pitchFamily="2" charset="2"/>
              <a:buChar char="Ø"/>
            </a:pPr>
            <a:r>
              <a:rPr lang="en-US" dirty="0"/>
              <a:t>Set of </a:t>
            </a:r>
            <a:r>
              <a:rPr lang="en-US" b="1" dirty="0"/>
              <a:t>ready-made LIST and string functions </a:t>
            </a:r>
            <a:r>
              <a:rPr lang="en-US" dirty="0"/>
              <a:t>are available to help you when writing your solution.</a:t>
            </a:r>
          </a:p>
          <a:p>
            <a:pPr marL="571500" indent="-571500">
              <a:lnSpc>
                <a:spcPct val="150000"/>
              </a:lnSpc>
              <a:buFont typeface="Wingdings" panose="05000000000000000000" pitchFamily="2" charset="2"/>
              <a:buChar char="Ø"/>
            </a:pPr>
            <a:r>
              <a:rPr lang="en-US" b="1" dirty="0"/>
              <a:t>Detailed description </a:t>
            </a:r>
            <a:r>
              <a:rPr lang="en-US" dirty="0"/>
              <a:t>can be found in this </a:t>
            </a:r>
            <a:r>
              <a:rPr lang="en-US" sz="2000" dirty="0">
                <a:hlinkClick r:id="rId2" action="ppaction://hlinkfile"/>
              </a:rPr>
              <a:t>document</a:t>
            </a:r>
            <a:r>
              <a:rPr lang="en-US" dirty="0">
                <a:solidFill>
                  <a:schemeClr val="tx1"/>
                </a:solidFill>
              </a:rPr>
              <a:t>.</a:t>
            </a:r>
            <a:endParaRPr lang="ar-EG" dirty="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71</a:t>
            </a:fld>
            <a:endParaRPr lang="en-US"/>
          </a:p>
        </p:txBody>
      </p:sp>
    </p:spTree>
    <p:extLst>
      <p:ext uri="{BB962C8B-B14F-4D97-AF65-F5344CB8AC3E}">
        <p14:creationId xmlns:p14="http://schemas.microsoft.com/office/powerpoint/2010/main" val="4436305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7772D-765F-870E-3632-73E0D2B68D0D}"/>
              </a:ext>
            </a:extLst>
          </p:cNvPr>
          <p:cNvSpPr>
            <a:spLocks noGrp="1"/>
          </p:cNvSpPr>
          <p:nvPr>
            <p:ph type="title"/>
          </p:nvPr>
        </p:nvSpPr>
        <p:spPr/>
        <p:txBody>
          <a:bodyPr/>
          <a:lstStyle/>
          <a:p>
            <a:r>
              <a:rPr lang="en-US" b="1" dirty="0"/>
              <a:t>Agenda</a:t>
            </a:r>
          </a:p>
        </p:txBody>
      </p:sp>
      <p:sp>
        <p:nvSpPr>
          <p:cNvPr id="3" name="Content Placeholder 2">
            <a:extLst>
              <a:ext uri="{FF2B5EF4-FFF2-40B4-BE49-F238E27FC236}">
                <a16:creationId xmlns:a16="http://schemas.microsoft.com/office/drawing/2014/main" id="{71A8471A-C9D0-5A9A-5A1E-FE77062D3413}"/>
              </a:ext>
            </a:extLst>
          </p:cNvPr>
          <p:cNvSpPr>
            <a:spLocks noGrp="1"/>
          </p:cNvSpPr>
          <p:nvPr>
            <p:ph idx="1"/>
          </p:nvPr>
        </p:nvSpPr>
        <p:spPr>
          <a:xfrm>
            <a:off x="1097280" y="1845733"/>
            <a:ext cx="10058400" cy="4488392"/>
          </a:xfrm>
        </p:spPr>
        <p:txBody>
          <a:bodyPr>
            <a:normAutofit/>
          </a:bodyPr>
          <a:lstStyle/>
          <a:p>
            <a:pPr>
              <a:buFont typeface="Wingdings" panose="05000000000000000000" pitchFamily="2" charset="2"/>
              <a:buChar char="§"/>
            </a:pPr>
            <a:r>
              <a:rPr lang="en-US" dirty="0">
                <a:solidFill>
                  <a:schemeClr val="bg1">
                    <a:lumMod val="65000"/>
                  </a:schemeClr>
                </a:solidFill>
              </a:rPr>
              <a:t>Logistics</a:t>
            </a:r>
          </a:p>
          <a:p>
            <a:pPr>
              <a:buFont typeface="Wingdings" panose="05000000000000000000" pitchFamily="2" charset="2"/>
              <a:buChar char="§"/>
            </a:pPr>
            <a:r>
              <a:rPr lang="en-US" dirty="0">
                <a:solidFill>
                  <a:schemeClr val="bg1">
                    <a:lumMod val="65000"/>
                  </a:schemeClr>
                </a:solidFill>
              </a:rPr>
              <a:t>Part 0: Prerequisites</a:t>
            </a:r>
          </a:p>
          <a:p>
            <a:pPr lvl="1">
              <a:buFont typeface="Wingdings" panose="05000000000000000000" pitchFamily="2" charset="2"/>
              <a:buChar char="§"/>
            </a:pPr>
            <a:r>
              <a:rPr lang="en-US" dirty="0">
                <a:solidFill>
                  <a:schemeClr val="bg1">
                    <a:lumMod val="65000"/>
                  </a:schemeClr>
                </a:solidFill>
              </a:rPr>
              <a:t>Pointers</a:t>
            </a:r>
          </a:p>
          <a:p>
            <a:pPr lvl="1">
              <a:buFont typeface="Wingdings" panose="05000000000000000000" pitchFamily="2" charset="2"/>
              <a:buChar char="§"/>
            </a:pPr>
            <a:r>
              <a:rPr lang="en-US" dirty="0">
                <a:solidFill>
                  <a:schemeClr val="bg1">
                    <a:lumMod val="65000"/>
                  </a:schemeClr>
                </a:solidFill>
              </a:rPr>
              <a:t>LISTs in FOS</a:t>
            </a:r>
          </a:p>
          <a:p>
            <a:pPr>
              <a:buFont typeface="Wingdings" panose="05000000000000000000" pitchFamily="2" charset="2"/>
              <a:buChar char="§"/>
            </a:pPr>
            <a:r>
              <a:rPr lang="en-US" dirty="0">
                <a:solidFill>
                  <a:schemeClr val="bg1">
                    <a:lumMod val="65000"/>
                  </a:schemeClr>
                </a:solidFill>
              </a:rPr>
              <a:t>Part 1: Play with Code!</a:t>
            </a:r>
          </a:p>
          <a:p>
            <a:pPr>
              <a:buFont typeface="Wingdings" panose="05000000000000000000" pitchFamily="2" charset="2"/>
              <a:buChar char="§"/>
            </a:pPr>
            <a:r>
              <a:rPr lang="en-US" dirty="0">
                <a:solidFill>
                  <a:schemeClr val="bg1">
                    <a:lumMod val="65000"/>
                  </a:schemeClr>
                </a:solidFill>
              </a:rPr>
              <a:t>Part 2: System Calls</a:t>
            </a:r>
          </a:p>
          <a:p>
            <a:pPr>
              <a:buFont typeface="Wingdings" panose="05000000000000000000" pitchFamily="2" charset="2"/>
              <a:buChar char="§"/>
            </a:pPr>
            <a:r>
              <a:rPr lang="en-US" dirty="0">
                <a:solidFill>
                  <a:schemeClr val="bg1">
                    <a:lumMod val="65000"/>
                  </a:schemeClr>
                </a:solidFill>
              </a:rPr>
              <a:t>Part 3: Dynamic Allocator</a:t>
            </a:r>
          </a:p>
          <a:p>
            <a:pPr>
              <a:buFont typeface="Wingdings" panose="05000000000000000000" pitchFamily="2" charset="2"/>
              <a:buChar char="§"/>
            </a:pPr>
            <a:r>
              <a:rPr lang="en-US" dirty="0">
                <a:solidFill>
                  <a:schemeClr val="bg1">
                    <a:lumMod val="65000"/>
                  </a:schemeClr>
                </a:solidFill>
              </a:rPr>
              <a:t>Part 4: Locks</a:t>
            </a:r>
          </a:p>
          <a:p>
            <a:pPr>
              <a:buFont typeface="Wingdings" panose="05000000000000000000" pitchFamily="2" charset="2"/>
              <a:buChar char="§"/>
            </a:pPr>
            <a:r>
              <a:rPr lang="en-US" dirty="0">
                <a:solidFill>
                  <a:schemeClr val="bg1">
                    <a:lumMod val="65000"/>
                  </a:schemeClr>
                </a:solidFill>
              </a:rPr>
              <a:t>Summary &amp; Quick Guide</a:t>
            </a:r>
          </a:p>
          <a:p>
            <a:pPr>
              <a:buFont typeface="Wingdings" panose="05000000000000000000" pitchFamily="2" charset="2"/>
              <a:buChar char="§"/>
            </a:pPr>
            <a:r>
              <a:rPr lang="en-US" dirty="0"/>
              <a:t>How to submit?</a:t>
            </a:r>
          </a:p>
        </p:txBody>
      </p:sp>
      <p:sp>
        <p:nvSpPr>
          <p:cNvPr id="4" name="Slide Number Placeholder 3">
            <a:extLst>
              <a:ext uri="{FF2B5EF4-FFF2-40B4-BE49-F238E27FC236}">
                <a16:creationId xmlns:a16="http://schemas.microsoft.com/office/drawing/2014/main" id="{50378EB8-E269-680F-9D36-3D32E91AF957}"/>
              </a:ext>
            </a:extLst>
          </p:cNvPr>
          <p:cNvSpPr>
            <a:spLocks noGrp="1"/>
          </p:cNvSpPr>
          <p:nvPr>
            <p:ph type="sldNum" sz="quarter" idx="12"/>
          </p:nvPr>
        </p:nvSpPr>
        <p:spPr/>
        <p:txBody>
          <a:bodyPr/>
          <a:lstStyle/>
          <a:p>
            <a:fld id="{090AD7CF-F0A2-4383-A038-D82EAAF254E2}" type="slidenum">
              <a:rPr lang="en-US" smtClean="0"/>
              <a:t>72</a:t>
            </a:fld>
            <a:endParaRPr lang="en-US"/>
          </a:p>
        </p:txBody>
      </p:sp>
      <p:pic>
        <p:nvPicPr>
          <p:cNvPr id="5" name="Picture 4">
            <a:extLst>
              <a:ext uri="{FF2B5EF4-FFF2-40B4-BE49-F238E27FC236}">
                <a16:creationId xmlns:a16="http://schemas.microsoft.com/office/drawing/2014/main" id="{11A8201A-DC27-9EA1-CA0F-C9CCB481B4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4076" y="0"/>
            <a:ext cx="837924" cy="837924"/>
          </a:xfrm>
          <a:prstGeom prst="rect">
            <a:avLst/>
          </a:prstGeom>
        </p:spPr>
      </p:pic>
    </p:spTree>
    <p:extLst>
      <p:ext uri="{BB962C8B-B14F-4D97-AF65-F5344CB8AC3E}">
        <p14:creationId xmlns:p14="http://schemas.microsoft.com/office/powerpoint/2010/main" val="34966857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155680" cy="812800"/>
          </a:xfrm>
        </p:spPr>
        <p:txBody>
          <a:bodyPr>
            <a:normAutofit/>
          </a:bodyPr>
          <a:lstStyle/>
          <a:p>
            <a:r>
              <a:rPr lang="en-US" dirty="0"/>
              <a:t>Submission Rules</a:t>
            </a:r>
            <a:endParaRPr lang="ar-EG" dirty="0"/>
          </a:p>
        </p:txBody>
      </p:sp>
      <p:sp>
        <p:nvSpPr>
          <p:cNvPr id="3" name="Content Placeholder 2"/>
          <p:cNvSpPr>
            <a:spLocks noGrp="1"/>
          </p:cNvSpPr>
          <p:nvPr>
            <p:ph idx="1"/>
          </p:nvPr>
        </p:nvSpPr>
        <p:spPr>
          <a:xfrm>
            <a:off x="0" y="812800"/>
            <a:ext cx="12192000" cy="6045200"/>
          </a:xfrm>
          <a:solidFill>
            <a:schemeClr val="bg1"/>
          </a:solidFill>
        </p:spPr>
        <p:txBody>
          <a:bodyPr>
            <a:normAutofit fontScale="92500" lnSpcReduction="10000"/>
          </a:bodyPr>
          <a:lstStyle/>
          <a:p>
            <a:pPr marL="0" indent="0" algn="ctr">
              <a:lnSpc>
                <a:spcPct val="110000"/>
              </a:lnSpc>
              <a:buNone/>
            </a:pPr>
            <a:r>
              <a:rPr lang="en-US" b="1" dirty="0">
                <a:solidFill>
                  <a:srgbClr val="C00000"/>
                </a:solidFill>
                <a:highlight>
                  <a:srgbClr val="FFFF00"/>
                </a:highlight>
              </a:rPr>
              <a:t>Read the following instructions as the code correction is done AUTOMATICALLY. Any violation in these rules will lead to 0 and, in this case, nothing could be happened.</a:t>
            </a:r>
          </a:p>
          <a:p>
            <a:pPr marL="0" indent="0">
              <a:lnSpc>
                <a:spcPct val="110000"/>
              </a:lnSpc>
              <a:buNone/>
            </a:pPr>
            <a:r>
              <a:rPr lang="en-US" b="1" u="sng" dirty="0">
                <a:solidFill>
                  <a:schemeClr val="tx1"/>
                </a:solidFill>
              </a:rPr>
              <a:t>First ensure the following that (</a:t>
            </a:r>
            <a:r>
              <a:rPr lang="en-US" b="1" u="sng" dirty="0">
                <a:solidFill>
                  <a:srgbClr val="FF0000"/>
                </a:solidFill>
              </a:rPr>
              <a:t>READ CAREFULLY</a:t>
            </a:r>
            <a:r>
              <a:rPr lang="en-US" b="1" u="sng" dirty="0">
                <a:solidFill>
                  <a:schemeClr val="tx1"/>
                </a:solidFill>
              </a:rPr>
              <a:t>):  </a:t>
            </a:r>
          </a:p>
          <a:p>
            <a:pPr marL="578358" lvl="1" indent="-285750">
              <a:lnSpc>
                <a:spcPct val="150000"/>
              </a:lnSpc>
            </a:pPr>
            <a:r>
              <a:rPr lang="en-US" dirty="0">
                <a:solidFill>
                  <a:schemeClr val="tx1"/>
                </a:solidFill>
              </a:rPr>
              <a:t>You tested each function in a </a:t>
            </a:r>
            <a:r>
              <a:rPr lang="en-US" b="1" dirty="0">
                <a:solidFill>
                  <a:srgbClr val="FF0000"/>
                </a:solidFill>
              </a:rPr>
              <a:t>FRESH RUN </a:t>
            </a:r>
            <a:r>
              <a:rPr lang="en-US" dirty="0">
                <a:solidFill>
                  <a:schemeClr val="tx1"/>
                </a:solidFill>
              </a:rPr>
              <a:t>and a congratulations message have been appeared.</a:t>
            </a:r>
          </a:p>
          <a:p>
            <a:pPr marL="578358" lvl="1" indent="-285750">
              <a:lnSpc>
                <a:spcPct val="150000"/>
              </a:lnSpc>
            </a:pPr>
            <a:r>
              <a:rPr lang="en-US" b="1" dirty="0">
                <a:solidFill>
                  <a:srgbClr val="FF0000"/>
                </a:solidFill>
              </a:rPr>
              <a:t>NO CODE with errors WILL BE CORRECTED</a:t>
            </a:r>
            <a:r>
              <a:rPr lang="en-US" dirty="0">
                <a:solidFill>
                  <a:schemeClr val="tx1"/>
                </a:solidFill>
              </a:rPr>
              <a:t>. So, CLEAN &amp; RUN your project several times before your submission.</a:t>
            </a:r>
          </a:p>
          <a:p>
            <a:pPr marL="578358" lvl="1" indent="-285750">
              <a:lnSpc>
                <a:spcPct val="150000"/>
              </a:lnSpc>
            </a:pPr>
            <a:r>
              <a:rPr lang="en-US" dirty="0">
                <a:solidFill>
                  <a:schemeClr val="tx1"/>
                </a:solidFill>
              </a:rPr>
              <a:t>You submitted </a:t>
            </a:r>
            <a:r>
              <a:rPr lang="en-US" b="1" dirty="0">
                <a:solidFill>
                  <a:srgbClr val="FF0000"/>
                </a:solidFill>
              </a:rPr>
              <a:t>BEFORE </a:t>
            </a:r>
            <a:r>
              <a:rPr lang="en-US" dirty="0">
                <a:solidFill>
                  <a:schemeClr val="tx1"/>
                </a:solidFill>
              </a:rPr>
              <a:t>the deadline by several hours to </a:t>
            </a:r>
            <a:r>
              <a:rPr lang="en-US" b="1" dirty="0">
                <a:solidFill>
                  <a:srgbClr val="FF0000"/>
                </a:solidFill>
              </a:rPr>
              <a:t>AVOID</a:t>
            </a:r>
            <a:r>
              <a:rPr lang="en-US" dirty="0">
                <a:solidFill>
                  <a:schemeClr val="tx1"/>
                </a:solidFill>
              </a:rPr>
              <a:t> any internet problems.</a:t>
            </a:r>
          </a:p>
          <a:p>
            <a:pPr marL="578358" lvl="1" indent="-285750">
              <a:lnSpc>
                <a:spcPct val="150000"/>
              </a:lnSpc>
            </a:pPr>
            <a:r>
              <a:rPr lang="en-US" b="1" dirty="0">
                <a:solidFill>
                  <a:srgbClr val="FF0000"/>
                </a:solidFill>
              </a:rPr>
              <a:t>DEADLINE: SAT of Week #5 (26/10 @11:59 PM)</a:t>
            </a:r>
            <a:endParaRPr lang="en-US" dirty="0">
              <a:solidFill>
                <a:schemeClr val="tx1"/>
              </a:solidFill>
            </a:endParaRPr>
          </a:p>
          <a:p>
            <a:pPr marL="578358" lvl="1" indent="-285750">
              <a:lnSpc>
                <a:spcPct val="150000"/>
              </a:lnSpc>
            </a:pPr>
            <a:r>
              <a:rPr lang="en-US" b="1" dirty="0">
                <a:solidFill>
                  <a:srgbClr val="FF0000"/>
                </a:solidFill>
              </a:rPr>
              <a:t>NO DELAYED submissions WILL BE ACCEPTED</a:t>
            </a:r>
            <a:r>
              <a:rPr lang="en-US" dirty="0">
                <a:solidFill>
                  <a:schemeClr val="tx1"/>
                </a:solidFill>
              </a:rPr>
              <a:t>.</a:t>
            </a:r>
          </a:p>
          <a:p>
            <a:pPr marL="578358" lvl="1" indent="-285750">
              <a:lnSpc>
                <a:spcPct val="150000"/>
              </a:lnSpc>
            </a:pPr>
            <a:r>
              <a:rPr lang="en-US" b="1" dirty="0">
                <a:solidFill>
                  <a:srgbClr val="FF0000"/>
                </a:solidFill>
              </a:rPr>
              <a:t>ONLY ONE person </a:t>
            </a:r>
            <a:r>
              <a:rPr lang="en-US" dirty="0">
                <a:solidFill>
                  <a:schemeClr val="tx1"/>
                </a:solidFill>
              </a:rPr>
              <a:t>from the team shall submit the code.</a:t>
            </a:r>
          </a:p>
          <a:p>
            <a:pPr marL="578358" lvl="1" indent="-285750">
              <a:lnSpc>
                <a:spcPct val="150000"/>
              </a:lnSpc>
            </a:pPr>
            <a:r>
              <a:rPr lang="en-US" dirty="0">
                <a:solidFill>
                  <a:schemeClr val="tx1"/>
                </a:solidFill>
              </a:rPr>
              <a:t>The </a:t>
            </a:r>
            <a:r>
              <a:rPr lang="en-US" b="1" dirty="0">
                <a:solidFill>
                  <a:srgbClr val="FF0000"/>
                </a:solidFill>
              </a:rPr>
              <a:t>TEAM </a:t>
            </a:r>
            <a:r>
              <a:rPr lang="en-US" dirty="0">
                <a:solidFill>
                  <a:srgbClr val="FF0000"/>
                </a:solidFill>
              </a:rPr>
              <a:t>#</a:t>
            </a:r>
            <a:r>
              <a:rPr lang="en-US" dirty="0">
                <a:solidFill>
                  <a:schemeClr val="tx1"/>
                </a:solidFill>
              </a:rPr>
              <a:t> </a:t>
            </a:r>
            <a:r>
              <a:rPr lang="en-US" b="1" dirty="0">
                <a:solidFill>
                  <a:srgbClr val="FF0000"/>
                </a:solidFill>
              </a:rPr>
              <a:t>MUST BE CORRECT</a:t>
            </a:r>
            <a:r>
              <a:rPr lang="en-US" dirty="0">
                <a:solidFill>
                  <a:schemeClr val="tx1"/>
                </a:solidFill>
              </a:rPr>
              <a:t>. </a:t>
            </a:r>
          </a:p>
          <a:p>
            <a:pPr marL="578358" lvl="1" indent="-285750">
              <a:lnSpc>
                <a:spcPct val="150000"/>
              </a:lnSpc>
            </a:pPr>
            <a:r>
              <a:rPr lang="en-US" b="1" dirty="0">
                <a:solidFill>
                  <a:srgbClr val="FF0000"/>
                </a:solidFill>
              </a:rPr>
              <a:t>DON’T take the FORM LINK FROM ANYONE</a:t>
            </a:r>
            <a:r>
              <a:rPr lang="en-US" dirty="0">
                <a:solidFill>
                  <a:schemeClr val="tx1"/>
                </a:solidFill>
              </a:rPr>
              <a:t>. OPEN the form from its </a:t>
            </a:r>
            <a:r>
              <a:rPr lang="en-US" dirty="0">
                <a:solidFill>
                  <a:schemeClr val="tx1"/>
                </a:solidFill>
                <a:hlinkClick r:id="rId2"/>
              </a:rPr>
              <a:t>LINK ONLY</a:t>
            </a:r>
            <a:r>
              <a:rPr lang="en-US" dirty="0">
                <a:solidFill>
                  <a:schemeClr val="tx1"/>
                </a:solidFill>
              </a:rPr>
              <a:t>. </a:t>
            </a:r>
            <a:r>
              <a:rPr lang="en-US" b="1" dirty="0">
                <a:solidFill>
                  <a:schemeClr val="tx1"/>
                </a:solidFill>
              </a:rPr>
              <a:t>Otherwise, your submission is AUTOMATICALLY CANCELLED by GOOGLE</a:t>
            </a:r>
            <a:r>
              <a:rPr lang="en-US" dirty="0">
                <a:solidFill>
                  <a:schemeClr val="tx1"/>
                </a:solidFill>
              </a:rPr>
              <a:t>.</a:t>
            </a:r>
          </a:p>
          <a:p>
            <a:pPr marL="578358" lvl="1" indent="-285750">
              <a:lnSpc>
                <a:spcPct val="150000"/>
              </a:lnSpc>
            </a:pPr>
            <a:r>
              <a:rPr lang="en-US" dirty="0">
                <a:solidFill>
                  <a:schemeClr val="tx1"/>
                </a:solidFill>
              </a:rPr>
              <a:t>You </a:t>
            </a:r>
            <a:r>
              <a:rPr lang="en-US" b="1" dirty="0">
                <a:solidFill>
                  <a:srgbClr val="FF0000"/>
                </a:solidFill>
              </a:rPr>
              <a:t>MUST RECEIVE A MAIL FROM GOOGLE with your submission after clicking submit</a:t>
            </a:r>
            <a:r>
              <a:rPr lang="en-US" dirty="0">
                <a:solidFill>
                  <a:schemeClr val="tx1"/>
                </a:solidFill>
              </a:rPr>
              <a:t>. If </a:t>
            </a:r>
            <a:r>
              <a:rPr lang="en-US" b="1" dirty="0">
                <a:solidFill>
                  <a:schemeClr val="tx1"/>
                </a:solidFill>
              </a:rPr>
              <a:t>nothing received, re-submit again to consider your submission</a:t>
            </a:r>
            <a:r>
              <a:rPr lang="en-US" dirty="0">
                <a:solidFill>
                  <a:schemeClr val="tx1"/>
                </a:solidFill>
              </a:rPr>
              <a:t>.</a:t>
            </a:r>
          </a:p>
          <a:p>
            <a:pPr marL="578358" lvl="1" indent="-285750">
              <a:lnSpc>
                <a:spcPct val="110000"/>
              </a:lnSpc>
            </a:pPr>
            <a:endParaRPr lang="en-US" dirty="0">
              <a:solidFill>
                <a:schemeClr val="tx1"/>
              </a:solidFill>
            </a:endParaRPr>
          </a:p>
          <a:p>
            <a:pPr marL="864108" lvl="1" indent="-571500">
              <a:lnSpc>
                <a:spcPct val="110000"/>
              </a:lnSpc>
              <a:buFont typeface="Wingdings" panose="05000000000000000000" pitchFamily="2" charset="2"/>
              <a:buChar char="Ø"/>
            </a:pPr>
            <a:endParaRPr lang="en-US" dirty="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73</a:t>
            </a:fld>
            <a:endParaRPr lang="en-US"/>
          </a:p>
        </p:txBody>
      </p:sp>
    </p:spTree>
    <p:extLst>
      <p:ext uri="{BB962C8B-B14F-4D97-AF65-F5344CB8AC3E}">
        <p14:creationId xmlns:p14="http://schemas.microsoft.com/office/powerpoint/2010/main" val="342908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EEB13EE-9EEA-0AAF-7C7A-A7AFEFA37324}"/>
              </a:ext>
            </a:extLst>
          </p:cNvPr>
          <p:cNvSpPr>
            <a:spLocks noGrp="1"/>
          </p:cNvSpPr>
          <p:nvPr>
            <p:ph type="sldNum" sz="quarter" idx="12"/>
          </p:nvPr>
        </p:nvSpPr>
        <p:spPr/>
        <p:txBody>
          <a:bodyPr/>
          <a:lstStyle/>
          <a:p>
            <a:fld id="{090AD7CF-F0A2-4383-A038-D82EAAF254E2}" type="slidenum">
              <a:rPr lang="en-US" smtClean="0"/>
              <a:t>74</a:t>
            </a:fld>
            <a:endParaRPr lang="en-US"/>
          </a:p>
        </p:txBody>
      </p:sp>
      <p:sp>
        <p:nvSpPr>
          <p:cNvPr id="2" name="Title 1">
            <a:extLst>
              <a:ext uri="{FF2B5EF4-FFF2-40B4-BE49-F238E27FC236}">
                <a16:creationId xmlns:a16="http://schemas.microsoft.com/office/drawing/2014/main" id="{2B80A8C4-2632-BB3B-7F5F-22CBEC13C961}"/>
              </a:ext>
            </a:extLst>
          </p:cNvPr>
          <p:cNvSpPr>
            <a:spLocks noGrp="1"/>
          </p:cNvSpPr>
          <p:nvPr>
            <p:ph type="title" idx="4294967295"/>
          </p:nvPr>
        </p:nvSpPr>
        <p:spPr>
          <a:xfrm>
            <a:off x="0" y="-7030"/>
            <a:ext cx="10242620" cy="760540"/>
          </a:xfrm>
        </p:spPr>
        <p:txBody>
          <a:bodyPr/>
          <a:lstStyle/>
          <a:p>
            <a:r>
              <a:rPr lang="en-US" dirty="0"/>
              <a:t>Submission Steps</a:t>
            </a:r>
          </a:p>
        </p:txBody>
      </p:sp>
      <p:sp>
        <p:nvSpPr>
          <p:cNvPr id="3" name="Content Placeholder 2">
            <a:extLst>
              <a:ext uri="{FF2B5EF4-FFF2-40B4-BE49-F238E27FC236}">
                <a16:creationId xmlns:a16="http://schemas.microsoft.com/office/drawing/2014/main" id="{3AA64208-A1A3-B69E-114D-6D8E264F7888}"/>
              </a:ext>
            </a:extLst>
          </p:cNvPr>
          <p:cNvSpPr>
            <a:spLocks noGrp="1"/>
          </p:cNvSpPr>
          <p:nvPr>
            <p:ph idx="4294967295"/>
          </p:nvPr>
        </p:nvSpPr>
        <p:spPr>
          <a:xfrm>
            <a:off x="0" y="883919"/>
            <a:ext cx="12192000" cy="5394961"/>
          </a:xfrm>
        </p:spPr>
        <p:txBody>
          <a:bodyPr>
            <a:normAutofit/>
          </a:bodyPr>
          <a:lstStyle/>
          <a:p>
            <a:pPr marL="171450" indent="-171450"/>
            <a:r>
              <a:rPr lang="en-US" b="1" u="sng" dirty="0"/>
              <a:t>STEPS to SUBMIT:</a:t>
            </a:r>
          </a:p>
          <a:p>
            <a:pPr marL="519113" lvl="1" indent="-342900">
              <a:lnSpc>
                <a:spcPct val="150000"/>
              </a:lnSpc>
              <a:buFont typeface="Wingdings" panose="05000000000000000000" pitchFamily="2" charset="2"/>
              <a:buChar char="Ø"/>
            </a:pPr>
            <a:r>
              <a:rPr lang="en-US" dirty="0">
                <a:solidFill>
                  <a:schemeClr val="tx1"/>
                </a:solidFill>
              </a:rPr>
              <a:t>Step 1: Clean &amp; run your code the last time to ensure that there are any errors.</a:t>
            </a:r>
          </a:p>
          <a:p>
            <a:pPr marL="519113" lvl="1" indent="-342900">
              <a:lnSpc>
                <a:spcPct val="150000"/>
              </a:lnSpc>
              <a:buFont typeface="Wingdings" panose="05000000000000000000" pitchFamily="2" charset="2"/>
              <a:buChar char="Ø"/>
            </a:pPr>
            <a:r>
              <a:rPr lang="en-US" dirty="0">
                <a:solidFill>
                  <a:schemeClr val="tx1"/>
                </a:solidFill>
              </a:rPr>
              <a:t>Step 2: Create a new folder and name it by your team number </a:t>
            </a:r>
            <a:r>
              <a:rPr lang="en-US" b="1" dirty="0">
                <a:solidFill>
                  <a:srgbClr val="FF0000"/>
                </a:solidFill>
              </a:rPr>
              <a:t>ONLY</a:t>
            </a:r>
            <a:r>
              <a:rPr lang="en-US" dirty="0">
                <a:solidFill>
                  <a:schemeClr val="tx1"/>
                </a:solidFill>
              </a:rPr>
              <a:t>. Example </a:t>
            </a:r>
            <a:r>
              <a:rPr lang="en-US" dirty="0">
                <a:solidFill>
                  <a:schemeClr val="tx1"/>
                </a:solidFill>
                <a:highlight>
                  <a:srgbClr val="00FF00"/>
                </a:highlight>
              </a:rPr>
              <a:t>1</a:t>
            </a:r>
            <a:r>
              <a:rPr lang="en-US" dirty="0">
                <a:solidFill>
                  <a:schemeClr val="tx1"/>
                </a:solidFill>
              </a:rPr>
              <a:t> or </a:t>
            </a:r>
            <a:r>
              <a:rPr lang="en-US" dirty="0">
                <a:solidFill>
                  <a:schemeClr val="tx1"/>
                </a:solidFill>
                <a:highlight>
                  <a:srgbClr val="00FF00"/>
                </a:highlight>
              </a:rPr>
              <a:t>95</a:t>
            </a:r>
            <a:r>
              <a:rPr lang="en-US" dirty="0">
                <a:solidFill>
                  <a:schemeClr val="tx1"/>
                </a:solidFill>
              </a:rPr>
              <a:t>. [</a:t>
            </a:r>
            <a:r>
              <a:rPr lang="en-US" b="1" dirty="0">
                <a:solidFill>
                  <a:srgbClr val="FF0000"/>
                </a:solidFill>
              </a:rPr>
              <a:t>ANY extra chars will lead to 0</a:t>
            </a:r>
            <a:r>
              <a:rPr lang="en-US" dirty="0">
                <a:solidFill>
                  <a:schemeClr val="tx1"/>
                </a:solidFill>
              </a:rPr>
              <a:t>].</a:t>
            </a:r>
          </a:p>
          <a:p>
            <a:pPr marL="519113" lvl="1" indent="-342900">
              <a:lnSpc>
                <a:spcPct val="150000"/>
              </a:lnSpc>
              <a:buFont typeface="Wingdings" panose="05000000000000000000" pitchFamily="2" charset="2"/>
              <a:buChar char="Ø"/>
            </a:pPr>
            <a:r>
              <a:rPr lang="en-US" dirty="0">
                <a:solidFill>
                  <a:schemeClr val="tx1"/>
                </a:solidFill>
              </a:rPr>
              <a:t>Step 3: </a:t>
            </a:r>
            <a:r>
              <a:rPr lang="en-US" b="1" dirty="0">
                <a:solidFill>
                  <a:schemeClr val="tx1"/>
                </a:solidFill>
              </a:rPr>
              <a:t>DELETE</a:t>
            </a:r>
            <a:r>
              <a:rPr lang="en-US" dirty="0">
                <a:solidFill>
                  <a:schemeClr val="tx1"/>
                </a:solidFill>
              </a:rPr>
              <a:t> the “</a:t>
            </a:r>
            <a:r>
              <a:rPr lang="en-US" b="1" dirty="0">
                <a:solidFill>
                  <a:schemeClr val="tx1"/>
                </a:solidFill>
              </a:rPr>
              <a:t>obj</a:t>
            </a:r>
            <a:r>
              <a:rPr lang="en-US" dirty="0">
                <a:solidFill>
                  <a:schemeClr val="tx1"/>
                </a:solidFill>
              </a:rPr>
              <a:t>” folder from the “</a:t>
            </a:r>
            <a:r>
              <a:rPr lang="en-US" dirty="0"/>
              <a:t>FOS_PROJECT_2024_Template”</a:t>
            </a:r>
            <a:endParaRPr lang="en-US" dirty="0">
              <a:solidFill>
                <a:schemeClr val="tx1"/>
              </a:solidFill>
            </a:endParaRPr>
          </a:p>
          <a:p>
            <a:pPr marL="519113" lvl="1" indent="-342900">
              <a:lnSpc>
                <a:spcPct val="150000"/>
              </a:lnSpc>
              <a:buFont typeface="Wingdings" panose="05000000000000000000" pitchFamily="2" charset="2"/>
              <a:buChar char="Ø"/>
            </a:pPr>
            <a:r>
              <a:rPr lang="en-US" dirty="0">
                <a:solidFill>
                  <a:schemeClr val="tx1"/>
                </a:solidFill>
              </a:rPr>
              <a:t>Step 4: PASTE the “</a:t>
            </a:r>
            <a:r>
              <a:rPr lang="en-US" dirty="0"/>
              <a:t>FOS_PROJECT_2024_Template” </a:t>
            </a:r>
            <a:r>
              <a:rPr lang="en-US" u="none" dirty="0">
                <a:solidFill>
                  <a:schemeClr val="tx1"/>
                </a:solidFill>
              </a:rPr>
              <a:t>in the folder created in step #2.</a:t>
            </a:r>
          </a:p>
          <a:p>
            <a:pPr marL="519113" lvl="1" indent="-342900">
              <a:lnSpc>
                <a:spcPct val="150000"/>
              </a:lnSpc>
              <a:buFont typeface="Wingdings" panose="05000000000000000000" pitchFamily="2" charset="2"/>
              <a:buChar char="Ø"/>
            </a:pPr>
            <a:r>
              <a:rPr lang="en-US" dirty="0">
                <a:solidFill>
                  <a:schemeClr val="tx1"/>
                </a:solidFill>
              </a:rPr>
              <a:t>Step 5: Zip the created new folder. Its name shall be like </a:t>
            </a:r>
            <a:r>
              <a:rPr lang="en-US" b="1" dirty="0">
                <a:solidFill>
                  <a:schemeClr val="tx1"/>
                </a:solidFill>
                <a:highlight>
                  <a:srgbClr val="00FF00"/>
                </a:highlight>
              </a:rPr>
              <a:t>[num of your team.zip]</a:t>
            </a:r>
            <a:r>
              <a:rPr lang="en-US" dirty="0">
                <a:solidFill>
                  <a:schemeClr val="tx1"/>
                </a:solidFill>
              </a:rPr>
              <a:t>. [</a:t>
            </a:r>
            <a:r>
              <a:rPr lang="en-US" b="1" dirty="0">
                <a:solidFill>
                  <a:srgbClr val="FF0000"/>
                </a:solidFill>
              </a:rPr>
              <a:t>ANY extra chars will lead to ZERO</a:t>
            </a:r>
            <a:r>
              <a:rPr lang="en-US" dirty="0">
                <a:solidFill>
                  <a:schemeClr val="tx1"/>
                </a:solidFill>
              </a:rPr>
              <a:t>].</a:t>
            </a:r>
          </a:p>
          <a:p>
            <a:pPr marL="519113" lvl="1" indent="-342900">
              <a:lnSpc>
                <a:spcPct val="150000"/>
              </a:lnSpc>
              <a:buFont typeface="Wingdings" panose="05000000000000000000" pitchFamily="2" charset="2"/>
              <a:buChar char="Ø"/>
            </a:pPr>
            <a:r>
              <a:rPr lang="en-US" dirty="0">
                <a:solidFill>
                  <a:schemeClr val="tx1"/>
                </a:solidFill>
              </a:rPr>
              <a:t>Step 6: Open the form from </a:t>
            </a:r>
            <a:r>
              <a:rPr lang="en-US" b="1" dirty="0">
                <a:solidFill>
                  <a:schemeClr val="tx1"/>
                </a:solidFill>
                <a:hlinkClick r:id="rId2"/>
              </a:rPr>
              <a:t>HERE</a:t>
            </a:r>
            <a:r>
              <a:rPr lang="en-US" b="1" dirty="0">
                <a:solidFill>
                  <a:schemeClr val="tx1"/>
                </a:solidFill>
              </a:rPr>
              <a:t>.</a:t>
            </a:r>
          </a:p>
          <a:p>
            <a:pPr marL="519113" lvl="1" indent="-342900">
              <a:lnSpc>
                <a:spcPct val="150000"/>
              </a:lnSpc>
              <a:buFont typeface="Wingdings" panose="05000000000000000000" pitchFamily="2" charset="2"/>
              <a:buChar char="Ø"/>
            </a:pPr>
            <a:r>
              <a:rPr lang="en-US" dirty="0">
                <a:solidFill>
                  <a:schemeClr val="tx1"/>
                </a:solidFill>
              </a:rPr>
              <a:t>Step 7: Fill your team’s info .. Any wrong information will cancel your submission, revise them well.</a:t>
            </a:r>
          </a:p>
          <a:p>
            <a:pPr marL="519113" lvl="1" indent="-342900">
              <a:lnSpc>
                <a:spcPct val="150000"/>
              </a:lnSpc>
              <a:buFont typeface="Wingdings" panose="05000000000000000000" pitchFamily="2" charset="2"/>
              <a:buChar char="Ø"/>
            </a:pPr>
            <a:r>
              <a:rPr lang="en-US" dirty="0">
                <a:solidFill>
                  <a:schemeClr val="tx1"/>
                </a:solidFill>
              </a:rPr>
              <a:t>Step 8: Upload the zipped folder in step 5 to the form in its field.</a:t>
            </a:r>
          </a:p>
          <a:p>
            <a:pPr marL="519113" lvl="1" indent="-342900">
              <a:lnSpc>
                <a:spcPct val="150000"/>
              </a:lnSpc>
              <a:buFont typeface="Wingdings" panose="05000000000000000000" pitchFamily="2" charset="2"/>
              <a:buChar char="Ø"/>
            </a:pPr>
            <a:r>
              <a:rPr lang="en-US" dirty="0">
                <a:solidFill>
                  <a:schemeClr val="tx1"/>
                </a:solidFill>
              </a:rPr>
              <a:t>Step 9: MUST RECEIVE A MAIL from GOOGLE with your submission, otherwise re-submit again.</a:t>
            </a:r>
          </a:p>
        </p:txBody>
      </p:sp>
    </p:spTree>
    <p:extLst>
      <p:ext uri="{BB962C8B-B14F-4D97-AF65-F5344CB8AC3E}">
        <p14:creationId xmlns:p14="http://schemas.microsoft.com/office/powerpoint/2010/main" val="137276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ChangeArrowheads="1"/>
          </p:cNvSpPr>
          <p:nvPr/>
        </p:nvSpPr>
        <p:spPr bwMode="auto">
          <a:xfrm>
            <a:off x="2667000" y="1295400"/>
            <a:ext cx="6934200" cy="2116138"/>
          </a:xfrm>
          <a:prstGeom prst="rect">
            <a:avLst/>
          </a:prstGeom>
          <a:noFill/>
          <a:ln w="12700" cap="sq">
            <a:noFill/>
            <a:miter lim="800000"/>
            <a:headEnd type="none" w="sm" len="sm"/>
            <a:tailEnd type="none" w="sm" len="sm"/>
          </a:ln>
        </p:spPr>
        <p:txBody>
          <a:bodyPr anchor="ctr"/>
          <a:lstStyle/>
          <a:p>
            <a:pPr algn="ctr" eaLnBrk="0" hangingPunct="0"/>
            <a:r>
              <a:rPr lang="en-US" sz="4400" dirty="0">
                <a:solidFill>
                  <a:schemeClr val="tx2"/>
                </a:solidFill>
              </a:rPr>
              <a:t>Thank you for your care…</a:t>
            </a:r>
          </a:p>
          <a:p>
            <a:pPr algn="ctr" eaLnBrk="0" hangingPunct="0">
              <a:lnSpc>
                <a:spcPct val="200000"/>
              </a:lnSpc>
            </a:pPr>
            <a:r>
              <a:rPr lang="en-US" sz="2800" dirty="0">
                <a:solidFill>
                  <a:schemeClr val="tx2"/>
                </a:solidFill>
              </a:rPr>
              <a:t>Enjoy </a:t>
            </a:r>
            <a:r>
              <a:rPr lang="en-US" sz="2800" b="1" dirty="0">
                <a:solidFill>
                  <a:schemeClr val="tx2"/>
                </a:solidFill>
              </a:rPr>
              <a:t>making </a:t>
            </a:r>
            <a:r>
              <a:rPr lang="en-US" sz="2800" dirty="0">
                <a:solidFill>
                  <a:schemeClr val="tx2"/>
                </a:solidFill>
              </a:rPr>
              <a:t>your </a:t>
            </a:r>
            <a:r>
              <a:rPr lang="en-US" sz="2800" b="1" dirty="0">
                <a:solidFill>
                  <a:srgbClr val="FF0000"/>
                </a:solidFill>
              </a:rPr>
              <a:t>own FOS </a:t>
            </a:r>
            <a:r>
              <a:rPr lang="en-US" sz="2800" b="1" dirty="0">
                <a:solidFill>
                  <a:srgbClr val="FF0000"/>
                </a:solidFill>
                <a:sym typeface="Wingdings" pitchFamily="2" charset="2"/>
              </a:rPr>
              <a:t></a:t>
            </a:r>
            <a:endParaRPr lang="en-US" sz="2800" b="1" dirty="0">
              <a:solidFill>
                <a:srgbClr val="FF0000"/>
              </a:solidFill>
            </a:endParaRPr>
          </a:p>
        </p:txBody>
      </p:sp>
      <p:pic>
        <p:nvPicPr>
          <p:cNvPr id="38915" name="Picture 7" descr="girls"/>
          <p:cNvPicPr>
            <a:picLocks noChangeAspect="1" noChangeArrowheads="1" noCrop="1"/>
          </p:cNvPicPr>
          <p:nvPr/>
        </p:nvPicPr>
        <p:blipFill>
          <a:blip r:embed="rId3" cstate="print"/>
          <a:srcRect/>
          <a:stretch>
            <a:fillRect/>
          </a:stretch>
        </p:blipFill>
        <p:spPr bwMode="auto">
          <a:xfrm>
            <a:off x="5181600" y="3429000"/>
            <a:ext cx="2317750" cy="23177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75</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8" name="Google Shape;258;p37"/>
          <p:cNvSpPr txBox="1">
            <a:spLocks noGrp="1"/>
          </p:cNvSpPr>
          <p:nvPr>
            <p:ph type="body" idx="3"/>
          </p:nvPr>
        </p:nvSpPr>
        <p:spPr>
          <a:xfrm>
            <a:off x="609792" y="1390226"/>
            <a:ext cx="5181419" cy="628178"/>
          </a:xfrm>
          <a:prstGeom prst="rect">
            <a:avLst/>
          </a:prstGeom>
          <a:solidFill>
            <a:srgbClr val="E69138"/>
          </a:solidFill>
        </p:spPr>
        <p:txBody>
          <a:bodyPr spcFirstLastPara="1" vert="horz" wrap="square" lIns="91421" tIns="45699" rIns="91421" bIns="45699" rtlCol="0" anchor="t" anchorCtr="0">
            <a:noAutofit/>
          </a:bodyPr>
          <a:lstStyle/>
          <a:p>
            <a:pPr marL="0" indent="0" algn="ctr"/>
            <a:r>
              <a:rPr lang="en-US" sz="2500" dirty="0"/>
              <a:t>Pointers</a:t>
            </a:r>
            <a:endParaRPr sz="2500" dirty="0"/>
          </a:p>
        </p:txBody>
      </p:sp>
      <p:sp>
        <p:nvSpPr>
          <p:cNvPr id="259" name="Google Shape;259;p37"/>
          <p:cNvSpPr txBox="1">
            <a:spLocks noGrp="1"/>
          </p:cNvSpPr>
          <p:nvPr>
            <p:ph type="body" idx="4"/>
          </p:nvPr>
        </p:nvSpPr>
        <p:spPr>
          <a:xfrm>
            <a:off x="6400789" y="1390226"/>
            <a:ext cx="5181419" cy="628178"/>
          </a:xfrm>
          <a:prstGeom prst="rect">
            <a:avLst/>
          </a:prstGeom>
          <a:solidFill>
            <a:srgbClr val="6AA84F"/>
          </a:solidFill>
        </p:spPr>
        <p:txBody>
          <a:bodyPr spcFirstLastPara="1" vert="horz" wrap="square" lIns="91421" tIns="45699" rIns="91421" bIns="45699" rtlCol="0" anchor="t" anchorCtr="0">
            <a:noAutofit/>
          </a:bodyPr>
          <a:lstStyle/>
          <a:p>
            <a:pPr marL="0" indent="0" algn="ctr"/>
            <a:r>
              <a:rPr lang="en-US" sz="2500" dirty="0"/>
              <a:t>Variables</a:t>
            </a:r>
            <a:endParaRPr sz="2500" dirty="0"/>
          </a:p>
        </p:txBody>
      </p:sp>
      <p:sp>
        <p:nvSpPr>
          <p:cNvPr id="4" name="Google Shape;87;p18">
            <a:extLst>
              <a:ext uri="{FF2B5EF4-FFF2-40B4-BE49-F238E27FC236}">
                <a16:creationId xmlns:a16="http://schemas.microsoft.com/office/drawing/2014/main" id="{56DE6AD8-B8ED-7CBB-EF3E-1B4B81A5A9C2}"/>
              </a:ext>
            </a:extLst>
          </p:cNvPr>
          <p:cNvSpPr txBox="1"/>
          <p:nvPr/>
        </p:nvSpPr>
        <p:spPr>
          <a:xfrm>
            <a:off x="611198" y="-38572"/>
            <a:ext cx="10971010" cy="1079398"/>
          </a:xfrm>
          <a:prstGeom prst="rect">
            <a:avLst/>
          </a:prstGeom>
          <a:noFill/>
          <a:ln>
            <a:noFill/>
          </a:ln>
        </p:spPr>
        <p:txBody>
          <a:bodyPr spcFirstLastPara="1" wrap="square" lIns="0" tIns="0" rIns="0" bIns="0" anchor="ctr" anchorCtr="0">
            <a:spAutoFit/>
          </a:bodyPr>
          <a:lstStyle/>
          <a:p>
            <a:pPr marL="552938" algn="ctr"/>
            <a:r>
              <a:rPr lang="en-US" sz="3507" b="1" dirty="0"/>
              <a:t>Pointer vs Variables:</a:t>
            </a:r>
          </a:p>
          <a:p>
            <a:pPr marL="552938" algn="ctr"/>
            <a:r>
              <a:rPr lang="en-US" sz="3507" b="1" dirty="0"/>
              <a:t>Definition</a:t>
            </a:r>
          </a:p>
        </p:txBody>
      </p:sp>
      <p:sp>
        <p:nvSpPr>
          <p:cNvPr id="12" name="Google Shape;117;p23">
            <a:extLst>
              <a:ext uri="{FF2B5EF4-FFF2-40B4-BE49-F238E27FC236}">
                <a16:creationId xmlns:a16="http://schemas.microsoft.com/office/drawing/2014/main" id="{85CAA924-F29D-E466-6E89-4799A2D11DF6}"/>
              </a:ext>
            </a:extLst>
          </p:cNvPr>
          <p:cNvSpPr/>
          <p:nvPr/>
        </p:nvSpPr>
        <p:spPr>
          <a:xfrm>
            <a:off x="609792" y="2367774"/>
            <a:ext cx="5181419" cy="4154778"/>
          </a:xfrm>
          <a:prstGeom prst="roundRect">
            <a:avLst>
              <a:gd name="adj" fmla="val 16667"/>
            </a:avLst>
          </a:prstGeom>
          <a:solidFill>
            <a:srgbClr val="FFFFFF"/>
          </a:solidFill>
          <a:ln w="19050" cap="flat" cmpd="sng">
            <a:solidFill>
              <a:srgbClr val="1CADE4"/>
            </a:solidFill>
            <a:prstDash val="solid"/>
            <a:round/>
            <a:headEnd type="none" w="sm" len="sm"/>
            <a:tailEnd type="none" w="sm" len="sm"/>
          </a:ln>
        </p:spPr>
        <p:txBody>
          <a:bodyPr spcFirstLastPara="1" wrap="square" lIns="110570" tIns="55270" rIns="110570" bIns="55270" anchor="ctr" anchorCtr="0">
            <a:noAutofit/>
          </a:bodyPr>
          <a:lstStyle/>
          <a:p>
            <a:pPr marL="0" lvl="1" algn="ctr">
              <a:buClr>
                <a:schemeClr val="dk1"/>
              </a:buClr>
              <a:buSzPts val="1600"/>
            </a:pPr>
            <a:r>
              <a:rPr lang="en-US" sz="5442" dirty="0">
                <a:solidFill>
                  <a:schemeClr val="hlink"/>
                </a:solidFill>
                <a:highlight>
                  <a:schemeClr val="lt1"/>
                </a:highlight>
                <a:latin typeface="Consolas"/>
                <a:ea typeface="Consolas"/>
                <a:cs typeface="Consolas"/>
                <a:sym typeface="Consolas"/>
              </a:rPr>
              <a:t>char</a:t>
            </a:r>
            <a:r>
              <a:rPr lang="en-US" sz="5442" dirty="0">
                <a:solidFill>
                  <a:schemeClr val="dk1"/>
                </a:solidFill>
                <a:highlight>
                  <a:schemeClr val="lt1"/>
                </a:highlight>
                <a:latin typeface="Consolas"/>
                <a:ea typeface="Consolas"/>
                <a:cs typeface="Consolas"/>
                <a:sym typeface="Consolas"/>
              </a:rPr>
              <a:t> *</a:t>
            </a:r>
            <a:r>
              <a:rPr lang="en-US" sz="5442" dirty="0" err="1">
                <a:solidFill>
                  <a:schemeClr val="dk1"/>
                </a:solidFill>
                <a:highlight>
                  <a:schemeClr val="lt1"/>
                </a:highlight>
                <a:latin typeface="Consolas"/>
                <a:ea typeface="Consolas"/>
                <a:cs typeface="Consolas"/>
                <a:sym typeface="Consolas"/>
              </a:rPr>
              <a:t>ptr</a:t>
            </a:r>
            <a:r>
              <a:rPr lang="en-US" sz="5442" dirty="0">
                <a:solidFill>
                  <a:schemeClr val="dk1"/>
                </a:solidFill>
                <a:highlight>
                  <a:schemeClr val="lt1"/>
                </a:highlight>
                <a:latin typeface="Consolas"/>
                <a:ea typeface="Consolas"/>
                <a:cs typeface="Consolas"/>
                <a:sym typeface="Consolas"/>
              </a:rPr>
              <a:t>;</a:t>
            </a:r>
            <a:endParaRPr lang="en-US" sz="5442" dirty="0">
              <a:solidFill>
                <a:srgbClr val="008000"/>
              </a:solidFill>
              <a:highlight>
                <a:schemeClr val="lt1"/>
              </a:highlight>
              <a:latin typeface="Consolas"/>
              <a:ea typeface="Consolas"/>
              <a:cs typeface="Consolas"/>
              <a:sym typeface="Consolas"/>
            </a:endParaRPr>
          </a:p>
        </p:txBody>
      </p:sp>
      <p:sp>
        <p:nvSpPr>
          <p:cNvPr id="13" name="Google Shape;117;p23">
            <a:extLst>
              <a:ext uri="{FF2B5EF4-FFF2-40B4-BE49-F238E27FC236}">
                <a16:creationId xmlns:a16="http://schemas.microsoft.com/office/drawing/2014/main" id="{E3D7B570-A379-06A6-FE99-BCA264257E9C}"/>
              </a:ext>
            </a:extLst>
          </p:cNvPr>
          <p:cNvSpPr/>
          <p:nvPr/>
        </p:nvSpPr>
        <p:spPr>
          <a:xfrm>
            <a:off x="6400789" y="2367774"/>
            <a:ext cx="5181419" cy="4154778"/>
          </a:xfrm>
          <a:prstGeom prst="roundRect">
            <a:avLst>
              <a:gd name="adj" fmla="val 16667"/>
            </a:avLst>
          </a:prstGeom>
          <a:solidFill>
            <a:srgbClr val="FFFFFF"/>
          </a:solidFill>
          <a:ln w="19050" cap="flat" cmpd="sng">
            <a:solidFill>
              <a:srgbClr val="1CADE4"/>
            </a:solidFill>
            <a:prstDash val="solid"/>
            <a:round/>
            <a:headEnd type="none" w="sm" len="sm"/>
            <a:tailEnd type="none" w="sm" len="sm"/>
          </a:ln>
        </p:spPr>
        <p:txBody>
          <a:bodyPr spcFirstLastPara="1" wrap="square" lIns="110570" tIns="55270" rIns="110570" bIns="55270" anchor="ctr" anchorCtr="0">
            <a:noAutofit/>
          </a:bodyPr>
          <a:lstStyle/>
          <a:p>
            <a:pPr marL="0" lvl="1" algn="ctr">
              <a:buClr>
                <a:schemeClr val="dk1"/>
              </a:buClr>
              <a:buSzPts val="1600"/>
            </a:pPr>
            <a:r>
              <a:rPr lang="en-US" sz="5442" dirty="0">
                <a:solidFill>
                  <a:schemeClr val="hlink"/>
                </a:solidFill>
                <a:highlight>
                  <a:schemeClr val="lt1"/>
                </a:highlight>
                <a:latin typeface="Consolas"/>
                <a:ea typeface="Consolas"/>
                <a:cs typeface="Consolas"/>
                <a:sym typeface="Consolas"/>
              </a:rPr>
              <a:t>char</a:t>
            </a:r>
            <a:r>
              <a:rPr lang="en-US" sz="5442" dirty="0">
                <a:solidFill>
                  <a:schemeClr val="dk1"/>
                </a:solidFill>
                <a:highlight>
                  <a:schemeClr val="lt1"/>
                </a:highlight>
                <a:latin typeface="Consolas"/>
                <a:ea typeface="Consolas"/>
                <a:cs typeface="Consolas"/>
                <a:sym typeface="Consolas"/>
              </a:rPr>
              <a:t> x;</a:t>
            </a:r>
            <a:endParaRPr lang="en-US" sz="5442" dirty="0">
              <a:solidFill>
                <a:srgbClr val="008000"/>
              </a:solidFill>
              <a:highlight>
                <a:schemeClr val="lt1"/>
              </a:highlight>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8" name="Google Shape;258;p37"/>
          <p:cNvSpPr txBox="1">
            <a:spLocks noGrp="1"/>
          </p:cNvSpPr>
          <p:nvPr>
            <p:ph type="body" idx="3"/>
          </p:nvPr>
        </p:nvSpPr>
        <p:spPr>
          <a:xfrm>
            <a:off x="609792" y="1390226"/>
            <a:ext cx="5181419" cy="628178"/>
          </a:xfrm>
          <a:prstGeom prst="rect">
            <a:avLst/>
          </a:prstGeom>
          <a:solidFill>
            <a:srgbClr val="E69138"/>
          </a:solidFill>
        </p:spPr>
        <p:txBody>
          <a:bodyPr spcFirstLastPara="1" vert="horz" wrap="square" lIns="91421" tIns="45699" rIns="91421" bIns="45699" rtlCol="0" anchor="t" anchorCtr="0">
            <a:noAutofit/>
          </a:bodyPr>
          <a:lstStyle/>
          <a:p>
            <a:pPr marL="0" indent="0" algn="ctr"/>
            <a:r>
              <a:rPr lang="en-US" sz="2500" dirty="0"/>
              <a:t>Pointers</a:t>
            </a:r>
            <a:endParaRPr sz="2500" dirty="0"/>
          </a:p>
        </p:txBody>
      </p:sp>
      <p:sp>
        <p:nvSpPr>
          <p:cNvPr id="259" name="Google Shape;259;p37"/>
          <p:cNvSpPr txBox="1">
            <a:spLocks noGrp="1"/>
          </p:cNvSpPr>
          <p:nvPr>
            <p:ph type="body" idx="4"/>
          </p:nvPr>
        </p:nvSpPr>
        <p:spPr>
          <a:xfrm>
            <a:off x="6400789" y="1390226"/>
            <a:ext cx="5181419" cy="628178"/>
          </a:xfrm>
          <a:prstGeom prst="rect">
            <a:avLst/>
          </a:prstGeom>
          <a:solidFill>
            <a:srgbClr val="6AA84F"/>
          </a:solidFill>
        </p:spPr>
        <p:txBody>
          <a:bodyPr spcFirstLastPara="1" vert="horz" wrap="square" lIns="91421" tIns="45699" rIns="91421" bIns="45699" rtlCol="0" anchor="t" anchorCtr="0">
            <a:noAutofit/>
          </a:bodyPr>
          <a:lstStyle/>
          <a:p>
            <a:pPr marL="0" indent="0" algn="ctr"/>
            <a:r>
              <a:rPr lang="en-US" sz="2500" dirty="0"/>
              <a:t>Variables</a:t>
            </a:r>
            <a:endParaRPr sz="2500" dirty="0"/>
          </a:p>
        </p:txBody>
      </p:sp>
      <p:sp>
        <p:nvSpPr>
          <p:cNvPr id="4" name="Google Shape;87;p18">
            <a:extLst>
              <a:ext uri="{FF2B5EF4-FFF2-40B4-BE49-F238E27FC236}">
                <a16:creationId xmlns:a16="http://schemas.microsoft.com/office/drawing/2014/main" id="{56DE6AD8-B8ED-7CBB-EF3E-1B4B81A5A9C2}"/>
              </a:ext>
            </a:extLst>
          </p:cNvPr>
          <p:cNvSpPr txBox="1"/>
          <p:nvPr/>
        </p:nvSpPr>
        <p:spPr>
          <a:xfrm>
            <a:off x="611198" y="-38572"/>
            <a:ext cx="10971010" cy="1079398"/>
          </a:xfrm>
          <a:prstGeom prst="rect">
            <a:avLst/>
          </a:prstGeom>
          <a:noFill/>
          <a:ln>
            <a:noFill/>
          </a:ln>
        </p:spPr>
        <p:txBody>
          <a:bodyPr spcFirstLastPara="1" wrap="square" lIns="0" tIns="0" rIns="0" bIns="0" anchor="ctr" anchorCtr="0">
            <a:spAutoFit/>
          </a:bodyPr>
          <a:lstStyle/>
          <a:p>
            <a:pPr marL="552938" algn="ctr"/>
            <a:r>
              <a:rPr lang="en-US" sz="3507" b="1" dirty="0"/>
              <a:t>Pointer vs Variables:</a:t>
            </a:r>
          </a:p>
          <a:p>
            <a:pPr marL="552938" algn="ctr"/>
            <a:r>
              <a:rPr lang="en-US" sz="3507" b="1" dirty="0"/>
              <a:t>Data type &amp; Size</a:t>
            </a:r>
          </a:p>
        </p:txBody>
      </p:sp>
      <p:sp>
        <p:nvSpPr>
          <p:cNvPr id="6" name="Google Shape;117;p23">
            <a:extLst>
              <a:ext uri="{FF2B5EF4-FFF2-40B4-BE49-F238E27FC236}">
                <a16:creationId xmlns:a16="http://schemas.microsoft.com/office/drawing/2014/main" id="{EB59B656-5837-1EDF-274A-F45D21868AA9}"/>
              </a:ext>
            </a:extLst>
          </p:cNvPr>
          <p:cNvSpPr/>
          <p:nvPr/>
        </p:nvSpPr>
        <p:spPr>
          <a:xfrm>
            <a:off x="609792" y="2367774"/>
            <a:ext cx="5181419" cy="4208461"/>
          </a:xfrm>
          <a:prstGeom prst="roundRect">
            <a:avLst>
              <a:gd name="adj" fmla="val 16667"/>
            </a:avLst>
          </a:prstGeom>
          <a:solidFill>
            <a:srgbClr val="FFFFFF"/>
          </a:solidFill>
          <a:ln w="19050" cap="flat" cmpd="sng">
            <a:solidFill>
              <a:srgbClr val="1CADE4"/>
            </a:solidFill>
            <a:prstDash val="solid"/>
            <a:round/>
            <a:headEnd type="none" w="sm" len="sm"/>
            <a:tailEnd type="none" w="sm" len="sm"/>
          </a:ln>
        </p:spPr>
        <p:txBody>
          <a:bodyPr spcFirstLastPara="1" wrap="square" lIns="110570" tIns="55270" rIns="110570" bIns="55270" anchor="t" anchorCtr="0">
            <a:noAutofit/>
          </a:bodyPr>
          <a:lstStyle/>
          <a:p>
            <a:pPr marL="0" lvl="1" algn="ctr">
              <a:buClr>
                <a:schemeClr val="dk1"/>
              </a:buClr>
              <a:buSzPts val="1600"/>
            </a:pPr>
            <a:r>
              <a:rPr lang="en-US" sz="3386" dirty="0">
                <a:solidFill>
                  <a:schemeClr val="hlink"/>
                </a:solidFill>
                <a:highlight>
                  <a:schemeClr val="lt1"/>
                </a:highlight>
                <a:latin typeface="Consolas"/>
                <a:ea typeface="Consolas"/>
                <a:cs typeface="Consolas"/>
                <a:sym typeface="Consolas"/>
              </a:rPr>
              <a:t>char</a:t>
            </a:r>
            <a:r>
              <a:rPr lang="en-US" sz="3386" dirty="0">
                <a:solidFill>
                  <a:schemeClr val="dk1"/>
                </a:solidFill>
                <a:highlight>
                  <a:schemeClr val="lt1"/>
                </a:highlight>
                <a:latin typeface="Consolas"/>
                <a:ea typeface="Consolas"/>
                <a:cs typeface="Consolas"/>
                <a:sym typeface="Consolas"/>
              </a:rPr>
              <a:t> *</a:t>
            </a:r>
            <a:r>
              <a:rPr lang="en-US" sz="3386" dirty="0" err="1">
                <a:solidFill>
                  <a:schemeClr val="dk1"/>
                </a:solidFill>
                <a:highlight>
                  <a:schemeClr val="lt1"/>
                </a:highlight>
                <a:latin typeface="Consolas"/>
                <a:ea typeface="Consolas"/>
                <a:cs typeface="Consolas"/>
                <a:sym typeface="Consolas"/>
              </a:rPr>
              <a:t>ptr</a:t>
            </a:r>
            <a:r>
              <a:rPr lang="en-US" sz="3386" dirty="0">
                <a:solidFill>
                  <a:schemeClr val="dk1"/>
                </a:solidFill>
                <a:highlight>
                  <a:schemeClr val="lt1"/>
                </a:highlight>
                <a:latin typeface="Consolas"/>
                <a:ea typeface="Consolas"/>
                <a:cs typeface="Consolas"/>
                <a:sym typeface="Consolas"/>
              </a:rPr>
              <a:t>;</a:t>
            </a:r>
            <a:endParaRPr lang="en-US" sz="3870" dirty="0">
              <a:solidFill>
                <a:schemeClr val="dk1"/>
              </a:solidFill>
              <a:highlight>
                <a:schemeClr val="lt1"/>
              </a:highlight>
              <a:latin typeface="Consolas"/>
              <a:ea typeface="Consolas"/>
              <a:cs typeface="Consolas"/>
              <a:sym typeface="Consolas"/>
            </a:endParaRPr>
          </a:p>
          <a:p>
            <a:pPr defTabSz="1105875">
              <a:buClr>
                <a:srgbClr val="000000"/>
              </a:buClr>
              <a:buSzPts val="2000"/>
              <a:defRPr/>
            </a:pPr>
            <a:r>
              <a:rPr lang="en-US" sz="3024" b="1" kern="0" dirty="0">
                <a:solidFill>
                  <a:srgbClr val="000000"/>
                </a:solidFill>
                <a:latin typeface="Calibri"/>
                <a:cs typeface="Calibri"/>
                <a:sym typeface="Calibri"/>
              </a:rPr>
              <a:t>Data type:</a:t>
            </a:r>
          </a:p>
          <a:p>
            <a:pPr marL="552938" indent="-460781" defTabSz="1105875">
              <a:buClr>
                <a:srgbClr val="000000"/>
              </a:buClr>
              <a:buSzPts val="2400"/>
              <a:buFont typeface="Arial"/>
              <a:buChar char="•"/>
              <a:defRPr/>
            </a:pPr>
            <a:r>
              <a:rPr lang="en-US" sz="2903" kern="0" dirty="0">
                <a:solidFill>
                  <a:srgbClr val="000000"/>
                </a:solidFill>
                <a:latin typeface="Calibri"/>
                <a:cs typeface="Calibri"/>
                <a:sym typeface="Calibri"/>
              </a:rPr>
              <a:t>Data type to point into it</a:t>
            </a:r>
          </a:p>
          <a:p>
            <a:pPr marL="92156" defTabSz="1105875">
              <a:buClr>
                <a:srgbClr val="000000"/>
              </a:buClr>
              <a:buSzPts val="2400"/>
              <a:defRPr/>
            </a:pPr>
            <a:endParaRPr lang="en-US" sz="3386" dirty="0">
              <a:solidFill>
                <a:srgbClr val="008000"/>
              </a:solidFill>
              <a:highlight>
                <a:schemeClr val="lt1"/>
              </a:highlight>
              <a:latin typeface="Consolas"/>
              <a:ea typeface="Consolas"/>
              <a:cs typeface="Consolas"/>
              <a:sym typeface="Consolas"/>
            </a:endParaRPr>
          </a:p>
          <a:p>
            <a:pPr defTabSz="1105875">
              <a:buClr>
                <a:srgbClr val="000000"/>
              </a:buClr>
              <a:buSzPts val="2000"/>
              <a:defRPr/>
            </a:pPr>
            <a:r>
              <a:rPr lang="en-US" sz="3024" b="1" kern="0" dirty="0">
                <a:solidFill>
                  <a:srgbClr val="000000"/>
                </a:solidFill>
                <a:latin typeface="Calibri"/>
                <a:cs typeface="Calibri"/>
                <a:sym typeface="Calibri"/>
              </a:rPr>
              <a:t>Size of </a:t>
            </a:r>
            <a:r>
              <a:rPr lang="en-US" sz="3024" dirty="0" err="1">
                <a:solidFill>
                  <a:schemeClr val="dk1"/>
                </a:solidFill>
                <a:highlight>
                  <a:schemeClr val="lt1"/>
                </a:highlight>
                <a:latin typeface="Consolas"/>
                <a:sym typeface="Calibri"/>
              </a:rPr>
              <a:t>ptr</a:t>
            </a:r>
            <a:r>
              <a:rPr lang="en-US" sz="3024" dirty="0">
                <a:solidFill>
                  <a:schemeClr val="dk1"/>
                </a:solidFill>
                <a:highlight>
                  <a:schemeClr val="lt1"/>
                </a:highlight>
                <a:latin typeface="Consolas"/>
                <a:sym typeface="Calibri"/>
              </a:rPr>
              <a:t> </a:t>
            </a:r>
            <a:r>
              <a:rPr lang="en-US" sz="3024" dirty="0">
                <a:solidFill>
                  <a:schemeClr val="dk1"/>
                </a:solidFill>
                <a:highlight>
                  <a:schemeClr val="lt1"/>
                </a:highlight>
                <a:latin typeface="Calibri" panose="020F0502020204030204" pitchFamily="34" charset="0"/>
                <a:cs typeface="Calibri" panose="020F0502020204030204" pitchFamily="34" charset="0"/>
                <a:sym typeface="Calibri"/>
              </a:rPr>
              <a:t>(address)</a:t>
            </a:r>
            <a:r>
              <a:rPr lang="en-US" sz="3024" b="1" kern="0" dirty="0">
                <a:solidFill>
                  <a:srgbClr val="000000"/>
                </a:solidFill>
                <a:latin typeface="Calibri"/>
                <a:cs typeface="Calibri"/>
                <a:sym typeface="Calibri"/>
              </a:rPr>
              <a:t>:</a:t>
            </a:r>
          </a:p>
          <a:p>
            <a:pPr marL="552938" indent="-460781" defTabSz="1105875">
              <a:buClr>
                <a:srgbClr val="000000"/>
              </a:buClr>
              <a:buSzPts val="2400"/>
              <a:buFont typeface="Arial"/>
              <a:buChar char="•"/>
              <a:defRPr/>
            </a:pPr>
            <a:r>
              <a:rPr lang="en-US" sz="2903" kern="0" dirty="0">
                <a:solidFill>
                  <a:srgbClr val="000000"/>
                </a:solidFill>
                <a:latin typeface="Calibri"/>
                <a:cs typeface="Calibri"/>
                <a:sym typeface="Calibri"/>
              </a:rPr>
              <a:t>4 Byte </a:t>
            </a:r>
          </a:p>
          <a:p>
            <a:pPr marL="552938" indent="-460781" defTabSz="1105875">
              <a:buClr>
                <a:srgbClr val="000000"/>
              </a:buClr>
              <a:buSzPts val="2400"/>
              <a:buFont typeface="Arial"/>
              <a:buChar char="•"/>
              <a:defRPr/>
            </a:pPr>
            <a:r>
              <a:rPr lang="en-US" sz="2903" kern="0" dirty="0">
                <a:solidFill>
                  <a:srgbClr val="000000"/>
                </a:solidFill>
                <a:latin typeface="Calibri"/>
                <a:cs typeface="Calibri"/>
                <a:sym typeface="Calibri"/>
              </a:rPr>
              <a:t>Size of address bus of CPU </a:t>
            </a:r>
            <a:r>
              <a:rPr lang="en-US" sz="2903" kern="0" dirty="0">
                <a:solidFill>
                  <a:srgbClr val="000000"/>
                </a:solidFill>
                <a:latin typeface="Calibri"/>
                <a:cs typeface="Calibri"/>
                <a:sym typeface="Wingdings" panose="05000000000000000000" pitchFamily="2" charset="2"/>
              </a:rPr>
              <a:t>(protected  32-bit)</a:t>
            </a:r>
            <a:endParaRPr lang="en-US" sz="3386" dirty="0">
              <a:solidFill>
                <a:srgbClr val="008000"/>
              </a:solidFill>
              <a:highlight>
                <a:schemeClr val="lt1"/>
              </a:highlight>
              <a:latin typeface="Consolas"/>
              <a:ea typeface="Consolas"/>
              <a:cs typeface="Consolas"/>
              <a:sym typeface="Consolas"/>
            </a:endParaRPr>
          </a:p>
        </p:txBody>
      </p:sp>
      <p:sp>
        <p:nvSpPr>
          <p:cNvPr id="11" name="Google Shape;117;p23">
            <a:extLst>
              <a:ext uri="{FF2B5EF4-FFF2-40B4-BE49-F238E27FC236}">
                <a16:creationId xmlns:a16="http://schemas.microsoft.com/office/drawing/2014/main" id="{6123C9EF-00DB-F939-DF7E-DC52B1BEC66D}"/>
              </a:ext>
            </a:extLst>
          </p:cNvPr>
          <p:cNvSpPr/>
          <p:nvPr/>
        </p:nvSpPr>
        <p:spPr>
          <a:xfrm>
            <a:off x="6400789" y="2367774"/>
            <a:ext cx="5181419" cy="4208461"/>
          </a:xfrm>
          <a:prstGeom prst="roundRect">
            <a:avLst>
              <a:gd name="adj" fmla="val 16667"/>
            </a:avLst>
          </a:prstGeom>
          <a:solidFill>
            <a:srgbClr val="FFFFFF"/>
          </a:solidFill>
          <a:ln w="19050" cap="flat" cmpd="sng">
            <a:solidFill>
              <a:srgbClr val="1CADE4"/>
            </a:solidFill>
            <a:prstDash val="solid"/>
            <a:round/>
            <a:headEnd type="none" w="sm" len="sm"/>
            <a:tailEnd type="none" w="sm" len="sm"/>
          </a:ln>
        </p:spPr>
        <p:txBody>
          <a:bodyPr spcFirstLastPara="1" wrap="square" lIns="110570" tIns="55270" rIns="110570" bIns="55270" anchor="t" anchorCtr="0">
            <a:noAutofit/>
          </a:bodyPr>
          <a:lstStyle/>
          <a:p>
            <a:pPr marL="0" lvl="1" algn="ctr">
              <a:buClr>
                <a:schemeClr val="dk1"/>
              </a:buClr>
              <a:buSzPts val="1600"/>
            </a:pPr>
            <a:r>
              <a:rPr lang="en-US" sz="3386" dirty="0">
                <a:solidFill>
                  <a:schemeClr val="hlink"/>
                </a:solidFill>
                <a:highlight>
                  <a:schemeClr val="lt1"/>
                </a:highlight>
                <a:latin typeface="Consolas"/>
                <a:ea typeface="Consolas"/>
                <a:cs typeface="Consolas"/>
                <a:sym typeface="Consolas"/>
              </a:rPr>
              <a:t>char</a:t>
            </a:r>
            <a:r>
              <a:rPr lang="en-US" sz="3386" dirty="0">
                <a:solidFill>
                  <a:schemeClr val="dk1"/>
                </a:solidFill>
                <a:highlight>
                  <a:schemeClr val="lt1"/>
                </a:highlight>
                <a:latin typeface="Consolas"/>
                <a:ea typeface="Consolas"/>
                <a:cs typeface="Consolas"/>
                <a:sym typeface="Consolas"/>
              </a:rPr>
              <a:t> x;</a:t>
            </a:r>
            <a:endParaRPr lang="en-US" sz="3870" dirty="0">
              <a:solidFill>
                <a:schemeClr val="dk1"/>
              </a:solidFill>
              <a:highlight>
                <a:schemeClr val="lt1"/>
              </a:highlight>
              <a:latin typeface="Consolas"/>
              <a:ea typeface="Consolas"/>
              <a:cs typeface="Consolas"/>
              <a:sym typeface="Consolas"/>
            </a:endParaRPr>
          </a:p>
          <a:p>
            <a:pPr defTabSz="1105875">
              <a:buClr>
                <a:srgbClr val="000000"/>
              </a:buClr>
              <a:buSzPts val="2000"/>
              <a:defRPr/>
            </a:pPr>
            <a:r>
              <a:rPr lang="en-US" sz="3024" b="1" kern="0" dirty="0">
                <a:solidFill>
                  <a:srgbClr val="000000"/>
                </a:solidFill>
                <a:latin typeface="Calibri"/>
                <a:cs typeface="Calibri"/>
                <a:sym typeface="Calibri"/>
              </a:rPr>
              <a:t>Data type:</a:t>
            </a:r>
          </a:p>
          <a:p>
            <a:pPr marL="552938" indent="-460781" defTabSz="1105875">
              <a:buClr>
                <a:srgbClr val="000000"/>
              </a:buClr>
              <a:buSzPts val="2400"/>
              <a:buFont typeface="Arial"/>
              <a:buChar char="•"/>
              <a:defRPr/>
            </a:pPr>
            <a:r>
              <a:rPr lang="en-US" sz="2903" kern="0" dirty="0">
                <a:solidFill>
                  <a:srgbClr val="000000"/>
                </a:solidFill>
                <a:latin typeface="Calibri"/>
                <a:cs typeface="Calibri"/>
                <a:sym typeface="Calibri"/>
              </a:rPr>
              <a:t>Data type of variable itself</a:t>
            </a:r>
          </a:p>
          <a:p>
            <a:pPr defTabSz="1105875">
              <a:buClr>
                <a:srgbClr val="000000"/>
              </a:buClr>
              <a:buSzPts val="2000"/>
              <a:defRPr/>
            </a:pPr>
            <a:endParaRPr lang="en-US" sz="2903" dirty="0">
              <a:latin typeface="Calibri"/>
              <a:cs typeface="Calibri"/>
              <a:sym typeface="Calibri"/>
            </a:endParaRPr>
          </a:p>
          <a:p>
            <a:pPr defTabSz="1105875">
              <a:buClr>
                <a:srgbClr val="000000"/>
              </a:buClr>
              <a:buSzPts val="2000"/>
              <a:defRPr/>
            </a:pPr>
            <a:r>
              <a:rPr lang="en-US" sz="3024" b="1" kern="0" dirty="0">
                <a:solidFill>
                  <a:srgbClr val="000000"/>
                </a:solidFill>
                <a:latin typeface="Calibri"/>
                <a:cs typeface="Calibri"/>
                <a:sym typeface="Calibri"/>
              </a:rPr>
              <a:t>Size of </a:t>
            </a:r>
            <a:r>
              <a:rPr lang="en-US" sz="3024" dirty="0">
                <a:solidFill>
                  <a:schemeClr val="dk1"/>
                </a:solidFill>
                <a:highlight>
                  <a:schemeClr val="lt1"/>
                </a:highlight>
                <a:latin typeface="Consolas"/>
                <a:sym typeface="Calibri"/>
              </a:rPr>
              <a:t>x</a:t>
            </a:r>
            <a:r>
              <a:rPr lang="en-US" sz="3024" b="1" kern="0" dirty="0">
                <a:solidFill>
                  <a:srgbClr val="000000"/>
                </a:solidFill>
                <a:latin typeface="Calibri"/>
                <a:cs typeface="Calibri"/>
                <a:sym typeface="Calibri"/>
              </a:rPr>
              <a:t>:</a:t>
            </a:r>
          </a:p>
          <a:p>
            <a:pPr marL="552938" indent="-460781" defTabSz="1105875">
              <a:buClr>
                <a:srgbClr val="000000"/>
              </a:buClr>
              <a:buSzPts val="2400"/>
              <a:buFont typeface="Arial"/>
              <a:buChar char="•"/>
              <a:defRPr/>
            </a:pPr>
            <a:r>
              <a:rPr lang="en-US" sz="2903" kern="0" dirty="0">
                <a:solidFill>
                  <a:srgbClr val="000000"/>
                </a:solidFill>
                <a:latin typeface="Calibri"/>
                <a:cs typeface="Calibri"/>
                <a:sym typeface="Calibri"/>
              </a:rPr>
              <a:t>1 Byte </a:t>
            </a:r>
            <a:r>
              <a:rPr lang="en-US" sz="2903" kern="0" dirty="0">
                <a:solidFill>
                  <a:srgbClr val="000000"/>
                </a:solidFill>
                <a:latin typeface="Calibri"/>
                <a:cs typeface="Calibri"/>
                <a:sym typeface="Wingdings" panose="05000000000000000000" pitchFamily="2" charset="2"/>
              </a:rPr>
              <a:t> </a:t>
            </a:r>
            <a:r>
              <a:rPr lang="en-US" sz="2903" dirty="0" err="1">
                <a:solidFill>
                  <a:schemeClr val="dk1"/>
                </a:solidFill>
                <a:highlight>
                  <a:schemeClr val="lt1"/>
                </a:highlight>
                <a:latin typeface="Consolas"/>
                <a:ea typeface="Consolas"/>
                <a:cs typeface="Consolas"/>
                <a:sym typeface="Consolas"/>
              </a:rPr>
              <a:t>sizeof</a:t>
            </a:r>
            <a:r>
              <a:rPr lang="en-US" sz="2903" dirty="0">
                <a:solidFill>
                  <a:schemeClr val="dk1"/>
                </a:solidFill>
                <a:highlight>
                  <a:schemeClr val="lt1"/>
                </a:highlight>
                <a:latin typeface="Consolas"/>
                <a:ea typeface="Consolas"/>
                <a:cs typeface="Consolas"/>
                <a:sym typeface="Consolas"/>
              </a:rPr>
              <a:t>(char)</a:t>
            </a:r>
            <a:endParaRPr lang="en-US" sz="2903" kern="0" dirty="0">
              <a:solidFill>
                <a:srgbClr val="000000"/>
              </a:solidFill>
              <a:latin typeface="Calibri"/>
              <a:cs typeface="Calibri"/>
              <a:sym typeface="Calibri"/>
            </a:endParaRPr>
          </a:p>
        </p:txBody>
      </p:sp>
    </p:spTree>
    <p:extLst>
      <p:ext uri="{BB962C8B-B14F-4D97-AF65-F5344CB8AC3E}">
        <p14:creationId xmlns:p14="http://schemas.microsoft.com/office/powerpoint/2010/main" val="3388246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2" end="2"/>
                                            </p:txEl>
                                          </p:spTgt>
                                        </p:tgtEl>
                                        <p:attrNameLst>
                                          <p:attrName>style.visibility</p:attrName>
                                        </p:attrNameLst>
                                      </p:cBhvr>
                                      <p:to>
                                        <p:strVal val="visible"/>
                                      </p:to>
                                    </p:set>
                                    <p:animEffect transition="in" filter="fade">
                                      <p:cBhvr>
                                        <p:cTn id="10" dur="500"/>
                                        <p:tgtEl>
                                          <p:spTgt spid="1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Effect transition="in" filter="fade">
                                      <p:cBhvr>
                                        <p:cTn id="23" dur="500"/>
                                        <p:tgtEl>
                                          <p:spTgt spid="11">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xEl>
                                              <p:pRg st="5" end="5"/>
                                            </p:txEl>
                                          </p:spTgt>
                                        </p:tgtEl>
                                        <p:attrNameLst>
                                          <p:attrName>style.visibility</p:attrName>
                                        </p:attrNameLst>
                                      </p:cBhvr>
                                      <p:to>
                                        <p:strVal val="visible"/>
                                      </p:to>
                                    </p:set>
                                    <p:animEffect transition="in" filter="fade">
                                      <p:cBhvr>
                                        <p:cTn id="26" dur="500"/>
                                        <p:tgtEl>
                                          <p:spTgt spid="11">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fade">
                                      <p:cBhvr>
                                        <p:cTn id="31" dur="500"/>
                                        <p:tgtEl>
                                          <p:spTgt spid="6">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5" end="5"/>
                                            </p:txEl>
                                          </p:spTgt>
                                        </p:tgtEl>
                                        <p:attrNameLst>
                                          <p:attrName>style.visibility</p:attrName>
                                        </p:attrNameLst>
                                      </p:cBhvr>
                                      <p:to>
                                        <p:strVal val="visible"/>
                                      </p:to>
                                    </p:set>
                                    <p:animEffect transition="in" filter="fade">
                                      <p:cBhvr>
                                        <p:cTn id="34" dur="500"/>
                                        <p:tgtEl>
                                          <p:spTgt spid="6">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animEffect transition="in" filter="fade">
                                      <p:cBhvr>
                                        <p:cTn id="39"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5159A9CB8D364E9BD70454E31D1A72" ma:contentTypeVersion="8" ma:contentTypeDescription="Create a new document." ma:contentTypeScope="" ma:versionID="367c0bec01bd491eb508566fe64074c2">
  <xsd:schema xmlns:xsd="http://www.w3.org/2001/XMLSchema" xmlns:xs="http://www.w3.org/2001/XMLSchema" xmlns:p="http://schemas.microsoft.com/office/2006/metadata/properties" xmlns:ns2="58a85e93-330f-414b-a25c-45599bdecc46" targetNamespace="http://schemas.microsoft.com/office/2006/metadata/properties" ma:root="true" ma:fieldsID="781968bee850f3e187c2e293e3ba7848" ns2:_="">
    <xsd:import namespace="58a85e93-330f-414b-a25c-45599bdecc4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a85e93-330f-414b-a25c-45599bdecc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E649DA-567F-4D01-BD41-F84E2F541A66}"/>
</file>

<file path=customXml/itemProps2.xml><?xml version="1.0" encoding="utf-8"?>
<ds:datastoreItem xmlns:ds="http://schemas.openxmlformats.org/officeDocument/2006/customXml" ds:itemID="{ECA2161C-A110-4A8A-BD17-EBA2626AF3CF}"/>
</file>

<file path=docProps/app.xml><?xml version="1.0" encoding="utf-8"?>
<Properties xmlns="http://schemas.openxmlformats.org/officeDocument/2006/extended-properties" xmlns:vt="http://schemas.openxmlformats.org/officeDocument/2006/docPropsVTypes">
  <Template>TM03457515[[fn=View]]</Template>
  <TotalTime>11428</TotalTime>
  <Words>6033</Words>
  <Application>Microsoft Office PowerPoint</Application>
  <PresentationFormat>Widescreen</PresentationFormat>
  <Paragraphs>999</Paragraphs>
  <Slides>75</Slides>
  <Notes>17</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75</vt:i4>
      </vt:variant>
    </vt:vector>
  </HeadingPairs>
  <TitlesOfParts>
    <vt:vector size="89" baseType="lpstr">
      <vt:lpstr>굴림</vt:lpstr>
      <vt:lpstr>Arial</vt:lpstr>
      <vt:lpstr>Calibri</vt:lpstr>
      <vt:lpstr>Cambria</vt:lpstr>
      <vt:lpstr>Cambria Math</vt:lpstr>
      <vt:lpstr>Comic Sans MS</vt:lpstr>
      <vt:lpstr>Consolas</vt:lpstr>
      <vt:lpstr>Courier New</vt:lpstr>
      <vt:lpstr>Gill Sans</vt:lpstr>
      <vt:lpstr>Gill Sans Light</vt:lpstr>
      <vt:lpstr>Noto Sans Symbols</vt:lpstr>
      <vt:lpstr>Wingdings</vt:lpstr>
      <vt:lpstr>Retrospect</vt:lpstr>
      <vt:lpstr>Office Theme</vt:lpstr>
      <vt:lpstr>OS’24 Project </vt:lpstr>
      <vt:lpstr>Agenda</vt:lpstr>
      <vt:lpstr>Logistics</vt:lpstr>
      <vt:lpstr>Logistics</vt:lpstr>
      <vt:lpstr>PROJECT BIG PICTURE</vt:lpstr>
      <vt:lpstr>Pointers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LISTs in FOS</vt:lpstr>
      <vt:lpstr>How to define LISTS in FOS?</vt:lpstr>
      <vt:lpstr>How to use LISTS?</vt:lpstr>
      <vt:lpstr>Agenda</vt:lpstr>
      <vt:lpstr>Part1: Play with Code!</vt:lpstr>
      <vt:lpstr>#1: process_command</vt:lpstr>
      <vt:lpstr>#1: process_command</vt:lpstr>
      <vt:lpstr>#1: process_command</vt:lpstr>
      <vt:lpstr>#1: process_command</vt:lpstr>
      <vt:lpstr>Agenda</vt:lpstr>
      <vt:lpstr>Idea of System Calls</vt:lpstr>
      <vt:lpstr>#2: Syscalls</vt:lpstr>
      <vt:lpstr>#3: Params Validation</vt:lpstr>
      <vt:lpstr>Agenda</vt:lpstr>
      <vt:lpstr>Objective</vt:lpstr>
      <vt:lpstr>Idea: Heap</vt:lpstr>
      <vt:lpstr>Idea: sbrk</vt:lpstr>
      <vt:lpstr>Idea: Explicit Free List</vt:lpstr>
      <vt:lpstr>Idea: Explicit Free List</vt:lpstr>
      <vt:lpstr>Idea: Allocate Block</vt:lpstr>
      <vt:lpstr>Idea: Free Block</vt:lpstr>
      <vt:lpstr>Idea: Pros/Cons</vt:lpstr>
      <vt:lpstr>Code: Given Data Structures</vt:lpstr>
      <vt:lpstr>Code: Given Functions</vt:lpstr>
      <vt:lpstr>#4: Initialize</vt:lpstr>
      <vt:lpstr>#5: Set Block Data</vt:lpstr>
      <vt:lpstr>#6: Allocate by First Fit</vt:lpstr>
      <vt:lpstr>#6: Allocate by First Fit</vt:lpstr>
      <vt:lpstr>#7: Free</vt:lpstr>
      <vt:lpstr>#8: Reallocate by First Fit</vt:lpstr>
      <vt:lpstr>#8: Reallocate by First Fit</vt:lpstr>
      <vt:lpstr>#9: Complete Test of Realloc</vt:lpstr>
      <vt:lpstr>BONUS: Allocate by Best Fit</vt:lpstr>
      <vt:lpstr>BONUS: Allocate by Best Fit</vt:lpstr>
      <vt:lpstr>Agenda</vt:lpstr>
      <vt:lpstr>Objective</vt:lpstr>
      <vt:lpstr>Locks: Definition</vt:lpstr>
      <vt:lpstr>Locks: Implementation</vt:lpstr>
      <vt:lpstr>Locks: Implementation (SpinLock)</vt:lpstr>
      <vt:lpstr>Locks: Implementation (SpinLock)</vt:lpstr>
      <vt:lpstr>Locks: Implementation (SpinLock)</vt:lpstr>
      <vt:lpstr>Locks: Implementation (SleepLock)</vt:lpstr>
      <vt:lpstr>Locks: Implementation (SleepLock)</vt:lpstr>
      <vt:lpstr>Locks: Implementation (SleepLock)</vt:lpstr>
      <vt:lpstr>Code: Given Data Structures</vt:lpstr>
      <vt:lpstr>Code: Given Functions</vt:lpstr>
      <vt:lpstr>Code: Given Functions</vt:lpstr>
      <vt:lpstr>#10: Sleep on Channel</vt:lpstr>
      <vt:lpstr>#11: Wake-up ONE in Channel</vt:lpstr>
      <vt:lpstr>#12: Wake-up ALL in Channel</vt:lpstr>
      <vt:lpstr>#13: Acquire Sleep Lock</vt:lpstr>
      <vt:lpstr>#14: Release Sleep Lock</vt:lpstr>
      <vt:lpstr>Agenda</vt:lpstr>
      <vt:lpstr>Summary</vt:lpstr>
      <vt:lpstr>Startup Code</vt:lpstr>
      <vt:lpstr>PowerPoint Presentation</vt:lpstr>
      <vt:lpstr>PowerPoint Presentation</vt:lpstr>
      <vt:lpstr>Helper Ready Made Functions</vt:lpstr>
      <vt:lpstr>Agenda</vt:lpstr>
      <vt:lpstr>Submission Rules</vt:lpstr>
      <vt:lpstr>Submission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OS’22 Project</dc:title>
  <dc:creator>ghada hamed ali</dc:creator>
  <cp:lastModifiedBy>Ahmed Salah ELDin</cp:lastModifiedBy>
  <cp:revision>807</cp:revision>
  <dcterms:created xsi:type="dcterms:W3CDTF">2022-10-12T14:36:57Z</dcterms:created>
  <dcterms:modified xsi:type="dcterms:W3CDTF">2024-10-15T04:39:04Z</dcterms:modified>
</cp:coreProperties>
</file>