
<file path=[Content_Types].xml><?xml version="1.0" encoding="utf-8"?>
<Types xmlns="http://schemas.openxmlformats.org/package/2006/content-types">
  <Default Extension="bin" ContentType="application/vnd.openxmlformats-officedocument.oleObject"/>
  <Default Extension="bmp" ContentType="image/bmp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2"/>
  </p:notesMasterIdLst>
  <p:sldIdLst>
    <p:sldId id="256" r:id="rId2"/>
    <p:sldId id="257" r:id="rId3"/>
    <p:sldId id="281" r:id="rId4"/>
    <p:sldId id="282" r:id="rId5"/>
    <p:sldId id="476" r:id="rId6"/>
    <p:sldId id="477" r:id="rId7"/>
    <p:sldId id="485" r:id="rId8"/>
    <p:sldId id="939" r:id="rId9"/>
    <p:sldId id="940" r:id="rId10"/>
    <p:sldId id="941" r:id="rId11"/>
    <p:sldId id="945" r:id="rId12"/>
    <p:sldId id="1250" r:id="rId13"/>
    <p:sldId id="469" r:id="rId14"/>
    <p:sldId id="866" r:id="rId15"/>
    <p:sldId id="470" r:id="rId16"/>
    <p:sldId id="390" r:id="rId17"/>
    <p:sldId id="391" r:id="rId18"/>
    <p:sldId id="334" r:id="rId19"/>
    <p:sldId id="870" r:id="rId20"/>
    <p:sldId id="871" r:id="rId21"/>
    <p:sldId id="489" r:id="rId22"/>
    <p:sldId id="874" r:id="rId23"/>
    <p:sldId id="875" r:id="rId24"/>
    <p:sldId id="927" r:id="rId25"/>
    <p:sldId id="1251" r:id="rId26"/>
    <p:sldId id="1253" r:id="rId27"/>
    <p:sldId id="876" r:id="rId28"/>
    <p:sldId id="332" r:id="rId29"/>
    <p:sldId id="333" r:id="rId30"/>
    <p:sldId id="867" r:id="rId31"/>
    <p:sldId id="392" r:id="rId32"/>
    <p:sldId id="877" r:id="rId33"/>
    <p:sldId id="878" r:id="rId34"/>
    <p:sldId id="879" r:id="rId35"/>
    <p:sldId id="880" r:id="rId36"/>
    <p:sldId id="881" r:id="rId37"/>
    <p:sldId id="946" r:id="rId38"/>
    <p:sldId id="868" r:id="rId39"/>
    <p:sldId id="498" r:id="rId40"/>
    <p:sldId id="1254" r:id="rId41"/>
    <p:sldId id="272" r:id="rId42"/>
    <p:sldId id="1719" r:id="rId43"/>
    <p:sldId id="935" r:id="rId44"/>
    <p:sldId id="936" r:id="rId45"/>
    <p:sldId id="932" r:id="rId46"/>
    <p:sldId id="933" r:id="rId47"/>
    <p:sldId id="500" r:id="rId48"/>
    <p:sldId id="937" r:id="rId49"/>
    <p:sldId id="938" r:id="rId50"/>
    <p:sldId id="503" r:id="rId51"/>
    <p:sldId id="1720" r:id="rId52"/>
    <p:sldId id="883" r:id="rId53"/>
    <p:sldId id="884" r:id="rId54"/>
    <p:sldId id="900" r:id="rId55"/>
    <p:sldId id="901" r:id="rId56"/>
    <p:sldId id="902" r:id="rId57"/>
    <p:sldId id="903" r:id="rId58"/>
    <p:sldId id="904" r:id="rId59"/>
    <p:sldId id="905" r:id="rId60"/>
    <p:sldId id="906" r:id="rId61"/>
    <p:sldId id="914" r:id="rId62"/>
    <p:sldId id="915" r:id="rId63"/>
    <p:sldId id="916" r:id="rId64"/>
    <p:sldId id="917" r:id="rId65"/>
    <p:sldId id="911" r:id="rId66"/>
    <p:sldId id="897" r:id="rId67"/>
    <p:sldId id="464" r:id="rId68"/>
    <p:sldId id="921" r:id="rId69"/>
    <p:sldId id="926" r:id="rId70"/>
    <p:sldId id="922" r:id="rId71"/>
    <p:sldId id="928" r:id="rId72"/>
    <p:sldId id="931" r:id="rId73"/>
    <p:sldId id="497" r:id="rId74"/>
    <p:sldId id="523" r:id="rId75"/>
    <p:sldId id="929" r:id="rId76"/>
    <p:sldId id="1723" r:id="rId77"/>
    <p:sldId id="516" r:id="rId78"/>
    <p:sldId id="505" r:id="rId79"/>
    <p:sldId id="344" r:id="rId80"/>
    <p:sldId id="345" r:id="rId81"/>
    <p:sldId id="346" r:id="rId82"/>
    <p:sldId id="356" r:id="rId83"/>
    <p:sldId id="347" r:id="rId84"/>
    <p:sldId id="348" r:id="rId85"/>
    <p:sldId id="350" r:id="rId86"/>
    <p:sldId id="1726" r:id="rId87"/>
    <p:sldId id="1724" r:id="rId88"/>
    <p:sldId id="357" r:id="rId89"/>
    <p:sldId id="358" r:id="rId90"/>
    <p:sldId id="1728" r:id="rId91"/>
    <p:sldId id="1730" r:id="rId92"/>
    <p:sldId id="1731" r:id="rId93"/>
    <p:sldId id="1732" r:id="rId94"/>
    <p:sldId id="1733" r:id="rId95"/>
    <p:sldId id="1734" r:id="rId96"/>
    <p:sldId id="1735" r:id="rId97"/>
    <p:sldId id="1736" r:id="rId98"/>
    <p:sldId id="522" r:id="rId99"/>
    <p:sldId id="1721" r:id="rId100"/>
    <p:sldId id="859" r:id="rId101"/>
    <p:sldId id="942" r:id="rId102"/>
    <p:sldId id="943" r:id="rId103"/>
    <p:sldId id="1737" r:id="rId104"/>
    <p:sldId id="312" r:id="rId105"/>
    <p:sldId id="1738" r:id="rId106"/>
    <p:sldId id="301" r:id="rId107"/>
    <p:sldId id="1722" r:id="rId108"/>
    <p:sldId id="453" r:id="rId109"/>
    <p:sldId id="861" r:id="rId110"/>
    <p:sldId id="449" r:id="rId1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1657DA-D723-4124-B22B-C8A3DC9AAA70}">
          <p14:sldIdLst>
            <p14:sldId id="256"/>
          </p14:sldIdLst>
        </p14:section>
        <p14:section name="Logistics" id="{E9F581DF-FD09-4F6A-8CEC-35F6CB0B3710}">
          <p14:sldIdLst>
            <p14:sldId id="257"/>
            <p14:sldId id="281"/>
            <p14:sldId id="282"/>
            <p14:sldId id="476"/>
          </p14:sldIdLst>
        </p14:section>
        <p14:section name="Part0: UPDATES" id="{962910D2-B840-4F0D-9EF2-6FFFF694824D}">
          <p14:sldIdLst>
            <p14:sldId id="477"/>
            <p14:sldId id="485"/>
            <p14:sldId id="939"/>
            <p14:sldId id="940"/>
            <p14:sldId id="941"/>
            <p14:sldId id="945"/>
          </p14:sldIdLst>
        </p14:section>
        <p14:section name="Part1: Kernel Heap" id="{631855E5-D11A-44FC-9912-C128A9BC8F99}">
          <p14:sldIdLst>
            <p14:sldId id="1250"/>
            <p14:sldId id="469"/>
            <p14:sldId id="866"/>
            <p14:sldId id="470"/>
            <p14:sldId id="390"/>
            <p14:sldId id="391"/>
            <p14:sldId id="334"/>
            <p14:sldId id="870"/>
            <p14:sldId id="871"/>
            <p14:sldId id="489"/>
            <p14:sldId id="874"/>
            <p14:sldId id="875"/>
            <p14:sldId id="927"/>
            <p14:sldId id="1251"/>
            <p14:sldId id="1253"/>
            <p14:sldId id="876"/>
            <p14:sldId id="332"/>
            <p14:sldId id="333"/>
            <p14:sldId id="867"/>
            <p14:sldId id="392"/>
            <p14:sldId id="877"/>
            <p14:sldId id="878"/>
            <p14:sldId id="879"/>
            <p14:sldId id="880"/>
            <p14:sldId id="881"/>
            <p14:sldId id="946"/>
            <p14:sldId id="868"/>
            <p14:sldId id="498"/>
          </p14:sldIdLst>
        </p14:section>
        <p14:section name="Part2: Fault Handler" id="{9C7911FF-DE89-40DF-B9A7-F91447754651}">
          <p14:sldIdLst>
            <p14:sldId id="1254"/>
            <p14:sldId id="272"/>
            <p14:sldId id="1719"/>
            <p14:sldId id="935"/>
            <p14:sldId id="936"/>
            <p14:sldId id="932"/>
            <p14:sldId id="933"/>
            <p14:sldId id="500"/>
            <p14:sldId id="937"/>
            <p14:sldId id="938"/>
            <p14:sldId id="503"/>
          </p14:sldIdLst>
        </p14:section>
        <p14:section name="Part3: User Heap" id="{E760A280-81EA-4F06-9932-E9FBBC5C4FF4}">
          <p14:sldIdLst>
            <p14:sldId id="1720"/>
            <p14:sldId id="883"/>
            <p14:sldId id="884"/>
            <p14:sldId id="900"/>
            <p14:sldId id="901"/>
            <p14:sldId id="902"/>
            <p14:sldId id="903"/>
            <p14:sldId id="904"/>
            <p14:sldId id="905"/>
            <p14:sldId id="906"/>
            <p14:sldId id="914"/>
            <p14:sldId id="915"/>
            <p14:sldId id="916"/>
            <p14:sldId id="917"/>
            <p14:sldId id="911"/>
            <p14:sldId id="897"/>
            <p14:sldId id="464"/>
            <p14:sldId id="921"/>
            <p14:sldId id="926"/>
            <p14:sldId id="922"/>
            <p14:sldId id="928"/>
            <p14:sldId id="931"/>
            <p14:sldId id="497"/>
            <p14:sldId id="523"/>
            <p14:sldId id="929"/>
          </p14:sldIdLst>
        </p14:section>
        <p14:section name="Part4: Shared Mem" id="{B7509E70-95E3-43A4-8212-B105B68417C6}">
          <p14:sldIdLst>
            <p14:sldId id="1723"/>
            <p14:sldId id="516"/>
            <p14:sldId id="505"/>
            <p14:sldId id="344"/>
            <p14:sldId id="345"/>
            <p14:sldId id="346"/>
            <p14:sldId id="356"/>
            <p14:sldId id="347"/>
            <p14:sldId id="348"/>
            <p14:sldId id="350"/>
            <p14:sldId id="1726"/>
            <p14:sldId id="1724"/>
            <p14:sldId id="357"/>
            <p14:sldId id="358"/>
            <p14:sldId id="1728"/>
            <p14:sldId id="1730"/>
            <p14:sldId id="1731"/>
            <p14:sldId id="1732"/>
            <p14:sldId id="1733"/>
            <p14:sldId id="1734"/>
            <p14:sldId id="1735"/>
            <p14:sldId id="1736"/>
            <p14:sldId id="522"/>
          </p14:sldIdLst>
        </p14:section>
        <p14:section name="Summary &amp; Guide" id="{1F356856-66AB-48E2-B9F3-8F7FB18BDE3E}">
          <p14:sldIdLst>
            <p14:sldId id="1721"/>
            <p14:sldId id="859"/>
            <p14:sldId id="942"/>
            <p14:sldId id="943"/>
            <p14:sldId id="1737"/>
            <p14:sldId id="312"/>
            <p14:sldId id="1738"/>
            <p14:sldId id="301"/>
          </p14:sldIdLst>
        </p14:section>
        <p14:section name="How to Submit?" id="{A5EEFB45-3FD7-43C0-8000-7DDC5E29E4A0}">
          <p14:sldIdLst>
            <p14:sldId id="1722"/>
            <p14:sldId id="453"/>
            <p14:sldId id="861"/>
            <p14:sldId id="4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E923"/>
    <a:srgbClr val="0066FF"/>
    <a:srgbClr val="FFFF00"/>
    <a:srgbClr val="FFF301"/>
    <a:srgbClr val="000000"/>
    <a:srgbClr val="F79646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47A3AE-A8CF-41B4-810C-EFEFA74DF2FD}" v="9" dt="2024-10-30T00:41:31.3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903" autoAdjust="0"/>
  </p:normalViewPr>
  <p:slideViewPr>
    <p:cSldViewPr snapToGrid="0">
      <p:cViewPr varScale="1">
        <p:scale>
          <a:sx n="77" d="100"/>
          <a:sy n="77" d="100"/>
        </p:scale>
        <p:origin x="9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microsoft.com/office/2016/11/relationships/changesInfo" Target="changesInfos/changesInfo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118" Type="http://schemas.microsoft.com/office/2015/10/relationships/revisionInfo" Target="revisionInfo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viewProps" Target="viewProps.xml"/><Relationship Id="rId119" Type="http://schemas.openxmlformats.org/officeDocument/2006/relationships/customXml" Target="../customXml/item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customXml" Target="../customXml/item2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customXml" Target="../customXml/item3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Salah ELDin" userId="68850134-226f-4097-a9a8-787fd6814b0e" providerId="ADAL" clId="{ABDB72E2-1DE4-44BC-A1C5-DEF6D7024657}"/>
    <pc:docChg chg="undo redo custSel addSld delSld modSld sldOrd addSection delSection modSection">
      <pc:chgData name="Ahmed Salah ELDin" userId="68850134-226f-4097-a9a8-787fd6814b0e" providerId="ADAL" clId="{ABDB72E2-1DE4-44BC-A1C5-DEF6D7024657}" dt="2022-10-17T10:36:04.609" v="1549"/>
      <pc:docMkLst>
        <pc:docMk/>
      </pc:docMkLst>
      <pc:sldChg chg="modSp mod">
        <pc:chgData name="Ahmed Salah ELDin" userId="68850134-226f-4097-a9a8-787fd6814b0e" providerId="ADAL" clId="{ABDB72E2-1DE4-44BC-A1C5-DEF6D7024657}" dt="2022-10-17T07:12:19.236" v="162" actId="27636"/>
        <pc:sldMkLst>
          <pc:docMk/>
          <pc:sldMk cId="1553194731" sldId="256"/>
        </pc:sldMkLst>
        <pc:spChg chg="mod">
          <ac:chgData name="Ahmed Salah ELDin" userId="68850134-226f-4097-a9a8-787fd6814b0e" providerId="ADAL" clId="{ABDB72E2-1DE4-44BC-A1C5-DEF6D7024657}" dt="2022-10-17T07:12:19.236" v="162" actId="27636"/>
          <ac:spMkLst>
            <pc:docMk/>
            <pc:sldMk cId="1553194731" sldId="256"/>
            <ac:spMk id="3" creationId="{3A4D10DF-2536-BB92-0FC3-80368303D050}"/>
          </ac:spMkLst>
        </pc:spChg>
      </pc:sldChg>
      <pc:sldChg chg="modSp mod modAnim">
        <pc:chgData name="Ahmed Salah ELDin" userId="68850134-226f-4097-a9a8-787fd6814b0e" providerId="ADAL" clId="{ABDB72E2-1DE4-44BC-A1C5-DEF6D7024657}" dt="2022-10-17T07:11:50.999" v="144"/>
        <pc:sldMkLst>
          <pc:docMk/>
          <pc:sldMk cId="3835006274" sldId="257"/>
        </pc:sldMkLst>
        <pc:spChg chg="mod">
          <ac:chgData name="Ahmed Salah ELDin" userId="68850134-226f-4097-a9a8-787fd6814b0e" providerId="ADAL" clId="{ABDB72E2-1DE4-44BC-A1C5-DEF6D7024657}" dt="2022-10-17T07:11:24.520" v="141" actId="27636"/>
          <ac:spMkLst>
            <pc:docMk/>
            <pc:sldMk cId="3835006274" sldId="257"/>
            <ac:spMk id="3" creationId="{71A8471A-C9D0-5A9A-5A1E-FE77062D3413}"/>
          </ac:spMkLst>
        </pc:spChg>
      </pc:sldChg>
      <pc:sldChg chg="addSp modSp mod ord">
        <pc:chgData name="Ahmed Salah ELDin" userId="68850134-226f-4097-a9a8-787fd6814b0e" providerId="ADAL" clId="{ABDB72E2-1DE4-44BC-A1C5-DEF6D7024657}" dt="2022-10-17T10:36:04.609" v="1549"/>
        <pc:sldMkLst>
          <pc:docMk/>
          <pc:sldMk cId="699320495" sldId="258"/>
        </pc:sldMkLst>
        <pc:spChg chg="mod">
          <ac:chgData name="Ahmed Salah ELDin" userId="68850134-226f-4097-a9a8-787fd6814b0e" providerId="ADAL" clId="{ABDB72E2-1DE4-44BC-A1C5-DEF6D7024657}" dt="2022-10-17T07:16:40.855" v="183" actId="20577"/>
          <ac:spMkLst>
            <pc:docMk/>
            <pc:sldMk cId="699320495" sldId="258"/>
            <ac:spMk id="2" creationId="{B4112C1C-768E-67BA-CE7E-057E322C6BCD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699320495" sldId="258"/>
            <ac:inkMk id="3" creationId="{4D42365B-4E53-A6E4-18C0-12F84EE348D1}"/>
          </ac:inkMkLst>
        </pc:inkChg>
      </pc:sldChg>
      <pc:sldChg chg="addSp modSp mod">
        <pc:chgData name="Ahmed Salah ELDin" userId="68850134-226f-4097-a9a8-787fd6814b0e" providerId="ADAL" clId="{ABDB72E2-1DE4-44BC-A1C5-DEF6D7024657}" dt="2022-10-17T10:36:04.609" v="1549"/>
        <pc:sldMkLst>
          <pc:docMk/>
          <pc:sldMk cId="4124862599" sldId="259"/>
        </pc:sldMkLst>
        <pc:spChg chg="mod">
          <ac:chgData name="Ahmed Salah ELDin" userId="68850134-226f-4097-a9a8-787fd6814b0e" providerId="ADAL" clId="{ABDB72E2-1DE4-44BC-A1C5-DEF6D7024657}" dt="2022-10-17T07:18:16.570" v="185" actId="113"/>
          <ac:spMkLst>
            <pc:docMk/>
            <pc:sldMk cId="4124862599" sldId="259"/>
            <ac:spMk id="3" creationId="{9500EDC7-0EE6-5F4C-E06D-D54C1EE65276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4124862599" sldId="259"/>
            <ac:inkMk id="5" creationId="{51A3FC16-6CA0-650A-8A85-00901F1B3D92}"/>
          </ac:inkMkLst>
        </pc:inkChg>
      </pc:sldChg>
      <pc:sldChg chg="addSp modSp mod">
        <pc:chgData name="Ahmed Salah ELDin" userId="68850134-226f-4097-a9a8-787fd6814b0e" providerId="ADAL" clId="{ABDB72E2-1DE4-44BC-A1C5-DEF6D7024657}" dt="2022-10-17T10:36:04.609" v="1549"/>
        <pc:sldMkLst>
          <pc:docMk/>
          <pc:sldMk cId="3174251173" sldId="261"/>
        </pc:sldMkLst>
        <pc:spChg chg="mod">
          <ac:chgData name="Ahmed Salah ELDin" userId="68850134-226f-4097-a9a8-787fd6814b0e" providerId="ADAL" clId="{ABDB72E2-1DE4-44BC-A1C5-DEF6D7024657}" dt="2022-10-17T07:05:16.121" v="89" actId="20577"/>
          <ac:spMkLst>
            <pc:docMk/>
            <pc:sldMk cId="3174251173" sldId="261"/>
            <ac:spMk id="2" creationId="{64572A18-1143-38B9-B945-0C27D61FA4B1}"/>
          </ac:spMkLst>
        </pc:spChg>
        <pc:spChg chg="mod">
          <ac:chgData name="Ahmed Salah ELDin" userId="68850134-226f-4097-a9a8-787fd6814b0e" providerId="ADAL" clId="{ABDB72E2-1DE4-44BC-A1C5-DEF6D7024657}" dt="2022-10-17T07:21:09.233" v="198" actId="113"/>
          <ac:spMkLst>
            <pc:docMk/>
            <pc:sldMk cId="3174251173" sldId="261"/>
            <ac:spMk id="3" creationId="{4DBE0866-63EC-9A7D-3885-AA0109A6A048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174251173" sldId="261"/>
            <ac:inkMk id="5" creationId="{DF6C4060-331B-9FA8-A8D3-22F70689C350}"/>
          </ac:inkMkLst>
        </pc:ink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3899216605" sldId="262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899216605" sldId="262"/>
            <ac:inkMk id="10" creationId="{7D48A273-FA8A-9897-B2B9-4FB264BB5B98}"/>
          </ac:inkMkLst>
        </pc:ink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776300451" sldId="263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776300451" sldId="263"/>
            <ac:inkMk id="5" creationId="{ED1E4B92-02E1-9F52-B15A-8FA1FF5730BE}"/>
          </ac:inkMkLst>
        </pc:ink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519110457" sldId="264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519110457" sldId="264"/>
            <ac:inkMk id="5" creationId="{192C15CB-E75E-F84E-8AD8-9D14187E3720}"/>
          </ac:inkMkLst>
        </pc:inkChg>
      </pc:sldChg>
      <pc:sldChg chg="addSp modSp mod">
        <pc:chgData name="Ahmed Salah ELDin" userId="68850134-226f-4097-a9a8-787fd6814b0e" providerId="ADAL" clId="{ABDB72E2-1DE4-44BC-A1C5-DEF6D7024657}" dt="2022-10-17T10:36:04.609" v="1549"/>
        <pc:sldMkLst>
          <pc:docMk/>
          <pc:sldMk cId="876818040" sldId="265"/>
        </pc:sldMkLst>
        <pc:spChg chg="mod">
          <ac:chgData name="Ahmed Salah ELDin" userId="68850134-226f-4097-a9a8-787fd6814b0e" providerId="ADAL" clId="{ABDB72E2-1DE4-44BC-A1C5-DEF6D7024657}" dt="2022-10-17T07:35:37.450" v="361" actId="20577"/>
          <ac:spMkLst>
            <pc:docMk/>
            <pc:sldMk cId="876818040" sldId="265"/>
            <ac:spMk id="3" creationId="{BDD4B734-D010-48A9-3CF2-0F70EC2C9909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876818040" sldId="265"/>
            <ac:inkMk id="5" creationId="{65D56041-DA01-C692-661C-DE443283DB76}"/>
          </ac:inkMkLst>
        </pc:inkChg>
      </pc:sldChg>
      <pc:sldChg chg="modSp mod modAnim">
        <pc:chgData name="Ahmed Salah ELDin" userId="68850134-226f-4097-a9a8-787fd6814b0e" providerId="ADAL" clId="{ABDB72E2-1DE4-44BC-A1C5-DEF6D7024657}" dt="2022-10-17T07:37:17.029" v="364"/>
        <pc:sldMkLst>
          <pc:docMk/>
          <pc:sldMk cId="1012867018" sldId="266"/>
        </pc:sldMkLst>
        <pc:spChg chg="mod">
          <ac:chgData name="Ahmed Salah ELDin" userId="68850134-226f-4097-a9a8-787fd6814b0e" providerId="ADAL" clId="{ABDB72E2-1DE4-44BC-A1C5-DEF6D7024657}" dt="2022-10-17T07:36:41.411" v="362" actId="14100"/>
          <ac:spMkLst>
            <pc:docMk/>
            <pc:sldMk cId="1012867018" sldId="266"/>
            <ac:spMk id="3" creationId="{BDD4B734-D010-48A9-3CF2-0F70EC2C9909}"/>
          </ac:spMkLst>
        </pc:spChg>
        <pc:spChg chg="mod">
          <ac:chgData name="Ahmed Salah ELDin" userId="68850134-226f-4097-a9a8-787fd6814b0e" providerId="ADAL" clId="{ABDB72E2-1DE4-44BC-A1C5-DEF6D7024657}" dt="2022-10-17T07:37:04.677" v="363" actId="14100"/>
          <ac:spMkLst>
            <pc:docMk/>
            <pc:sldMk cId="1012867018" sldId="266"/>
            <ac:spMk id="6" creationId="{4D4BBEE3-6A66-688D-A7CB-B4F7DB6DBCF5}"/>
          </ac:spMkLst>
        </pc:spChg>
      </pc:sldChg>
      <pc:sldChg chg="addSp delSp modSp mod modAnim">
        <pc:chgData name="Ahmed Salah ELDin" userId="68850134-226f-4097-a9a8-787fd6814b0e" providerId="ADAL" clId="{ABDB72E2-1DE4-44BC-A1C5-DEF6D7024657}" dt="2022-10-17T10:36:04.609" v="1549"/>
        <pc:sldMkLst>
          <pc:docMk/>
          <pc:sldMk cId="4223804136" sldId="267"/>
        </pc:sldMkLst>
        <pc:spChg chg="mod">
          <ac:chgData name="Ahmed Salah ELDin" userId="68850134-226f-4097-a9a8-787fd6814b0e" providerId="ADAL" clId="{ABDB72E2-1DE4-44BC-A1C5-DEF6D7024657}" dt="2022-10-17T07:42:49.183" v="409" actId="20577"/>
          <ac:spMkLst>
            <pc:docMk/>
            <pc:sldMk cId="4223804136" sldId="267"/>
            <ac:spMk id="3" creationId="{621354B7-0C24-DC16-0C43-3F4DEF906902}"/>
          </ac:spMkLst>
        </pc:spChg>
        <pc:spChg chg="add mod">
          <ac:chgData name="Ahmed Salah ELDin" userId="68850134-226f-4097-a9a8-787fd6814b0e" providerId="ADAL" clId="{ABDB72E2-1DE4-44BC-A1C5-DEF6D7024657}" dt="2022-10-17T07:44:10.960" v="420" actId="1076"/>
          <ac:spMkLst>
            <pc:docMk/>
            <pc:sldMk cId="4223804136" sldId="267"/>
            <ac:spMk id="6" creationId="{CFDD3213-FED0-8CB2-E86F-19F59CFE91A3}"/>
          </ac:spMkLst>
        </pc:spChg>
        <pc:spChg chg="add mod">
          <ac:chgData name="Ahmed Salah ELDin" userId="68850134-226f-4097-a9a8-787fd6814b0e" providerId="ADAL" clId="{ABDB72E2-1DE4-44BC-A1C5-DEF6D7024657}" dt="2022-10-17T07:44:10.960" v="420" actId="1076"/>
          <ac:spMkLst>
            <pc:docMk/>
            <pc:sldMk cId="4223804136" sldId="267"/>
            <ac:spMk id="8" creationId="{5C01451B-75CB-60F9-08BA-B2FC05D21C19}"/>
          </ac:spMkLst>
        </pc:spChg>
        <pc:spChg chg="add mod">
          <ac:chgData name="Ahmed Salah ELDin" userId="68850134-226f-4097-a9a8-787fd6814b0e" providerId="ADAL" clId="{ABDB72E2-1DE4-44BC-A1C5-DEF6D7024657}" dt="2022-10-17T07:42:23.326" v="402" actId="1076"/>
          <ac:spMkLst>
            <pc:docMk/>
            <pc:sldMk cId="4223804136" sldId="267"/>
            <ac:spMk id="9" creationId="{B2AF41FF-6646-7133-8F10-1BB7655D4443}"/>
          </ac:spMkLst>
        </pc:spChg>
        <pc:spChg chg="add mod">
          <ac:chgData name="Ahmed Salah ELDin" userId="68850134-226f-4097-a9a8-787fd6814b0e" providerId="ADAL" clId="{ABDB72E2-1DE4-44BC-A1C5-DEF6D7024657}" dt="2022-10-17T07:42:23.326" v="402" actId="1076"/>
          <ac:spMkLst>
            <pc:docMk/>
            <pc:sldMk cId="4223804136" sldId="267"/>
            <ac:spMk id="10" creationId="{824920AA-F980-7640-EE36-3584BC25FBA8}"/>
          </ac:spMkLst>
        </pc:spChg>
        <pc:spChg chg="add del mod">
          <ac:chgData name="Ahmed Salah ELDin" userId="68850134-226f-4097-a9a8-787fd6814b0e" providerId="ADAL" clId="{ABDB72E2-1DE4-44BC-A1C5-DEF6D7024657}" dt="2022-10-17T07:45:56.619" v="447" actId="164"/>
          <ac:spMkLst>
            <pc:docMk/>
            <pc:sldMk cId="4223804136" sldId="267"/>
            <ac:spMk id="11" creationId="{E0B9AEA6-3815-68AD-6737-1505F1C82C9E}"/>
          </ac:spMkLst>
        </pc:spChg>
        <pc:spChg chg="add del mod">
          <ac:chgData name="Ahmed Salah ELDin" userId="68850134-226f-4097-a9a8-787fd6814b0e" providerId="ADAL" clId="{ABDB72E2-1DE4-44BC-A1C5-DEF6D7024657}" dt="2022-10-17T07:45:56.619" v="447" actId="164"/>
          <ac:spMkLst>
            <pc:docMk/>
            <pc:sldMk cId="4223804136" sldId="267"/>
            <ac:spMk id="12" creationId="{E9CA1940-FC05-672E-27C9-50773E4E7DC5}"/>
          </ac:spMkLst>
        </pc:spChg>
        <pc:spChg chg="add mod">
          <ac:chgData name="Ahmed Salah ELDin" userId="68850134-226f-4097-a9a8-787fd6814b0e" providerId="ADAL" clId="{ABDB72E2-1DE4-44BC-A1C5-DEF6D7024657}" dt="2022-10-17T07:42:35.845" v="407" actId="1076"/>
          <ac:spMkLst>
            <pc:docMk/>
            <pc:sldMk cId="4223804136" sldId="267"/>
            <ac:spMk id="13" creationId="{55886FE2-FA53-4913-5808-593934E4BE9B}"/>
          </ac:spMkLst>
        </pc:spChg>
        <pc:spChg chg="add mod">
          <ac:chgData name="Ahmed Salah ELDin" userId="68850134-226f-4097-a9a8-787fd6814b0e" providerId="ADAL" clId="{ABDB72E2-1DE4-44BC-A1C5-DEF6D7024657}" dt="2022-10-17T07:44:10.607" v="419" actId="1076"/>
          <ac:spMkLst>
            <pc:docMk/>
            <pc:sldMk cId="4223804136" sldId="267"/>
            <ac:spMk id="14" creationId="{B1AB954E-AD31-E80C-4ADD-B9CF304DC750}"/>
          </ac:spMkLst>
        </pc:spChg>
        <pc:spChg chg="add mod">
          <ac:chgData name="Ahmed Salah ELDin" userId="68850134-226f-4097-a9a8-787fd6814b0e" providerId="ADAL" clId="{ABDB72E2-1DE4-44BC-A1C5-DEF6D7024657}" dt="2022-10-17T07:44:43.776" v="443" actId="1038"/>
          <ac:spMkLst>
            <pc:docMk/>
            <pc:sldMk cId="4223804136" sldId="267"/>
            <ac:spMk id="15" creationId="{6DA70F77-9012-EAF0-8BF6-8C0DE59BC55D}"/>
          </ac:spMkLst>
        </pc:spChg>
        <pc:grpChg chg="add mod">
          <ac:chgData name="Ahmed Salah ELDin" userId="68850134-226f-4097-a9a8-787fd6814b0e" providerId="ADAL" clId="{ABDB72E2-1DE4-44BC-A1C5-DEF6D7024657}" dt="2022-10-17T07:45:56.619" v="447" actId="164"/>
          <ac:grpSpMkLst>
            <pc:docMk/>
            <pc:sldMk cId="4223804136" sldId="267"/>
            <ac:grpSpMk id="16" creationId="{AA821CCB-EA25-D003-6465-E63046E4FCF9}"/>
          </ac:grpSpMkLst>
        </pc:gr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4223804136" sldId="267"/>
            <ac:inkMk id="17" creationId="{878A4F8A-906C-010E-35FC-7E864755482C}"/>
          </ac:inkMkLst>
        </pc:inkChg>
      </pc:sldChg>
      <pc:sldChg chg="addSp modSp">
        <pc:chgData name="Ahmed Salah ELDin" userId="68850134-226f-4097-a9a8-787fd6814b0e" providerId="ADAL" clId="{ABDB72E2-1DE4-44BC-A1C5-DEF6D7024657}" dt="2022-10-17T10:36:04.609" v="1549"/>
        <pc:sldMkLst>
          <pc:docMk/>
          <pc:sldMk cId="1239660012" sldId="268"/>
        </pc:sldMkLst>
        <pc:spChg chg="mod">
          <ac:chgData name="Ahmed Salah ELDin" userId="68850134-226f-4097-a9a8-787fd6814b0e" providerId="ADAL" clId="{ABDB72E2-1DE4-44BC-A1C5-DEF6D7024657}" dt="2022-10-17T07:52:45.628" v="613" actId="108"/>
          <ac:spMkLst>
            <pc:docMk/>
            <pc:sldMk cId="1239660012" sldId="268"/>
            <ac:spMk id="3" creationId="{621354B7-0C24-DC16-0C43-3F4DEF906902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1239660012" sldId="268"/>
            <ac:inkMk id="6" creationId="{9F34ACAE-4CC3-C5D0-63A6-998D4231BD09}"/>
          </ac:inkMkLst>
        </pc:inkChg>
      </pc:sldChg>
      <pc:sldChg chg="addSp modSp modAnim">
        <pc:chgData name="Ahmed Salah ELDin" userId="68850134-226f-4097-a9a8-787fd6814b0e" providerId="ADAL" clId="{ABDB72E2-1DE4-44BC-A1C5-DEF6D7024657}" dt="2022-10-17T10:36:04.609" v="1549"/>
        <pc:sldMkLst>
          <pc:docMk/>
          <pc:sldMk cId="1581616797" sldId="269"/>
        </pc:sldMkLst>
        <pc:spChg chg="mod">
          <ac:chgData name="Ahmed Salah ELDin" userId="68850134-226f-4097-a9a8-787fd6814b0e" providerId="ADAL" clId="{ABDB72E2-1DE4-44BC-A1C5-DEF6D7024657}" dt="2022-10-17T07:54:14.532" v="616" actId="20577"/>
          <ac:spMkLst>
            <pc:docMk/>
            <pc:sldMk cId="1581616797" sldId="269"/>
            <ac:spMk id="3" creationId="{621354B7-0C24-DC16-0C43-3F4DEF906902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1581616797" sldId="269"/>
            <ac:inkMk id="10" creationId="{77CFA4D7-0B5A-B26E-4EF8-81EC0F5179DF}"/>
          </ac:inkMkLst>
        </pc:ink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3081736879" sldId="270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081736879" sldId="270"/>
            <ac:inkMk id="6" creationId="{4F4E896F-9857-EDC6-5763-0520F54B19FC}"/>
          </ac:inkMkLst>
        </pc:inkChg>
      </pc:sldChg>
      <pc:sldChg chg="modSp modAnim">
        <pc:chgData name="Ahmed Salah ELDin" userId="68850134-226f-4097-a9a8-787fd6814b0e" providerId="ADAL" clId="{ABDB72E2-1DE4-44BC-A1C5-DEF6D7024657}" dt="2022-10-17T08:14:00.908" v="983" actId="404"/>
        <pc:sldMkLst>
          <pc:docMk/>
          <pc:sldMk cId="657418741" sldId="271"/>
        </pc:sldMkLst>
        <pc:spChg chg="mod">
          <ac:chgData name="Ahmed Salah ELDin" userId="68850134-226f-4097-a9a8-787fd6814b0e" providerId="ADAL" clId="{ABDB72E2-1DE4-44BC-A1C5-DEF6D7024657}" dt="2022-10-17T08:14:00.908" v="983" actId="404"/>
          <ac:spMkLst>
            <pc:docMk/>
            <pc:sldMk cId="657418741" sldId="271"/>
            <ac:spMk id="3" creationId="{621354B7-0C24-DC16-0C43-3F4DEF906902}"/>
          </ac:spMkLst>
        </pc:sp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1294416210" sldId="272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1294416210" sldId="272"/>
            <ac:inkMk id="7" creationId="{1C789A1C-9D21-5A44-75E2-BFB7C77E32EB}"/>
          </ac:inkMkLst>
        </pc:inkChg>
      </pc:sldChg>
      <pc:sldChg chg="addSp modSp mod modAnim">
        <pc:chgData name="Ahmed Salah ELDin" userId="68850134-226f-4097-a9a8-787fd6814b0e" providerId="ADAL" clId="{ABDB72E2-1DE4-44BC-A1C5-DEF6D7024657}" dt="2022-10-17T10:36:04.609" v="1549"/>
        <pc:sldMkLst>
          <pc:docMk/>
          <pc:sldMk cId="3376042327" sldId="273"/>
        </pc:sldMkLst>
        <pc:spChg chg="mod">
          <ac:chgData name="Ahmed Salah ELDin" userId="68850134-226f-4097-a9a8-787fd6814b0e" providerId="ADAL" clId="{ABDB72E2-1DE4-44BC-A1C5-DEF6D7024657}" dt="2022-10-17T08:13:37.035" v="979" actId="113"/>
          <ac:spMkLst>
            <pc:docMk/>
            <pc:sldMk cId="3376042327" sldId="273"/>
            <ac:spMk id="3" creationId="{4056F7DC-5091-8891-C032-0DA77CAA284F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376042327" sldId="273"/>
            <ac:inkMk id="5" creationId="{D5F84167-5E39-2096-C9F4-09E2DB6E086F}"/>
          </ac:inkMkLst>
        </pc:inkChg>
      </pc:sldChg>
      <pc:sldChg chg="modSp mod">
        <pc:chgData name="Ahmed Salah ELDin" userId="68850134-226f-4097-a9a8-787fd6814b0e" providerId="ADAL" clId="{ABDB72E2-1DE4-44BC-A1C5-DEF6D7024657}" dt="2022-10-17T08:17:00.978" v="1087" actId="20577"/>
        <pc:sldMkLst>
          <pc:docMk/>
          <pc:sldMk cId="2489219107" sldId="274"/>
        </pc:sldMkLst>
        <pc:spChg chg="mod">
          <ac:chgData name="Ahmed Salah ELDin" userId="68850134-226f-4097-a9a8-787fd6814b0e" providerId="ADAL" clId="{ABDB72E2-1DE4-44BC-A1C5-DEF6D7024657}" dt="2022-10-17T08:17:00.978" v="1087" actId="20577"/>
          <ac:spMkLst>
            <pc:docMk/>
            <pc:sldMk cId="2489219107" sldId="274"/>
            <ac:spMk id="3" creationId="{B94FBB06-D851-C895-01F5-EE1063D01E9E}"/>
          </ac:spMkLst>
        </pc:spChg>
      </pc:sldChg>
      <pc:sldChg chg="addSp modSp modAnim">
        <pc:chgData name="Ahmed Salah ELDin" userId="68850134-226f-4097-a9a8-787fd6814b0e" providerId="ADAL" clId="{ABDB72E2-1DE4-44BC-A1C5-DEF6D7024657}" dt="2022-10-17T10:36:04.609" v="1549"/>
        <pc:sldMkLst>
          <pc:docMk/>
          <pc:sldMk cId="2058168989" sldId="275"/>
        </pc:sldMkLst>
        <pc:spChg chg="mod">
          <ac:chgData name="Ahmed Salah ELDin" userId="68850134-226f-4097-a9a8-787fd6814b0e" providerId="ADAL" clId="{ABDB72E2-1DE4-44BC-A1C5-DEF6D7024657}" dt="2022-10-17T08:22:03.414" v="1166" actId="20577"/>
          <ac:spMkLst>
            <pc:docMk/>
            <pc:sldMk cId="2058168989" sldId="275"/>
            <ac:spMk id="3" creationId="{CE3506B9-0CFF-B1C0-3880-1B723DA80E80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2058168989" sldId="275"/>
            <ac:inkMk id="22" creationId="{BAA7982C-54B0-652B-F405-220BAC114505}"/>
          </ac:inkMkLst>
        </pc:inkChg>
      </pc:sldChg>
      <pc:sldChg chg="addSp modSp mod modAnim">
        <pc:chgData name="Ahmed Salah ELDin" userId="68850134-226f-4097-a9a8-787fd6814b0e" providerId="ADAL" clId="{ABDB72E2-1DE4-44BC-A1C5-DEF6D7024657}" dt="2022-10-17T10:36:04.609" v="1549"/>
        <pc:sldMkLst>
          <pc:docMk/>
          <pc:sldMk cId="78908400" sldId="276"/>
        </pc:sldMkLst>
        <pc:spChg chg="mod">
          <ac:chgData name="Ahmed Salah ELDin" userId="68850134-226f-4097-a9a8-787fd6814b0e" providerId="ADAL" clId="{ABDB72E2-1DE4-44BC-A1C5-DEF6D7024657}" dt="2022-10-17T08:21:28.463" v="1138" actId="20577"/>
          <ac:spMkLst>
            <pc:docMk/>
            <pc:sldMk cId="78908400" sldId="276"/>
            <ac:spMk id="3" creationId="{B94FBB06-D851-C895-01F5-EE1063D01E9E}"/>
          </ac:spMkLst>
        </pc:spChg>
        <pc:spChg chg="mod">
          <ac:chgData name="Ahmed Salah ELDin" userId="68850134-226f-4097-a9a8-787fd6814b0e" providerId="ADAL" clId="{ABDB72E2-1DE4-44BC-A1C5-DEF6D7024657}" dt="2022-10-17T08:20:38.243" v="1133" actId="1076"/>
          <ac:spMkLst>
            <pc:docMk/>
            <pc:sldMk cId="78908400" sldId="276"/>
            <ac:spMk id="81" creationId="{3D4A9770-CFE2-49ED-B526-7B45295A405D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78908400" sldId="276"/>
            <ac:inkMk id="5" creationId="{1A04B1FF-B394-91AA-B18B-71D9CCDB7BFF}"/>
          </ac:inkMkLst>
        </pc:inkChg>
      </pc:sldChg>
      <pc:sldChg chg="addSp modSp mod modAnim">
        <pc:chgData name="Ahmed Salah ELDin" userId="68850134-226f-4097-a9a8-787fd6814b0e" providerId="ADAL" clId="{ABDB72E2-1DE4-44BC-A1C5-DEF6D7024657}" dt="2022-10-17T10:36:04.609" v="1549"/>
        <pc:sldMkLst>
          <pc:docMk/>
          <pc:sldMk cId="445209801" sldId="277"/>
        </pc:sldMkLst>
        <pc:spChg chg="mod">
          <ac:chgData name="Ahmed Salah ELDin" userId="68850134-226f-4097-a9a8-787fd6814b0e" providerId="ADAL" clId="{ABDB72E2-1DE4-44BC-A1C5-DEF6D7024657}" dt="2022-10-17T08:23:40.530" v="1175" actId="20577"/>
          <ac:spMkLst>
            <pc:docMk/>
            <pc:sldMk cId="445209801" sldId="277"/>
            <ac:spMk id="3" creationId="{CE3506B9-0CFF-B1C0-3880-1B723DA80E80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445209801" sldId="277"/>
            <ac:inkMk id="23" creationId="{768D3412-05F3-E478-7526-856B98823E2B}"/>
          </ac:inkMkLst>
        </pc:inkChg>
      </pc:sldChg>
      <pc:sldChg chg="modSp modAnim">
        <pc:chgData name="Ahmed Salah ELDin" userId="68850134-226f-4097-a9a8-787fd6814b0e" providerId="ADAL" clId="{ABDB72E2-1DE4-44BC-A1C5-DEF6D7024657}" dt="2022-10-17T08:27:09.231" v="1211"/>
        <pc:sldMkLst>
          <pc:docMk/>
          <pc:sldMk cId="3516905087" sldId="278"/>
        </pc:sldMkLst>
        <pc:spChg chg="mod">
          <ac:chgData name="Ahmed Salah ELDin" userId="68850134-226f-4097-a9a8-787fd6814b0e" providerId="ADAL" clId="{ABDB72E2-1DE4-44BC-A1C5-DEF6D7024657}" dt="2022-10-17T08:25:10.681" v="1203" actId="403"/>
          <ac:spMkLst>
            <pc:docMk/>
            <pc:sldMk cId="3516905087" sldId="278"/>
            <ac:spMk id="3" creationId="{CE3506B9-0CFF-B1C0-3880-1B723DA80E80}"/>
          </ac:spMkLst>
        </pc:sp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255250965" sldId="279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255250965" sldId="279"/>
            <ac:inkMk id="7" creationId="{A04874DA-229E-418F-4D1E-3D3BA93B68A8}"/>
          </ac:inkMkLst>
        </pc:inkChg>
      </pc:sldChg>
      <pc:sldChg chg="modSp mod modAnim">
        <pc:chgData name="Ahmed Salah ELDin" userId="68850134-226f-4097-a9a8-787fd6814b0e" providerId="ADAL" clId="{ABDB72E2-1DE4-44BC-A1C5-DEF6D7024657}" dt="2022-10-17T06:56:27.725" v="26"/>
        <pc:sldMkLst>
          <pc:docMk/>
          <pc:sldMk cId="0" sldId="281"/>
        </pc:sldMkLst>
        <pc:spChg chg="mod">
          <ac:chgData name="Ahmed Salah ELDin" userId="68850134-226f-4097-a9a8-787fd6814b0e" providerId="ADAL" clId="{ABDB72E2-1DE4-44BC-A1C5-DEF6D7024657}" dt="2022-10-17T06:55:04.658" v="21" actId="14100"/>
          <ac:spMkLst>
            <pc:docMk/>
            <pc:sldMk cId="0" sldId="281"/>
            <ac:spMk id="3" creationId="{00000000-0000-0000-0000-000000000000}"/>
          </ac:spMkLst>
        </pc:spChg>
      </pc:sldChg>
      <pc:sldChg chg="delSp modSp mod delAnim modAnim">
        <pc:chgData name="Ahmed Salah ELDin" userId="68850134-226f-4097-a9a8-787fd6814b0e" providerId="ADAL" clId="{ABDB72E2-1DE4-44BC-A1C5-DEF6D7024657}" dt="2022-10-17T06:58:31.659" v="85" actId="14100"/>
        <pc:sldMkLst>
          <pc:docMk/>
          <pc:sldMk cId="959200356" sldId="282"/>
        </pc:sldMkLst>
        <pc:spChg chg="mod">
          <ac:chgData name="Ahmed Salah ELDin" userId="68850134-226f-4097-a9a8-787fd6814b0e" providerId="ADAL" clId="{ABDB72E2-1DE4-44BC-A1C5-DEF6D7024657}" dt="2022-10-17T06:57:40.769" v="75" actId="27636"/>
          <ac:spMkLst>
            <pc:docMk/>
            <pc:sldMk cId="959200356" sldId="282"/>
            <ac:spMk id="5" creationId="{27335058-C1A0-1850-8421-8E9CCB877474}"/>
          </ac:spMkLst>
        </pc:spChg>
        <pc:spChg chg="mod">
          <ac:chgData name="Ahmed Salah ELDin" userId="68850134-226f-4097-a9a8-787fd6814b0e" providerId="ADAL" clId="{ABDB72E2-1DE4-44BC-A1C5-DEF6D7024657}" dt="2022-10-17T06:58:31.659" v="85" actId="14100"/>
          <ac:spMkLst>
            <pc:docMk/>
            <pc:sldMk cId="959200356" sldId="282"/>
            <ac:spMk id="6" creationId="{8CAA3D32-FF05-983F-4278-034AFF650CAE}"/>
          </ac:spMkLst>
        </pc:spChg>
        <pc:spChg chg="del">
          <ac:chgData name="Ahmed Salah ELDin" userId="68850134-226f-4097-a9a8-787fd6814b0e" providerId="ADAL" clId="{ABDB72E2-1DE4-44BC-A1C5-DEF6D7024657}" dt="2022-10-17T06:56:41.373" v="29" actId="478"/>
          <ac:spMkLst>
            <pc:docMk/>
            <pc:sldMk cId="959200356" sldId="282"/>
            <ac:spMk id="7" creationId="{F9C9DD74-F9FC-FF94-1E07-77E704455BD0}"/>
          </ac:spMkLst>
        </pc:sp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1797231904" sldId="301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1797231904" sldId="301"/>
            <ac:inkMk id="2" creationId="{9F8D5883-133A-B78B-392C-9618B7784484}"/>
          </ac:inkMkLst>
        </pc:ink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4185945458" sldId="310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4185945458" sldId="310"/>
            <ac:inkMk id="5" creationId="{51952A38-C193-4EAB-2FB3-54D614AE732D}"/>
          </ac:inkMkLst>
        </pc:inkChg>
      </pc:sldChg>
      <pc:sldChg chg="ord">
        <pc:chgData name="Ahmed Salah ELDin" userId="68850134-226f-4097-a9a8-787fd6814b0e" providerId="ADAL" clId="{ABDB72E2-1DE4-44BC-A1C5-DEF6D7024657}" dt="2022-10-17T08:29:23.943" v="1219"/>
        <pc:sldMkLst>
          <pc:docMk/>
          <pc:sldMk cId="4024678342" sldId="450"/>
        </pc:sldMkLst>
      </pc:sldChg>
      <pc:sldChg chg="addSp modSp mod ord">
        <pc:chgData name="Ahmed Salah ELDin" userId="68850134-226f-4097-a9a8-787fd6814b0e" providerId="ADAL" clId="{ABDB72E2-1DE4-44BC-A1C5-DEF6D7024657}" dt="2022-10-17T10:36:04.609" v="1549"/>
        <pc:sldMkLst>
          <pc:docMk/>
          <pc:sldMk cId="2984249051" sldId="451"/>
        </pc:sldMkLst>
        <pc:spChg chg="mod">
          <ac:chgData name="Ahmed Salah ELDin" userId="68850134-226f-4097-a9a8-787fd6814b0e" providerId="ADAL" clId="{ABDB72E2-1DE4-44BC-A1C5-DEF6D7024657}" dt="2022-10-17T08:30:33.301" v="1230" actId="20577"/>
          <ac:spMkLst>
            <pc:docMk/>
            <pc:sldMk cId="2984249051" sldId="451"/>
            <ac:spMk id="7" creationId="{CA1C7974-114C-CCE3-E7AC-32732524898C}"/>
          </ac:spMkLst>
        </pc:spChg>
        <pc:graphicFrameChg chg="modGraphic">
          <ac:chgData name="Ahmed Salah ELDin" userId="68850134-226f-4097-a9a8-787fd6814b0e" providerId="ADAL" clId="{ABDB72E2-1DE4-44BC-A1C5-DEF6D7024657}" dt="2022-10-17T08:30:00.405" v="1221" actId="2711"/>
          <ac:graphicFrameMkLst>
            <pc:docMk/>
            <pc:sldMk cId="2984249051" sldId="451"/>
            <ac:graphicFrameMk id="5" creationId="{2DA6B27C-D2E2-8CAF-5797-FBBE6DF043BD}"/>
          </ac:graphicFrameMkLst>
        </pc:graphicFrame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2984249051" sldId="451"/>
            <ac:inkMk id="3" creationId="{43C3DFA3-3751-7B61-C461-2108B57CE667}"/>
          </ac:inkMkLst>
        </pc:inkChg>
      </pc:sldChg>
      <pc:sldChg chg="addSp modSp mod">
        <pc:chgData name="Ahmed Salah ELDin" userId="68850134-226f-4097-a9a8-787fd6814b0e" providerId="ADAL" clId="{ABDB72E2-1DE4-44BC-A1C5-DEF6D7024657}" dt="2022-10-17T10:36:04.609" v="1549"/>
        <pc:sldMkLst>
          <pc:docMk/>
          <pc:sldMk cId="2375158163" sldId="452"/>
        </pc:sldMkLst>
        <pc:spChg chg="mod">
          <ac:chgData name="Ahmed Salah ELDin" userId="68850134-226f-4097-a9a8-787fd6814b0e" providerId="ADAL" clId="{ABDB72E2-1DE4-44BC-A1C5-DEF6D7024657}" dt="2022-10-17T07:31:54.727" v="308" actId="20577"/>
          <ac:spMkLst>
            <pc:docMk/>
            <pc:sldMk cId="2375158163" sldId="452"/>
            <ac:spMk id="2" creationId="{7EDF8E9F-7477-40C4-8B93-7CEFF71F6618}"/>
          </ac:spMkLst>
        </pc:spChg>
        <pc:graphicFrameChg chg="modGraphic">
          <ac:chgData name="Ahmed Salah ELDin" userId="68850134-226f-4097-a9a8-787fd6814b0e" providerId="ADAL" clId="{ABDB72E2-1DE4-44BC-A1C5-DEF6D7024657}" dt="2022-10-17T07:32:47.657" v="319" actId="2711"/>
          <ac:graphicFrameMkLst>
            <pc:docMk/>
            <pc:sldMk cId="2375158163" sldId="452"/>
            <ac:graphicFrameMk id="5" creationId="{EB3F582C-50B4-3B50-7B6B-4D91F3DED128}"/>
          </ac:graphicFrameMkLst>
        </pc:graphicFrame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2375158163" sldId="452"/>
            <ac:inkMk id="6" creationId="{19F06C24-8FD2-2DD2-1B51-3245FB1EDA7D}"/>
          </ac:inkMkLst>
        </pc:inkChg>
      </pc:sldChg>
      <pc:sldChg chg="addSp modSp mod">
        <pc:chgData name="Ahmed Salah ELDin" userId="68850134-226f-4097-a9a8-787fd6814b0e" providerId="ADAL" clId="{ABDB72E2-1DE4-44BC-A1C5-DEF6D7024657}" dt="2022-10-17T10:36:04.609" v="1549"/>
        <pc:sldMkLst>
          <pc:docMk/>
          <pc:sldMk cId="342908665" sldId="453"/>
        </pc:sldMkLst>
        <pc:spChg chg="mod">
          <ac:chgData name="Ahmed Salah ELDin" userId="68850134-226f-4097-a9a8-787fd6814b0e" providerId="ADAL" clId="{ABDB72E2-1DE4-44BC-A1C5-DEF6D7024657}" dt="2022-10-17T08:33:55.974" v="1245" actId="20577"/>
          <ac:spMkLst>
            <pc:docMk/>
            <pc:sldMk cId="342908665" sldId="453"/>
            <ac:spMk id="3" creationId="{00000000-0000-0000-0000-000000000000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42908665" sldId="453"/>
            <ac:inkMk id="5" creationId="{B35E6E3A-C6A7-2F91-A028-12203BB161A9}"/>
          </ac:inkMkLst>
        </pc:inkChg>
      </pc:sldChg>
      <pc:sldChg chg="del">
        <pc:chgData name="Ahmed Salah ELDin" userId="68850134-226f-4097-a9a8-787fd6814b0e" providerId="ADAL" clId="{ABDB72E2-1DE4-44BC-A1C5-DEF6D7024657}" dt="2022-10-17T07:16:27.788" v="180" actId="47"/>
        <pc:sldMkLst>
          <pc:docMk/>
          <pc:sldMk cId="3867995267" sldId="454"/>
        </pc:sldMkLst>
      </pc:sldChg>
      <pc:sldChg chg="del">
        <pc:chgData name="Ahmed Salah ELDin" userId="68850134-226f-4097-a9a8-787fd6814b0e" providerId="ADAL" clId="{ABDB72E2-1DE4-44BC-A1C5-DEF6D7024657}" dt="2022-10-17T07:19:21.282" v="188" actId="47"/>
        <pc:sldMkLst>
          <pc:docMk/>
          <pc:sldMk cId="3045921456" sldId="455"/>
        </pc:sldMkLst>
      </pc:sldChg>
      <pc:sldChg chg="del">
        <pc:chgData name="Ahmed Salah ELDin" userId="68850134-226f-4097-a9a8-787fd6814b0e" providerId="ADAL" clId="{ABDB72E2-1DE4-44BC-A1C5-DEF6D7024657}" dt="2022-10-17T07:31:35.180" v="301" actId="47"/>
        <pc:sldMkLst>
          <pc:docMk/>
          <pc:sldMk cId="1692903495" sldId="456"/>
        </pc:sldMkLst>
      </pc:sldChg>
      <pc:sldChg chg="del">
        <pc:chgData name="Ahmed Salah ELDin" userId="68850134-226f-4097-a9a8-787fd6814b0e" providerId="ADAL" clId="{ABDB72E2-1DE4-44BC-A1C5-DEF6D7024657}" dt="2022-10-17T08:28:11.910" v="1215" actId="47"/>
        <pc:sldMkLst>
          <pc:docMk/>
          <pc:sldMk cId="3915012586" sldId="457"/>
        </pc:sldMkLst>
      </pc:sldChg>
      <pc:sldChg chg="del">
        <pc:chgData name="Ahmed Salah ELDin" userId="68850134-226f-4097-a9a8-787fd6814b0e" providerId="ADAL" clId="{ABDB72E2-1DE4-44BC-A1C5-DEF6D7024657}" dt="2022-10-17T08:29:17.757" v="1217" actId="47"/>
        <pc:sldMkLst>
          <pc:docMk/>
          <pc:sldMk cId="3704500796" sldId="458"/>
        </pc:sldMkLst>
      </pc:sldChg>
      <pc:sldChg chg="del">
        <pc:chgData name="Ahmed Salah ELDin" userId="68850134-226f-4097-a9a8-787fd6814b0e" providerId="ADAL" clId="{ABDB72E2-1DE4-44BC-A1C5-DEF6D7024657}" dt="2022-10-17T08:31:22.043" v="1234" actId="47"/>
        <pc:sldMkLst>
          <pc:docMk/>
          <pc:sldMk cId="4168451268" sldId="459"/>
        </pc:sldMkLst>
      </pc:sldChg>
      <pc:sldChg chg="del">
        <pc:chgData name="Ahmed Salah ELDin" userId="68850134-226f-4097-a9a8-787fd6814b0e" providerId="ADAL" clId="{ABDB72E2-1DE4-44BC-A1C5-DEF6D7024657}" dt="2022-10-17T08:33:14.966" v="1236" actId="47"/>
        <pc:sldMkLst>
          <pc:docMk/>
          <pc:sldMk cId="789419247" sldId="460"/>
        </pc:sldMkLst>
      </pc:sldChg>
      <pc:sldChg chg="addSp modSp modAnim">
        <pc:chgData name="Ahmed Salah ELDin" userId="68850134-226f-4097-a9a8-787fd6814b0e" providerId="ADAL" clId="{ABDB72E2-1DE4-44BC-A1C5-DEF6D7024657}" dt="2022-10-17T10:36:04.609" v="1549"/>
        <pc:sldMkLst>
          <pc:docMk/>
          <pc:sldMk cId="294427817" sldId="461"/>
        </pc:sldMkLst>
        <pc:spChg chg="mod">
          <ac:chgData name="Ahmed Salah ELDin" userId="68850134-226f-4097-a9a8-787fd6814b0e" providerId="ADAL" clId="{ABDB72E2-1DE4-44BC-A1C5-DEF6D7024657}" dt="2022-10-17T07:53:27.938" v="614" actId="20577"/>
          <ac:spMkLst>
            <pc:docMk/>
            <pc:sldMk cId="294427817" sldId="461"/>
            <ac:spMk id="3" creationId="{621354B7-0C24-DC16-0C43-3F4DEF906902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294427817" sldId="461"/>
            <ac:inkMk id="10" creationId="{1F3F6231-B9F0-A0C1-CDC0-22A098FA78DA}"/>
          </ac:inkMkLst>
        </pc:inkChg>
      </pc:sldChg>
      <pc:sldChg chg="addSp modSp modAnim">
        <pc:chgData name="Ahmed Salah ELDin" userId="68850134-226f-4097-a9a8-787fd6814b0e" providerId="ADAL" clId="{ABDB72E2-1DE4-44BC-A1C5-DEF6D7024657}" dt="2022-10-17T10:36:04.609" v="1549"/>
        <pc:sldMkLst>
          <pc:docMk/>
          <pc:sldMk cId="3589371717" sldId="462"/>
        </pc:sldMkLst>
        <pc:spChg chg="mod">
          <ac:chgData name="Ahmed Salah ELDin" userId="68850134-226f-4097-a9a8-787fd6814b0e" providerId="ADAL" clId="{ABDB72E2-1DE4-44BC-A1C5-DEF6D7024657}" dt="2022-10-17T07:56:59.314" v="651" actId="20577"/>
          <ac:spMkLst>
            <pc:docMk/>
            <pc:sldMk cId="3589371717" sldId="462"/>
            <ac:spMk id="3" creationId="{621354B7-0C24-DC16-0C43-3F4DEF906902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589371717" sldId="462"/>
            <ac:inkMk id="10" creationId="{D94ED92E-3485-D066-DD2F-37E7FF5072C7}"/>
          </ac:inkMkLst>
        </pc:inkChg>
      </pc:sldChg>
      <pc:sldChg chg="addSp modSp">
        <pc:chgData name="Ahmed Salah ELDin" userId="68850134-226f-4097-a9a8-787fd6814b0e" providerId="ADAL" clId="{ABDB72E2-1DE4-44BC-A1C5-DEF6D7024657}" dt="2022-10-17T10:36:04.609" v="1549"/>
        <pc:sldMkLst>
          <pc:docMk/>
          <pc:sldMk cId="3127210958" sldId="463"/>
        </pc:sldMkLst>
        <pc:spChg chg="mod">
          <ac:chgData name="Ahmed Salah ELDin" userId="68850134-226f-4097-a9a8-787fd6814b0e" providerId="ADAL" clId="{ABDB72E2-1DE4-44BC-A1C5-DEF6D7024657}" dt="2022-10-17T08:38:37.484" v="1247" actId="20577"/>
          <ac:spMkLst>
            <pc:docMk/>
            <pc:sldMk cId="3127210958" sldId="463"/>
            <ac:spMk id="5" creationId="{C49EB151-B214-123A-D29C-F1510C68FA5F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127210958" sldId="463"/>
            <ac:inkMk id="6" creationId="{9A6EB9AE-1ED2-B501-DCD7-4DBA3E9ED2D7}"/>
          </ac:inkMkLst>
        </pc:inkChg>
      </pc:sldChg>
      <pc:sldChg chg="addSp modSp mod modAnim">
        <pc:chgData name="Ahmed Salah ELDin" userId="68850134-226f-4097-a9a8-787fd6814b0e" providerId="ADAL" clId="{ABDB72E2-1DE4-44BC-A1C5-DEF6D7024657}" dt="2022-10-17T10:36:04.609" v="1549"/>
        <pc:sldMkLst>
          <pc:docMk/>
          <pc:sldMk cId="331544636" sldId="464"/>
        </pc:sldMkLst>
        <pc:spChg chg="mod">
          <ac:chgData name="Ahmed Salah ELDin" userId="68850134-226f-4097-a9a8-787fd6814b0e" providerId="ADAL" clId="{ABDB72E2-1DE4-44BC-A1C5-DEF6D7024657}" dt="2022-10-17T07:28:42.247" v="278" actId="1036"/>
          <ac:spMkLst>
            <pc:docMk/>
            <pc:sldMk cId="331544636" sldId="464"/>
            <ac:spMk id="5" creationId="{1B9FF233-5746-57CF-2A78-564A8CBE85C2}"/>
          </ac:spMkLst>
        </pc:spChg>
        <pc:spChg chg="mod">
          <ac:chgData name="Ahmed Salah ELDin" userId="68850134-226f-4097-a9a8-787fd6814b0e" providerId="ADAL" clId="{ABDB72E2-1DE4-44BC-A1C5-DEF6D7024657}" dt="2022-10-17T07:28:46.842" v="280" actId="1036"/>
          <ac:spMkLst>
            <pc:docMk/>
            <pc:sldMk cId="331544636" sldId="464"/>
            <ac:spMk id="7" creationId="{D05AF4FC-4EB2-1D3C-EE47-23098AEB5333}"/>
          </ac:spMkLst>
        </pc:spChg>
        <pc:spChg chg="mod">
          <ac:chgData name="Ahmed Salah ELDin" userId="68850134-226f-4097-a9a8-787fd6814b0e" providerId="ADAL" clId="{ABDB72E2-1DE4-44BC-A1C5-DEF6D7024657}" dt="2022-10-17T07:29:10.617" v="283" actId="14100"/>
          <ac:spMkLst>
            <pc:docMk/>
            <pc:sldMk cId="331544636" sldId="464"/>
            <ac:spMk id="9" creationId="{7D7E345C-78BE-592C-A54D-4DAC4F673D19}"/>
          </ac:spMkLst>
        </pc:spChg>
        <pc:spChg chg="add mod">
          <ac:chgData name="Ahmed Salah ELDin" userId="68850134-226f-4097-a9a8-787fd6814b0e" providerId="ADAL" clId="{ABDB72E2-1DE4-44BC-A1C5-DEF6D7024657}" dt="2022-10-17T07:26:41.867" v="254" actId="164"/>
          <ac:spMkLst>
            <pc:docMk/>
            <pc:sldMk cId="331544636" sldId="464"/>
            <ac:spMk id="10" creationId="{358F8A96-D70B-0C1B-C616-812CD3C0B507}"/>
          </ac:spMkLst>
        </pc:spChg>
        <pc:spChg chg="add mod">
          <ac:chgData name="Ahmed Salah ELDin" userId="68850134-226f-4097-a9a8-787fd6814b0e" providerId="ADAL" clId="{ABDB72E2-1DE4-44BC-A1C5-DEF6D7024657}" dt="2022-10-17T07:26:41.867" v="254" actId="164"/>
          <ac:spMkLst>
            <pc:docMk/>
            <pc:sldMk cId="331544636" sldId="464"/>
            <ac:spMk id="12" creationId="{272E3433-AF32-9B28-BA91-B8C63100CE6A}"/>
          </ac:spMkLst>
        </pc:spChg>
        <pc:spChg chg="mod">
          <ac:chgData name="Ahmed Salah ELDin" userId="68850134-226f-4097-a9a8-787fd6814b0e" providerId="ADAL" clId="{ABDB72E2-1DE4-44BC-A1C5-DEF6D7024657}" dt="2022-10-17T07:25:47.957" v="202" actId="164"/>
          <ac:spMkLst>
            <pc:docMk/>
            <pc:sldMk cId="331544636" sldId="464"/>
            <ac:spMk id="56" creationId="{06C4AF45-7C3E-E936-AB16-4052EB6020D2}"/>
          </ac:spMkLst>
        </pc:spChg>
        <pc:spChg chg="mod">
          <ac:chgData name="Ahmed Salah ELDin" userId="68850134-226f-4097-a9a8-787fd6814b0e" providerId="ADAL" clId="{ABDB72E2-1DE4-44BC-A1C5-DEF6D7024657}" dt="2022-10-17T07:25:23.116" v="199" actId="164"/>
          <ac:spMkLst>
            <pc:docMk/>
            <pc:sldMk cId="331544636" sldId="464"/>
            <ac:spMk id="58" creationId="{3BE2FCC9-2EDB-0A6B-A131-12C6B82B6F35}"/>
          </ac:spMkLst>
        </pc:spChg>
        <pc:spChg chg="mod">
          <ac:chgData name="Ahmed Salah ELDin" userId="68850134-226f-4097-a9a8-787fd6814b0e" providerId="ADAL" clId="{ABDB72E2-1DE4-44BC-A1C5-DEF6D7024657}" dt="2022-10-17T07:26:26.717" v="250" actId="164"/>
          <ac:spMkLst>
            <pc:docMk/>
            <pc:sldMk cId="331544636" sldId="464"/>
            <ac:spMk id="59" creationId="{6334FC07-7411-2204-8F0D-19BAAFE65A0E}"/>
          </ac:spMkLst>
        </pc:spChg>
        <pc:spChg chg="mod">
          <ac:chgData name="Ahmed Salah ELDin" userId="68850134-226f-4097-a9a8-787fd6814b0e" providerId="ADAL" clId="{ABDB72E2-1DE4-44BC-A1C5-DEF6D7024657}" dt="2022-10-17T07:25:23.116" v="199" actId="164"/>
          <ac:spMkLst>
            <pc:docMk/>
            <pc:sldMk cId="331544636" sldId="464"/>
            <ac:spMk id="65" creationId="{46CDA038-274B-C39C-5AC8-2724420C4745}"/>
          </ac:spMkLst>
        </pc:spChg>
        <pc:spChg chg="mod">
          <ac:chgData name="Ahmed Salah ELDin" userId="68850134-226f-4097-a9a8-787fd6814b0e" providerId="ADAL" clId="{ABDB72E2-1DE4-44BC-A1C5-DEF6D7024657}" dt="2022-10-17T07:26:26.717" v="250" actId="164"/>
          <ac:spMkLst>
            <pc:docMk/>
            <pc:sldMk cId="331544636" sldId="464"/>
            <ac:spMk id="66" creationId="{8E0DF5E5-B23F-15F2-A69E-FD5B75529B1B}"/>
          </ac:spMkLst>
        </pc:spChg>
        <pc:spChg chg="mod">
          <ac:chgData name="Ahmed Salah ELDin" userId="68850134-226f-4097-a9a8-787fd6814b0e" providerId="ADAL" clId="{ABDB72E2-1DE4-44BC-A1C5-DEF6D7024657}" dt="2022-10-17T07:27:16.366" v="257" actId="20577"/>
          <ac:spMkLst>
            <pc:docMk/>
            <pc:sldMk cId="331544636" sldId="464"/>
            <ac:spMk id="67" creationId="{06EFC7ED-42B2-2B9C-EE7F-B76B39D08DAF}"/>
          </ac:spMkLst>
        </pc:spChg>
        <pc:spChg chg="mod">
          <ac:chgData name="Ahmed Salah ELDin" userId="68850134-226f-4097-a9a8-787fd6814b0e" providerId="ADAL" clId="{ABDB72E2-1DE4-44BC-A1C5-DEF6D7024657}" dt="2022-10-17T07:27:24.881" v="258" actId="164"/>
          <ac:spMkLst>
            <pc:docMk/>
            <pc:sldMk cId="331544636" sldId="464"/>
            <ac:spMk id="71" creationId="{76EE166E-4A54-B920-7BA3-6E461DD61028}"/>
          </ac:spMkLst>
        </pc:spChg>
        <pc:spChg chg="mod">
          <ac:chgData name="Ahmed Salah ELDin" userId="68850134-226f-4097-a9a8-787fd6814b0e" providerId="ADAL" clId="{ABDB72E2-1DE4-44BC-A1C5-DEF6D7024657}" dt="2022-10-17T07:27:24.881" v="258" actId="164"/>
          <ac:spMkLst>
            <pc:docMk/>
            <pc:sldMk cId="331544636" sldId="464"/>
            <ac:spMk id="72" creationId="{A04CA15D-6977-D022-FB48-F5A1D41EFB06}"/>
          </ac:spMkLst>
        </pc:spChg>
        <pc:grpChg chg="add mod">
          <ac:chgData name="Ahmed Salah ELDin" userId="68850134-226f-4097-a9a8-787fd6814b0e" providerId="ADAL" clId="{ABDB72E2-1DE4-44BC-A1C5-DEF6D7024657}" dt="2022-10-17T07:25:23.116" v="199" actId="164"/>
          <ac:grpSpMkLst>
            <pc:docMk/>
            <pc:sldMk cId="331544636" sldId="464"/>
            <ac:grpSpMk id="6" creationId="{A38E3496-3517-D462-7187-3C8917A9C106}"/>
          </ac:grpSpMkLst>
        </pc:grpChg>
        <pc:grpChg chg="add mod">
          <ac:chgData name="Ahmed Salah ELDin" userId="68850134-226f-4097-a9a8-787fd6814b0e" providerId="ADAL" clId="{ABDB72E2-1DE4-44BC-A1C5-DEF6D7024657}" dt="2022-10-17T07:25:47.957" v="202" actId="164"/>
          <ac:grpSpMkLst>
            <pc:docMk/>
            <pc:sldMk cId="331544636" sldId="464"/>
            <ac:grpSpMk id="8" creationId="{162E39F3-A3C3-66B8-4CE9-1561EF2B83E0}"/>
          </ac:grpSpMkLst>
        </pc:grpChg>
        <pc:grpChg chg="add mod">
          <ac:chgData name="Ahmed Salah ELDin" userId="68850134-226f-4097-a9a8-787fd6814b0e" providerId="ADAL" clId="{ABDB72E2-1DE4-44BC-A1C5-DEF6D7024657}" dt="2022-10-17T07:26:26.717" v="250" actId="164"/>
          <ac:grpSpMkLst>
            <pc:docMk/>
            <pc:sldMk cId="331544636" sldId="464"/>
            <ac:grpSpMk id="11" creationId="{A598A3A4-3113-907E-F9C5-5E801439B9D4}"/>
          </ac:grpSpMkLst>
        </pc:grpChg>
        <pc:grpChg chg="add mod">
          <ac:chgData name="Ahmed Salah ELDin" userId="68850134-226f-4097-a9a8-787fd6814b0e" providerId="ADAL" clId="{ABDB72E2-1DE4-44BC-A1C5-DEF6D7024657}" dt="2022-10-17T07:26:41.867" v="254" actId="164"/>
          <ac:grpSpMkLst>
            <pc:docMk/>
            <pc:sldMk cId="331544636" sldId="464"/>
            <ac:grpSpMk id="13" creationId="{FDA0252A-9CAC-B47A-B917-A77E28498F91}"/>
          </ac:grpSpMkLst>
        </pc:grpChg>
        <pc:grpChg chg="add mod">
          <ac:chgData name="Ahmed Salah ELDin" userId="68850134-226f-4097-a9a8-787fd6814b0e" providerId="ADAL" clId="{ABDB72E2-1DE4-44BC-A1C5-DEF6D7024657}" dt="2022-10-17T07:27:24.881" v="258" actId="164"/>
          <ac:grpSpMkLst>
            <pc:docMk/>
            <pc:sldMk cId="331544636" sldId="464"/>
            <ac:grpSpMk id="14" creationId="{39AA52FE-E1F5-F5B8-0368-DF7BB933E1F2}"/>
          </ac:grpSpMkLst>
        </pc:gr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31544636" sldId="464"/>
            <ac:inkMk id="15" creationId="{12E6AE2A-D90F-F0C1-0547-D9319EFFA980}"/>
          </ac:inkMkLst>
        </pc:inkChg>
      </pc:sldChg>
      <pc:sldChg chg="del">
        <pc:chgData name="Ahmed Salah ELDin" userId="68850134-226f-4097-a9a8-787fd6814b0e" providerId="ADAL" clId="{ABDB72E2-1DE4-44BC-A1C5-DEF6D7024657}" dt="2022-10-17T07:31:40.866" v="302" actId="47"/>
        <pc:sldMkLst>
          <pc:docMk/>
          <pc:sldMk cId="1114907140" sldId="465"/>
        </pc:sldMkLst>
      </pc:sldChg>
      <pc:sldChg chg="modSp add mod">
        <pc:chgData name="Ahmed Salah ELDin" userId="68850134-226f-4097-a9a8-787fd6814b0e" providerId="ADAL" clId="{ABDB72E2-1DE4-44BC-A1C5-DEF6D7024657}" dt="2022-10-17T07:32:08.442" v="315" actId="20577"/>
        <pc:sldMkLst>
          <pc:docMk/>
          <pc:sldMk cId="2314592262" sldId="466"/>
        </pc:sldMkLst>
        <pc:spChg chg="mod">
          <ac:chgData name="Ahmed Salah ELDin" userId="68850134-226f-4097-a9a8-787fd6814b0e" providerId="ADAL" clId="{ABDB72E2-1DE4-44BC-A1C5-DEF6D7024657}" dt="2022-10-17T07:32:08.442" v="315" actId="20577"/>
          <ac:spMkLst>
            <pc:docMk/>
            <pc:sldMk cId="2314592262" sldId="466"/>
            <ac:spMk id="2" creationId="{7EDF8E9F-7477-40C4-8B93-7CEFF71F6618}"/>
          </ac:spMkLst>
        </pc:spChg>
        <pc:graphicFrameChg chg="modGraphic">
          <ac:chgData name="Ahmed Salah ELDin" userId="68850134-226f-4097-a9a8-787fd6814b0e" providerId="ADAL" clId="{ABDB72E2-1DE4-44BC-A1C5-DEF6D7024657}" dt="2022-10-17T07:12:58.202" v="165" actId="20577"/>
          <ac:graphicFrameMkLst>
            <pc:docMk/>
            <pc:sldMk cId="2314592262" sldId="466"/>
            <ac:graphicFrameMk id="5" creationId="{EB3F582C-50B4-3B50-7B6B-4D91F3DED128}"/>
          </ac:graphicFrameMkLst>
        </pc:graphicFrameChg>
      </pc:sldChg>
      <pc:sldChg chg="modSp del mod">
        <pc:chgData name="Ahmed Salah ELDin" userId="68850134-226f-4097-a9a8-787fd6814b0e" providerId="ADAL" clId="{ABDB72E2-1DE4-44BC-A1C5-DEF6D7024657}" dt="2022-10-17T07:09:13.013" v="110" actId="2696"/>
        <pc:sldMkLst>
          <pc:docMk/>
          <pc:sldMk cId="3434799819" sldId="466"/>
        </pc:sldMkLst>
        <pc:spChg chg="mod">
          <ac:chgData name="Ahmed Salah ELDin" userId="68850134-226f-4097-a9a8-787fd6814b0e" providerId="ADAL" clId="{ABDB72E2-1DE4-44BC-A1C5-DEF6D7024657}" dt="2022-10-17T07:08:00.623" v="91" actId="20577"/>
          <ac:spMkLst>
            <pc:docMk/>
            <pc:sldMk cId="3434799819" sldId="466"/>
            <ac:spMk id="2" creationId="{7EDF8E9F-7477-40C4-8B93-7CEFF71F6618}"/>
          </ac:spMkLst>
        </pc:spChg>
        <pc:spChg chg="mod">
          <ac:chgData name="Ahmed Salah ELDin" userId="68850134-226f-4097-a9a8-787fd6814b0e" providerId="ADAL" clId="{ABDB72E2-1DE4-44BC-A1C5-DEF6D7024657}" dt="2022-10-17T07:08:52.485" v="109" actId="20577"/>
          <ac:spMkLst>
            <pc:docMk/>
            <pc:sldMk cId="3434799819" sldId="466"/>
            <ac:spMk id="3" creationId="{AF23B4CD-FA65-7FC5-E1E6-C7593B7AC565}"/>
          </ac:spMkLst>
        </pc:spChg>
      </pc:sldChg>
      <pc:sldChg chg="del">
        <pc:chgData name="Ahmed Salah ELDin" userId="68850134-226f-4097-a9a8-787fd6814b0e" providerId="ADAL" clId="{ABDB72E2-1DE4-44BC-A1C5-DEF6D7024657}" dt="2022-10-17T07:09:13.013" v="110" actId="2696"/>
        <pc:sldMkLst>
          <pc:docMk/>
          <pc:sldMk cId="3515703516" sldId="467"/>
        </pc:sldMkLst>
      </pc:sldChg>
      <pc:sldChg chg="modSp add mod">
        <pc:chgData name="Ahmed Salah ELDin" userId="68850134-226f-4097-a9a8-787fd6814b0e" providerId="ADAL" clId="{ABDB72E2-1DE4-44BC-A1C5-DEF6D7024657}" dt="2022-10-17T07:32:18.671" v="317" actId="20577"/>
        <pc:sldMkLst>
          <pc:docMk/>
          <pc:sldMk cId="4119747146" sldId="467"/>
        </pc:sldMkLst>
        <pc:spChg chg="mod">
          <ac:chgData name="Ahmed Salah ELDin" userId="68850134-226f-4097-a9a8-787fd6814b0e" providerId="ADAL" clId="{ABDB72E2-1DE4-44BC-A1C5-DEF6D7024657}" dt="2022-10-17T07:32:18.671" v="317" actId="20577"/>
          <ac:spMkLst>
            <pc:docMk/>
            <pc:sldMk cId="4119747146" sldId="467"/>
            <ac:spMk id="2" creationId="{EB975FC2-3CCE-5D86-6190-D688592F0FF0}"/>
          </ac:spMkLst>
        </pc:spChg>
      </pc:sldChg>
      <pc:sldChg chg="del">
        <pc:chgData name="Ahmed Salah ELDin" userId="68850134-226f-4097-a9a8-787fd6814b0e" providerId="ADAL" clId="{ABDB72E2-1DE4-44BC-A1C5-DEF6D7024657}" dt="2022-10-17T07:07:43.663" v="90" actId="47"/>
        <pc:sldMkLst>
          <pc:docMk/>
          <pc:sldMk cId="3206902585" sldId="468"/>
        </pc:sldMkLst>
      </pc:sldChg>
      <pc:sldChg chg="del">
        <pc:chgData name="Ahmed Salah ELDin" userId="68850134-226f-4097-a9a8-787fd6814b0e" providerId="ADAL" clId="{ABDB72E2-1DE4-44BC-A1C5-DEF6D7024657}" dt="2022-10-17T07:09:13.013" v="110" actId="2696"/>
        <pc:sldMkLst>
          <pc:docMk/>
          <pc:sldMk cId="263559866" sldId="469"/>
        </pc:sldMkLst>
      </pc:sldChg>
      <pc:sldChg chg="modSp add mod">
        <pc:chgData name="Ahmed Salah ELDin" userId="68850134-226f-4097-a9a8-787fd6814b0e" providerId="ADAL" clId="{ABDB72E2-1DE4-44BC-A1C5-DEF6D7024657}" dt="2022-10-17T07:32:22.733" v="318"/>
        <pc:sldMkLst>
          <pc:docMk/>
          <pc:sldMk cId="480038398" sldId="469"/>
        </pc:sldMkLst>
        <pc:spChg chg="mod">
          <ac:chgData name="Ahmed Salah ELDin" userId="68850134-226f-4097-a9a8-787fd6814b0e" providerId="ADAL" clId="{ABDB72E2-1DE4-44BC-A1C5-DEF6D7024657}" dt="2022-10-17T07:32:22.733" v="318"/>
          <ac:spMkLst>
            <pc:docMk/>
            <pc:sldMk cId="480038398" sldId="469"/>
            <ac:spMk id="2" creationId="{EB975FC2-3CCE-5D86-6190-D688592F0FF0}"/>
          </ac:spMkLst>
        </pc:spChg>
      </pc:sldChg>
      <pc:sldChg chg="modSp add ord modAnim">
        <pc:chgData name="Ahmed Salah ELDin" userId="68850134-226f-4097-a9a8-787fd6814b0e" providerId="ADAL" clId="{ABDB72E2-1DE4-44BC-A1C5-DEF6D7024657}" dt="2022-10-17T07:16:10.760" v="179" actId="207"/>
        <pc:sldMkLst>
          <pc:docMk/>
          <pc:sldMk cId="3020160953" sldId="470"/>
        </pc:sldMkLst>
        <pc:spChg chg="mod">
          <ac:chgData name="Ahmed Salah ELDin" userId="68850134-226f-4097-a9a8-787fd6814b0e" providerId="ADAL" clId="{ABDB72E2-1DE4-44BC-A1C5-DEF6D7024657}" dt="2022-10-17T07:16:10.760" v="179" actId="207"/>
          <ac:spMkLst>
            <pc:docMk/>
            <pc:sldMk cId="3020160953" sldId="470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7:30:40.164" v="294" actId="207"/>
        <pc:sldMkLst>
          <pc:docMk/>
          <pc:sldMk cId="1039901496" sldId="471"/>
        </pc:sldMkLst>
        <pc:spChg chg="mod">
          <ac:chgData name="Ahmed Salah ELDin" userId="68850134-226f-4097-a9a8-787fd6814b0e" providerId="ADAL" clId="{ABDB72E2-1DE4-44BC-A1C5-DEF6D7024657}" dt="2022-10-17T07:30:40.164" v="294" actId="207"/>
          <ac:spMkLst>
            <pc:docMk/>
            <pc:sldMk cId="1039901496" sldId="471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7:31:30.035" v="300" actId="207"/>
        <pc:sldMkLst>
          <pc:docMk/>
          <pc:sldMk cId="3137772925" sldId="472"/>
        </pc:sldMkLst>
        <pc:spChg chg="mod">
          <ac:chgData name="Ahmed Salah ELDin" userId="68850134-226f-4097-a9a8-787fd6814b0e" providerId="ADAL" clId="{ABDB72E2-1DE4-44BC-A1C5-DEF6D7024657}" dt="2022-10-17T07:31:30.035" v="300" actId="207"/>
          <ac:spMkLst>
            <pc:docMk/>
            <pc:sldMk cId="3137772925" sldId="472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8:29:31.040" v="1220" actId="207"/>
        <pc:sldMkLst>
          <pc:docMk/>
          <pc:sldMk cId="2997599869" sldId="473"/>
        </pc:sldMkLst>
        <pc:spChg chg="mod">
          <ac:chgData name="Ahmed Salah ELDin" userId="68850134-226f-4097-a9a8-787fd6814b0e" providerId="ADAL" clId="{ABDB72E2-1DE4-44BC-A1C5-DEF6D7024657}" dt="2022-10-17T08:29:31.040" v="1220" actId="207"/>
          <ac:spMkLst>
            <pc:docMk/>
            <pc:sldMk cId="2997599869" sldId="473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8:31:18.396" v="1233" actId="207"/>
        <pc:sldMkLst>
          <pc:docMk/>
          <pc:sldMk cId="3866734999" sldId="474"/>
        </pc:sldMkLst>
        <pc:spChg chg="mod">
          <ac:chgData name="Ahmed Salah ELDin" userId="68850134-226f-4097-a9a8-787fd6814b0e" providerId="ADAL" clId="{ABDB72E2-1DE4-44BC-A1C5-DEF6D7024657}" dt="2022-10-17T08:31:18.396" v="1233" actId="207"/>
          <ac:spMkLst>
            <pc:docMk/>
            <pc:sldMk cId="3866734999" sldId="474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8:33:26.709" v="1238" actId="207"/>
        <pc:sldMkLst>
          <pc:docMk/>
          <pc:sldMk cId="2221206604" sldId="475"/>
        </pc:sldMkLst>
        <pc:spChg chg="mod">
          <ac:chgData name="Ahmed Salah ELDin" userId="68850134-226f-4097-a9a8-787fd6814b0e" providerId="ADAL" clId="{ABDB72E2-1DE4-44BC-A1C5-DEF6D7024657}" dt="2022-10-17T08:33:26.709" v="1238" actId="207"/>
          <ac:spMkLst>
            <pc:docMk/>
            <pc:sldMk cId="2221206604" sldId="475"/>
            <ac:spMk id="3" creationId="{71A8471A-C9D0-5A9A-5A1E-FE77062D3413}"/>
          </ac:spMkLst>
        </pc:spChg>
      </pc:sldChg>
      <pc:sldChg chg="addSp delSp modSp new mod ord modAnim">
        <pc:chgData name="Ahmed Salah ELDin" userId="68850134-226f-4097-a9a8-787fd6814b0e" providerId="ADAL" clId="{ABDB72E2-1DE4-44BC-A1C5-DEF6D7024657}" dt="2022-10-17T10:36:04.609" v="1549"/>
        <pc:sldMkLst>
          <pc:docMk/>
          <pc:sldMk cId="1305205122" sldId="476"/>
        </pc:sldMkLst>
        <pc:spChg chg="mod">
          <ac:chgData name="Ahmed Salah ELDin" userId="68850134-226f-4097-a9a8-787fd6814b0e" providerId="ADAL" clId="{ABDB72E2-1DE4-44BC-A1C5-DEF6D7024657}" dt="2022-10-17T08:53:03.014" v="1341" actId="1076"/>
          <ac:spMkLst>
            <pc:docMk/>
            <pc:sldMk cId="1305205122" sldId="476"/>
            <ac:spMk id="2" creationId="{BDA18C67-584C-7604-53FE-E7A4975C6A7C}"/>
          </ac:spMkLst>
        </pc:spChg>
        <pc:spChg chg="del">
          <ac:chgData name="Ahmed Salah ELDin" userId="68850134-226f-4097-a9a8-787fd6814b0e" providerId="ADAL" clId="{ABDB72E2-1DE4-44BC-A1C5-DEF6D7024657}" dt="2022-10-17T08:41:21.598" v="1268" actId="478"/>
          <ac:spMkLst>
            <pc:docMk/>
            <pc:sldMk cId="1305205122" sldId="476"/>
            <ac:spMk id="3" creationId="{75EF145A-E41B-9319-6710-E6D34CA05FE8}"/>
          </ac:spMkLst>
        </pc:spChg>
        <pc:spChg chg="add del">
          <ac:chgData name="Ahmed Salah ELDin" userId="68850134-226f-4097-a9a8-787fd6814b0e" providerId="ADAL" clId="{ABDB72E2-1DE4-44BC-A1C5-DEF6D7024657}" dt="2022-10-17T08:48:52.436" v="1281" actId="478"/>
          <ac:spMkLst>
            <pc:docMk/>
            <pc:sldMk cId="1305205122" sldId="476"/>
            <ac:spMk id="7" creationId="{3C8C86F0-95F0-DEA2-E5BE-E1E12D2337C2}"/>
          </ac:spMkLst>
        </pc:spChg>
        <pc:spChg chg="add del">
          <ac:chgData name="Ahmed Salah ELDin" userId="68850134-226f-4097-a9a8-787fd6814b0e" providerId="ADAL" clId="{ABDB72E2-1DE4-44BC-A1C5-DEF6D7024657}" dt="2022-10-17T08:49:11.821" v="1283"/>
          <ac:spMkLst>
            <pc:docMk/>
            <pc:sldMk cId="1305205122" sldId="476"/>
            <ac:spMk id="8" creationId="{682A2B3B-C6D4-EC22-8C2B-DAA374993482}"/>
          </ac:spMkLst>
        </pc:spChg>
        <pc:spChg chg="add mod">
          <ac:chgData name="Ahmed Salah ELDin" userId="68850134-226f-4097-a9a8-787fd6814b0e" providerId="ADAL" clId="{ABDB72E2-1DE4-44BC-A1C5-DEF6D7024657}" dt="2022-10-17T09:00:00.398" v="1389" actId="1076"/>
          <ac:spMkLst>
            <pc:docMk/>
            <pc:sldMk cId="1305205122" sldId="476"/>
            <ac:spMk id="9" creationId="{A7A93D4F-C0B2-775E-163D-17D1BFBBE41A}"/>
          </ac:spMkLst>
        </pc:spChg>
        <pc:spChg chg="add mod">
          <ac:chgData name="Ahmed Salah ELDin" userId="68850134-226f-4097-a9a8-787fd6814b0e" providerId="ADAL" clId="{ABDB72E2-1DE4-44BC-A1C5-DEF6D7024657}" dt="2022-10-17T09:30:08.432" v="1524" actId="1035"/>
          <ac:spMkLst>
            <pc:docMk/>
            <pc:sldMk cId="1305205122" sldId="476"/>
            <ac:spMk id="10" creationId="{E4701054-AD51-CC59-14FE-E979B7F81F9B}"/>
          </ac:spMkLst>
        </pc:spChg>
        <pc:spChg chg="add mod">
          <ac:chgData name="Ahmed Salah ELDin" userId="68850134-226f-4097-a9a8-787fd6814b0e" providerId="ADAL" clId="{ABDB72E2-1DE4-44BC-A1C5-DEF6D7024657}" dt="2022-10-17T09:31:11.929" v="1543" actId="1076"/>
          <ac:spMkLst>
            <pc:docMk/>
            <pc:sldMk cId="1305205122" sldId="476"/>
            <ac:spMk id="11" creationId="{65E64063-5A92-55BB-7AE4-B8261AA4E8AD}"/>
          </ac:spMkLst>
        </pc:spChg>
        <pc:spChg chg="add mod">
          <ac:chgData name="Ahmed Salah ELDin" userId="68850134-226f-4097-a9a8-787fd6814b0e" providerId="ADAL" clId="{ABDB72E2-1DE4-44BC-A1C5-DEF6D7024657}" dt="2022-10-17T09:01:30.204" v="1398" actId="1076"/>
          <ac:spMkLst>
            <pc:docMk/>
            <pc:sldMk cId="1305205122" sldId="476"/>
            <ac:spMk id="15" creationId="{5AB3135F-23C7-D6B7-D8E9-D87643FD9225}"/>
          </ac:spMkLst>
        </pc:spChg>
        <pc:spChg chg="add mod">
          <ac:chgData name="Ahmed Salah ELDin" userId="68850134-226f-4097-a9a8-787fd6814b0e" providerId="ADAL" clId="{ABDB72E2-1DE4-44BC-A1C5-DEF6D7024657}" dt="2022-10-17T09:30:57.709" v="1541" actId="20577"/>
          <ac:spMkLst>
            <pc:docMk/>
            <pc:sldMk cId="1305205122" sldId="476"/>
            <ac:spMk id="36" creationId="{3BC80F33-3491-C682-3EA7-614DBF74CDAB}"/>
          </ac:spMkLst>
        </pc:spChg>
        <pc:spChg chg="add mod">
          <ac:chgData name="Ahmed Salah ELDin" userId="68850134-226f-4097-a9a8-787fd6814b0e" providerId="ADAL" clId="{ABDB72E2-1DE4-44BC-A1C5-DEF6D7024657}" dt="2022-10-17T09:30:25.921" v="1534" actId="1035"/>
          <ac:spMkLst>
            <pc:docMk/>
            <pc:sldMk cId="1305205122" sldId="476"/>
            <ac:spMk id="37" creationId="{07E9C2B0-D9F9-6A64-698E-AD7698A737E0}"/>
          </ac:spMkLst>
        </pc:spChg>
        <pc:spChg chg="add mod">
          <ac:chgData name="Ahmed Salah ELDin" userId="68850134-226f-4097-a9a8-787fd6814b0e" providerId="ADAL" clId="{ABDB72E2-1DE4-44BC-A1C5-DEF6D7024657}" dt="2022-10-17T09:31:38.581" v="1546" actId="1076"/>
          <ac:spMkLst>
            <pc:docMk/>
            <pc:sldMk cId="1305205122" sldId="476"/>
            <ac:spMk id="38" creationId="{E10DC56C-8E3C-E4B4-8884-C1AB98D2D5C5}"/>
          </ac:spMkLst>
        </pc:spChg>
        <pc:grpChg chg="add mod">
          <ac:chgData name="Ahmed Salah ELDin" userId="68850134-226f-4097-a9a8-787fd6814b0e" providerId="ADAL" clId="{ABDB72E2-1DE4-44BC-A1C5-DEF6D7024657}" dt="2022-10-17T09:31:11.929" v="1543" actId="1076"/>
          <ac:grpSpMkLst>
            <pc:docMk/>
            <pc:sldMk cId="1305205122" sldId="476"/>
            <ac:grpSpMk id="12" creationId="{1D672B8A-8729-DC0F-801B-43074AB479C1}"/>
          </ac:grpSpMkLst>
        </pc:grpChg>
        <pc:grpChg chg="add mod">
          <ac:chgData name="Ahmed Salah ELDin" userId="68850134-226f-4097-a9a8-787fd6814b0e" providerId="ADAL" clId="{ABDB72E2-1DE4-44BC-A1C5-DEF6D7024657}" dt="2022-10-17T09:30:08.432" v="1524" actId="1035"/>
          <ac:grpSpMkLst>
            <pc:docMk/>
            <pc:sldMk cId="1305205122" sldId="476"/>
            <ac:grpSpMk id="13" creationId="{EEE6E84C-F577-32E9-C76F-D24CB0B02E92}"/>
          </ac:grpSpMkLst>
        </pc:grpChg>
        <pc:grpChg chg="add mod">
          <ac:chgData name="Ahmed Salah ELDin" userId="68850134-226f-4097-a9a8-787fd6814b0e" providerId="ADAL" clId="{ABDB72E2-1DE4-44BC-A1C5-DEF6D7024657}" dt="2022-10-17T09:00:00.398" v="1389" actId="1076"/>
          <ac:grpSpMkLst>
            <pc:docMk/>
            <pc:sldMk cId="1305205122" sldId="476"/>
            <ac:grpSpMk id="14" creationId="{AAB3EC26-78C1-51CB-BBA5-DF729BA04689}"/>
          </ac:grpSpMkLst>
        </pc:grpChg>
        <pc:grpChg chg="add mod">
          <ac:chgData name="Ahmed Salah ELDin" userId="68850134-226f-4097-a9a8-787fd6814b0e" providerId="ADAL" clId="{ABDB72E2-1DE4-44BC-A1C5-DEF6D7024657}" dt="2022-10-17T09:01:30.204" v="1398" actId="1076"/>
          <ac:grpSpMkLst>
            <pc:docMk/>
            <pc:sldMk cId="1305205122" sldId="476"/>
            <ac:grpSpMk id="16" creationId="{DE22C669-815C-7018-D441-7B0FB8E258B5}"/>
          </ac:grpSpMkLst>
        </pc:grpChg>
        <pc:picChg chg="add mod modCrop">
          <ac:chgData name="Ahmed Salah ELDin" userId="68850134-226f-4097-a9a8-787fd6814b0e" providerId="ADAL" clId="{ABDB72E2-1DE4-44BC-A1C5-DEF6D7024657}" dt="2022-10-17T08:45:32.875" v="1274" actId="14100"/>
          <ac:picMkLst>
            <pc:docMk/>
            <pc:sldMk cId="1305205122" sldId="476"/>
            <ac:picMk id="6" creationId="{A1957125-79A3-E973-AEFF-A70093571482}"/>
          </ac:picMkLst>
        </pc:picChg>
        <pc:picChg chg="add mod">
          <ac:chgData name="Ahmed Salah ELDin" userId="68850134-226f-4097-a9a8-787fd6814b0e" providerId="ADAL" clId="{ABDB72E2-1DE4-44BC-A1C5-DEF6D7024657}" dt="2022-10-17T09:00:00.398" v="1389" actId="1076"/>
          <ac:picMkLst>
            <pc:docMk/>
            <pc:sldMk cId="1305205122" sldId="476"/>
            <ac:picMk id="1026" creationId="{700D42AF-DB30-65BF-E281-6E754C9D841B}"/>
          </ac:picMkLst>
        </pc:picChg>
        <pc:picChg chg="add mod">
          <ac:chgData name="Ahmed Salah ELDin" userId="68850134-226f-4097-a9a8-787fd6814b0e" providerId="ADAL" clId="{ABDB72E2-1DE4-44BC-A1C5-DEF6D7024657}" dt="2022-10-17T09:30:08.432" v="1524" actId="1035"/>
          <ac:picMkLst>
            <pc:docMk/>
            <pc:sldMk cId="1305205122" sldId="476"/>
            <ac:picMk id="1028" creationId="{AE38D3CB-41C7-768D-1C6B-356B9E6F040D}"/>
          </ac:picMkLst>
        </pc:picChg>
        <pc:picChg chg="add mod">
          <ac:chgData name="Ahmed Salah ELDin" userId="68850134-226f-4097-a9a8-787fd6814b0e" providerId="ADAL" clId="{ABDB72E2-1DE4-44BC-A1C5-DEF6D7024657}" dt="2022-10-17T09:31:11.929" v="1543" actId="1076"/>
          <ac:picMkLst>
            <pc:docMk/>
            <pc:sldMk cId="1305205122" sldId="476"/>
            <ac:picMk id="1034" creationId="{8B06C6E7-6EC1-97A5-FCFB-5107B3BC0D3C}"/>
          </ac:picMkLst>
        </pc:picChg>
        <pc:picChg chg="add del">
          <ac:chgData name="Ahmed Salah ELDin" userId="68850134-226f-4097-a9a8-787fd6814b0e" providerId="ADAL" clId="{ABDB72E2-1DE4-44BC-A1C5-DEF6D7024657}" dt="2022-10-17T08:51:17.475" v="1301"/>
          <ac:picMkLst>
            <pc:docMk/>
            <pc:sldMk cId="1305205122" sldId="476"/>
            <ac:picMk id="1036" creationId="{B0A79534-979F-F7B5-29B7-C3A2DF542700}"/>
          </ac:picMkLst>
        </pc:picChg>
        <pc:picChg chg="add mod">
          <ac:chgData name="Ahmed Salah ELDin" userId="68850134-226f-4097-a9a8-787fd6814b0e" providerId="ADAL" clId="{ABDB72E2-1DE4-44BC-A1C5-DEF6D7024657}" dt="2022-10-17T09:01:30.204" v="1398" actId="1076"/>
          <ac:picMkLst>
            <pc:docMk/>
            <pc:sldMk cId="1305205122" sldId="476"/>
            <ac:picMk id="1038" creationId="{AA813DED-7A13-33E7-9EB4-BCAACE179B69}"/>
          </ac:picMkLst>
        </pc:pic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1305205122" sldId="476"/>
            <ac:inkMk id="39" creationId="{68ECF869-7570-50A9-D8F1-392D3B5457B7}"/>
          </ac:inkMkLst>
        </pc:inkChg>
        <pc:cxnChg chg="add del mod">
          <ac:chgData name="Ahmed Salah ELDin" userId="68850134-226f-4097-a9a8-787fd6814b0e" providerId="ADAL" clId="{ABDB72E2-1DE4-44BC-A1C5-DEF6D7024657}" dt="2022-10-17T09:01:18.512" v="1397" actId="478"/>
          <ac:cxnSpMkLst>
            <pc:docMk/>
            <pc:sldMk cId="1305205122" sldId="476"/>
            <ac:cxnSpMk id="18" creationId="{CEB2C6D9-9BC1-37D5-32F8-97F76567B671}"/>
          </ac:cxnSpMkLst>
        </pc:cxnChg>
        <pc:cxnChg chg="add mod">
          <ac:chgData name="Ahmed Salah ELDin" userId="68850134-226f-4097-a9a8-787fd6814b0e" providerId="ADAL" clId="{ABDB72E2-1DE4-44BC-A1C5-DEF6D7024657}" dt="2022-10-17T09:01:56.163" v="1401" actId="1582"/>
          <ac:cxnSpMkLst>
            <pc:docMk/>
            <pc:sldMk cId="1305205122" sldId="476"/>
            <ac:cxnSpMk id="21" creationId="{1482FBED-B16F-583A-81DD-DF079655EB5D}"/>
          </ac:cxnSpMkLst>
        </pc:cxnChg>
        <pc:cxnChg chg="add mod">
          <ac:chgData name="Ahmed Salah ELDin" userId="68850134-226f-4097-a9a8-787fd6814b0e" providerId="ADAL" clId="{ABDB72E2-1DE4-44BC-A1C5-DEF6D7024657}" dt="2022-10-17T09:31:11.929" v="1543" actId="1076"/>
          <ac:cxnSpMkLst>
            <pc:docMk/>
            <pc:sldMk cId="1305205122" sldId="476"/>
            <ac:cxnSpMk id="23" creationId="{59C9E978-5EAF-7EF9-9BA4-8D21FC72B2A3}"/>
          </ac:cxnSpMkLst>
        </pc:cxnChg>
        <pc:cxnChg chg="add mod">
          <ac:chgData name="Ahmed Salah ELDin" userId="68850134-226f-4097-a9a8-787fd6814b0e" providerId="ADAL" clId="{ABDB72E2-1DE4-44BC-A1C5-DEF6D7024657}" dt="2022-10-17T09:30:08.432" v="1524" actId="1035"/>
          <ac:cxnSpMkLst>
            <pc:docMk/>
            <pc:sldMk cId="1305205122" sldId="476"/>
            <ac:cxnSpMk id="24" creationId="{FD13F71A-C557-A662-0F4D-63E7DE8909BA}"/>
          </ac:cxnSpMkLst>
        </pc:cxnChg>
        <pc:cxnChg chg="add del mod">
          <ac:chgData name="Ahmed Salah ELDin" userId="68850134-226f-4097-a9a8-787fd6814b0e" providerId="ADAL" clId="{ABDB72E2-1DE4-44BC-A1C5-DEF6D7024657}" dt="2022-10-17T09:03:09.722" v="1412" actId="478"/>
          <ac:cxnSpMkLst>
            <pc:docMk/>
            <pc:sldMk cId="1305205122" sldId="476"/>
            <ac:cxnSpMk id="27" creationId="{A0F617DA-A4DB-8629-7548-EC1CDEB99AA7}"/>
          </ac:cxnSpMkLst>
        </pc:cxnChg>
        <pc:cxnChg chg="add mod">
          <ac:chgData name="Ahmed Salah ELDin" userId="68850134-226f-4097-a9a8-787fd6814b0e" providerId="ADAL" clId="{ABDB72E2-1DE4-44BC-A1C5-DEF6D7024657}" dt="2022-10-17T09:31:11.929" v="1543" actId="1076"/>
          <ac:cxnSpMkLst>
            <pc:docMk/>
            <pc:sldMk cId="1305205122" sldId="476"/>
            <ac:cxnSpMk id="29" creationId="{71126C3F-866A-6B0D-8EDA-A9A3749FDCCE}"/>
          </ac:cxnSpMkLst>
        </pc:cxnChg>
        <pc:cxnChg chg="add del mod">
          <ac:chgData name="Ahmed Salah ELDin" userId="68850134-226f-4097-a9a8-787fd6814b0e" providerId="ADAL" clId="{ABDB72E2-1DE4-44BC-A1C5-DEF6D7024657}" dt="2022-10-17T09:03:24.849" v="1417"/>
          <ac:cxnSpMkLst>
            <pc:docMk/>
            <pc:sldMk cId="1305205122" sldId="476"/>
            <ac:cxnSpMk id="32" creationId="{59866E54-9215-3BFC-3B34-92AD9AE4B547}"/>
          </ac:cxnSpMkLst>
        </pc:cxnChg>
        <pc:cxnChg chg="add mod">
          <ac:chgData name="Ahmed Salah ELDin" userId="68850134-226f-4097-a9a8-787fd6814b0e" providerId="ADAL" clId="{ABDB72E2-1DE4-44BC-A1C5-DEF6D7024657}" dt="2022-10-17T09:30:08.432" v="1524" actId="1035"/>
          <ac:cxnSpMkLst>
            <pc:docMk/>
            <pc:sldMk cId="1305205122" sldId="476"/>
            <ac:cxnSpMk id="33" creationId="{9F7D7CEC-158E-6B05-1D31-5738E8DDD938}"/>
          </ac:cxnSpMkLst>
        </pc:cxnChg>
      </pc:sldChg>
    </pc:docChg>
  </pc:docChgLst>
  <pc:docChgLst>
    <pc:chgData name="Ahmed Salah ELDin" userId="68850134-226f-4097-a9a8-787fd6814b0e" providerId="ADAL" clId="{7547A3AE-A8CF-41B4-810C-EFEFA74DF2FD}"/>
    <pc:docChg chg="undo custSel modSld">
      <pc:chgData name="Ahmed Salah ELDin" userId="68850134-226f-4097-a9a8-787fd6814b0e" providerId="ADAL" clId="{7547A3AE-A8CF-41B4-810C-EFEFA74DF2FD}" dt="2024-10-30T06:12:08.268" v="69" actId="207"/>
      <pc:docMkLst>
        <pc:docMk/>
      </pc:docMkLst>
      <pc:sldChg chg="addSp modSp mod modAnim">
        <pc:chgData name="Ahmed Salah ELDin" userId="68850134-226f-4097-a9a8-787fd6814b0e" providerId="ADAL" clId="{7547A3AE-A8CF-41B4-810C-EFEFA74DF2FD}" dt="2024-10-29T19:31:10.147" v="61"/>
        <pc:sldMkLst>
          <pc:docMk/>
          <pc:sldMk cId="1629635929" sldId="929"/>
        </pc:sldMkLst>
        <pc:spChg chg="add mod">
          <ac:chgData name="Ahmed Salah ELDin" userId="68850134-226f-4097-a9a8-787fd6814b0e" providerId="ADAL" clId="{7547A3AE-A8CF-41B4-810C-EFEFA74DF2FD}" dt="2024-10-29T19:30:30.118" v="55" actId="1076"/>
          <ac:spMkLst>
            <pc:docMk/>
            <pc:sldMk cId="1629635929" sldId="929"/>
            <ac:spMk id="3" creationId="{5A5436C1-C66F-BAA4-B5D5-E5355350A851}"/>
          </ac:spMkLst>
        </pc:spChg>
        <pc:spChg chg="add mod">
          <ac:chgData name="Ahmed Salah ELDin" userId="68850134-226f-4097-a9a8-787fd6814b0e" providerId="ADAL" clId="{7547A3AE-A8CF-41B4-810C-EFEFA74DF2FD}" dt="2024-10-29T19:30:21.813" v="54" actId="20577"/>
          <ac:spMkLst>
            <pc:docMk/>
            <pc:sldMk cId="1629635929" sldId="929"/>
            <ac:spMk id="5" creationId="{C6D4287F-0541-AAAE-4ABF-E70EE4475734}"/>
          </ac:spMkLst>
        </pc:spChg>
      </pc:sldChg>
      <pc:sldChg chg="modSp mod">
        <pc:chgData name="Ahmed Salah ELDin" userId="68850134-226f-4097-a9a8-787fd6814b0e" providerId="ADAL" clId="{7547A3AE-A8CF-41B4-810C-EFEFA74DF2FD}" dt="2024-10-30T00:42:15.157" v="64" actId="20577"/>
        <pc:sldMkLst>
          <pc:docMk/>
          <pc:sldMk cId="2207616419" sldId="942"/>
        </pc:sldMkLst>
        <pc:graphicFrameChg chg="mod modGraphic">
          <ac:chgData name="Ahmed Salah ELDin" userId="68850134-226f-4097-a9a8-787fd6814b0e" providerId="ADAL" clId="{7547A3AE-A8CF-41B4-810C-EFEFA74DF2FD}" dt="2024-10-30T00:42:15.157" v="64" actId="20577"/>
          <ac:graphicFrameMkLst>
            <pc:docMk/>
            <pc:sldMk cId="2207616419" sldId="942"/>
            <ac:graphicFrameMk id="5" creationId="{3E3A3AFA-5336-5953-C516-B4AC3570F458}"/>
          </ac:graphicFrameMkLst>
        </pc:graphicFrameChg>
      </pc:sldChg>
      <pc:sldChg chg="modSp mod">
        <pc:chgData name="Ahmed Salah ELDin" userId="68850134-226f-4097-a9a8-787fd6814b0e" providerId="ADAL" clId="{7547A3AE-A8CF-41B4-810C-EFEFA74DF2FD}" dt="2024-10-30T06:12:08.268" v="69" actId="207"/>
        <pc:sldMkLst>
          <pc:docMk/>
          <pc:sldMk cId="815626015" sldId="943"/>
        </pc:sldMkLst>
        <pc:graphicFrameChg chg="modGraphic">
          <ac:chgData name="Ahmed Salah ELDin" userId="68850134-226f-4097-a9a8-787fd6814b0e" providerId="ADAL" clId="{7547A3AE-A8CF-41B4-810C-EFEFA74DF2FD}" dt="2024-10-30T06:12:08.268" v="69" actId="207"/>
          <ac:graphicFrameMkLst>
            <pc:docMk/>
            <pc:sldMk cId="815626015" sldId="943"/>
            <ac:graphicFrameMk id="5" creationId="{3E3A3AFA-5336-5953-C516-B4AC3570F458}"/>
          </ac:graphicFrameMkLst>
        </pc:graphicFrameChg>
      </pc:sldChg>
    </pc:docChg>
  </pc:docChgLst>
  <pc:docChgLst>
    <pc:chgData name="Ahmed Salah ELDin" userId="68850134-226f-4097-a9a8-787fd6814b0e" providerId="ADAL" clId="{F28E50D2-5769-4CFF-B956-D7556467B23F}"/>
    <pc:docChg chg="undo custSel addSld delSld modSld modSection">
      <pc:chgData name="Ahmed Salah ELDin" userId="68850134-226f-4097-a9a8-787fd6814b0e" providerId="ADAL" clId="{F28E50D2-5769-4CFF-B956-D7556467B23F}" dt="2024-10-28T16:31:15.557" v="1331" actId="47"/>
      <pc:docMkLst>
        <pc:docMk/>
      </pc:docMkLst>
      <pc:sldChg chg="modSp mod">
        <pc:chgData name="Ahmed Salah ELDin" userId="68850134-226f-4097-a9a8-787fd6814b0e" providerId="ADAL" clId="{F28E50D2-5769-4CFF-B956-D7556467B23F}" dt="2024-10-28T16:08:44.235" v="1082" actId="20577"/>
        <pc:sldMkLst>
          <pc:docMk/>
          <pc:sldMk cId="1553194731" sldId="256"/>
        </pc:sldMkLst>
        <pc:spChg chg="mod">
          <ac:chgData name="Ahmed Salah ELDin" userId="68850134-226f-4097-a9a8-787fd6814b0e" providerId="ADAL" clId="{F28E50D2-5769-4CFF-B956-D7556467B23F}" dt="2024-10-28T16:08:36.022" v="1072" actId="20577"/>
          <ac:spMkLst>
            <pc:docMk/>
            <pc:sldMk cId="1553194731" sldId="256"/>
            <ac:spMk id="2" creationId="{89C9044F-A993-07CB-D1DD-01EB559068DB}"/>
          </ac:spMkLst>
        </pc:spChg>
        <pc:spChg chg="mod">
          <ac:chgData name="Ahmed Salah ELDin" userId="68850134-226f-4097-a9a8-787fd6814b0e" providerId="ADAL" clId="{F28E50D2-5769-4CFF-B956-D7556467B23F}" dt="2024-10-28T16:08:44.235" v="1082" actId="20577"/>
          <ac:spMkLst>
            <pc:docMk/>
            <pc:sldMk cId="1553194731" sldId="256"/>
            <ac:spMk id="3" creationId="{3A4D10DF-2536-BB92-0FC3-80368303D050}"/>
          </ac:spMkLst>
        </pc:spChg>
      </pc:sldChg>
      <pc:sldChg chg="modSp mod modAnim">
        <pc:chgData name="Ahmed Salah ELDin" userId="68850134-226f-4097-a9a8-787fd6814b0e" providerId="ADAL" clId="{F28E50D2-5769-4CFF-B956-D7556467B23F}" dt="2024-10-28T16:09:24.506" v="1101" actId="20577"/>
        <pc:sldMkLst>
          <pc:docMk/>
          <pc:sldMk cId="3835006274" sldId="257"/>
        </pc:sldMkLst>
        <pc:spChg chg="mod">
          <ac:chgData name="Ahmed Salah ELDin" userId="68850134-226f-4097-a9a8-787fd6814b0e" providerId="ADAL" clId="{F28E50D2-5769-4CFF-B956-D7556467B23F}" dt="2024-10-28T16:09:24.506" v="1101" actId="20577"/>
          <ac:spMkLst>
            <pc:docMk/>
            <pc:sldMk cId="3835006274" sldId="257"/>
            <ac:spMk id="3" creationId="{71A8471A-C9D0-5A9A-5A1E-FE77062D3413}"/>
          </ac:spMkLst>
        </pc:spChg>
      </pc:sldChg>
      <pc:sldChg chg="addSp modSp mod">
        <pc:chgData name="Ahmed Salah ELDin" userId="68850134-226f-4097-a9a8-787fd6814b0e" providerId="ADAL" clId="{F28E50D2-5769-4CFF-B956-D7556467B23F}" dt="2024-10-28T15:06:06.393" v="1071" actId="20577"/>
        <pc:sldMkLst>
          <pc:docMk/>
          <pc:sldMk cId="0" sldId="272"/>
        </pc:sldMkLst>
        <pc:spChg chg="add mod">
          <ac:chgData name="Ahmed Salah ELDin" userId="68850134-226f-4097-a9a8-787fd6814b0e" providerId="ADAL" clId="{F28E50D2-5769-4CFF-B956-D7556467B23F}" dt="2024-10-28T15:06:06.393" v="1071" actId="20577"/>
          <ac:spMkLst>
            <pc:docMk/>
            <pc:sldMk cId="0" sldId="272"/>
            <ac:spMk id="15" creationId="{DC3C3F39-C55F-86F1-BAB9-F2C6F1A9614F}"/>
          </ac:spMkLst>
        </pc:spChg>
      </pc:sldChg>
      <pc:sldChg chg="modSp mod modAnim">
        <pc:chgData name="Ahmed Salah ELDin" userId="68850134-226f-4097-a9a8-787fd6814b0e" providerId="ADAL" clId="{F28E50D2-5769-4CFF-B956-D7556467B23F}" dt="2024-10-28T16:20:48.321" v="1240" actId="20577"/>
        <pc:sldMkLst>
          <pc:docMk/>
          <pc:sldMk cId="0" sldId="281"/>
        </pc:sldMkLst>
        <pc:spChg chg="mod">
          <ac:chgData name="Ahmed Salah ELDin" userId="68850134-226f-4097-a9a8-787fd6814b0e" providerId="ADAL" clId="{F28E50D2-5769-4CFF-B956-D7556467B23F}" dt="2024-10-28T16:20:48.321" v="1240" actId="20577"/>
          <ac:spMkLst>
            <pc:docMk/>
            <pc:sldMk cId="0" sldId="281"/>
            <ac:spMk id="3" creationId="{00000000-0000-0000-0000-000000000000}"/>
          </ac:spMkLst>
        </pc:spChg>
      </pc:sldChg>
      <pc:sldChg chg="addSp delSp modSp mod delAnim modAnim">
        <pc:chgData name="Ahmed Salah ELDin" userId="68850134-226f-4097-a9a8-787fd6814b0e" providerId="ADAL" clId="{F28E50D2-5769-4CFF-B956-D7556467B23F}" dt="2024-10-28T16:22:58.941" v="1254" actId="1076"/>
        <pc:sldMkLst>
          <pc:docMk/>
          <pc:sldMk cId="959200356" sldId="282"/>
        </pc:sldMkLst>
        <pc:spChg chg="add mod">
          <ac:chgData name="Ahmed Salah ELDin" userId="68850134-226f-4097-a9a8-787fd6814b0e" providerId="ADAL" clId="{F28E50D2-5769-4CFF-B956-D7556467B23F}" dt="2024-10-28T16:22:40.397" v="1252" actId="1076"/>
          <ac:spMkLst>
            <pc:docMk/>
            <pc:sldMk cId="959200356" sldId="282"/>
            <ac:spMk id="3" creationId="{2C970DD5-5E49-E6FA-BBD4-6D9A1FC04734}"/>
          </ac:spMkLst>
        </pc:spChg>
        <pc:spChg chg="mod">
          <ac:chgData name="Ahmed Salah ELDin" userId="68850134-226f-4097-a9a8-787fd6814b0e" providerId="ADAL" clId="{F28E50D2-5769-4CFF-B956-D7556467B23F}" dt="2024-10-28T16:22:48.956" v="1253" actId="14100"/>
          <ac:spMkLst>
            <pc:docMk/>
            <pc:sldMk cId="959200356" sldId="282"/>
            <ac:spMk id="5" creationId="{27335058-C1A0-1850-8421-8E9CCB877474}"/>
          </ac:spMkLst>
        </pc:spChg>
        <pc:spChg chg="del">
          <ac:chgData name="Ahmed Salah ELDin" userId="68850134-226f-4097-a9a8-787fd6814b0e" providerId="ADAL" clId="{F28E50D2-5769-4CFF-B956-D7556467B23F}" dt="2024-10-28T16:22:31.442" v="1248" actId="478"/>
          <ac:spMkLst>
            <pc:docMk/>
            <pc:sldMk cId="959200356" sldId="282"/>
            <ac:spMk id="6" creationId="{8CAA3D32-FF05-983F-4278-034AFF650CAE}"/>
          </ac:spMkLst>
        </pc:spChg>
        <pc:spChg chg="add mod">
          <ac:chgData name="Ahmed Salah ELDin" userId="68850134-226f-4097-a9a8-787fd6814b0e" providerId="ADAL" clId="{F28E50D2-5769-4CFF-B956-D7556467B23F}" dt="2024-10-28T16:22:58.941" v="1254" actId="1076"/>
          <ac:spMkLst>
            <pc:docMk/>
            <pc:sldMk cId="959200356" sldId="282"/>
            <ac:spMk id="7" creationId="{16524185-D3AE-A151-0C47-0B238F84FC8B}"/>
          </ac:spMkLst>
        </pc:spChg>
      </pc:sldChg>
      <pc:sldChg chg="addSp modSp mod modAnim">
        <pc:chgData name="Ahmed Salah ELDin" userId="68850134-226f-4097-a9a8-787fd6814b0e" providerId="ADAL" clId="{F28E50D2-5769-4CFF-B956-D7556467B23F}" dt="2024-10-28T16:30:01.328" v="1314"/>
        <pc:sldMkLst>
          <pc:docMk/>
          <pc:sldMk cId="1305205122" sldId="476"/>
        </pc:sldMkLst>
        <pc:spChg chg="mod">
          <ac:chgData name="Ahmed Salah ELDin" userId="68850134-226f-4097-a9a8-787fd6814b0e" providerId="ADAL" clId="{F28E50D2-5769-4CFF-B956-D7556467B23F}" dt="2024-10-28T16:26:09.618" v="1272" actId="1076"/>
          <ac:spMkLst>
            <pc:docMk/>
            <pc:sldMk cId="1305205122" sldId="476"/>
            <ac:spMk id="17" creationId="{BAB0E06B-C1BF-E275-4C64-99EBB9A59563}"/>
          </ac:spMkLst>
        </pc:spChg>
        <pc:spChg chg="mod">
          <ac:chgData name="Ahmed Salah ELDin" userId="68850134-226f-4097-a9a8-787fd6814b0e" providerId="ADAL" clId="{F28E50D2-5769-4CFF-B956-D7556467B23F}" dt="2024-10-28T16:27:23.152" v="1291" actId="1076"/>
          <ac:spMkLst>
            <pc:docMk/>
            <pc:sldMk cId="1305205122" sldId="476"/>
            <ac:spMk id="19" creationId="{7AB4DB18-4612-72A6-A718-509CB193CB0B}"/>
          </ac:spMkLst>
        </pc:spChg>
        <pc:spChg chg="add mod">
          <ac:chgData name="Ahmed Salah ELDin" userId="68850134-226f-4097-a9a8-787fd6814b0e" providerId="ADAL" clId="{F28E50D2-5769-4CFF-B956-D7556467B23F}" dt="2024-10-28T16:26:03.726" v="1271" actId="1076"/>
          <ac:spMkLst>
            <pc:docMk/>
            <pc:sldMk cId="1305205122" sldId="476"/>
            <ac:spMk id="25" creationId="{3D4FD0DF-1CFB-75D6-E5A3-6325FE892F92}"/>
          </ac:spMkLst>
        </pc:spChg>
        <pc:spChg chg="mod">
          <ac:chgData name="Ahmed Salah ELDin" userId="68850134-226f-4097-a9a8-787fd6814b0e" providerId="ADAL" clId="{F28E50D2-5769-4CFF-B956-D7556467B23F}" dt="2024-10-28T16:25:09.165" v="1257" actId="1076"/>
          <ac:spMkLst>
            <pc:docMk/>
            <pc:sldMk cId="1305205122" sldId="476"/>
            <ac:spMk id="28" creationId="{3BCE58C9-D2F2-4639-1122-EE7F70E665A0}"/>
          </ac:spMkLst>
        </pc:spChg>
        <pc:spChg chg="add mod">
          <ac:chgData name="Ahmed Salah ELDin" userId="68850134-226f-4097-a9a8-787fd6814b0e" providerId="ADAL" clId="{F28E50D2-5769-4CFF-B956-D7556467B23F}" dt="2024-10-28T16:26:54.700" v="1286" actId="1076"/>
          <ac:spMkLst>
            <pc:docMk/>
            <pc:sldMk cId="1305205122" sldId="476"/>
            <ac:spMk id="34" creationId="{1CBC6745-356C-F198-266E-CCE85BE2F0BE}"/>
          </ac:spMkLst>
        </pc:spChg>
        <pc:spChg chg="add mod">
          <ac:chgData name="Ahmed Salah ELDin" userId="68850134-226f-4097-a9a8-787fd6814b0e" providerId="ADAL" clId="{F28E50D2-5769-4CFF-B956-D7556467B23F}" dt="2024-10-28T16:27:37.914" v="1293" actId="1076"/>
          <ac:spMkLst>
            <pc:docMk/>
            <pc:sldMk cId="1305205122" sldId="476"/>
            <ac:spMk id="35" creationId="{C441C13E-59A7-0BD0-D61D-8E9015E547B5}"/>
          </ac:spMkLst>
        </pc:spChg>
        <pc:spChg chg="add mod">
          <ac:chgData name="Ahmed Salah ELDin" userId="68850134-226f-4097-a9a8-787fd6814b0e" providerId="ADAL" clId="{F28E50D2-5769-4CFF-B956-D7556467B23F}" dt="2024-10-28T16:29:26.066" v="1313"/>
          <ac:spMkLst>
            <pc:docMk/>
            <pc:sldMk cId="1305205122" sldId="476"/>
            <ac:spMk id="38" creationId="{7EA1503A-355D-2900-7A2A-B2BE25606753}"/>
          </ac:spMkLst>
        </pc:spChg>
        <pc:spChg chg="add mod">
          <ac:chgData name="Ahmed Salah ELDin" userId="68850134-226f-4097-a9a8-787fd6814b0e" providerId="ADAL" clId="{F28E50D2-5769-4CFF-B956-D7556467B23F}" dt="2024-10-28T16:29:20.276" v="1312" actId="20577"/>
          <ac:spMkLst>
            <pc:docMk/>
            <pc:sldMk cId="1305205122" sldId="476"/>
            <ac:spMk id="39" creationId="{3DA81EFD-4FC8-6E0F-8B1B-8676859F0067}"/>
          </ac:spMkLst>
        </pc:spChg>
        <pc:grpChg chg="add mod">
          <ac:chgData name="Ahmed Salah ELDin" userId="68850134-226f-4097-a9a8-787fd6814b0e" providerId="ADAL" clId="{F28E50D2-5769-4CFF-B956-D7556467B23F}" dt="2024-10-28T16:25:56.550" v="1270" actId="20577"/>
          <ac:grpSpMkLst>
            <pc:docMk/>
            <pc:sldMk cId="1305205122" sldId="476"/>
            <ac:grpSpMk id="26" creationId="{799BEDF6-02AC-0084-6961-8FD3A9B7C29F}"/>
          </ac:grpSpMkLst>
        </pc:grpChg>
        <pc:cxnChg chg="mod">
          <ac:chgData name="Ahmed Salah ELDin" userId="68850134-226f-4097-a9a8-787fd6814b0e" providerId="ADAL" clId="{F28E50D2-5769-4CFF-B956-D7556467B23F}" dt="2024-10-28T16:25:05.110" v="1256" actId="14100"/>
          <ac:cxnSpMkLst>
            <pc:docMk/>
            <pc:sldMk cId="1305205122" sldId="476"/>
            <ac:cxnSpMk id="20" creationId="{0B86C28D-5E7C-A8D8-E452-268117C05FAE}"/>
          </ac:cxnSpMkLst>
        </pc:cxnChg>
        <pc:cxnChg chg="add mod">
          <ac:chgData name="Ahmed Salah ELDin" userId="68850134-226f-4097-a9a8-787fd6814b0e" providerId="ADAL" clId="{F28E50D2-5769-4CFF-B956-D7556467B23F}" dt="2024-10-28T16:25:56.550" v="1270" actId="20577"/>
          <ac:cxnSpMkLst>
            <pc:docMk/>
            <pc:sldMk cId="1305205122" sldId="476"/>
            <ac:cxnSpMk id="22" creationId="{D30088CC-83CC-E989-32C2-064C34541BB3}"/>
          </ac:cxnSpMkLst>
        </pc:cxnChg>
      </pc:sldChg>
      <pc:sldChg chg="addSp modSp mod">
        <pc:chgData name="Ahmed Salah ELDin" userId="68850134-226f-4097-a9a8-787fd6814b0e" providerId="ADAL" clId="{F28E50D2-5769-4CFF-B956-D7556467B23F}" dt="2024-10-28T16:30:55.243" v="1328" actId="207"/>
        <pc:sldMkLst>
          <pc:docMk/>
          <pc:sldMk cId="3774788203" sldId="485"/>
        </pc:sldMkLst>
        <pc:spChg chg="mod">
          <ac:chgData name="Ahmed Salah ELDin" userId="68850134-226f-4097-a9a8-787fd6814b0e" providerId="ADAL" clId="{F28E50D2-5769-4CFF-B956-D7556467B23F}" dt="2024-10-28T16:30:15.121" v="1315" actId="20577"/>
          <ac:spMkLst>
            <pc:docMk/>
            <pc:sldMk cId="3774788203" sldId="485"/>
            <ac:spMk id="3" creationId="{2F71E070-2868-2B94-D646-EB7240FE20AA}"/>
          </ac:spMkLst>
        </pc:spChg>
        <pc:spChg chg="add mod">
          <ac:chgData name="Ahmed Salah ELDin" userId="68850134-226f-4097-a9a8-787fd6814b0e" providerId="ADAL" clId="{F28E50D2-5769-4CFF-B956-D7556467B23F}" dt="2024-10-28T16:30:55.243" v="1328" actId="207"/>
          <ac:spMkLst>
            <pc:docMk/>
            <pc:sldMk cId="3774788203" sldId="485"/>
            <ac:spMk id="5" creationId="{83E2C76B-F076-9C95-BE1F-80B1A369BD51}"/>
          </ac:spMkLst>
        </pc:spChg>
      </pc:sldChg>
      <pc:sldChg chg="modSp mod">
        <pc:chgData name="Ahmed Salah ELDin" userId="68850134-226f-4097-a9a8-787fd6814b0e" providerId="ADAL" clId="{F28E50D2-5769-4CFF-B956-D7556467B23F}" dt="2024-10-23T05:03:54.129" v="360" actId="400"/>
        <pc:sldMkLst>
          <pc:docMk/>
          <pc:sldMk cId="946860532" sldId="859"/>
        </pc:sldMkLst>
        <pc:graphicFrameChg chg="modGraphic">
          <ac:chgData name="Ahmed Salah ELDin" userId="68850134-226f-4097-a9a8-787fd6814b0e" providerId="ADAL" clId="{F28E50D2-5769-4CFF-B956-D7556467B23F}" dt="2024-10-23T05:03:54.129" v="360" actId="400"/>
          <ac:graphicFrameMkLst>
            <pc:docMk/>
            <pc:sldMk cId="946860532" sldId="859"/>
            <ac:graphicFrameMk id="5" creationId="{3E3A3AFA-5336-5953-C516-B4AC3570F458}"/>
          </ac:graphicFrameMkLst>
        </pc:graphicFrameChg>
      </pc:sldChg>
      <pc:sldChg chg="del">
        <pc:chgData name="Ahmed Salah ELDin" userId="68850134-226f-4097-a9a8-787fd6814b0e" providerId="ADAL" clId="{F28E50D2-5769-4CFF-B956-D7556467B23F}" dt="2024-10-28T16:31:03.114" v="1329" actId="47"/>
        <pc:sldMkLst>
          <pc:docMk/>
          <pc:sldMk cId="2846268919" sldId="862"/>
        </pc:sldMkLst>
      </pc:sldChg>
      <pc:sldChg chg="del">
        <pc:chgData name="Ahmed Salah ELDin" userId="68850134-226f-4097-a9a8-787fd6814b0e" providerId="ADAL" clId="{F28E50D2-5769-4CFF-B956-D7556467B23F}" dt="2024-10-28T16:31:05.374" v="1330" actId="47"/>
        <pc:sldMkLst>
          <pc:docMk/>
          <pc:sldMk cId="1257042035" sldId="863"/>
        </pc:sldMkLst>
      </pc:sldChg>
      <pc:sldChg chg="del">
        <pc:chgData name="Ahmed Salah ELDin" userId="68850134-226f-4097-a9a8-787fd6814b0e" providerId="ADAL" clId="{F28E50D2-5769-4CFF-B956-D7556467B23F}" dt="2024-10-28T16:31:15.557" v="1331" actId="47"/>
        <pc:sldMkLst>
          <pc:docMk/>
          <pc:sldMk cId="1157018694" sldId="864"/>
        </pc:sldMkLst>
      </pc:sldChg>
      <pc:sldChg chg="modSp mod modAnim">
        <pc:chgData name="Ahmed Salah ELDin" userId="68850134-226f-4097-a9a8-787fd6814b0e" providerId="ADAL" clId="{F28E50D2-5769-4CFF-B956-D7556467B23F}" dt="2024-10-23T14:47:49.494" v="602" actId="20577"/>
        <pc:sldMkLst>
          <pc:docMk/>
          <pc:sldMk cId="2942464481" sldId="877"/>
        </pc:sldMkLst>
        <pc:spChg chg="mod">
          <ac:chgData name="Ahmed Salah ELDin" userId="68850134-226f-4097-a9a8-787fd6814b0e" providerId="ADAL" clId="{F28E50D2-5769-4CFF-B956-D7556467B23F}" dt="2024-10-23T14:47:49.494" v="602" actId="20577"/>
          <ac:spMkLst>
            <pc:docMk/>
            <pc:sldMk cId="2942464481" sldId="877"/>
            <ac:spMk id="3" creationId="{3CC5B943-A737-2E09-8DF5-AD94F37CD1B3}"/>
          </ac:spMkLst>
        </pc:spChg>
      </pc:sldChg>
      <pc:sldChg chg="modSp mod">
        <pc:chgData name="Ahmed Salah ELDin" userId="68850134-226f-4097-a9a8-787fd6814b0e" providerId="ADAL" clId="{F28E50D2-5769-4CFF-B956-D7556467B23F}" dt="2024-10-23T14:48:07.122" v="604" actId="27636"/>
        <pc:sldMkLst>
          <pc:docMk/>
          <pc:sldMk cId="2743554269" sldId="878"/>
        </pc:sldMkLst>
        <pc:spChg chg="mod">
          <ac:chgData name="Ahmed Salah ELDin" userId="68850134-226f-4097-a9a8-787fd6814b0e" providerId="ADAL" clId="{F28E50D2-5769-4CFF-B956-D7556467B23F}" dt="2024-10-23T14:48:07.122" v="604" actId="27636"/>
          <ac:spMkLst>
            <pc:docMk/>
            <pc:sldMk cId="2743554269" sldId="878"/>
            <ac:spMk id="3" creationId="{3CC5B943-A737-2E09-8DF5-AD94F37CD1B3}"/>
          </ac:spMkLst>
        </pc:spChg>
      </pc:sldChg>
      <pc:sldChg chg="del">
        <pc:chgData name="Ahmed Salah ELDin" userId="68850134-226f-4097-a9a8-787fd6814b0e" providerId="ADAL" clId="{F28E50D2-5769-4CFF-B956-D7556467B23F}" dt="2024-10-23T04:58:16.944" v="287" actId="47"/>
        <pc:sldMkLst>
          <pc:docMk/>
          <pc:sldMk cId="3069288386" sldId="920"/>
        </pc:sldMkLst>
      </pc:sldChg>
      <pc:sldChg chg="addSp modSp mod modAnim">
        <pc:chgData name="Ahmed Salah ELDin" userId="68850134-226f-4097-a9a8-787fd6814b0e" providerId="ADAL" clId="{F28E50D2-5769-4CFF-B956-D7556467B23F}" dt="2024-10-23T05:01:43.690" v="355" actId="14100"/>
        <pc:sldMkLst>
          <pc:docMk/>
          <pc:sldMk cId="1664231714" sldId="921"/>
        </pc:sldMkLst>
        <pc:spChg chg="add mod">
          <ac:chgData name="Ahmed Salah ELDin" userId="68850134-226f-4097-a9a8-787fd6814b0e" providerId="ADAL" clId="{F28E50D2-5769-4CFF-B956-D7556467B23F}" dt="2024-10-23T05:01:43.690" v="355" actId="14100"/>
          <ac:spMkLst>
            <pc:docMk/>
            <pc:sldMk cId="1664231714" sldId="921"/>
            <ac:spMk id="5" creationId="{17B62050-0593-CA01-4D1F-01FC96092F76}"/>
          </ac:spMkLst>
        </pc:spChg>
      </pc:sldChg>
      <pc:sldChg chg="addSp modSp mod modAnim">
        <pc:chgData name="Ahmed Salah ELDin" userId="68850134-226f-4097-a9a8-787fd6814b0e" providerId="ADAL" clId="{F28E50D2-5769-4CFF-B956-D7556467B23F}" dt="2024-10-23T05:02:03.673" v="357" actId="1076"/>
        <pc:sldMkLst>
          <pc:docMk/>
          <pc:sldMk cId="2578813488" sldId="922"/>
        </pc:sldMkLst>
        <pc:spChg chg="add mod">
          <ac:chgData name="Ahmed Salah ELDin" userId="68850134-226f-4097-a9a8-787fd6814b0e" providerId="ADAL" clId="{F28E50D2-5769-4CFF-B956-D7556467B23F}" dt="2024-10-23T05:02:03.673" v="357" actId="1076"/>
          <ac:spMkLst>
            <pc:docMk/>
            <pc:sldMk cId="2578813488" sldId="922"/>
            <ac:spMk id="5" creationId="{CCAC97F2-1636-CA5A-35B2-23A8A63C5EFF}"/>
          </ac:spMkLst>
        </pc:spChg>
      </pc:sldChg>
      <pc:sldChg chg="addSp modSp mod">
        <pc:chgData name="Ahmed Salah ELDin" userId="68850134-226f-4097-a9a8-787fd6814b0e" providerId="ADAL" clId="{F28E50D2-5769-4CFF-B956-D7556467B23F}" dt="2024-10-28T15:04:34.333" v="1032" actId="1076"/>
        <pc:sldMkLst>
          <pc:docMk/>
          <pc:sldMk cId="647572536" sldId="927"/>
        </pc:sldMkLst>
        <pc:spChg chg="add mod">
          <ac:chgData name="Ahmed Salah ELDin" userId="68850134-226f-4097-a9a8-787fd6814b0e" providerId="ADAL" clId="{F28E50D2-5769-4CFF-B956-D7556467B23F}" dt="2024-10-28T15:04:34.333" v="1032" actId="1076"/>
          <ac:spMkLst>
            <pc:docMk/>
            <pc:sldMk cId="647572536" sldId="927"/>
            <ac:spMk id="5" creationId="{FC3FBCED-22D8-1051-5122-A781FDF10B71}"/>
          </ac:spMkLst>
        </pc:spChg>
      </pc:sldChg>
      <pc:sldChg chg="addSp modSp mod">
        <pc:chgData name="Ahmed Salah ELDin" userId="68850134-226f-4097-a9a8-787fd6814b0e" providerId="ADAL" clId="{F28E50D2-5769-4CFF-B956-D7556467B23F}" dt="2024-10-09T21:02:20.004" v="99" actId="207"/>
        <pc:sldMkLst>
          <pc:docMk/>
          <pc:sldMk cId="1562613909" sldId="937"/>
        </pc:sldMkLst>
        <pc:spChg chg="mod">
          <ac:chgData name="Ahmed Salah ELDin" userId="68850134-226f-4097-a9a8-787fd6814b0e" providerId="ADAL" clId="{F28E50D2-5769-4CFF-B956-D7556467B23F}" dt="2024-10-09T20:05:22.729" v="1" actId="1076"/>
          <ac:spMkLst>
            <pc:docMk/>
            <pc:sldMk cId="1562613909" sldId="937"/>
            <ac:spMk id="3" creationId="{3CC5B943-A737-2E09-8DF5-AD94F37CD1B3}"/>
          </ac:spMkLst>
        </pc:spChg>
        <pc:spChg chg="add mod">
          <ac:chgData name="Ahmed Salah ELDin" userId="68850134-226f-4097-a9a8-787fd6814b0e" providerId="ADAL" clId="{F28E50D2-5769-4CFF-B956-D7556467B23F}" dt="2024-10-09T21:02:20.004" v="99" actId="207"/>
          <ac:spMkLst>
            <pc:docMk/>
            <pc:sldMk cId="1562613909" sldId="937"/>
            <ac:spMk id="5" creationId="{6B124965-6A9C-8DED-CBDD-B14D8B8C1EAA}"/>
          </ac:spMkLst>
        </pc:spChg>
      </pc:sldChg>
      <pc:sldChg chg="modSp mod">
        <pc:chgData name="Ahmed Salah ELDin" userId="68850134-226f-4097-a9a8-787fd6814b0e" providerId="ADAL" clId="{F28E50D2-5769-4CFF-B956-D7556467B23F}" dt="2024-10-23T05:03:47.974" v="359" actId="400"/>
        <pc:sldMkLst>
          <pc:docMk/>
          <pc:sldMk cId="815626015" sldId="943"/>
        </pc:sldMkLst>
        <pc:graphicFrameChg chg="modGraphic">
          <ac:chgData name="Ahmed Salah ELDin" userId="68850134-226f-4097-a9a8-787fd6814b0e" providerId="ADAL" clId="{F28E50D2-5769-4CFF-B956-D7556467B23F}" dt="2024-10-23T05:03:47.974" v="359" actId="400"/>
          <ac:graphicFrameMkLst>
            <pc:docMk/>
            <pc:sldMk cId="815626015" sldId="943"/>
            <ac:graphicFrameMk id="5" creationId="{3E3A3AFA-5336-5953-C516-B4AC3570F458}"/>
          </ac:graphicFrameMkLst>
        </pc:graphicFrameChg>
      </pc:sldChg>
      <pc:sldChg chg="addSp modSp new del mod">
        <pc:chgData name="Ahmed Salah ELDin" userId="68850134-226f-4097-a9a8-787fd6814b0e" providerId="ADAL" clId="{F28E50D2-5769-4CFF-B956-D7556467B23F}" dt="2024-10-23T05:58:01.796" v="530" actId="2696"/>
        <pc:sldMkLst>
          <pc:docMk/>
          <pc:sldMk cId="2715793795" sldId="945"/>
        </pc:sldMkLst>
        <pc:spChg chg="add mod">
          <ac:chgData name="Ahmed Salah ELDin" userId="68850134-226f-4097-a9a8-787fd6814b0e" providerId="ADAL" clId="{F28E50D2-5769-4CFF-B956-D7556467B23F}" dt="2024-10-23T05:18:26.841" v="529" actId="207"/>
          <ac:spMkLst>
            <pc:docMk/>
            <pc:sldMk cId="2715793795" sldId="945"/>
            <ac:spMk id="3" creationId="{C960183D-AC41-55E0-C0F3-0AD50167A288}"/>
          </ac:spMkLst>
        </pc:spChg>
      </pc:sldChg>
      <pc:sldChg chg="modSp add mod">
        <pc:chgData name="Ahmed Salah ELDin" userId="68850134-226f-4097-a9a8-787fd6814b0e" providerId="ADAL" clId="{F28E50D2-5769-4CFF-B956-D7556467B23F}" dt="2024-10-23T05:58:48.405" v="533" actId="1076"/>
        <pc:sldMkLst>
          <pc:docMk/>
          <pc:sldMk cId="4275669958" sldId="945"/>
        </pc:sldMkLst>
        <pc:spChg chg="mod">
          <ac:chgData name="Ahmed Salah ELDin" userId="68850134-226f-4097-a9a8-787fd6814b0e" providerId="ADAL" clId="{F28E50D2-5769-4CFF-B956-D7556467B23F}" dt="2024-10-23T05:58:48.405" v="533" actId="1076"/>
          <ac:spMkLst>
            <pc:docMk/>
            <pc:sldMk cId="4275669958" sldId="945"/>
            <ac:spMk id="3" creationId="{C960183D-AC41-55E0-C0F3-0AD50167A288}"/>
          </ac:spMkLst>
        </pc:spChg>
      </pc:sldChg>
      <pc:sldChg chg="addSp delSp modSp add mod modAnim">
        <pc:chgData name="Ahmed Salah ELDin" userId="68850134-226f-4097-a9a8-787fd6814b0e" providerId="ADAL" clId="{F28E50D2-5769-4CFF-B956-D7556467B23F}" dt="2024-10-23T23:25:43.632" v="1031" actId="20577"/>
        <pc:sldMkLst>
          <pc:docMk/>
          <pc:sldMk cId="3667669639" sldId="946"/>
        </pc:sldMkLst>
        <pc:spChg chg="mod">
          <ac:chgData name="Ahmed Salah ELDin" userId="68850134-226f-4097-a9a8-787fd6814b0e" providerId="ADAL" clId="{F28E50D2-5769-4CFF-B956-D7556467B23F}" dt="2024-10-23T16:40:31.392" v="634" actId="20577"/>
          <ac:spMkLst>
            <pc:docMk/>
            <pc:sldMk cId="3667669639" sldId="946"/>
            <ac:spMk id="2" creationId="{E45FE696-40A0-E814-D48C-7BCC42259B63}"/>
          </ac:spMkLst>
        </pc:spChg>
        <pc:spChg chg="mod">
          <ac:chgData name="Ahmed Salah ELDin" userId="68850134-226f-4097-a9a8-787fd6814b0e" providerId="ADAL" clId="{F28E50D2-5769-4CFF-B956-D7556467B23F}" dt="2024-10-23T23:25:43.632" v="1031" actId="20577"/>
          <ac:spMkLst>
            <pc:docMk/>
            <pc:sldMk cId="3667669639" sldId="946"/>
            <ac:spMk id="3" creationId="{3CC5B943-A737-2E09-8DF5-AD94F37CD1B3}"/>
          </ac:spMkLst>
        </pc:spChg>
        <pc:spChg chg="add del mod">
          <ac:chgData name="Ahmed Salah ELDin" userId="68850134-226f-4097-a9a8-787fd6814b0e" providerId="ADAL" clId="{F28E50D2-5769-4CFF-B956-D7556467B23F}" dt="2024-10-23T23:21:52.675" v="976" actId="478"/>
          <ac:spMkLst>
            <pc:docMk/>
            <pc:sldMk cId="3667669639" sldId="946"/>
            <ac:spMk id="5" creationId="{B0A930DF-B7BA-0F1A-4ED5-2DA925715BA6}"/>
          </ac:spMkLst>
        </pc:spChg>
        <pc:spChg chg="del">
          <ac:chgData name="Ahmed Salah ELDin" userId="68850134-226f-4097-a9a8-787fd6814b0e" providerId="ADAL" clId="{F28E50D2-5769-4CFF-B956-D7556467B23F}" dt="2024-10-23T16:40:35.664" v="635" actId="478"/>
          <ac:spMkLst>
            <pc:docMk/>
            <pc:sldMk cId="3667669639" sldId="946"/>
            <ac:spMk id="6" creationId="{BA3A13C4-D33B-7B08-DF00-FD34BB9EC8F8}"/>
          </ac:spMkLst>
        </pc:spChg>
      </pc:sldChg>
      <pc:sldChg chg="add modTransition">
        <pc:chgData name="Ahmed Salah ELDin" userId="68850134-226f-4097-a9a8-787fd6814b0e" providerId="ADAL" clId="{F28E50D2-5769-4CFF-B956-D7556467B23F}" dt="2024-10-28T16:21:49.414" v="1243"/>
        <pc:sldMkLst>
          <pc:docMk/>
          <pc:sldMk cId="2382060453" sldId="124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4:31:39.9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19858 13718 4 0,'-6'1'220'0,"2"0"192"0,2 0 167 15,0 0 51-15,2 0-26 0,-1 0-87 16,1 1-101-16,-1-2-74 0,-1 0-37 0,2 0-23 16,0 0-24-16,0 0-20 0,0 0-13 15,0 0-17-15,2 0-4 0,-1 0-6 16,0 0-5-16,1-2-6 0,0 2-25 16,-2-1-28-16,4 1-40 0,-1 0-30 15,2 0-2-15,2 0 3 0,8-1 6 16,2 1 10-16,5-1 0 0,5 1-11 15,4-1 0-15,1-1 6 0,4 0 14 16,3-2 7-16,2 1-1 0,1-1-7 16,2 1-14-16,4-2-6 0,0 2-8 15,2 0-9-15,0 1-13 0,1 0-7 16,0-1-13-16,0 2-13 0,-1-1-7 0,3 1-3 16,1-1 6-16,2 2 10 0,4-1 12 15,3 1 14-15,2-2 8 0,3 2 11 16,2 0-2-16,-1 0 1 15,2 0-7-15,-3 2 0 0,0-1-18 16,0 1-31-16,-3 1 0 0,0 0 0 0,-3 0 0 16,0-2 0-16,-1 0 0 15,-3-1 0-15,2 2 0 0,-4-2 0 0,2 0 0 16,-4-2 0-16,-1 2 0 0,-4-1 0 16,-4 1 0-16,-7 0 0 0,-3 0 0 15,-4 0 0-15,-3 0 0 0,-4 0 0 16,0 0 0-16,-4 0 0 0,-1 0 0 15,-3-1 0-15,-2 1 0 0,-2-2 0 16,-1 1 0-16,3-1 0 0,-3 1 0 16,0 1 0-16,-2 0 0 0,0-2 0 15,-1 2 0-15,2 0 0 0,-1-1 0 16,0 1 0-16,4-2 0 0,-3 2 0 16,3-1 0-16,-2 1 0 0,-1 0 0 0,-2 0 0 15,-1 0 0-15,-3 0 0 0,-2 0 0 16,-1 0 0-16,-1 0 0 15,0-2 0-15,0 2 0 0,0 0 0 0,-1 0 0 16,-1 0 0-16,1 0 0 0,0 0 0 16,-1 0 0-16,1 0 0 0,0 2 0 15,1-2-545-15,-1-2-392 0,1 2-524 16,0 0-93-16,-9-1 113 0,2-2 269 16,-5-4 395-16,-5-5 504 0</inkml:trace>
  <inkml:trace contextRef="#ctx0" brushRef="#br0" timeOffset="7817.77">8012 15404 144 0,'1'-2'447'15,"1"0"170"-15,1 1 130 0,-1 1-10 16,-1-1-189-16,-1 1-94 16,0-1-31-16,0 1-8 0,0-1-19 0,1 1-60 15,1 0-80-15,-2 0-73 0,1 0-71 16,3 0-53-16,-2 0-26 0,6-3-8 15,3 1 5-15,6 1 14 0,6-2 5 16,6 0 1-16,3 0-7 0,6-1-2 16,5 1-5-16,7 2 13 0,4-2 11 15,5 1 0-15,2-1-4 0,2 2 9 16,-1-1-7-16,1 2-13 0,-1 2 3 0,0-2-1 16,0 1-2-16,-3 0 3 0,0-1 10 15,-3 2 21-15,1-2 2 0,-5 0-2 16,-6 0-10-16,-5 0-12 0,-7 0-13 15,-7 2-2-15,-8-1 7 0,-4-1 3 16,-4 0 16-16,-6 0 23 0,-1 0 34 16,-1 0 32-16,-3 0 27 0,-1 0-34 15,-1 0-150-15,2 0 0 0,-1 0 0 16,-1 0 0-16,1 0 0 0,1 0 0 16,-1 0 0-16,0-1 0 0,1-1 0 15,0 2 0-15,0 0-81 0,0 0-440 16,0 0-170-16,-2 0-223 0,2 0-424 0,-6-2-68 15,-2 1 132-15,-2-2 250 0,1 2 335 16,0-6 451-16</inkml:trace>
  <inkml:trace contextRef="#ctx0" brushRef="#br0" timeOffset="8601.34">14135 15357 81 0,'-16'0'492'0,"4"0"253"16,6 0 189-16,1 0 150 0,2-2-369 16,1 2-173-16,0-1-109 0,2 1-40 0,2 0-18 15,-1 0-12-15,1 0-37 0,2 0-54 16,-1 0-69-16,2-2-62 0,4 2-44 15,10-1-13-15,9-1 8 0,17 1 22 16,17-2 12-16,13 1-4 0,12 0-24 16,2 2-9-16,5-1 1 0,-4-2 15 15,-5 2-30-15,-6 0-75 0,-9 0 0 16,-5 0 0-16,-5 0 0 0,-7-1 0 16,-8 1 0-16,-7 1 0 0,-9-2 0 15,-7 2 0-15,-6 0 0 0,-6 0 0 16,-4-2 0-16,-3 2 0 0,-1 0 0 15,-3 0 0-15,-1-1 0 0,-1 1 0 16,-1-1 0-16,-2 0 0 0,-3-3-526 16,-8-1-552-16,-7 0-463 0,-9-1-64 15,-6-3 188-15,-6 0 321 0,-4-2 417 0,-3-3 445 16</inkml:trace>
  <inkml:trace contextRef="#ctx0" brushRef="#br0" timeOffset="9134.24">11707 15396 97 0,'-4'0'512'0,"1"0"243"0,6-2 183 16,-2-1 159-16,-1 3-385 0,0-3-144 15,0 2-91-15,2 1-47 0,-1 0-48 16,1 0-75-16,1 0-119 0,1 0-141 15,4-1-90-15,2-1-55 0,7 1-3 16,7-1 39-16,11 0 59 0,9 0 30 16,1-1 8-16,2 2-16 0,-3-1-19 15,-3 2-9-15,-6 0-4 0,-6 2 0 0,-3-2-1 16,-7 2-2-16,-3 0-33 0,-6 0-67 16,-3-1-80-16,-5 2-100 0,-2-3-110 15,-2 1-58-15,-6 2-27 0,-6 0-108 16,-5 1-142-16,-6 1-65 0,-5 0 49 15,-2-1 109-15,-1-2 205 0,0 0 240 16</inkml:trace>
  <inkml:trace contextRef="#ctx0" brushRef="#br0" timeOffset="9351.4">11773 15441 32 0,'-19'7'459'0,"4"-3"290"0,7-1 169 16,3-2 94-16,4 1-324 0,1-2-298 0,2 0-184 16,1 0-70-16,1 0-5 15,0 0 14-15,3 0 22 0,6 0 38 0,4 1 43 16,6 2 24-16,5-1-10 0,3-1-58 15,2 0-70-15,-1 1-61 0,-1-1-41 16,-3 3-43-16,-3 0-141 0,-6 0-232 16,-2-1-382-16,-6 1-407 0,-5 4-103 15,-7-5 124-15,-12 0 266 0,-8-4 375 0</inkml:trace>
  <inkml:trace contextRef="#ctx0" brushRef="#br0" timeOffset="9936.31">4515 15377 113 0,'4'0'559'0,"2"0"212"0,1 2 120 16,-1-2 118-16,7-2-428 0,0 2-207 15,7-3-75-15,4 2-12 0,4-2-42 16,3-1-70-16,-2 2-70 0,5 0-41 16,-3 1-28-16,3-2-20 0,-3 3-12 15,1 0 14-15,-1 1-18 0,-1 1-29 0,-3-1-61 16,-5 3-91-16,-2 1-116 0,-4-1-94 15,-1 1-85-15,-6 1-111 0,0-1-53 16,-5 0-37-16,1-1-1 0,-5-4 68 16,-5 7 157-16,-4-4 157 0</inkml:trace>
  <inkml:trace contextRef="#ctx0" brushRef="#br0" timeOffset="10134.44">4712 15466 56 0,'4'0'426'0,"4"2"211"16,0 2 183-16,1-2 171 0,2-1-287 16,4-1-132-16,-2 2-75 0,5-2-61 15,-2 0-65-15,4 0-71 0,2 0-70 0,-3 0-67 16,4 0-63-16,0 0-47 0,-3 0-38 16,2 3-27-16,-2-2-105 0,-3 1-174 15,-2 0-250-15,-2 3-484 0,-3 1-206 16,-7 2 51-16,-4-2 200 0,-10-4 288 15,-5 1 421-15</inkml:trace>
  <inkml:trace contextRef="#ctx0" brushRef="#br0" timeOffset="19201.43">17002 15329 81 0,'3'-2'244'0,"-2"-1"93"0,-1 1 87 0,1 2-71 16,0-1-56-16,1 1-56 0,-2 0-40 15,0 1-10-15,0-1-39 0,0 1-32 16,0-1-23-16,0 2-27 0,0 0-42 16,0-2-2-16,0 2 35 0,1-2 34 15,1 1 37-15,1 2 21 0,-1-1 1 16,2 1-10-16,2 0-14 0,-2 1-3 0,4-1 3 16,1 0 14-16,1 1 2 0,2 0 3 15,4-1 0-15,1 1-11 0,4 0-18 16,1-1-11-16,4 1-6 0,2 0-9 15,3-1 4-15,3 0 7 0,3 1 8 16,4 1 0-16,5-2 4 0,3 2-6 16,6-2 4-16,5 0 0 0,5 0 1 15,2 0-7-15,4-1-14 0,2 3-16 16,2-2-19-16,4 0-11 0,3 1-10 0,4-3-1 16,5 1 3-16,3-1 5 15,4 1 2-15,1-2-5 0,0 2-6 0,2 0-1 16,1 0-1-16,-3 1-2 0,-3 1-4 15,-6-1-3-15,-5 3-3 0,-6-2-5 16,-4 2-1-16,-8-2 3 0,-2 1 5 16,-7-1 3-16,-3-2 5 0,-6 0 2 15,-4 1 4-15,-6-3 4 0,-5 2 9 16,-6-2 5-16,-5 0 7 0,-6-2 7 0,-3 2 11 16,-6 0 20-16,-3 0 19 15,-2-1 19-15,-2 1 7 0,0 0-59 0,-1 0-88 16,-1 0 0-16,1 0 0 0,-1 0 0 15,0 0 0-15,-1 0 0 0,2 0 0 16,-2 0 0-16,1 0 0 0,1 0-109 16,-1 1-273-16,1-1-129 0,0 0-184 15,-3-1-201-15,3 1-395 0,-6-2-43 16,-4-2 133-16,-3-1 264 0,-5-9 317 0,-2-3 411 16</inkml:trace>
  <inkml:trace contextRef="#ctx0" brushRef="#br0" timeOffset="28269.19">30707 14483 11 0,'-2'-6'164'0,"1"-5"99"16,0 4 113-16,-1-3 13 0,1 2 7 16,0 1-3-16,0 0-14 0,1-2-50 15,0 3-61-15,0-3-62 0,0 3-59 16,-1 0-47-16,0 1-25 0,-1-2-10 15,0 0 7-15,-2 1 7 0,2-2 10 0,-3 2-13 16,1-5-23-16,-3 4-31 16,-3 0-23-16,-4-2-30 0,1 2-14 0,-5 1-3 15,-3 2 0-15,-1 0 7 0,-2 3 12 16,-1 1 10-16,-2 1 2 0,-1 3-4 16,-2 2-5-16,2 1-3 0,1 1-9 15,-3 3 0-15,-2 3 11 0,3 0 8 16,0 3 8-16,1 2 10 0,2 0 11 15,1 1 11-15,2 4 6 0,3-1 9 16,1 3 4-16,4 0 9 0,2 3 2 0,2 1 6 16,3 3 2-16,1 2-7 0,4-1-10 15,0 3-16-15,5-2-21 0,-1 1-14 16,2 0-7-16,2-3-3 0,1 2 5 16,0-3 6-16,2 0 11 0,-1 1 3 15,4-1 13-15,0-1 11 0,0-3 4 16,5 0 0-16,0-3 3 0,2-1 1 15,3-1 0-15,3-3 13 0,1-1 20 16,4-2 6-16,0-1 7 0,3-1 13 0,0-3 10 16,1-1 0-16,1-2 16 15,0-3 5-15,-1-2-2 0,1-2 8 0,-3-2 20 16,0-2 16-16,-2-4 19 0,-1-2 18 16,-2-3-1-16,1-3-20 0,1-4-29 15,-3-3-32-15,0-5-31 0,-2-2-23 16,-2-5-26-16,-5-3-12 0,-2-2-23 15,-4-1-23-15,-6-1-22 0,-1-1-12 16,-4 7-9-16,-4-1 6 0,0 6 12 16,-1 2 3-16,-1 2-27 0,-2 4-50 0,-1 0-89 15,1 4-155-15,-2 0-216 0,-5 4-399 16,0 2-194-16,-3 3 30 0,-1 2 173 16,1 0 261-16,-1-1 396 0</inkml:trace>
  <inkml:trace contextRef="#ctx0" brushRef="#br0" timeOffset="29185.42">24497 15494 18 0,'4'-3'334'0,"-2"0"173"0,0 3 106 15,-1 0 70-15,2 0-273 0,-2 0-156 16,0 0-62-16,0 0-21 0,-1 0-1 15,1 0-24-15,-1 0-44 0,1 0-57 16,-1 0-47-16,1 0-34 0,1 0-13 16,-1 0 5-16,4 2 49 0,3-1 68 0,6-1 81 15,7 0 57-15,6 0 34 16,7 0-8-16,5-1-32 0,4-2-45 0,4 2-28 16,3-1-17-16,5 0 0 0,4 0-5 15,8-1-4-15,8-1-9 0,4 2-14 16,8-1-20-16,4 3-23 0,0 0-18 15,1 0-11-15,-2 1-9 0,1 2 0 0,0 0 3 16,1 2 10-16,-2-1 0 16,-5 2 6-16,-5 0 11 0,-7-1 4 0,-7-1 1 15,-5 1 18-15,-8-1 14 0,-7-2 11 16,-7 0 8-16,-8 0 9 0,-8-2 10 16,-9 1 19-16,-4-1 30 0,-3 0 43 15,-5 0 43-15,-1-1 27 0,-1 1 6 0,-1 0-10 16,0-2-35-16,-1 2-160 0,1 0-70 15,-1-2 0-15,-1 1 0 16,3 0 0-16,-2 1-327 0,0-2-229 0,-2 2-272 16,2 0-487-16,2 0-147 0,-7-2 83 15,2-1 233-15,-1-3 343 0,-3-4 482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4:51:40.8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19548 7243 854 0,'1'1'602'0,"0"-1"2"15,1 0-95-15,-1 0-89 0,4 0-33 0,0-1-12 16,2 0-18-16,3-1-29 15,3 0-51-15,3-2-63 0,3 1-55 0,3 0-47 16,4-1-39-16,0 1-28 0,0-1-21 16,-4 3-18-16,1-1-9 0,-4 1-5 15,-2 1-4-15,-1 0 3 0,-1 1 6 16,0 0-14-16,-3-1-63 0,3 2-101 16,-4-1-122-16,-2 2-131 0,0 0-147 15,-2 1-91-15,-2-1-60 0,-1 1-11 0,-4-4 96 16,-1 6 163-16,-5-1 169 0</inkml:trace>
  <inkml:trace contextRef="#ctx0" brushRef="#br0" timeOffset="217.14">19660 7342 271 0,'3'0'499'0,"-1"0"150"0,1 0 135 15,-1 0-110-15,3 0-134 0,0-3-71 16,2 2-38-16,2-2-45 0,0 0-76 15,3-1-89-15,1 1-67 0,3 0-51 16,2-1-36-16,2-1-31 0,2 2-19 16,1 0-8-16,1 2-53 0,-1 0-187 0,-1 3-329 15,-1 1-426-15,-4 5-146 0,-3-1 38 16,-10 0 218-16,-8-3 344 0</inkml:trace>
  <inkml:trace contextRef="#ctx0" brushRef="#br0" timeOffset="26620.29">19359 7818 57 0,'1'0'245'0,"1"0"111"0,-1 0 78 0,0-2-66 15,-1 2-91-15,2 0-70 0,-1 2-58 16,1-2-25-16,-1 0-7 0,2 0-5 15,2 0-3-15,0 1 7 0,3-1 13 16,1 0 15-16,3 1 16 0,3-1 14 16,1 2 11-16,6-4 4 0,3 2-4 15,4 0-11-15,4 0-22 0,3 2-27 16,2-2-23-16,1 0-27 0,-1 3-16 0,-2-2-5 16,-1 1 6-16,-2-1 5 15,-2 2 5-15,-3-3 1 0,-1 4-4 0,-3 1-10 16,-3-2-4-16,1 2-8 0,-3-1-3 15,-2 0-3-15,-2 0-3 0,-4 0-3 16,-2-1-3-16,0 0-2 0,-3 0 0 16,-1-3 1-16,-1 1 4 0,-3 1 7 15,2-2 11-15,-2 0 15 0,0 0 21 16,-1-2 18-16,-1 2-27 0,0-1-88 16,-2 1-183-16,1-5-279 0,-2 4-478 0,-1-4-200 15,-2 3 22-15,0-1 186 16,-4-1 287-16,-3-1 390 0</inkml:trace>
  <inkml:trace contextRef="#ctx0" brushRef="#br0" timeOffset="30002.96">9562 9531 70 0,'-2'0'208'15,"0"0"87"-15,2 0 84 0,0 0-8 0,0 0 6 16,0 0 2-16,0 0-6 0,0 0-40 16,0-2-51-16,1 2-43 0,0-1-29 15,0 1-30-15,2 0-32 0,0 0-34 16,-2 0-33-16,3-2-22 0,2 2-15 16,1-2-9-16,2 0-9 0,0 1-3 15,0 1-6-15,5 0-8 0,1 0 2 16,3-1 4-16,1 1 10 0,5 0 24 0,3 0 18 15,1 0 13-15,3-1 11 0,3 0 3 16,1-1-15-16,1 1-15 0,-1-2-12 16,-1 3-7-16,0 0-11 0,-4 0-6 15,-3 0-5-15,-2 0-7 0,-5 1-11 16,-2 4-5-16,-3-4-8 0,-4 1-3 16,-1 1 3-16,-1-1 1 0,-5 0 5 15,0-1 11-15,-3-1 13 0,0 2 12 0,0-2 21 16,-1 0 21-16,-1 0 21 15,0 0 16-15,0-2 12 0,0 2-7 0,-2-1-22 16,-1-1-27-16,-1 1-38 0,-2-2-36 16,0 1-28-16,-2 0-10 0,-2-3-7 15,-1 2 4-15,0-1 3 0,2-1 7 16,-3 3 11-16,1-3 5 0,1 2 16 16,0-1 13-16,2-1 4 0,1-1-3 15,1 2-4-15,0 0-7 0,1-2-9 16,1 0-8-16,2 1-5 0,0 0 2 0,1-1 1 15,1 4-5-15,1-1-1 0,0 0-6 16,0 3-13-16,0-1-14 0,0 1-5 16,1 0-4-16,0 0 7 0,0 0 9 15,1 0 12-15,2 0 24 0,-1 1 31 16,5-1 36-16,2 3 31 0,4 0 19 16,-1-1 4-16,3 0-15 0,0 1-22 15,-1 1-20-15,-1-2-16 0,2 3-8 0,-4 0-8 16,1 2-1-16,-1-1-3 15,-2 1-4-15,1 0-2 0,-3-1-3 0,-1 1-8 16,0-1-3-16,-4 2-3 0,1-3-3 16,-3 1 4-16,-1 0 14 0,-2 0 25 15,-3 2 35-15,-3 1-25 0,-6 1-96 16,-4 1-211-16,-4 1-372 0,-2 3-421 16,-6 0-106-16,-3-1 88 0,-6-2 233 15,-3-2 353-15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4:52:24.1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16185 3775 113 0,'-2'0'191'0,"0"-2"35"16,2 2-10-16,0 0-26 0,-1-2-31 0,0 2-10 15,1-1 10-15,0 1 24 0,0 0 35 16,0 0 24-16,-1 0 21 0,1 1 13 16,0-1 8-16,0 0 8 0,0 2 7 15,1-2 7-15,0 0-3 0,0 0-10 0,-1 0-17 16,2 0-16-16,1 0-12 15,-1-2-4-15,-1 2-11 0,2 0-20 0,-1-1-33 16,1 1-39-16,4 0-39 0,5-2-29 16,6 0-14-16,9-1-12 0,7 0-5 15,5-1-9-15,5 0-11 0,5 1-7 16,2 0-5-16,5 0 1 0,-1 1 3 16,-3 1 11-16,-2 0 11 0,-4 1 18 15,-2 1 16-15,-4 1 10 0,-4-1 4 16,-5 1-6-16,-2-1-14 0,-5 1-14 15,-4-1-16-15,-5 2-8 0,-2-1-7 0,-4-2-9 16,-2 3-3-16,-4-1-5 16,0-2-2-16,-3 1 7 0,0-1 8 0,0 2 11 15,-1-2 14-15,-1 0 20 0,2 0 19 16,-2-2 14-16,-2 2-8 0,-4-1-19 16,-5 1-25-16,-2-3-29 0,-8 1-21 15,-4 2-5-15,-4 0 2 0,-3-2 6 16,-2 2 5-16,-1-1 5 0,-5-1 2 15,-1 1-2-15,-5 1-10 0,-3-2-13 16,-2 2-16-16,-2 0-10 0,4 2-7 16,-1-1 3-16,2 1 6 0,4-1 6 15,2 1 8-15,5 0 6 0,5 1 10 16,4-3 5-16,6 1 11 0,6-1 12 0,4 0 10 16,6 0 5-16,4 0 8 15,1 0 4-15,3 0-4 0,0-1-9 0,1 1-21 16,1 0-25-16,1 0-26 0,-1 0-23 15,5-3-12-15,0 1 5 0,13-1 4 16,7-2 4-16,5 0-28 0,6 2-71 16,3-1-111-16,1 0-156 0,-4 1-221 15,3-1-311-15,-3 2-233 0,-5-2 27 16,-3 1 164-16,-10-5 262 0,-7-6 347 0</inkml:trace>
  <inkml:trace contextRef="#ctx0" brushRef="#br0" timeOffset="733.33">16275 2871 125 0,'0'0'350'0,"-2"0"121"0,0 0 84 15,2 2-90-15,-2-2-94 0,2 0-84 16,-1 0-18-16,0 0 12 0,1 2-5 16,0-2-20-16,1 0-21 0,0 0-10 15,1 0-6-15,1 0-4 0,1 0-15 16,2 0 4-16,3 0 34 0,7 2 20 0,7-1 14 15,8 0 15-15,9-1-19 0,3-1-60 16,5-1-52-16,-1-1-33 0,3 1-17 16,-5 0-5-16,0-1-5 0,-5 1-6 15,-3 0-9-15,-3 0-10 0,-4 1-12 16,-3 1-13-16,-5 3-11 0,-6-2-11 16,-2 0-13-16,-4 1-12 0,-4-1-10 15,-2 1-6 1,-1-2-2-16,-2 1 4 15,-1-1 7-15,0 0 12 0,-1 0 12 0,-1 0 10 0,1 0 7 0,0 0-14 0,-1 0-64 16,0 0-107-16,-2 0-162 0,-2-1-278 16,-4 1-459-16,-5 0-305 0,-6 0-10 15,-2 0 161-15,-3-5 308 0,2-5 439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4:52:46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24187 8229 21 0,'-1'-3'55'0,"1"2"32"0,0-2 35 0,0 1 27 16,0 0 17-16,0 0 11 0,0-1-5 16,0 1-16-16,0-2-22 0,0 4-7 0,0-3 1 15,0 2 3-15,1-1-6 0,0 0-6 16,0 2-9-16,0-3-19 0,-1 0-16 15,2 3-20-15,0 0-20 0,0-2-13 16,0 1-9-16,0-1-12 0,3 2-3 16,1-2 4-16,0 1 13 0,4-1 6 15,-1 0 11-15,5 0 4 0,0-1 2 16,5 1-9-16,4 0-6 0,4-1-12 16,4 1-9-16,2-1-7 0,3 0 2 15,5 3-8-15,-1-1 5 0,2-1 4 0,2 2 0 16,-1 2 0-16,-1-2 10 0,-2 0 8 15,-3 1 4-15,-2-1 7 0,-4 3 15 16,-3-1 9-16,-1-1 5 0,-4 1 4 16,-4-1 1-16,-2 1-13 0,-4-2-9 15,1 2-9-15,-7-2-5 0,-2 0 0 16,-1 1 8-16,-2-1 5 0,-2 0 9 16,0 0 5-16,-1 0 5 0,0 0 10 15,-3 0 2-15,2 0-7 0,-5 0-10 16,-2 0-17-16,-4-1-17 0,-4 1-16 15,-6 0-6-15,-3 0-4 0,-3 0-2 0,-5-2 4 16,-3 2 1-16,-7 0 2 0,-2 0 3 16,-3 0 2-16,-1 0-1 0,3-2 4 15,4 1 0-15,5 0 0 0,5 0 5 16,7 0 2-16,6 1-2 0,2-3 0 16,7 3-2-16,2-2-6 0,1 2-2 15,3 0-5-15,2 0-2 0,2 0-6 16,1 0 2-16,1 0 30 0,0 0 10 0,4 0 20 15,3 0 21-15,5 0 9 0,5 0-23 16,9 0-10-16,9 0-16 0,9-1-16 16,5-2-16-16,6 3-8 0,0-1-3 15,1-1-2-15,-5 1 0 0,-4 1 7 16,-6 0 11-16,-7 0 5 0,-7 1 5 16,-6 1-3-16,-6-1-7 0,-5 0-13 15,-4 2-9-15,-3-3 0 0,-3 2 11 16,-2-1 16-16,-1 1 43 0,-4-1 46 15,-4 0 25-15,-7 3 11 0,-8-2 0 0,-6 2-36 16,-6-1-38-16,-5 1-19 0,2-3 7 16,-1 1 17-16,1-2 15 0,8 0 13 15,7 0 3-15,9 0-15 0,5 0-21 16,6 0-16-16,4-2-17 0,1 2-18 16,3 0-22-16,2 0-27 0,2-3-18 15,8 1-13-15,5-3 0 0,5 3 6 16,3 0 7-16,-2 0-99 0,-5 0-201 0,-3 3-422 15,-6 0-158-15,-9 3-15 0,-11-3 145 16,-13-2 251-16</inkml:trace>
  <inkml:trace contextRef="#ctx0" brushRef="#br0" timeOffset="3784.72">23732 6872 229 0,'-2'0'446'0,"-2"-2"148"0,1-1 131 0,3 2-98 16,0-2-116-16,0 1-53 0,0 0-27 16,3-1-31-16,-2-2-46 0,0-1-44 15,2-1-35-15,-2 1-24 0,0-1-13 16,4-1-12-16,-2 1-15 0,2 0-25 16,-1 1-30-16,3-2-34 0,1 1-44 15,1 0-37-15,1-1-26 0,4 0-11 16,0 2-6-16,3 0 2 0,2-1 3 15,0 3 0-15,3-1 3 0,-2 3-4 0,0 0-4 16,-1 2-8-16,-2 2-18 0,1 1-12 16,-3 1-13-16,-2 2-9 0,0 2 6 15,-3 1 10-15,-1-1 12 0,-4 6 11 16,0-3 15-16,-3 4 5 0,-2 1 6 16,-2-1 5-16,-4 1 4 0,-3 0 4 15,-2 0 5-15,-5 4 1 0,-3-1 2 16,-6 3-2-16,-1-2-2 0,-3 3 2 15,3-3-6-15,-1 0-9 0,4-1-5 16,0-5-8-16,8 1-6 0,0-1-7 0,4-3 0 16,2-3-2-16,2 0 0 0,1-3-1 15,3 1-6-15,2-4 2 0,0 1-1 16,1-2-7 15,1 1-4-31,0-2 3 0,32 14 187 0,-18-13-50 16,3 2 5-16,6 0-10 0,1-5-20 15,1 2-18-15,2-1-18 0,-3-1-13 0,-1 1-50 16,0 0-129-16,-4-2-159 16,-2 0-220-16,-1-2-263 0,0 0-290 0,-1 3-125 15,-2-2 88-15,1-1 222 0,-5 2 276 16,-2-2 319-16</inkml:trace>
  <inkml:trace contextRef="#ctx0" brushRef="#br0" timeOffset="4217.03">24304 6767 120 0,'3'-11'543'15,"2"1"236"-15,4-1 190 0,-5 3 161 16,1 2-432-16,-3 4-156 0,-1 0-99 15,0 2-76-15,-1 0-66 0,0 0-73 16,0 0-82-16,0 2-71 0,0-1-53 16,0 0-55-16,1 0-19 0,1 2 12 15,-1 3 39-15,2 4 41 0,0 3 45 16,3 5 22-16,-4 1-1 0,3 1-30 0,-3 3-24 16,0 2-22-16,-1-2-8 15,1 1-4-15,-1 1-3 0,-1-1-3 16,1 0-1-16,0-2-7 0,-1-1-2 0,1-1 0 15,1-3-1-15,-2-2 4 0,0-3 2 16,1-1 2-16,1-1 2 0,-2-3-1 16,1-1-2-16,0-2-4 0,-1-1-29 15,0-1-52-15,0-1-63 0,0-1-54 16,0-1-55-16,0-3-111 0,-1 1-130 16,1-2-132-16,1-3-165 0,2-2-129 0,2-1-38 15,0-3 136-15,3 0 185 0,1-4 227 16,1 1 206-16</inkml:trace>
  <inkml:trace contextRef="#ctx0" brushRef="#br0" timeOffset="4550.76">24577 6770 229 0,'5'-5'450'0,"-3"1"151"16,-1 0 153-16,-1 0-82 0,1 4-128 15,-1-1-57-15,-1-1-38 0,0 2-61 16,-3 0-109-16,-1 0-122 0,-4 0-88 15,-4 3-52-15,0-2-43 0,-4 5 18 16,3 0 25-16,-1 0 12 0,3 1-9 16,0 0-13-16,2 2-11 0,2-1-7 0,2 0-2 15,0 2 5-15,-1 1 14 0,4 0 8 16,0 2 7-16,1-2 5 0,1 1-2 16,0 0 0-16,1 1-2 0,1-2 0 15,0 0 2-15,2-1 0 0,0 2 2 16,0 0-1-16,4-3 1 0,-1 2 6 15,2-3 9-15,0 3 6 0,2-4 6 16,2 0-9-16,-1 0-70 0,5-1-84 0,-2-3-133 16,0 0-168-16,-3 0-233 15,1-2-212-15,-3-1-112 0,-1 0 71 0,-3-1 167 16,3-4 249-16,-5 0 257 0</inkml:trace>
  <inkml:trace contextRef="#ctx0" brushRef="#br0" timeOffset="5301.81">24736 6886 98 0,'9'2'581'0,"-1"-4"278"0,-4 1 199 16,-1-3 175-16,-1 2-380 0,-1 1-252 16,0 0-144-16,-1 1-99 0,1 1-100 15,-1-1-128-15,0 1-122 0,0 2-60 16,1 1-21-16,0 3 0 0,2 3 29 15,-2 2 38-15,1 1 9 0,-1 1 3 16,0 3 4-16,2-1-2 0,-1 2-4 16,-1-1-2-16,1 1 3 0,-1-2-1 15,0 0 2-15,2-4 8 0,-1 0 0 16,-1-4 2-16,0 1 4 0,0-3 13 0,-1-4 30 16,0 0 36-16,0-2 52 0,-1-1 62 15,1-2 8-15,0-1-25 0,-1-5-42 16,0-1-54-16,0-6-71 0,-1-2-27 15,0-3-4-15,0-2 7 0,1-3 11 16,0-3 6-16,0 0 1 0,0-1 14 16,1 2 38-16,1 2 32 0,-1 3 29 15,0 3 17-15,0 3-153 0,0 2 0 16,0 4 0-16,0 2 0 0,0 2 0 16,1 3 0-16,-1 1 0 0,0-1 0 15,0 2 0-15,1 1 0 0,-1-1 0 16,1 2 0-16,0-1 0 0,-1-1 0 15,1 2 0-15,2 0 0 0,1-1 0 16,5-1 0-16,4-1 0 0,1 3 0 16,5-1 0-16,1 1 0 0,1 1 0 15,1 1 0-15,0 2 0 0,-1-1 0 16,-1 1-9-16,1 2-41 0,-5 0 4 0,1 2 1 16,-4 0 4-16,-3-1 4 15,-1 0 2-15,-5-1 4 0,1 3 5 16,-3-4 1-16,-3 4 2 0,-4 0 8 15,-1 0 8-15,-7 2 7 0,-2 0 6 0,-7 1 1 16,-2 0-2-16,-1 1-5 0,1-1-7 16,0-2-4-16,5 2-10 15,5-2-11-15,3-3-16 0,4 2-21 0,2-3-11 16,5 1 2-16,1 1 13 0,6 0 24 16,3 2 21-16,1 0 17 0,4 0 10 15,2-1-2-15,2 1 1 0,0-1-1 16,3 1-1-16,-1 0-4 0,-1 0 0 15,-1 0-3-15,0-2-7 0,-3 1-8 16,-4 3-2-16,-2-1-5 0,-6 0-8 0,-4 3-41 16,-8 3-134-16,-10 2-208 15,-10 2-309-15,-11 0-519 0,-11 5-134 0,-9-1 109 16,-8 0 248-16,-4-7 342 0,-6-7 446 16</inkml:trace>
  <inkml:trace contextRef="#ctx0" brushRef="#br0" timeOffset="6200.94">16563 8124 37 0,'-23'0'155'0,"1"0"66"0,3 0 71 16,2 0-45-16,2-2 7 0,2 1 14 0,4 1 7 15,2-2 15-15,0 2 11 0,0 0 40 16,4 0 72-16,0 0 61 0,2 0 31 16,1-1 7-16,0 1-21 0,2 0-33 15,0 0-62-15,1 0-76 0,0 0-80 16,3 0-70-16,3 0-34 0,8 0 30 15,14 0 66-15,14-2 72 0,12 1 52 16,9-1-19-16,9 2-337 0,3-2 0 16,2 1 0-16,0-3 0 0,-2-1 0 15,-3 1 0-15,-5 1 0 0,-7-2 0 16,-9 2 0-16,-10-1 0 0,-11 3 0 16,-11 0 0-16,-7 0 0 0,-6 1 0 0,-4 0 0 15,-3 0 0-15,-1 0 0 16,-1 1 0-16,-1-1 0 0,-1 0 0 0,0 0 0 15,0 0 0-15,-2 0 0 0,2 0 0 16,-2-1 0-16,0 0 0 0,1-1 0 16,-1 2 0-16,2-1 0 0,1 0 0 15,1-1 0-15,0 2 0 0,1 0-121 16,1 0-980-16,1 3-389 0,4 1-132 16,5 0 144-16,5 5 310 0,8-6 386 15,1-1 424-15</inkml:trace>
  <inkml:trace contextRef="#ctx0" brushRef="#br0" timeOffset="6954.98">18901 8161 44 0,'-14'3'370'0,"3"-1"151"0,1 0 134 15,0-2 166-15,2-1-219 0,1 0-59 16,0-2 19-16,2 1 12 0,0 2-37 16,4-1-60-16,-1-1-51 0,2 1-37 15,2 1-24-15,-1 0-15 0,2 0-32 16,-1 0-32-16,1 0-21 0,-1 0-179 0,4 0-86 16,3-1 0-16,11-2 0 15,14 0 0-15,13-4 0 0,16 0 0 16,14-1 0-16,7 1 0 0,4-1 0 0,4 0 0 15,5 0 0-15,-4 3 0 0,-5-1 0 16,-6 1 0-16,-7 3 0 0,-12-1 0 16,-12 3 0-16,-6 0 0 0,-9 0 0 15,-7 0 0-15,-6 0 0 0,-6 0 0 16,-3 0 0-16,-7 0 0 0,0 0 0 16,-5 0 0-16,2 0 0 0,-3 0 0 15,0 0 0-15,-1 0 0 0,1 0 0 16,-1 0 0-16,0 0 0 0,0 0 0 15,0 0 0-15,0 0 0 0,0 0 0 16,-1 0 0-16,1 0 0 0,0 0 0 16,-1 0 0-16,1 0 0 0,0 0 0 0,-1 0 0 15,0 0 0-15,0 0 0 0,-1 0 0 16,1 2 0-16,-1-1 0 16,-2 1-189-16,-9 3-833 0,-4 2-535 0,-10 3-55 15,-8-2 155-15,-6-1 247 0,-9-4 394 16,-5-9 526-16</inkml:trace>
  <inkml:trace contextRef="#ctx0" brushRef="#br0" timeOffset="29219.88">32063 12781 63 0,'3'-4'442'0,"0"0"220"15,-2 0 187-15,-1 1 160 0,1 2-320 16,-1 0-163-16,0 1-101 0,0-2-81 16,0 2-54-16,0 0-38 0,0 0-35 15,1 0-31-15,-1 2-42 0,1-2-47 0,-1 0-48 16,1 0-37-16,-1 1-30 0,0 0-17 15,0 2 3-15,0 3 7 0,0 3 17 16,-1 4 10-16,1 2 10 0,0 4-1 16,0-2-4-16,0 4-7 0,0 1 1 15,0 1 2-15,1-1-3 0,-1 0 0 0,2 1-3 16,-1-2-1-16,1 0 4 0,-1-3 0 16,-1 2 12-16,0-1 15 0,0 2 2 15,0-4 2-15,1 1 4 0,-1-2-10 16,0-2-19-16,1 0-11 0,-1-3-5 15,0-2-7-15,0 0 3 0,0-2 1 0,0-1 3 16,1-1 8-16,-1 1-4 0,0-2-9 16,0 0-38-16,-1-1-44 0,1-2-56 15,0 1-44-15,0-1-30 0,-1-1-8 16,1 0 4-16,0 0 3 0,0 0-9 16,-1-1-11-16,-2 1-14 0,0-1-22 0,0 1-44 15,-2-1-99-15,0 1-124 0,-3-1-116 16,-2 0 14-16,-2-2 91 0,3-2 169 15,-2 0 191-15</inkml:trace>
  <inkml:trace contextRef="#ctx0" brushRef="#br0" timeOffset="29589.14">31962 13186 45 0,'-3'-3'219'15,"2"0"144"-15,1 1 127 0,0 2 26 16,1 0-17-16,-1 0-19 0,0 0-71 16,0 0-73-16,2 0-59 0,-1 0-53 15,1 2-59-15,-1-1-54 0,-1-1-60 0,0 2-51 16,0-1-36-16,1 2-11 0,3 1 14 15,0 1 25-15,-2 1 18 0,3 0 11 16,-2 0 0-16,0 2-6 0,2-2-3 16,-2 2-1-16,3-1 6 0,0 1 1 15,-2-1 3-15,4 3-6 0,-2-4-4 0,-2 1-2 16,2-1 5-16,-3-2 12 0,2 2 16 16,-2-3 19-16,0-1 23 0,0-1 21 15,-1-1 36-15,-1-1 59 0,-1-1 83 16,2-1 36-16,-1-3 5 0,2 1 2 15,0-6-31-15,-2 0-75 0,1 0-46 16,1-2-41-16,-2-1-47 0,1 2-42 0,-1 1-32 16,1 2-7-16,-2 2-5 0,0 3-36 15,0-1-78-15,-2 3-117 0,1 1-130 16,-1-1-184-16,2 0-190 0,-1 0-277 16,1 2-134-16,-5-4 64 0,1 3 191 0,-2-3 256 15,3-1 332-15</inkml:trace>
  <inkml:trace contextRef="#ctx0" brushRef="#br0" timeOffset="30103.51">32069 12683 66 0,'1'-6'436'0,"1"0"204"15,2 1 171-15,-1 1 149 0,-1 2-345 0,-2 0-166 16,-1 1-126-16,-2 1-99 0,2 0-79 16,-1 1-67-16,1-1-61 0,0 1-44 15,-2 1-12-15,-4 3-2 0,-4 2 10 0,-4 4 24 16,-2 1 27-16,0-2 3 0,4 2-15 15,-1 0-21-15,4-3-22 0,2-1-13 16,1-1-8-16,4-1 4 0,-1-2 17 16,0 0 26 15,3-2 20-31,-1 0 16 0,4-3 671 16,-1-1-593-16,1-2-56 0,3-1-38 15,-1-5-27-15,4-1-35 0,0 0 19 16,0-1 34-16,2 1 15 0,0 3-5 15,-1 0-3-15,1 3-7 0,2 2-16 0,-2-1-14 16,1 2-8-16,-3 2-5 0,-1 0-9 16,-3 1-2-16,2 2 1 0,-3 2 3 15,3 0 2-15,-3 2 10 0,1 0 6 16,0 2-59-16,-2 1-82 0,2 1-99 16,-1 3-176-16,4 1-209 0,-2 0-175 0,2-1 13 15,2 0 104-15,-1-1 198 0,2 0 225 16</inkml:trace>
  <inkml:trace contextRef="#ctx0" brushRef="#br0" timeOffset="30453.26">32393 12776 85 0,'2'-12'581'15,"0"4"307"-15,-2 0 218 0,0 4 139 0,1 1-429 16,-1 3-361-16,1 0-243 0,-1 0-163 16,0 2-96-16,1 1-41 0,1-1-9 15,0 6 36-15,0 0 52 0,2 6 54 16,1 2 41-16,-2 4 20 0,2 1-12 0,-2 2-5 15,2 2-14-15,-3-1-25 0,0 2-25 16,1-4-17-16,-3 1-7 0,0-4 0 16,-3 0 14-16,1-1 10 0,1 0 10 15,-1-4-36-15,1 2-86 0,-2-4-116 0,1-1-160 16,-1-4-220-16,-2 0-293 0,2-1-144 16,-2 2 48-16,2-5 160 0,3-3 238 15,0 0 304-15</inkml:trace>
  <inkml:trace contextRef="#ctx0" brushRef="#br0" timeOffset="31070.2">32720 13033 107 0,'7'-5'595'0,"-5"4"267"16,1 2 170-16,-1-1 123 0,-2 0-480 15,0 0-347-15,0 2-217 0,1-1-125 16,-1 1-81-16,1 1-29 0,0 1 6 0,0 2 43 16,0 3 49-16,0 1 44 0,2 1 18 15,-2 2 8-15,1 0 2 0,-1-1-10 16,0 1-1-16,0-1 3 0,0-1 2 16,1 0-1-16,1-2 5 0,-2-1-3 0,2 0 0 15,0-3 2-15,-2 0 2 0,0-4 9 16,-1 2 17-16,0-3 32 0,0-1 39 15,0-1 45-15,-1 1 43 0,0-2 14 0,-1-3-16 16,1-1-23-16,1-2-52 0,-1-2-43 16,-1-3-46-16,0-4-28 0,-4-2-19 15,3-4-3-15,-2-2-8 0,0-2 26 16,0 0 26-16,1 0 15 0,-2 1 10 16,4 5 5-16,-3 0 1 0,2 5-7 0,1 3-23 15,-1 3-8-15,1 2-11 0,0 0-14 16,0 3-12-16,-2 1 17 0,3 1 7 15,0 1-14-15,2 0-17 0,-1 2-18 16,0-1-34-16,2 1-39 0,-1-1-7 0,1 2-18 16,-1 0-19-16,1 0 5 0,1 0 5 15,3 2 12-15,2-1 31 0,2 1 23 16,5-1 32-16,3 3 19 0,1-1 2 16,2 1 4-16,-1 0-17 0,-3 2-23 0,-1-1-1 15,-4 1-11-15,-2 1-12 0,-2 0 10 16,0 0 4-16,-2 1-5 0,-2 0-4 15,1 1-10-15,-4-1-20 0,-1 0-16 16,0 2-27-16,-3-2-14 0,-3 2 6 16,-1-2-3-16,-1 1-7 0,-2-2 4 0,-1 0-7 15,-5 1-56-15,-1-1-70 0,-2-1-74 16,0 0-102-16,1 0-146 0,3-2-122 16,1 0-41-16,4 1 75 0,2-2 143 0,3 0 195 15</inkml:trace>
  <inkml:trace contextRef="#ctx0" brushRef="#br0" timeOffset="31536.08">33059 12991 23 0,'9'-5'370'0,"-6"1"204"0,0 0 176 15,-1-2 157-15,-2 2-214 0,0 0-156 16,-2-1-82-16,1 1-84 0,-1-1-73 15,0 2-78-15,-2 1-73 0,1 1-81 16,-3 0-79-16,1 2-78 0,-2 1-42 0,-3 4-11 16,-5 3 19-16,4 1 40 15,-5 1 32-15,3 1 17 0,0 2 11 0,2-1-2 16,2 0-13-16,2-1-25 0,2 0-31 16,-1-2-28-16,4-1-25 0,1 0-11 15,-1-1 3-15,2-1 20 0,1-2 20 16,0-3 37-16,1 1 36 0,1 0 44 15,3-3 34-15,3-3 31 0,0 0 7 16,3-3 4-16,1-2 29 0,-1 0 23 0,3-2 33 16,-3 0 27-16,3 1 26 0,-5-1-8 15,-2 3-11-15,-1 1-31 0,-2 2-28 16,0 1-36-16,-3 1-43 0,-1 0-43 16,-1 2-49-16,-1 0-51 0,0 0-59 15,1 1-20-15,0 0-6 0,0 2 26 16,0 2 30-16,0 1 27 0,-1-4-35 0,1 4-40 15,-3 2-74-15,3 1-90 0,0-2-125 16,0 2-62-16,2 0-69 0,0-3-45 16,0 0 55-16,3-2 138 0,0-1 137 15</inkml:trace>
  <inkml:trace contextRef="#ctx0" brushRef="#br0" timeOffset="32319.12">33273 13043 189 0,'5'-7'376'0,"1"-2"172"0,-3 1 92 15,-1 3 2-15,-1 0-49 0,-2-1-92 16,-1 1-85-16,0 2-78 0,0-1-67 16,-3-1-48-16,1 1-63 0,-2 0-64 0,-1 1-55 15,-1 0-39-15,-1 2-28 0,0-1-30 16,-1 2-9-16,-1 2-15 0,-1-1-14 16,-2 5-7-16,-1-1 19 0,1 3 27 15,-4 3 23-15,2 1-23 0,0 1-55 0,4-1-66 16,1 1-67-16,3-3-54 0,1 1-17 15,4 0 2-15,0-2-21 0,3 0-17 16,3-3 31-16,0 0 64 0,0-4 83 0,3 3 111 16,1-4 114-16,3-1 75 15,-1 0 76-15,2-4 64 0,3 1 48 0,-3-4 38 16,2 2 47-16,1-1 8 0,-4-1 2 16,1 1-7-16,-2 0-10 0,-1 0-40 15,-2 3-33-15,-2-1-40 0,0 1-50 16,-1 1-68-16,-3 2-80 0,2 0-96 0,-1 0-80 15,2 1-54-15,-1 0-18 0,-1 3 16 16,4 1 31-16,-2 0 33 0,4 3 27 16,-3 1 24-16,3 1 13 0,-4 2 12 0,2 1 3 15,-3 0 4-15,0 3 1 0,-2-1 2 16,-3 2 5-16,0-1-13 0,-3 1-19 0,0 0-15 16,1-2-37-16,-4 0-30 15,2-1-23-15,-2-4-8 0,-2 1-26 0,-2-3-2 16,2-1 26-16,0-1 42 0,0-3 36 15,3-1 56-15,-1-2 43 0,2-1 28 16,2-2 11-16,2-1 6 0,2-2 5 0,1 1-12 16,1-2-29-16,5-3-53 15,2-1-41-15,4-2-29 0,3-3-16 0,4-1 19 16,1-2 36-16,-1 0 34 0,2 0 26 16,0 0 16-16,-1-1 4 0,0 0 26 15,-1 2 20-15,-2 0 22 0,-1-1 24 0,-1 3 32 16,-4 0 7-16,0 1-3 0,-2-1-1 15,-1 4 12-15,-1-1 17 0,-2 3 14 16,-1 3 16-16,-3-1 20 0,-1 2-5 0,0 3-35 16,0-2-26-16,-2 2-44 0,0 1-54 15,-1 1-58-15,0 0-42 0,-2 1-57 16,1 0-46-16,-3 1-22 0,-4 5-2 16,-4 0 8-16,2 2 11 0,-2 1 31 15,4 1-6-15,0 1 20 0,1-1-1 0,4 0 13 16,0 1 9-16,2-2 17 0,2-1-9 15,2 0 7-15,3-1 11 0,0 0 2 0,-1 0 11 16,4-1 29-16,1 0 17 0,3 0-4 16,0 0-24-16,-1-3-38 0,3 0-72 15,1 0-72-15,-2-2-98 0,1-1-109 16,0-1-183-16,-3-2-263 0,0 2-151 0,-2-1 44 16,-2 1 152-16,-5 1 242 0,-6-7 297 15</inkml:trace>
  <inkml:trace contextRef="#ctx0" brushRef="#br0" timeOffset="41588.31">22856 10859 8 0,'-4'-6'288'0,"2"2"176"16,0-1 150-16,-1 0 144 0,0-1-178 16,2 2-59-16,1 1-45 0,-1 1-39 15,1-2-38-15,0 1-50 0,1 0-47 0,-1-1-45 16,1 1-48-16,0-3-47 0,2 4-46 15,0-3-53-15,0 0-43 0,3-1-40 16,1-2-32-16,3 1-17 0,2 0-8 16,3-1 8-16,1 1 18 0,4 1 13 15,-1 3 7-15,1-2 7 0,2 4 3 16,-2-1-1-16,-1 2-2 0,-2 3-7 16,-5-3-6-16,0 3-11 0,-3 0-10 15,-3 1-11-15,0 0-7 0,-3 1 3 0,-1 3 11 16,-2 2 24-16,-2 4 35 15,-1 2 36-15,-4 0 19 0,-2 2 18 0,-3 0 1 16,-2-1-11-16,0 2-13 0,-1-5-11 16,-1 2-18-16,2-2-14 0,0-1-5 15,1 0-8-15,-1 1-2 0,4-1-6 16,1-2-2-16,2-1-2 0,-1 1 1 16,4-1-1-16,1-1-3 0,0 0 0 15,1-2-6-15,2 1-6 0,0-3-6 16,2 1-1-16,-1 0 7 0,3-2 12 0,0-1 18 15,5 3 33-15,-1-2 22 0,3 0 18 16,5-1 15-16,1 0 1 0,3-1-9 16,1-1-9-16,-1 0-9 0,0-1-40 15,0 0-61-15,-4-1-88 0,0-2-129 16,-3 0-155-16,0 1-185 0,-1-2-162 16,-3 0-158-16,0-2 54 0,0 0 146 15,-4 0 218-15,0-2 223 0</inkml:trace>
  <inkml:trace contextRef="#ctx0" brushRef="#br0" timeOffset="42021.63">23368 10740 102 0,'7'-8'531'16,"-2"1"266"-16,-1 0 206 0,-1 1 173 16,-2 3-393-16,-1 1-173 0,0 1-121 15,0 0-73-15,-1 1-65 0,1 1-70 16,0-1-85-16,0 1-91 0,0-1-85 16,0 2-80-16,0-1-55 0,0 1-31 15,1 2 3-15,-1 2 24 0,1 1 43 16,0 8 49-16,-1 4 35 0,4 2 20 15,-1 2 9-15,-2 1-4 0,1 1-4 16,-1-3-8-16,1 1-4 0,-1 0-6 0,-1-3-4 16,1 2 1-16,0-4-3 0,-1-1 1 15,1 0 1-15,-1-1-1 0,1-3 5 16,-1 2 4-16,1-6-1 0,1 0-29 16,-1 0-46-16,-1-4-48 0,0 0-55 15,0-1-50-15,0-2-10 0,-1-1 9 16,1-1 15-16,-3 0 16 0,3-3-5 15,0 3-52-15,-2-4-93 0,0-1-150 16,1 0-143-16,1-6-82 0,1 1-59 16,3-7 80-16,1 1 174 0,2-3 184 0</inkml:trace>
  <inkml:trace contextRef="#ctx0" brushRef="#br0" timeOffset="42420.41">23587 10796 199 0,'6'-7'419'0,"-4"-1"138"16,0 1 135-16,-2 2-78 0,1 1-82 0,-1 0-45 16,2 0-16-16,-1 0-24 0,-1 2-53 15,0 0-59-15,0 0-55 0,-1 0-43 16,-1 1-34-16,1 1-38 0,1 0-37 16,-2 0-22-16,0 1-40 0,0-1-37 15,-1 1-39-15,2 0-39 0,-2-1-36 0,-2 3-7 16,-5-2 13-16,-1 5 17 0,-4 1 15 47,1 1 9-47,2 1-10 0,-34 53-248 0,44-52 254 15,0-1 8-15,1 1 13 0,1 0 14 16,0 1 7-16,1-3 7 0,0 2 5 16,2 0 1-16,0 0 5 0,2 0 8 0,3 2 10 15,0-1 9-15,3-1 10 0,1 0 5 16,3 0-3-16,2-1-8 0,-1-1-11 15,1-1-31-15,-3 1-51 0,2-2-59 16,-5 1-86-16,-1-2-111 0,-1-1-115 16,-2-1-178-16,-2 3-209 0,-2-3-144 15,-3-3 44-15,0 0 146 0,0 0 228 16,0 0 260-16</inkml:trace>
  <inkml:trace contextRef="#ctx0" brushRef="#br0" timeOffset="43220.48">23747 10969 15 0,'2'2'309'0,"0"1"101"15,0-1 45-15,-1-2 70 0,1 5-231 16,-1-4-113-16,0 1 11 0,0 1 28 16,3 0-18-16,-2 2-46 0,0 0-37 15,0-2-21-15,2 5-17 0,-1-1-7 0,-2 0-9 16,3 2-14-16,-2 0-11 15,0-1-9-15,-1 0-14 0,0 0-2 0,2 0-6 16,0-2-2-16,-2 2 4 0,0-4 3 16,0 0 6-16,1-1 16 0,-2 0 29 15,1-1 44-15,-1-2 51 0,0 0 77 16,0-2 56-16,0 0 8 0,-1-2-18 16,-2-3-43-16,2-2-68 0,-1-3-61 15,-4-3-42-15,3-2-25 0,-3-4-15 16,2-2-6-16,-1-4 4 0,0-3 19 15,0 0 39-15,3-2 33 0,0 1 26 0,1 0 17 16,1 6 13-16,0 1-15 16,0 5-10-16,0 4-13 0,0 4-6 0,1 0-16 15,-1 4-17-15,0 1-19 0,0 2-22 16,0 1-13-16,0 0-13 0,0 1-5 16,0 1-4-16,0-2 4 0,2 3-8 15,-1-2-23-15,0 2-32 0,4-1-37 16,0 0-28-16,5-2-8 0,6 2 5 15,3-1 21-15,3 2 25 0,1 0 14 16,1 2 6-16,0 0 6 0,-2 2-1 16,-2-2-1-16,-1 3 4 0,-1 1 3 0,-2-1 0 15,-2 2 2-15,-3-1-2 0,-2 2-6 16,-1-1-7-16,-4-1-1 0,0 1 0 16,-3 0 3-16,-2 1 10 0,-3-1 16 15,-1 4 27-15,-6-1 23 0,-2 2 11 16,-4-1-22-16,0 0-21 0,-2-1-14 15,1 0-35-15,-2 1-13 0,3-4 14 16,4 1 4-16,4-2-18 0,1-2-6 0,3 2-16 16,4-5-21-16,1 2-12 15,1 0 3-15,0 0 21 0,4 2 32 0,2-1 42 16,-1 0 32-16,3 3 21 0,4 0 7 16,0 1 3-16,1-2 5 0,3 2 3 15,-2-1-10-15,3 2-17 0,-2-2-20 16,-2 1-35-16,-2-1-25 0,-1 1-8 15,-3 2 4-15,-1 0 5 0,-3-2 9 16,2 3 11-16,-5 1 6 0,-2 1 5 16,-5-2 16-16,2 3 27 0,-6-2 32 0,-3 2 17 15,-5 1-20-15,-2 0-50 0,-5-2-81 16,-1-2-135-16,-2 0-181 16,-1-2-217-16,-2-3-357 0,0 1-105 0,2-5 76 15,1 1 187-15,5-6 267 0</inkml:trace>
  <inkml:trace contextRef="#ctx0" brushRef="#br0" timeOffset="45303.98">12440 12090 15 0,'-5'1'53'0,"0"1"30"15,1-1 45-15,0 1 45 0,1-1 31 16,1-1 21-16,-2 0 23 0,1 0 23 16,0 0 27-16,-3 1 32 0,-1 2 17 0,2-2 7 15,-2 0-3-15,1 0-1 0,0-1-6 16,0 0 6-16,0 0 4 0,2-1 2 15,3 0-1-15,-2 0-15 0,3 0-18 16,1-1-23-16,2 2-26 0,-3-1-36 16,3 1-34-16,-1 0-31 0,1 0-44 15,1-1-48-15,-1 1-51 0,1 0-40 16,4 0-22-16,5 0 1 0,11 0 16 0,7 1 21 16,10-1 14-16,6 0 8 0,7 0 4 15,6 0 0-15,4 0 4 0,4 0 6 16,2-1 1-16,2 1-2 0,-3 0 0 15,1 0-1-15,-7 1-7 0,-7-1-6 16,-4 0-3-16,-5 1 4 0,-4 2-1 16,-5-1-3-16,-4 1-10 0,-5-1-5 15,-5 2-13-15,-6-2-2 0,-2-1 7 16,-3 2 10-16,-2-1 6 0,-2-1 8 16,-4 0 8-16,-1 0 13 0,-2-1 20 15,1 0 27-15,-3-1 30 0,0 0-33 16,0 1-89-16,0-1 0 0,0 1 0 15,-3-1 0-15,2 1 0 0,0-1 0 16,0 1 0-16,-2-2 0 0,1 1 0 0,-1 1 0 16,0 0-211-16,-2-1-531 15,-4 1-247-15,-4 1-388 0,-6 2-85 0,-5 0 137 16,-2 1 275-16,-1-4 337 0,0-5 428 16</inkml:trace>
  <inkml:trace contextRef="#ctx0" brushRef="#br0" timeOffset="58139.45">12412 12985 51 0,'0'-2'104'0,"0"1"11"16,1-2-2-16,-1 2 6 0,0 1 18 15,0 0 15-15,0-1 10 0,0-1 9 0,0 2 10 16,1 2 16-16,-1-2 13 0,0 1 13 16,2-2 11-16,-2 1-1 0,0 0-14 15,0 0-23-15,0 0-17 0,0 0-16 16,1 0-13-16,-1 0-10 0,2 0 1 16,1 0 2-16,4 0 12 0,2-2 25 15,5-1 20-15,5 2 12 0,4-4 1 0,8 3-22 16,5-4-34-16,6-2-29 0,9 2-26 15,4-2-30-15,5 1-19 0,3 0-10 16,2 1-16-16,1 1-10 0,0 2-9 16,-4 1-8-16,-4 0-21 0,-7 2-1 15,-7 2 1-15,-5 0 1 0,-6 0-5 16,-5 2 13-16,-5-2-22 0,-6 2-16 16,-5-1-7-16,-5 0-3 0,-3-1 7 0,-1-1 24 15,-2-1 30-15,-2 2 37 0,-1-2 32 16,-1 0 13-16,-2 0 10 0,-4 0-23 15,-7 1-56-15,-10 0-66 0,-8 0-54 16,-10 2-49-16,-5-1-14 0,-3-1 13 16,-2-1 24-16,1-1 16 0,0-1-4 15,4 1-15-15,3-1-19 0,4 1-17 16,3-1-8-16,3 0 17 0,2 1 31 16,7-1 35-16,3 1 37 0,3 1 41 15,9-2 31-15,4 2 13 0,4 0 1 16,4 0-4-16,1 0-3 0,2-1 9 0,3 1 26 15,0 1 50-15,6 1 59 0,6 1 48 16,2 0 29-16,8-1 4 0,4 1-29 16,7 0-43-16,3-2-43 0,3 2-36 15,1-1-23-15,1 0-16 0,-3 0-8 16,-2-1-3-16,-8 2-9 0,-4-3-5 16,-6 3-9-16,-4-1-4 0,-9-1-4 15,-1-1 2-15,-3 2 2 0,-4-2 3 16,-2 1-2-16,-1-1-78 0,-1 0-200 15,-2 0-284-15,-4 3-422 0,-5 0-145 0,-8 3 59 16,-7-2 220-16,-9-4 301 0</inkml:trace>
  <inkml:trace contextRef="#ctx0" brushRef="#br0" timeOffset="64288.96">17854 12947 89 0,'0'-3'247'0,"2"0"87"16,-1 1 88-16,-1 2-69 0,1 0-41 15,0 0-12-15,0-2-7 0,-1 2-24 16,1 0-35-16,-1 0-44 0,1 0-40 15,1 0-43-15,-1 0-30 0,0 0-16 16,3 0-6-16,1-1 6 0,1 1 15 16,4 0 18-16,1 1 9 0,3 1 11 15,3-2 2-15,5 0 0 0,4 0-6 0,7 0-1 16,7 0-14-16,8-3-10 16,9 0-19-16,4-2-26 0,4-1-16 0,0 2-17 15,-4-2-16-15,-7 2-18 0,-5 0 3 16,-9 3-9-16,-5 0 5 0,-6 1 4 15,-5 0-8-15,-5 1-16 0,-6 0-15 16,-3 1-7-16,-4-1 6 0,-3 0 29 16,-2 0 43-16,-1-1 42 0,-1 1 30 15,-2-1 2-15,0 0-8 0,-3 0-18 16,-6 2-34-16,-5 1-68 0,-9-2-46 16,-6 3-50-16,-8-1-36 0,1 0-19 0,-7-1 10 15,-4-2 14-15,-2 1 28 0,-1-2 17 16,0 1 29-16,3 0 25 0,7-1 31 15,5 0 14-15,4 0 11 0,6 1 5 16,5-2 12-16,4 2 4 0,4-1 0 16,3 1 1-16,4 0 5 0,2-1 19 15,2 1 20-15,2 0 24 0,1 0 27 0,1 0 17 16,1 0 2-16,1 0-9 0,-2 1-9 16,2-1-10-16,1 0-12 0,2-1 9 15,1 1 18-15,8 1 18 0,4 0 16 16,8 1 9-16,9-1-20 0,9-1-29 15,7-3-29-15,6 0-56 0,3-1-107 16,0 0-122-16,-2-2-195 0,0 1-280 16,-1 1-207-16,-2-2 9 0,-5 4 118 15,-4-4 209-15,-7-5 273 0</inkml:trace>
  <inkml:trace contextRef="#ctx0" brushRef="#br0" timeOffset="65107.68">19909 12949 29 0,'-3'0'238'16,"-1"1"103"-16,1-1 69 0,1 0-9 0,2 2-90 15,0-1-44-15,1-1 3 0,0 0 26 16,0 0 6-16,0 0-12 0,0 0-20 15,0 0-36-15,1 0-35 0,0 0-20 16,2 0 0-16,2 0-3 0,3-3-6 16,3 2-1-16,7-1-14 0,6 0-39 15,4-2-34-15,7 2-30 0,4-1-18 16,6 0-5-16,7 1 9 0,13-2 19 16,11-1 1-16,9 1 13 0,7 1-13 15,1-2-18-15,1 3-23 0,-2 0-6 16,0-1-13-16,-3 2 4 0,-3 0 1 0,-7 0 19 15,-5 1 20-15,-8 2 18 0,-4 0-1 16,-7 3-2-16,-8 1-15 0,-3-1-27 16,-10 0-23-16,-7-1-7 0,-6 0-6 15,-8 0 6-15,-1-1 0 0,-8-2 14 16,0 2 19-16,-3-3 29 0,-1 0 29 16,-1 0 25-16,0 0 21 0,-2-1-43 15,1-1-93-15,0 2-115 0,0-1-194 0,-2 0-245 16,3-4-333-16,-1 2-217 15,-2-1 12-15,1-1 165 0,-3 1 247 0,0-2 341 16</inkml:trace>
  <inkml:trace contextRef="#ctx0" brushRef="#br0" timeOffset="81089.8">29932 13464 54 0,'2'-2'152'16,"-2"0"38"-16,0 2-7 0,0-1-33 16,0 1-34-16,0 0-23 0,0 0-11 0,0 0-7 15,0 0-6-15,0 0-8 0,0 0-3 16,0 0-1-16,0 0 7 0,0 0 10 16,0 0-7-16,0 0-19 0,0 1-49 0,0-1-89 15,0 0-112-15,0 0-88 0,0 0-48 16,0 0 23-16,0 0 78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4:54:20.8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5568 7779 126 0,'-2'-1'212'0,"0"0"50"16,1-1 39-16,0 1 24 0,1 1 20 0,0 0 16 16,0-2 9-16,0 2-16 0,0-3-23 15,0 2-37-15,1 1-47 0,2-1-43 16,-1 1-50-16,-2 0-59 0,2 0-67 15,0 1-25-15,3-1 6 0,2 1 35 16,4 0 58-16,4 1 66 0,5-2 46 16,4 0 12-16,5 0-5 0,2-3-16 0,4 1-23 15,3-4-20-15,2 1-24 16,1 0-23-16,0-1-29 0,-2 1-18 0,-1-1-21 16,-2 1-19-16,-4 2-15 0,-3 2-13 15,-5 0-9-15,-3 1-14 0,-2 1-7 16,-5 2-7-16,-4-2 0 0,0 2-4 15,-2 1-74-15,-1 0-132 0,-3-1-160 16,0 4-260-16,-3-1-264 0,-2 2-110 16,-4 0 93-16,-2 0 182 0,-3-2 267 0,-4-6 269 15</inkml:trace>
  <inkml:trace contextRef="#ctx0" brushRef="#br0" timeOffset="1033.08">5917 9078 37 0,'2'-2'374'0,"1"1"180"0,0 5 116 0,-1-3 84 16,-2 0-324-16,2-1-168 0,-1 0-81 15,-1 0-27-15,2 0-5 0,-2 0-3 16,2 0-22-16,-1 0-36 0,0 0-33 15,0 0-15-15,1 0 11 0,3 0 38 16,1 0 40-16,6-1 31 0,0-1 12 16,3-1-10-16,3 2-13 0,1-1-9 15,1 1-2-15,3-1 0 0,1 0 0 16,2-2-4-16,2 1-5 0,-1-1-8 16,2-1 3-16,0 3-4 0,-2-3-1 15,-1 0-3-15,-2 1-8 0,-1 1-10 0,-3-3-13 16,-2 4-14-16,-3-1-13 0,-3 0-13 15,-3 1-8-15,-3-1-10 0,-2 3-5 16,0-1-8-16,-2 1-2 0,-1 0-4 16,-1 0-13-16,0 0-79 0,0 0-118 15,0-2-147-15,-1 1-197 0,1-1-218 16,-3 1-213-16,3 1-143 0,0 0 70 0,0 0 194 16,-4-1 249-16,-1-3 287 0</inkml:trace>
  <inkml:trace contextRef="#ctx0" brushRef="#br0" timeOffset="4350.2">11685 9038 51 0,'-1'0'221'0,"1"-1"109"16,0 1 112-16,1 0-20 0,-1 0-24 16,2 0-24-16,0 0-35 0,-2 0-52 15,0 0-54-15,1 0-42 0,0-2-34 16,0 2-23-16,0 0-18 0,1 0-20 16,0 0-24-16,-1 0-11 0,2 0-7 15,3-1-5-15,2 1 4 0,2-2 5 0,1 2-7 16,4 0-1-16,-1 0 3 15,6 0 12-15,2 0 22 0,6 0 17 16,5 0 13-16,4 0-3 0,3 0-6 0,3 0-14 16,3 0-11-16,-1 0-9 0,2 0 1 15,1 0-1-15,-2-1 3 0,2 1-4 16,1 0 1-16,-3-2-4 0,2 2-6 16,-1 2-4-16,-2-2-2 0,0 1 1 15,3-1-2-15,-3 0 1 0,0 2-1 16,-1-1-1-16,-4 2-6 0,-1-2-6 15,-4 2-2-15,-1-1-5 0,-4 1-10 16,-4 0-7-16,-4-2-10 0,-5 1-6 16,-4 0-7-16,-4-1 1 0,-3 0 2 0,-3-1 9 15,-1 1 14-15,-2-1 22 0,0 0 17 16,-1 0 24-16,-1 0 13 0,1 0-12 16,-1-1-44-16,-3 1-43 0,-1-1-48 15,-4 0-47-15,-2 0-33 0,-2 0-2 16,-5 1 8-16,-1-2-1 0,-1 2-2 15,-4 0-5-15,-1 0-8 0,-3 0-20 16,-2 0-24-16,-4 0-26 0,-4 2-30 0,-4-2-34 16,-1-2-30-16,-2 2-13 0,1-1 13 15,1 0 19-15,2-2 45 0,0 1 50 16,2 1 42-16,2 1 32 0,5 0 36 16,0-1 32-16,4 0 30 0,4-1 46 15,2 1 50-15,0-2 47 0,2 0 42 16,-2 3 32-16,2-4 22 0,-1 1 26 15,1 0 19-15,4-1 28 0,1-1 18 16,3 1 7-16,3 0-14 0,3 2-31 0,2-1-47 16,2 2-45-16,1-1-67 15,2 2-67-15,1 0-72 0,1 0-62 0,3-1-75 16,-1 1-27-16,7 0 5 0,7 0 40 16,12 1 43-16,11-1 64 0,12 0-22 15,11-1-50-15,8-2-95 0,5 3-130 16,3-2-201-16,0 0-160 0,-1 2-170 15,-3 0 26-15,-4 0 121 0,-7 2 213 16,-4-2 224-16</inkml:trace>
  <inkml:trace contextRef="#ctx0" brushRef="#br0" timeOffset="4902.52">13744 9007 151 0,'4'3'672'16,"-2"0"285"-16,1 5 168 0,0-4 98 15,-2-1-588-15,0 1-351 0,3-4-188 16,1 3-59-16,3 0 13 0,4 0 40 16,3 1 43-16,6 1 45 0,6-1 25 15,3-2 9-15,5 0-11 0,42-3 139 47,-36-1-218-47,153-10 219 0,-174 13-353 0,-4 1-10 16,-1 2-2-16,-2 0-45 15,-3 0-122-15,-1 4-165 0,-5-3-245 0,-5 3-414 16,-8 0-250-16,-6 2 41 0,-8-4 176 16,-9-5 281-16,-6-4 392 0</inkml:trace>
  <inkml:trace contextRef="#ctx0" brushRef="#br0" timeOffset="7633.46">32794 9288 1 0,'0'-3'51'16,"-1"0"-1"-16,0 0-4 0,0 0-5 0,-1 1-9 16,-2-1-8-16,1 0 9 0,-2 0 8 15,1 1 1-15,-4-1 8 0,-1 0 15 0,-2 0 19 16,1 0 0-16,2 1 8 0,-1-1 0 15,1 0-6-15,0 0-17 0,0 1-13 16,0 0-21-16,3-1-12 0,-2 0-14 0,-1 1-15 16,-2-1-3-16,0 2-2 0,-2-2-2 15,-1 1 4-15,1 0 6 0,-3-1 5 0,0 2 24 16,0 0 1-16,0 0 11 0,-3 1 1 16,0 1 4-16,-3-1-16 0,-1 2 4 15,2 1 8-15,-4-2 14 0,3 1 15 0,0 0 14 16,-2 0 17-16,4-1-1 0,1 0 7 15,-1 2-19-15,1 0-27 0,1 0-23 16,-2 0-32-16,2 2-21 0,-2 1-22 16,2 1 10-16,2 0-19 0,2 0-1 0,-2 1 10 15,4-1 23-15,-4 1 14 0,3 2 28 16,-2 0 21-16,2 2-2 0,-2 0 0 0,1 1-6 16,3 0-19-16,-2 0-15 0,1 0-13 15,4 1-5-15,0-2-14 0,0-1-6 16,1 1 3-16,2 1 14 0,-1-2 11 15,4 1 27-15,-1 2 27 0,4-2 29 0,2 1 33 16,0 2 22-16,4 0 12 0,4 0 4 16,2 2-3-16,2-1-19 0,1 0-27 15,1 1-22-15,2-3-21 0,0 1-28 16,1 0-16-16,0-2-4 0,-1-1 3 0,1 0 1 16,4-2 6-16,-2 1 4 0,4-2 1 15,1 0 6-15,2-2-1 0,5 2 10 16,2-4-2-16,0 0-5 0,0-1-12 15,-2-3 5-15,-1-1 2 0,-1-1 3 16,-1-3 16-16,2-1 17 0,4-1 12 0,2-4-3 16,0-2 7-16,2-4-6 0,-4-2 8 15,-4-1-11-15,-3-5-8 0,0 1-5 16,-3-4-4-16,-3-1-14 0,-4 0 15 16,-2 2 33-16,-1 1 31 0,-7 3 20 0,-2-1 23 15,-3 5-4-15,-3 0-15 0,-3 1-17 16,-2 1-13-16,0 3-22 0,-5 1-32 15,1 1-31-15,0 2-32 0,-3 2-64 16,1-1-111-16,-3 3-152 0,-3-1-270 0,-3 4-334 16,-3 2-97-16,-3 2 78 0,0-2 188 15,-4 0 291-15</inkml:trace>
  <inkml:trace contextRef="#ctx0" brushRef="#br0" timeOffset="13034.3">32626 7136 156 0,'0'2'377'0,"-3"-2"141"0,2 0 110 0,1 0-97 15,-1 0-122-15,1 0-88 0,0 0-58 16,0 2-27-16,0-2-22 0,0 1-27 16,1 0-44-16,-1 1-46 0,1 1-26 0,-1 2-2 15,1 2 28-15,-1 4 42 0,2 5 42 16,-1 3 5-16,0 5-17 0,0 3-41 16,1 0-42-16,1 3-26 0,0 2-14 15,-1 1 5-15,-1 0 6 0,1 3 2 0,-1-1-5 16,1 3 2-16,-1-1-10 0,-1 5-13 15,1-3-10-15,-1 1-3 0,1 1-7 16,-1 1 13-16,1 50 89 31,-1-45-18-31,-4 239 211 16,1-243-319-16,0 2-2 0,1-5 5 16,-3 2 0-16,2-1 2 0,0-1 5 0,-2-1 8 15,2 1 1-15,-2 1 8 0,2-4 4 16,-1 3 6-16,2-3 0 0,1-1-11 15,-1-2-10-15,2-6-10 0,0-1 3 16,0-2-5-16,1-3 7 0,1-3-2 16,-2-5 2-16,1 2 4 0,0-5-3 15,-1 0 11-15,3-1 19 0,-2-2 6 0,0-2-12 16,0 0-1-16,-1-1-7 0,1-1-7 16,-1-1-2-16,0-2-2 0,0 1 6 15,0-1-6-15,0-1-9 0,0 0-3 0,-1 0 7 16,1 0 11-16,0 0 13 0,0 0 12 15,0 0 4-15,0-1 11 0,0 1-14 16,1 0-3-16,-1-2-11 0,0 2-13 0,0 0-23 16,-1 0-1-16,1-1-39 0,-2-2-47 15,-2 1-36-15,2-3-44 0,-2 0-46 16,-2-2-19-16,3-1 17 0,-3-2 15 16,0 0 37-16,1-1 34 0,-3-2 47 0,1 0 28 15,1 0 32-15,2 0 13 0,-2 0 15 16,2 2 24-16,-2 0 41 0,4 4 51 15,0 2 44-15,1 2 42 0,0 0 11 16,1 1-19-16,0 2-32 0,1 0-42 0,0 0-54 16,-1 0-39-16,1 2-48 0,0-1-28 15,0 1-2-15,0 1 26 0,4 4 17 16,-2 1 44-16,0 2 29 0,2 0 20 16,2 2 0-16,-2 1 4 0,3 1-4 0,-1 1-10 15,1-1-15-15,-2 0-9 0,1 1-9 16,1-3-13-16,-1-1-3 0,1-2 3 15,-4-1-5-15,3-1 13 0,-4-3 8 0,1-1 7 16,-2-2 30-16,1-2 31 0,2-1 7 16,2-2 2-16,2-3-1 0,2-5-113 15,-1-2-169-15,6-5-205 0,-3-5-264 16,2 0-396-16,2-5-277 0,-3 0 25 0,0-2 181 16,1-3 278-16,-4-3 376 0</inkml:trace>
  <inkml:trace contextRef="#ctx0" brushRef="#br0" timeOffset="13766.82">32656 7138 31 0,'7'-4'351'16,"-2"-1"176"-16,1 0 150 0,-4-2 137 0,0 1-248 16,-2 2-102-16,0 1-62 0,0 2-56 15,0-1-52-15,0 1-61 0,-1 0-60 16,1 1-49-16,-1 0-44 0,0 0-36 16,1 0-21-16,0 0-3 0,-1 1-5 0,0-1-19 15,-2 1-2-15,0 1-14 0,-3 2-8 16,-1 3 4-16,-5 1 6 0,-1 2 13 15,-1 0 17-15,2 2-1 0,-3 0 1 0,4 0 7 16,0-4-6-16,2 1-4 16,1-2 3-16,0 0 5 0,0-2 10 0,3-2 4 15,-2 2-11-15,0-3-16 0,-3-1-6 16,3-1-8-16,0 0 2 0,2-1 20 0,-1 1 21 16,4-5-1-16,-1 2-1 0,3-2-7 15,3-2-16-15,1-2-11 0,5-2 12 16,5-5 29-16,2-2 35 0,4-2 43 15,1-3 37-15,3-5 41 0,2 3 18 0,-3-1 10 16,-1 1-2-16,-3 6-17 0,-4 2-26 16,-2 4-32-16,-4 4-50 0,-2 2-38 15,-3 3-36-15,1 4-33 0,-2-2-33 0,1 4-5 16,0-2-4-16,2 2 15 16,-1 3 5-16,5 1 14 0,-2 1 4 0,1 2 2 15,1 3 2-15,1 1 3 0,-3 2 5 16,3 1-3-16,0 3 7 0,-2-1 0 15,0 0-2-15,0 0 2 0,-1 0 7 0,-1 1 9 16,2-1-5-16,-1-2-38 0,-2 2-110 16,1-2-134-16,1-2-206 0,-2-1-302 15,0 1-426-15,1-2-55 0,2-1 107 16,-1 0 227-16,-4-5 328 0,-4-6 398 0</inkml:trace>
  <inkml:trace contextRef="#ctx0" brushRef="#br0" timeOffset="22037.12">14421 12156 55 0,'0'0'157'0,"-2"0"58"0,1 0 21 16,1 0 2-16,0 2 22 0,1-2 19 16,-1 0 17-16,2 0 8 0,-2-2-6 15,1 2-29-15,0 0-31 0,0 0-25 0,0 0-22 16,-1 0-14-16,1-1-15 16,-1 1-19-16,0 0-26 0,0 0-36 0,1 0-37 15,-1 1-39-15,0-1-34 16,3 2-25-16,-2-2-10 0,-1 0 1 0,3 1 22 15,0 0 29-15,1 1 37 0,3 0 36 16,-1 0 23-16,4 1 13 47,1 0 4-47,2 0-3 0,160 11 295 0,-124-14-367 0,4 1-11 0,3-1-9 16,2 3-11-16,0-1-5 0,3 1 2 15,-4 2-6-15,2 0 2 0,-1-1 3 16,-3 0 7-16,-1 1 1 0,-1-2 14 15,-4 0 12-15,0-2 19 0,-4-1 12 16,-1 2 16-16,-4-2-2 0,-4-2-6 16,-3 2-18-16,-4 0-16 0,-4 2-14 15,-2-1-10-15,-3 1-4 0,-2-1-5 0,0 1-6 16,-3-1-9-16,0 2 6 16,-1-2 1-16,-2 2 6 0,0 0 8 0,0-1 13 15,-2-1 11-15,-3 1 11 0,3-1 14 16,-6 0 13-16,2-1 15 0,-5 2 12 15,0-2 9-15,-1 0 8 0,0 0 5 16,0 0 3-16,0 0-1 0,-1 0 0 16,1 0-13-16,-1 0-11 0,1 0-16 15,-3 0-43-15,2 0-112 0,0 0-151 16,-3-2-231-16,3 1-378 0,-9 1-320 0,1 3-10 16,-5-1 131-16,-4-1 251 0,-4-2 361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4:55:16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5211 8207 138 0,'5'6'531'0,"-4"-3"204"0,10 0 1949 0,-9-3-2552 0,1 0-15 15,-1 0-27-15,-2 0-12 0,2 1-2 16,0-1 10-16,4 0 24 0,4 0 31 16,4 0 37-16,6-1 37 0,5 0 4 15,5-1-30-15,5-1-41 0,3-3-46 16,4 3-36-16,2-2-29 0,1-1-11 0,0 1-13 16,-1 0-84-16,-3 2-135 15,0-1-219-15,-4 2-359 0,-2 2-341 0,-5 0-32 16,-4 0 133-16,-8 0 245 0,-5-2 349 15</inkml:trace>
  <inkml:trace contextRef="#ctx0" brushRef="#br0" timeOffset="700">7742 9094 40 0,'1'2'387'0,"0"-1"186"16,0 1 114-16,2-2 81 0,0 0-342 15,-2 0-201-15,1 0-109 0,1 0-18 16,2 1 51-16,3-1 86 0,3 0 78 16,5 0 69-16,3 0 37 0,6-1-27 15,1-4-50-15,5 1-55 0,5 1-52 0,3-2-62 16,3 1-51-16,3-2-39 0,0 2-33 15,1-1-21-15,-3 0-12 0,-2 2-5 16,-2 2-14-16,-4 0-93 0,-3 1-137 16,-1 1-219-16,-4 0-330 0,-4 2-393 15,-1 1-42-15,-2 0 121 0,-6-3 247 16,-8-2 335-16</inkml:trace>
  <inkml:trace contextRef="#ctx0" brushRef="#br0" timeOffset="1284.42">6513 10175 125 0,'8'1'623'0,"-3"-1"255"16,1 10 124-16,-1-3 72 0,-2-4-524 16,4 0-291-16,-2-2-109 0,6 0 29 15,2 2 69-15,4-2 40 0,6 0-8 16,4-1-34-16,4 0-51 0,0-1-60 16,2 0-41-16,1-2-32 0,-3 1-18 15,0 0-5-15,-3-1-11 0,0 1-3 16,-2-2-18-16,0 2-84 0,2 0-142 15,-6 0-238-15,2 1-353 0,-5 1-371 16,-2 2-46-16,-6-1 130 0,-11-1 260 0,0 0 352 16</inkml:trace>
  <inkml:trace contextRef="#ctx0" brushRef="#br0" timeOffset="5251.23">17167 11443 103 0,'4'1'249'15,"1"1"47"-15,-2-1 30 0,0-1-122 16,1 0-8-16,1 3 32 0,5-2 65 15,2 2 59-15,4 0 14 0,6 0-48 16,7-1-65-16,5 0-41 0,9-1-22 0,7 1-5 16,9-2 3-16,8 0 2 0,7 1-7 15,8-1-12-15,6 1-16 0,6-1-8 16,6 0-2-16,6 1 4 0,1-1 11 16,1 1 14-16,-2-2 12 0,-3 1 9 15,-1-1-6-15,-5 0-5 0,0-2-15 16,-2 2-34-16,-6-1-32 0,-7 2-27 15,-10 0-26-15,-9 0-23 0,-9 0-11 0,-11 2-14 16,-10-2-14-16,-11 1-1 16,-8-1 8-16,-6 2 21 0,-4-2 29 0,-2 0 43 15,-2-2 38-15,0 2 33 0,-2-1 15 16,-1 1-14-16,-1-2-82 0,-1 2-142 16,-1-4-207-16,-2-1-222 0,0 0-236 15,0 0-303-15,-4 1-260 0,-1 0 48 16,-1 2 178-16,-7 2 257 0,0-5 353 15</inkml:trace>
  <inkml:trace contextRef="#ctx0" brushRef="#br0" timeOffset="23384.32">28262 13891 102 0,'-13'-2'292'16,"1"-3"130"-16,3 0 106 0,2 2-76 15,1-1-53-15,1 1-77 0,3 0-71 16,1 2-48-16,0 0-39 0,0 1-32 15,1-2-32-15,0 2-37 0,0 0-49 16,1 0-47-16,-1 0-39 0,1 2-16 16,0-1 18-16,0 0 31 0,2 2 29 15,0 2 31-15,0-1 24 0,4 2 10 0,3 0 9 16,-1 1 8-16,7 0 8 0,2 0 16 16,4 1 12 15,8-3 8-31,6 2 3 0,334 24 307 15,-289-25-386-15,1-3 2 0,0 3 4 16,2-1 5-16,0-1-1 0,0-1-7 16,2-1-7-16,-1 3-4 0,-3-4-9 15,-3 2-4-15,-1-1 1 0,-7-2-1 16,-3 1-6-16,-1 1 2 0,-1-1 3 0,-2 1 8 16,4-2 14-16,-3 1 7 0,-1 1-3 15,-4-1-8-15,-5 1-4 0,-9 0-25 16,-7 0-6-16,-6-1-5 0,-7 2-5 15,-6-1 1-15,-4 1 6 0,-4-3 6 16,-3 1 11-16,-1-1 9 0,-1 0 7 16,-4 0 7-16,2 0 4 0,-2 0 3 15,-3 0 1-15,2 0 0 0,-1-1-8 16,1 1-4-16,-2 0-9 0,1 0-13 0,1-2-12 16,-1 2-4-16,1-3-11 0,3 3-1 15,-1-1 1-15,2-1 2 0,-2-1 0 16,2 2 4-16,1 0 4 0,-3-1 1 15,3-1-2-15,0 2-1 0,0-2-6 16,-1 0-3-16,3 1-4 0,-2 1 0 16,-1-1 2-16,-3 1 4 0,2 1 6 15,-3-1 3-15,-1 1 4 0,0 0 5 16,-1 0 3-16,0 0 7 0,-1 0 0 16,1 0 0-16,0 0-51 0,-1 0-69 0,0-1-100 15,0 0-117-15,-3-1-179 0,2 1-294 16,-6 0-121-16,-1-1 49 0,-8-2 129 15,-6-2 214-15,-9-2 309 0</inkml:trace>
  <inkml:trace contextRef="#ctx0" brushRef="#br0" timeOffset="26737.42">11359 15163 32 0,'0'-2'364'0,"-1"1"172"15,2 0 110-15,0 0 76 0,0 0-316 16,2 1-174-16,-2 0-95 0,0 0-38 0,2 0-3 16,2-1 6-16,0 1 19 15,5-1 33-15,4-2 40 0,8 3 41 0,9-5 22 16,10 2 3-16,12 0-16 0,13-2-35 15,11-1-44-15,9 0-30 0,9 0-23 16,7 0-18-16,1 2-8 0,4-2-8 16,1 3-17-16,3 2-12 0,-1 2-12 15,-2 2-1-15,-5 3-1 0,-5-2 8 0,-5 4 7 16,-5-1 10-16,-6 2 1 16,-4-2 2-16,-2 0 4 0,-4 0 2 0,-1-2 6 15,-4-1-6-15,-4 2-5 0,-9-4-16 16,-5 0-18-16,-9 1-16 0,-4-3-14 15,-12 1-5-15,-5 1-4 0,-6-1 0 16,-4-1-3-16,-4 0 10 0,-2 0 6 16,-2 0 14-16,-1 0 3 0,0 0-28 15,-1-1-59-15,0 1-72 0,-2-2-96 16,-1 1-132-16,-4-1-134 0,-4-2-98 16,-5 3-124-16,-6-3-93 0,-2 2-102 0,-2 1 93 15,-2-2 142-15,-3 2 206 0,-2-2 200 16</inkml:trace>
  <inkml:trace contextRef="#ctx0" brushRef="#br0" timeOffset="27335.41">11879 15252 131 0,'-11'-1'265'0,"4"-1"83"0,1 2 90 15,2-3-107-15,-2 1-20 0,1-1 0 16,-1 3 1-16,1-1 2 0,1-1 9 16,0 0 17-16,3 1 9 0,0 0-4 0,1 1-36 15,0 0-54-15,1 0-57 16,2 1-43-16,-1-1-27 0,2 1-5 0,5-1 24 16,7-1 36-16,11-1 28 0,11-2 30 15,12-2 6-15,9 1-27 0,8-1-37 16,7 0-37-16,9 2-20 0,7 0-12 15,7 1 1-15,6-1-2 0,8 2 5 16,4-1 7-16,1 0-4 0,-2 0-8 16,-3 2-12-16,-12-1-15 0,-9 2-12 15,-10 2 0-15,-10-2-27 0,-9 3-47 16,-9-1 0-16,-6 0 0 0,-7 1 0 16,-7-1 0-16,-7 2 0 0,-6-2 0 15,-6-1 0-15,-5 2 0 0,-3-2 0 16,-1-1 0-16,-3 0 0 0,-1 0 0 15,-1 0 0-15,-1 0 0 0,0 0 0 0,1 0 0 16,-4 0 0-16,1-1 0 0,-4-2-109 16,-1 2-323-16,-5 1-148 0,0 1-166 15,-6 3-218-15,1-1-330 0,-3 3-6 16,-2-2 146-16,-4-1 265 0,-3-3 340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4:55:51.2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24297 6319 95 0,'-2'-2'184'16,"0"2"57"-16,0 0-28 0,1 0-19 16,1 0-21-16,-1 0-1 0,1 0 14 0,0 0 23 15,0 0 27-15,0 0 15 0,0 0-4 16,1 0-13-16,-1 0-13 0,1 0-9 15,-1 2-8-15,2-2-11 0,-1 0-18 16,0 0-33-16,0 0-45 0,0 0-52 0,0 0-42 16,-1 0-32-16,3 2-7 15,-1-2 12-15,2 2 27 0,2 0 33 0,2 1 32 16,1-1 25-16,2 2 31 0,5-2 24 16,2 3 13-16,4-2 5 0,6 1 0 15,7-1-23-15,8-1-25 0,7 2-19 16,9-2-18-16,5-2-13 0,8 1-4 15,7-2-5-15,4 1-3 0,7 0-1 16,5 0-5-16,3 0-7 0,0 0 4 16,0 0 12-16,-3 1 27 0,1 0 26 0,-4 1 17 15,-5-1 9-15,-3 0-1 0,-4 0-24 16,-8-1-23-16,-6 1-13 0,-5 1-16 16,-8 1-16-16,-7 0-11 0,-2 0-4 15,-7-2-8-15,-5 1-8 0,-5-1 2 16,-5 2-1-16,-5-2 3 0,-3 2 3 15,-5-1 7-15,-4-2 9 0,0 0 16 16,-3 0 18-16,0 0 31 0,-2 0 32 16,0 0 22-16,0 0 11 0,0 0-8 15,0 0-23-15,0 0-40 0,0 0-33 16,-1 0-36-16,0 0-27 0,0 0-49 16,0 0-93-16,0 0-148 0,-1 0-213 0,0 0-343 15,-6 1-498-15,-1 2-121 16,-6 2 110-16,-7 2 249 0,0-7 376 0,-10-4 459 15</inkml:trace>
  <inkml:trace contextRef="#ctx0" brushRef="#br0" timeOffset="6099.65">11323 7666 7 0,'-1'1'96'0,"1"-1"47"0,0 0 35 15,0 0 31-15,0-1 23 0,0 1 20 0,0 0 16 16,0 0 7-16,1 0-4 0,0 0-13 15,0 0-36-15,-1 0-40 0,1 1-44 16,-1-1-42-16,1 1-35 0,-1-1-38 16,0 0-32-16,0 0-32 0,2 0-23 0,-2 0-6 15,0 1 4-15,2 0 14 0,0 1 25 16,0-2 25-16,2 2 24 0,1 0 20 16,2 0 18-16,0-1 6 0,1 0 2 15,1 1-6-15,3-1-10 0,-1 1-16 16,2-2-9-16,-1 1-15 0,1-1-13 15,-1 0-10-15,0 2-5 0,2-1 0 16,0 1-1-16,2 0 7 0,0 1 6 16,3 0 4-16,-1 1 2 0,3 0 6 15,1-1 3-15,1 2 3 0,0-1 4 0,2 1-2 16,-2-3-6-16,0 1-5 0,-1 0-6 16,0-1 1-16,0 0 13 0,-2 0 8 15,2 1 14-15,0-1 5 0,0 0 9 16,0 0-13-16,1 0 0 0,1 0-13 15,-2 0-1-15,1-2-11 0,-1 1-4 16,-2 1-7-16,3-1 6 0,-3 0-2 16,1 1 12-16,1-1 7 0,-1 1 10 0,1 1-6 15,-2-1-1-15,3 0-9 16,0 0-1-16,1 0-3 0,0-2-1 0,2 1 2 16,2 1 0-16,0-1-6 0,2 0-4 15,-1 0 1-15,2-1 2 0,1 1-1 16,3-2-1-16,0 1 11 0,3 0 0 15,5 0-2-15,-2 0 7 0,3-1 6 16,1 0-18-16,2 0-9 0,1 1 2 16,1-2-9-16,1 1-5 0,54-1 23 47,-54 0 0-47,264-10-20 0,-263 11-4 0,1 0 2 15,-2 1 8-15,0 0 6 0,0-2 8 16,-2 1-3-16,1 1-9 0,-2-2 0 15,-1 1-12-15,2 0 11 0,0-1-6 16,-2 2 9-16,1 0 2 0,1 0 13 16,-1 0-2-16,0 0 14 0,0 0-8 0,1 0-4 15,-1 0-4-15,0-2 0 0,-1 2-2 16,2-1 0-16,0 1 17 0,0-1-9 16,0 1 11-16,1 1-1 0,1-1 30 15,1 1-1-15,2 1 7 0,-1-2-18 16,2 2 8-16,-5-1-26 0,3 2-5 15,0-2-14-15,-4 2 26 0,2 1 1 16,-3 1 16-16,0-2 23 0,0 2 23 16,1 0-11-16,2-1 3 0,-1 1-7 15,0-2-17-15,0 2-7 0,2-2-11 0,0 1-2 16,0-1-4-16,1 0-10 0,2-2-7 16,0 2-2-16,2-3-5 0,0 2-6 15,2-2-6-15,1 0 1 0,2 0-7 16,-2 0-3-16,1 0-3 0,-2-2-2 15,-2 2 2-15,0 0-3 0,-1 0 1 16,-1 0 3-16,0 0 3 0,-2 0 4 16,2 0 8-16,1 0 8 0,0 0 6 0,0 0-1 15,1 0 3-15,-1 0-2 0,-2 0-5 16,-1 0-3-16,-1-2 1 0,-3 1 1 16,-4 1 6-16,-4 0 11 0,-1-1 22 15,-8 1 19-15,-4 0 27 0,-5-2 26 16,-3 2 23-16,-6-1 14 0,0-1-2 15,-6 1-8-15,0 1-27 0,1-1-34 16,1-1-31-16,1 1-31 0,2-1-18 16,0-1-9-16,0 2-4 0,2-2-4 15,-1-1 2-15,-3 4-2 0,0-3-2 0,-3 2-1 16,0 1-2-16,-2-1-4 0,-2 1 1 16,0 0-1-16,-1 0 1 0,1 0 2 15,-1 0 1-15,0 0 5 0,0-1 0 16,0 1 1-16,1 0 0 0,0 0 1 15,0-1-2-15,0 1 2 0,-1-1-1 16,-1 1 2-16,3 0 5 0,-3-1 2 16,0 1 2-16,0 0 1 0,-1 0 3 0,0 0-3 15,0 0 3-15,0 0-19 16,-1 0-91-16,0 0-143 0,-4-2-274 0,-1 1-601 16,-5-1-203-16,-6-3 45 0,-8-4 180 15,-7-5 321-15,-8-4 498 0</inkml:trace>
  <inkml:trace contextRef="#ctx0" brushRef="#br0" timeOffset="8967.7">21785 7672 120 0,'2'3'249'0,"2"-2"56"0,-1 1 24 16,-1-2-178-16,-1 0-99 0,-1 0-43 15,1 0-7-15,0 1 25 0,-1-1 47 16,1 0 55-16,-1 0 40 0,0 0 23 16,3 0 8-16,-2 0 2 0,1 0-12 0,0 1-7 15,3-1-5-15,-1 0-1 0,4 0-3 16,-1 0-17-16,4 0-16 0,0 0 0 16,4-1-3-16,1 0 0 0,2 1-1 15,1-3-8-15,3 2-23 0,2-1-23 16,4 0-22-16,4 0-19 0,7 0-8 15,5 0-3-15,9 1-12 0,5 1-1 16,9 0-6-16,2 0-3 0,7 1-12 16,0 3 1-16,2 0 0 0,-4 2 1 15,-3-3 0-15,-2 2 2 0,-2 2-1 16,-4-3 3-16,1 1 21 0,-2-1 30 0,1 0 27 16,-2 1 32-16,-1 1 12 0,-2-2 2 15,-5 0-16-15,0 2-9 0,-5-3-6 16,0 1-5-16,-2-1 18 0,-2 1-7 15,-3-2-10-15,-2 0-7 0,-3-1-5 16,-2 1-26-16,0-2-1 0,-2 1 1 16,-2 0-1-16,-2-1-2 0,-2 0 6 15,-3 0 5-15,-4 0 6 0,-2 0 4 16,-5-1 8-16,-3 0 5 0,-2 1 5 0,-2 0 3 16,-4 0 9-16,2 0 2 0,-3 0 1 15,0-2 2-15,-1 2-6 0,1 0-6 16,-2 0-7-16,1 0-11 0,1 0-14 15,-1 0-20-15,0 0-23 0,1 0-22 16,0 0-26-16,0 0-48 0,0 0-54 16,0 0-72-16,-1 0-98 0,-1 0-114 15,1 0-156-15,-4 0-117 0,-2 0-149 16,-2 2-135-16,-2 0-74 0,-7 1 135 0,0 0 175 16,-1 0 240-16,-1-3 245 0</inkml:trace>
  <inkml:trace contextRef="#ctx0" brushRef="#br0" timeOffset="24217">11331 7692 103 0,'-2'1'253'0,"-1"-2"63"15,2 1 55-15,0 0-109 0,0 0-41 0,1 0 3 16,0-1 28-16,1 1 25 0,0 0-4 16,0 0-22-16,-1 0-28 0,1-2-16 15,1 2-7-15,-2 0 7 0,1-1 7 16,0 1-2-16,1-2-29 0,0 2-45 16,0-1-54-16,0-1-60 0,1 0-54 0,2 0-33 15,4 1-21-15,-1-3-2 16,2 2 3-16,0 0 18 0,2 0 12 0,3 0 14 15,-1 0 13-15,0 1 7 0,3 1 3 16,0 0 5-16,1 0 0 0,0 0 2 16,0 1 2-16,3 1 0 0,2-1 1 15,-3 0-2-15,5 0 5 0,-1 2 11 16,0-3-1-16,2 2 3 0,-1-2 3 16,0 0 0-16,2 0-6 0,0 0-1 15,2 0-6-15,-1 0-4 0,1 0-4 16,0 1 0-16,0-1-3 0,0 1 4 0,-2 1-3 15,1-2 2-15,-1 2-4 16,-1 0 5-16,1 2 7 0,0-4 1 0,0 3 7 16,-2-1 9-16,1 0-4 0,3-1-4 15,-1 1-2-15,3-1-3 0,1 1-1 16,0 1 1-16,1-2 1 0,1-1 4 16,3 0 2-16,-1 0-2 0,1 0-1 15,2-3 7-15,1 2-11 0,1 1-4 16,0 0-3-16,0 0-2 0,-1-2-6 15,-1 1-3-15,1 1 0 0,1-2 0 0,1 2-2 16,2-1 0-16,-2 0 4 0,0 1-3 16,0 0-3-16,-1 0 4 0,-1 0-2 15,2 0-3-15,0 1 10 0,1 0 1 16,3-1 0-16,0 2 6 0,1-1 10 16,2 1 1-16,1-2 2 0,2 1 1 15,2-1 0-15,0 0-2 0,1-1 8 16,0 1-10-16,1 0-5 0,-1-2-6 15,0 2 1-15,1-1-22 0,-1 1 7 0,-1 0 4 16,-2 1 1-16,-2 1 16 16,0-1 6-16,-1 2 2 0,0-1 7 0,1 0 7 15,-3 0-4-15,0 2 10 0,3-2 20 16,-1 1-4-16,0 0 10 0,1 0-5 16,1-1 1-16,-1 0-16 0,1 1 9 15,-1 0-14-15,-1-1-8 0,2 2-16 16,-2-2-10-16,1 0 0 0,0 1 1 15,-2-1 8-15,-1 0 19 0,1 0 13 16,1 1 10-16,-3-2 3 0,2 0 8 0,-2 2-3 16,3-1 3-16,-4-2-13 0,2 1-3 15,-1 1-4-15,2-1-10 0,1 0 1 16,-1 0-1-16,2-1-4 0,-2 1-8 16,2-1 0-16,-3 0-8 0,2 0-5 15,-2 0-2-15,0 0-1 0,-1 0-2 16,-2 0 3-16,-3 2 0 0,1-2 2 0,-3 2 1 15,0-1 0-15,-1 1 0 0,1 0-2 16,-2 0 2-16,-1-1 3 0,0 2 5 16,0-2 5-16,1 1 4 0,1-2-1 15,0 2-2-15,1-1-1 0,1 1-7 16,-3-2-7-16,0 0-1 0,-2 0-3 16,-1 0-1-16,-2 0 4 0,0 0 0 15,-1 0-1-15,1 0-2 0,2-3-3 0,0 3-5 16,0-2-7-16,0 2-4 15,-2 2-6-15,0-1 0 0,-2 1 2 0,-2-1 8 16,-1 2 10-16,-4-1 15 0,-2 1 13 16,-2-2 17-16,-5 2 15 0,-1-2 11 15,-4 1 6-15,-3-1 8 0,-1-1 2 16,-2 0 5-16,-1 0 5 0,2 0 0 16,-4 0-5-16,0 0-10 0,1 0-10 15,-1 0-6-15,1 0-5 0,-1 0-5 16,1 0-5-16,-1 0-10 0,0 0-10 0,0 0-15 15,0 0-5-15,-1 0-7 0,1 0-3 16,0 1-7-16,-1-1-16 16,1 0-54-16,-1 0-79 0,1 0-106 0,0 0-166 15,-4 0-256-15,3 2-268 0,1-2-127 16,-4 0 57-16,-2 0 184 0,-4-3 286 16,-6-7 303-16</inkml:trace>
  <inkml:trace contextRef="#ctx0" brushRef="#br0" timeOffset="26167.95">15834 10966 21 0,'-6'2'318'15,"2"-1"164"-15,4 1 100 0,0-1 58 16,0-1-293-16,0 2-141 0,0-2-81 16,1 1-23-16,-1-1 5 0,2 1 5 15,-1-1-4-15,3 0 21 0,0 0 57 16,4 2 68-16,5 1 56 0,5 0 44 15,7 2 2-15,9-2-48 0,9 0-57 16,11-2-50-16,10 2-45 0,10-3-40 0,6-2-38 16,3 1-27-16,2 0-27 0,-4 1-20 15,-6-1-12-15,-7 1-1 0,-10 1-7 16,-9 0-1-16,-8 2 4 0,-8-2 4 16,-4 2 4-16,-5-1 3 0,-8 1 2 15,0 0 2-15,-5 0-1 0,-3-3 7 16,-3 0 16-16,-3 0 20 0,-2 0 27 15,0 1-11-15,-1-1-89 0,-1-1-170 0,-1-1-260 16,1 1-514-16,2 1-225 16,-7-4 28-16,2 0 176 0,-1 1 283 0,0-3 423 15</inkml:trace>
  <inkml:trace contextRef="#ctx0" brushRef="#br0" timeOffset="26919.99">19447 11103 152 0,'-3'0'366'0,"3"-2"138"0,0 1 119 16,2 1-93-16,-1 0-74 0,-1 0-56 16,2 0-21-16,-1 0-7 0,1 0-12 15,-1 0-39-15,3-1-47 0,2 0-47 16,4 0-36-16,7-2-23 0,7 1-6 16,10-1 1-16,10-2-6 0,13 2-5 15,10 0-4-15,11 0-22 0,6 0 5 16,4 0-15-16,2 2-9 0,-1 0-4 15,-3-2 14-15,-8 1-12 0,-7 0 12 16,-9-1 8-16,-9 2-11 0,-7-2-11 16,-10 1-12-16,-3 1-20 0,-6 1-15 0,-5-2-17 15,-5 2-15-15,-2 0-14 0,-7 0-8 16,-4 0 1-16,-1 0 2 16,-2 0 4-16,-1 0 0 0,-1 0-6 15,0 0-30-15,-1 0-55 0,1 0-82 0,0 2-104 16,0-2-127-16,-2 0-130 0,-3 1-167 15,-2 1-251-15,-6 4-229 0,-7 2 20 16,-1-2 156-16,-9-1 246 0,0-1 328 16</inkml:trace>
  <inkml:trace contextRef="#ctx0" brushRef="#br0" timeOffset="42351.51">22020 10964 51 0,'5'-5'366'0,"0"0"165"15,4 1 129-15,-6-2 108 0,1 2-297 0,-2 1-68 16,0-1-24-16,-1 3-17 16,0-1-7-16,-1 0-34 0,0 2-48 0,-1 0-37 15,1 2-24-15,-2-2-26 0,1 1-21 16,0 0-10-16,0 0-22 0,0-1-31 16,-1 1-23-16,1 1-33 0,-1-1-37 15,-5 2-32-15,-2 3-10 0,-4 2-4 16,-9 7 13-16,-5 3 21 0,-2 4 12 15,-3 4 5-15,0 3-5 0,-1-1-4 16,4-1-7-16,1 2-5 0,2 1 3 16,1-1 3-16,3 1-2 0,2-2-3 0,4-2-5 15,1-3-10-15,5-1 7 0,1-2 1 16,-1 0 5-16,3-1 3 0,2 0 4 16,0-5-3-16,1-2-1 0,0-2 5 15,1-1 1-15,1-3 7 0,-1-1 5 16,3-3 12-16,-1 1 20 0,1-2 22 15,0-1 21-15,0 0 13 0,0-1 5 16,0-1-3-16,0 1-23 0,-1-1-30 16,1 0-25-16,-1-2-30 0,-1-3-24 15,1 0-6-15,0-2 5 0,-1 1 12 0,2-4 4 16,0-1-2-16,0 1 37 16,2 0 34-16,-2-1 17 0,0 1 24 0,0 2 35 15,0 1-4-15,1 2-8 0,-1 2-1 16,0 2-12-16,-1 3-19 0,1-2-30 15,-2 2-30-15,2 0-33 0,0 0-36 16,0 0-30-16,-1 2-24 0,0-2-17 16,0 1-10-16,0 1 2 0,-1 1 18 15,-1 2 23-15,3 2 26 0,-4 1 23 16,2 3 23-16,-1 2 8 0,2 1 0 16,-1-2-2-16,1-1-3 0,0-1 1 0,1 1-4 15,0-1 5-15,1-2 0 0,-1-1 0 16,2-1 0-16,-1-3 0 0,-1 0 1 15,1-2 4-15,1 0 4 0,0 0 7 16,-1 1 12-16,3-2 21 0,1 0 51 16,2-2 74-16,3 1 79 0,4-2 64 15,4-2 32-15,6-3-196 0,2-2-150 16,1-3 0-16,-2 1 0 0,-3-1 0 16,-2 2 0-16,-2 1 0 0,-5-1 0 15,-2 6 0-15,-3-2 0 0,-4 3 0 0,-1 1 0 16,-2 3 0-16,-1 0 0 15,-1 0 0-15,0 0 0 0,-1 2 0 16,2-2 0-16,-2 0 0 0,1 1 0 0,0-1 0 16,-1 2 0-16,-1-2 0 0,1 2 0 15,-1 0 0-15,-2 3-152 0,-1-1-626 16,-2 2-281-16,-5 2-396 0,2 1-35 16,-5 1 163-16,3 4 291 0,-2-2 378 15,-2-3 433-15</inkml:trace>
  <inkml:trace contextRef="#ctx0" brushRef="#br0" timeOffset="44652.65">11539 7735 7 0,'-7'-3'178'0,"2"0"104"16,0 0 105-16,1 1 42 0,0 0-14 0,1-1-12 16,1 2-2-16,-2-2-12 0,0 1-36 15,2-1-26-15,-1 1-18 0,1 1-26 16,1 0-25-16,0 1-32 0,1-1-34 16,1 1-28-16,0 0-18 0,0 0-10 15,1 0-12-15,1 0-16 0,-3 0-22 16,1 0-29-16,2 0-37 0,-2 0-32 15,2 0-24-15,0 0-7 0,4 2 8 0,2-1 17 16,8 2 22-16,4 1 17 16,5 0 9-16,8 1 6 0,5-1-1 0,4 0-5 15,4-1 0-15,4 0-2 0,0 0 2 16,4-1 1-16,2 0 9 0,-3 2 8 16,2 0 8-16,0-4 5 0,4 3 7 15,3-1-2-15,4 1-6 0,6 0-15 16,2-1-11-16,5-1-13 0,2 1-11 15,4-1-5-15,3 1 0 0,4-4-1 16,-1 2 0-16,5-1-1 0,-1-1 0 0,0-1 0 16,1-1-2-16,1 0 2 0,-4-1-4 15,0-1-1-15,-3 1 0 0,-1 0-2 16,-2-1 8-16,-2 1 8 0,0-1 17 16,-3 1 21-16,-2 1 15 0,-1 1 13 15,-1 1 4-15,-5 0-7 0,1-1-6 16,-1 3-8-16,-2 0-12 0,-1 3-7 15,2-2 4-15,-3 0-8 0,0 0-7 0,2 0 7 16,1 0-4-16,0-1-7 0,3-2-5 16,-1 0-1-16,2-2-7 0,-3-1-9 15,2 2 1-15,-3-5-1 0,3 3 2 16,-3 1-4-16,-1-2 14 0,1 1-7 16,-3 1 5-16,0-1-8 0,-1 1 8 15,0 1 0-15,-1 2 9 0,0-2 0 16,1 3 12-16,2 0-7 0,0 0-3 15,0 1-8-15,2 1-2 0,-3-1-7 16,3 1-5-16,-4-1 3 0,0 2-5 0,-3-2-1 16,0 2-1-16,-5-1 6 0,0 0 12 15,-6 1 23-15,-4 1 34 0,-2 0 35 16,-5 0 33-16,-2 0 16 0,-5-1-50 16,-3 0-109-16,-4 2 0 0,-3-2 0 15,-5-1 0-15,-4 1 0 0,-5-3 0 16,-4 3 0-16,-3-2 0 0,-3 0 0 15,-2-1 0-15,-1 0 0 0,-1 0 0 16,0 0 0-16,0 0 0 0,0 0 0 16,0 0 0-16,0 0 0 0,1 0 0 15,-2 0 0-15,2 0 0 0,-1 0 0 16,0 0 0-16,1 0 0 0,0-1 0 16,0 1 0-16,0 0 0 0,0 0 0 15,0 0 0-15,0-1 0 0,0 1 0 16,0 0 0-16,0 0 0 0,0 0 0 15,0 0 0-15,0 0 0 0,0 0 0 0,1-2 0 16,-1 2 0-16,1 0 0 0,-1 0 0 16,2 0 0-16,-2 0 0 0,0-1 0 15,0 1 0-15,0 0 0 0,0 0 0 16,0 0 0-16,0 0 0 0,0 0 0 16,0-2 0-16,0 2 0 0,0 0-67 15,0 0-550-15,-2 0-200 0,0-1-264 16,-4-1-302-16,-4 1-1 0,-2 0 175 15,-4-2 293-15,-2 0 371 0</inkml:trace>
  <inkml:trace contextRef="#ctx0" brushRef="#br0" timeOffset="46435.7">24184 6379 28 0,'-4'-1'150'0,"0"1"70"0,0-2 40 15,0 1-1-15,0 1 2 0,2-2 33 0,-2 4 364 47,4-2-329-47,5 1 1130 0,-4-1-1300 16,0 0-18-16,1 0-2 0,2 0 24 16,1-1 43-16,1 1 41 0,6 0 27 15,1 0 3-15,3 1-23 0,0-1-34 0,3 2-36 16,1-2-28-16,4 0-21 0,2 0-11 15,4-2-14-15,4 2-17 0,1-1-19 16,3-1-18-16,2 2-8 0,2-1-4 16,0 1-2-16,1 0 6 0,1 0 5 15,2-2 9-15,-1 1 15 0,3 1 9 16,-2 0 4-16,2 3-3 0,-3-3-14 16,1 1-13-16,-4 2-11 0,1-1-15 15,-2 1-10-15,3-2 1 0,1 2 2 16,1-2-3-16,4 1-5 0,-2-1 10 15,3 1-2-15,-2-2-11 0,1 0 3 16,-2 0 8-16,2-2-11 0,0 1-8 16,3-1-2-16,1 1-2 0,-1 0-10 15,5-1 0-15,1 2 5 0,2-1-4 16,0 1 0-16,0 0 4 0,-2-2-4 16,-3 1 3-16,1 1 3 0,-6 0 1 15,1-2 3-15,-6 1 0 0,-2-2 0 16,-4 3 3-16,-8-3 0 0,-6 1 11 15,-6 1 10-15,-5-1 17 0,-7 1-6 0,-3-1-40 16,-1 1 0-16,-4 1 0 16,0 0 0-16,0 0 0 0,0 0 0 0,-1 0 0 15,0 0 0-15,1 0 0 0,-2 0 0 16,2 0 0-16,0 1 0 0,-1-1 0 16,1 0 0-16,0 0 0 0,0 0 0 15,-1 0 0-15,0 0 0 0,-1 2 0 16,1-2 0-16,-4 0 0 0,1 0 0 15,-5 0 0-15,-4 0 0 0,0 0 0 16,-4 0 0-16,-1 0 0 0,-3 0 0 16,-3 1 0-16,-2-1 0 0,-2 0 0 15,-2 0 0-15,-1-1 0 0,-2 1 0 16,1-2 0-16,-4 1 0 0,-2 0 0 16,-2 1 0-16,-5 0-83 0,-2-2-42 15,-5 2 1-15,-3 0 6 0,-2 2 6 0,-3-1 3 16,-3 0 7-16,-1 2 21 0,0-2 17 15,1 1 11-15,1 0 11 0,0-1 3 16,0 1 6-16,-1-2 5 0,1 1 7 16,-1-1 7-16,3 2 5 0,0-1 6 15,1-1 4-15,5 0 1 0,1 0-1 16,4 0 2-16,5 0-2 0,2 0-2 16,2 0 0-16,2 0 1 0,1 0 0 0,2 2 1 15,2-2 0-15,1 0 3 16,4 0-1-16,3 0 1 0,1 0-2 0,0 0-4 15,3 0-6-15,-3 0-6 0,1 1 2 16,-1 1 0-16,-1-1 8 0,4 1 2 16,1 0 2-16,2 0-2 0,3-1 4 15,3 1 0-15,-1-1 0 0,7-1 5 16,2 0 5-16,1 0 6 0,0 0 3 16,3 0 8-16,-1 0 5 0,1 0 8 15,0 0 12-15,0 0 7 0,1 0 5 0,1 0 2 16,-2-1-1-16,2 1-9 0,-2 0-15 15,1-2-18-15,0 2-27 0,1-1-49 16,4-1-147-16,1 0-220 0,5-1-336 16,4 0-546-16,5-2-155 0,7 2 108 15,5 0 255-15,-1-1 373 0,-4-6 469 16</inkml:trace>
  <inkml:trace contextRef="#ctx0" brushRef="#br0" timeOffset="57272.88">21973 7728 14 0,'-3'1'189'0,"2"2"83"0,0-3 60 15,-1 2-26-15,2-1-71 0,0 0-31 16,0 1 18-16,0-2 20 0,2 0 11 0,-1 0-4 15,0 0-30-15,-1 2-38 0,2-2-32 16,1 0-6-16,-2 1 19 0,3 0 27 16,1-1 21-16,1 2 15 0,3-1-5 15,3 3-17-15,4-2-22 0,4 1-9 16,8-1-3-16,8 2 5 0,12-3 2 16,15 2-2-16,17-1-12 0,16-1-28 15,13 0-27-15,10-2-26 0,6 0-18 16,1-1-7-16,0-1 12 0,-6 0 16 15,-10 1 22-15,-8-1 21 0,-11-3 14 0,-11 3 8 16,-9 1-2-16,-10 0-17 0,-10 0-24 16,-9 2-21-16,-6 2-23 0,-6-1-17 15,-7 0-2-15,-1 0 0 0,-4 1-3 16,-4 0-4-16,-1 0-5 0,-6-1 0 16,0 0 2-16,-3 1 13 0,-1-2 10 15,-1 0 9-15,-2 0 8 0,0 0 0 16,0 0 2-16,-1 0-1 0,-1 0 3 15,1 0 0-15,0 0-77 0,-1 0 0 16,2 0 0-16,-1 0 0 0,1 0 0 16,0 0 0-16,-1 0 0 0,1 0 0 15,-1 0 0-15,1 0 0 0,0 0 0 16,0 0 0-16,-1 0-197 0,0 1-230 0,1-1-125 16,-1 0-83-16,0 0-67 15,-1 2-50-15,-1-2-75 0,-3 4-52 0,-4 0-66 16,1 2 106-16,-4 1 159 0,-1-1 211 15,1-3 208-15</inkml:trace>
  <inkml:trace contextRef="#ctx0" brushRef="#br0" timeOffset="62921.43">20253 14802 70 0,'5'0'226'15,"-2"-1"80"-15,1-1 74 0,0 2-88 0,2-1-40 16,2 1-34-16,1 0-7 0,0 0-5 16,3 0-8-16,0 0-10 0,4 0-6 15,4 0-12-15,4 1-20 0,3-1-20 16,2 2-17-16,0-2-14 0,4 0 16 15,1 1 0-15,2-1 2 0,-1 0-19 16,-1 0-4-16,-1 0-58 0,-5 0-24 16,1 3 0-16,-4-2 3 0,0 1-11 0,-1-1-1 15,-4 2-1-15,0 0-18 16,-3 0 0-16,-2-2 4 0,-2 2 11 0,-1-1 7 16,-5 1 4-16,0-3 7 0,-3 3 0 15,-2-2 3-15,0-1 12 0,-2 0-3 16,0 0-46-16,-1 0-68 0,-1 0-88 15,1 0-124-15,-1 0-169 0,1 0-155 16,1 0-88-16,0 0 40 0,-6 0 120 16,-1-1 186-16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4:57:13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18185 6372 112 0,'0'0'-36'0,"0"0"-12"16</inkml:trace>
  <inkml:trace contextRef="#ctx0" brushRef="#br0" timeOffset="9368.62">18984 8766 11 0,'-7'-1'84'0,"3"1"39"0,-1-2 31 16,0 2 24-16,1-1 6 0,0-1-6 16,1 2-11-16,1-2-13 0,0 2 0 0,1-1 15 15,-1 1 24-15,2 0 27 16,0 0 24-16,0 1 4 0,0-1-2 0,0 0-19 16,0 0-19-16,1 0-19 0,0 0-11 15,0 0-6-15,0 2-5 0,0-2-23 16,1 0-36-16,-1-2-41 0,1 2-48 15,1 0-43-15,-2 0-25 0,2 0-3 16,2 0 14-16,3 0 20 0,4 0 20 16,5 0 17-16,4 0 6 0,5-1 4 15,3 0-2-15,6 0-4 0,4 0 6 0,7-3 6 16,7 3-1-16,7-2 2 16,7 0 4-16,7-1-4 0,8 1 7 0,4-1-7 15,0 3-3-15,-2 0 9 0,-7 0 9 16,-8 1-1-16,-2 0 15 0,-10 0 12 15,-3 1 5-15,-6 0 2 0,-5 0-1 16,-3 2-5-16,-3 0-14 0,-4 0-17 47,-3 0-12-47,-4 0-7 0,-5 0 2 0,28 5 123 0,-46-6-101 0,-2-2 11 16,-1 0 14-16,0 0 1 0,-1 0 2 15,1 0-3-15,-3 0-1 0,2-2-4 16,1 2-14-16,0 0-55 0,-1 0-66 15,1 0-65-15,-1-1-78 0,1 0-86 16,0 0-93-16,-1 1-110 0,1 0-201 16,-1 0-173-16,1 0-50 0,-2 5 101 15,-3-2 172-15,-2 0 254 0</inkml:trace>
  <inkml:trace contextRef="#ctx0" brushRef="#br0" timeOffset="11303.03">24593 8744 3 0,'-6'0'128'0,"4"-1"69"16,1 1 61-16,-1-1-30 0,0 1-2 15,2 0 28-15,-2 0 30 0,1 0 29 16,1 0 9-16,0 0-11 0,0 0-32 16,0 0-29-16,0 1-26 0,1-1-16 15,1 1-11-15,0-1-4 0,0 0-19 16,-1 0-29-16,0 0-29 0,3 2-24 16,1-2 1-16,3 1 30 0,6 1 37 0,9-1 54 15,9 4 29-15,7-2-2 16,12-1-23-16,5 0-30 0,8-1-39 0,5-1-23 15,4-3-17-15,-1 1-14 0,-2-2-3 16,-5-1 5-16,-6 0 6 0,-9-1 11 16,-9-1 11-16,-9 2-6 0,-5 0-14 15,-8 1-27-15,-4 0-25 0,-5 3-26 16,-3-1-15-16,-4 1-11 0,0 1-2 16,-3 0-3-16,0 0-5 0,-2 0-28 15,1 0-76-15,1 0-126 0,-3 0-177 0,-5 0-258 16,-5 0-405-16,-8 4-204 0,-7 1 52 15,-7 2 190-15,-1-4 295 0,-2-5 398 16</inkml:trace>
  <inkml:trace contextRef="#ctx0" brushRef="#br0" timeOffset="20987.98">18518 6310 29 0,'-4'-3'127'15,"-1"2"36"-15,2-1 11 16,0 1-38-16,1 1-17 0,1-2 8 0,0 1 14 16,0 1 10-16,0-2 12 0,1 2 13 15,0 0 5-15,0 0-17 0,1 0-34 16,0 0-42-16,0 0-36 0,0 0-24 0,2 0-20 15,-1 0-8-15,1 2-4 16,2-1-3-16,1 1 9 0,5-2 15 0,1 2 16 16,3-1 10-16,2 0 2 0,4 2 4 15,1-3 12-15,4 0 12 0,3 0 9 16,1-3 0-16,1 2-11 0,5-1-22 16,4 1-23-16,3 1-20 0,4 0-9 15,2 1-6-15,5 2-1 0,0 1 0 16,1 1 1-16,-2 0-2 0,0 2-2 15,1-1 3-15,-2-1 4 0,1 0 10 0,2-1 19 16,0 1 21-16,2-1 20 0,3-2 20 16,4 0 14-16,0 1-3 0,4-1-12 15,1-1-17-15,0 4-25 0,2-1-13 16,1-1-17-16,-1 0-4 0,3 3 5 16,-2-2 12-16,4 1 13 0,-4-2 14 15,-4 2 13-15,-1-1 12 0,-4-2 3 16,-4 0 4-16,0 0 0 0,-1 0-6 0,-2-2-18 15,1 0-12-15,1 1-17 0,3-1-2 16,-2 0 4-16,-1 1 10 0,-3-1 10 16,-1 0 16-16,-1 0 10 15,-4 0 8-15,-1 2 5 0,-4-1 0 0,1 0-7 16,-3 1-16-16,-2 0-13 0,-1-1-9 16,-3-1-15-16,-1 3-11 0,-2 0-3 15,-4-3-7-15,-3 2-5 0,-6 0 8 16,-3 0 7-16,-6-1 16 0,-2-1 30 15,-4 0 27-15,-3 0 26 0,-1 0 16 0,-1 0 5 16,-1 0-5-16,0 0-14 0,-1 0-42 16,0 0-84-16,0 0-111 0,-2-1-165 15,-2 1-203-15,-3 0-287 0,-2 0-274 16,-5 2-21-16,-1 0 134 0,-3-1 215 16,0-4 301-16</inkml:trace>
  <inkml:trace contextRef="#ctx0" brushRef="#br0" timeOffset="37652.33">22298 5448 63 0,'2'-6'208'0,"0"0"117"16,-1 1 95-16,1-1 31 0,-2 1-3 16,0-1-43-16,-2 1-86 0,1-1-99 0,-2 1-70 15,-1-1-46-15,1 2-7 0,-1 0 13 16,-1-2 19-16,-2 4 24 0,1-2 35 15,1 0 27-15,-1 2 16 0,3 0-4 16,0 1-28-16,-2-1-45 0,2 1-46 16,1 0-39-16,-1-2-26 0,1 2-8 15,-2-1-3-15,0-2 8 0,0 0-7 16,-3 0-9-16,1-3-11 0,-2-1-10 16,1-2-14-16,-3 0-4 0,0 0 1 0,0-2-3 15,-2 0-8-15,0 1-10 16,-2 3-9-16,-2-1-10 0,-3 1-6 0,-1 6-4 15,-4-1 2-15,-4 3 7 0,-7 1 12 16,-1 3 10-16,-8 2-9 0,1 0-24 16,-5 2-24-16,1 0-36 0,0 1-24 15,3-1-3-15,1 0 17 0,0 0 27 16,5-2 28-16,0 2 27 0,0-2 22 16,1 3 17-16,2-4 11 0,0 2 15 15,1-3 11-15,0 0 11 0,0-2 7 0,2-2 2 16,0-1-2-16,1 0 0 0,0-1-1 15,4-1-2-15,3 0 20 0,2 0 24 16,5 0 17-16,1 1 6 0,1 0-1 16,-2-1-23-16,0 0-32 0,-4-2-29 15,-4 2-22-15,-4 0-7 0,-5 1-6 16,-5-3 3-16,-9 2 4 0,-2 1 9 16,-8 1 6-16,-9 0 13 0,-7 1 16 0,-10 0 20 15,-6 1 10-15,-6 0 10 0,-5 0 7 16,-1 2 3-16,-8 0 5 0,-3 0-7 15,0 1-6-15,-3-1-17 0,4 1-13 16,3-1-19-16,1 2-7 0,4-3-7 16,1 2-2-16,2-2 1 0,4 0 1 15,3-2 4-15,4 0-4 0,3-2 0 16,1 0-8-16,2-1-3 0,0 0-4 16,1 1-3-16,1-1 0 0,1 2 3 15,3-4-4-15,1 4 5 0,6-1 6 16,6-1 5-16,6 2 3 0,10 0 3 0,7 1-4 15,10 0-18-15,8 1-30 0,6 0-36 16,5 2-26-16,2-1-15 0,4 2 2 16,1 2 19-16,1 0 28 0,4 3 29 15,0-2 20-15,2 4 17 0,0-3 5 16,4 2-21-16,0-1-79 0,2 2-113 16,0-1-140-16,3 3-238 0,1-1-217 15,4 2-61-15,4-3 81 0,2-2 153 16,6-5 240-16</inkml:trace>
  <inkml:trace contextRef="#ctx0" brushRef="#br0" timeOffset="38002.58">19128 4657 141 0,'4'-1'629'0,"-2"1"271"0,5 1 180 16,-4 1 125-16,-1-2-521 0,0 1-287 15,-2 0-187-15,0 1-121 0,2-1-98 16,-2 0-73-16,2 1-39 0,0 6-8 15,1 1 31-15,3 4 45 0,-1 5 38 16,1 2 17-16,0 1 8 0,-2 2 4 16,1 0 6-16,-1-2 6 0,1 0 3 15,-2-2-29-15,2 0-91 0,-2-3-126 0,-2-1-159 16,-1 0-243-16,-1-4-269 16,-3 1-9-16,-2-6 109 0,-2-2 172 0,-2-5 254 15</inkml:trace>
  <inkml:trace contextRef="#ctx0" brushRef="#br0" timeOffset="38236.25">19114 4409 196 0,'-2'-18'757'0,"2"5"324"0,0 17 216 15,2-2 159-15,-1-2-618 0,-1 0-327 16,1 1-216-16,-1-1-123 0,1 0-93 15,0 0-82-15,0 0-68 0,0 0-39 16,-1 1-23-16,0-1-37 0,0 0-71 16,1 0-94-16,1 2-108 0,0 2-105 0,3 5-133 15,1 1-88-15,3 4-102 16,1 2 55-16,1 0 128 0,2 1 205 0,0-1 203 16</inkml:trace>
  <inkml:trace contextRef="#ctx0" brushRef="#br0" timeOffset="38638.55">19348 4748 28 0,'-2'11'352'0,"1"-3"149"0,1 1 85 15,0-4 85-15,0 0-284 0,0-2-145 16,1 1-50-16,1 1-10 0,-1 0-19 16,0-1-28-16,1 3-17 0,0-1-12 15,-2 0-4-15,5-1-2 0,-3 0 3 16,0 0 5-16,1-2 1 0,-1 0 5 15,1-2 3-15,-1 1 7 0,0-1 14 0,1-1 17 16,0 0 32-16,1-1 29 0,2-2 21 16,2-2-5-16,1-1-19 0,5-2-28 15,-1-4-39-15,4-1-31 0,-3-2-11 16,0 3-12-16,-2 2-16 0,-4 1-20 16,4 0-30 30,-9 8-65-46,6 7-568 0,-6-3 520 0,0 1 20 0,1 3 17 16,0 0 14-16,2 3 20 0,0-2 8 16,-1 4 8-16,1-1-17 0,1 0-54 0,2-1-68 15,-2 4-97-15,1-3-118 0,1 0-102 16,2 1-121-16,0-4-111 0,3 3-126 16,0-5 9-16,4-2 100 0,-1-1 182 15,2-2 194-15</inkml:trace>
  <inkml:trace contextRef="#ctx0" brushRef="#br0" timeOffset="39003.81">20074 4678 55 0,'4'-9'399'0,"-3"1"183"0,1 3 174 16,-2 0 164-16,-2 0-297 0,0 0-136 0,-2 2-86 15,-2 0-87-15,-3 0-92 0,-2 0-62 16,-1 1-33-16,-5 2-17 0,-2 0-19 16,-1 3-16-16,-2 2-17 0,2 1-21 15,1 2-18-15,0 2-16 0,-1 3-5 16,3 1-8-16,-2 2-3 0,4 2-5 16,0 1-5-16,4 1-4 0,3-2 4 15,0 1 7-15,5 0 12 0,1 0 5 16,3-2 9-16,2 0 10 0,4 1 9 15,0-1 3-15,4-3-23 0,2-1-35 0,4-1-54 16,1-2-65-16,0-3-77 0,4 0-57 16,-2-3-55-16,0-2-40 0,3-2-68 15,0-2-64-15,2-2-37 0,1-3-37 16,0 1-12-16,0-5 75 0,-3-1 128 16,0-1 125-16</inkml:trace>
  <inkml:trace contextRef="#ctx0" brushRef="#br0" timeOffset="39421.6">20216 4836 120 0,'13'-16'309'16,"-3"3"156"-16,-3 1 95 0,0 2 17 15,-3-1-23-15,-1 4-59 0,-1 1-41 16,-1 2-27-16,1 0-26 0,-2 2-38 16,0 1-56-16,0 1-75 0,0 0-87 15,0 1-89-15,1 1-95 0,-1-2-83 0,1 1-24 16,-1 4 6-16,1 2 32 0,1 1 50 16,-1 4 57-16,2 3 24 0,0 0 11 15,1 3 7-15,1-2 4 0,-1 1 2 16,2 0 0-16,0-3-1 0,-1 1-4 15,2 0-4-15,-2-5 3 0,0-2-4 16,-1-1 3-16,-1-3 13 0,-2-2 24 16,1-2 37-16,0 0 8 0,0-2 0 0,3-2-7 15,0-4-23-15,0-3-38 16,2-4-10-16,-1-1-2 0,2-3-10 0,-2-4-7 16,2 3 5-16,-1-1 27 0,0 0 27 15,0 3 25-15,-2 3 27 0,-1 2 10 16,-1 4-18-16,-1 3-24 0,-1 2-37 15,1 2-48-15,-1 1-48 0,0 1-52 16,-1 0-44-16,1 1-25 0,1 1 20 16,3-2 36-16,1 2 41 0,3 3 42 15,6-1 34-15,-3 1 8 0,4-1-2 16,-1 1-5-16,1-1-28 0,0 0-66 0,1 1-91 16,-2-3-102-16,1 1-142 0,-2-1-139 15,0 0-165-15,0-1-184 0,-3 1-112 16,1-2 77-16,-1-2 172 0,-4-2 239 15,-1-1 258-15</inkml:trace>
  <inkml:trace contextRef="#ctx0" brushRef="#br0" timeOffset="39604.24">20926 4913 302 0,'9'10'858'0,"-3"-5"212"16,-5 6 102-16,-1-5-27 0,1-2-766 16,0-1-477-16,0-1-326 0,-1-2-440 15,0 5-124-15,-2 1 9 0,-4 0 151 0,0-5 268 16</inkml:trace>
  <inkml:trace contextRef="#ctx0" brushRef="#br0" timeOffset="47639.02">13972 11041 20 0,'-3'0'131'0,"-1"-2"69"15,2 0 23-15,1 2 6 0,-1-2-9 0,1 2 7 16,0 0 5-16,0-1 11 0,1 1 12 16,-1 0 6-16,1 0 0 0,-1-2-8 15,1 2-8-15,1-1-14 0,0 1-20 16,1-1-32-16,1 1-62 0,-3 0-73 16,2-2-78-16,0 2-65 0,2 0-22 15,3 2 19-15,5-2 28 0,7 1 41 16,8 0 33-16,5-1 7 0,7 0 3 15,2 2 8-15,8-1 16 0,6 1 25 16,5-2 22-16,7 0 26 0,7 0 12 0,7 2-4 16,5-2-9-16,2 0-5 15,-3 0-17-15,-2 2 5 0,-5 0 10 0,-5-2 15 16,-4 1 12-16,-4-1 7 0,-3 2-2 16,-4-2-11-16,-3 1-14 0,-4-1-14 15,-6 0-3-15,-3 0-6 0,-3 0-2 16,-5-1-4-16,-5 1-1 0,-3-2-9 15,-6 1-6-15,-3 1-14 0,-3 0-12 16,-4-2-11-16,-4 2-5 0,-2 0-2 16,-2 0 3-16,-1 0 1 0,-1 0-4 0,0 0-26 15,0 0-60-15,-1 0-83 0,1 0-115 16,-2 0-143-16,-1-1-190 0,1 1-211 16,-3 3-163-16,-5 0 37 0,-3-1 150 15,-8 1 232-15,-5-3 262 0</inkml:trace>
  <inkml:trace contextRef="#ctx0" brushRef="#br0" timeOffset="54470.62">10558 13085 144 0,'-2'-1'391'15,"-5"-3"157"-15,4 2 141 0,-1 0-10 16,3-1-119-16,0 2-37 0,1 0-23 16,0-1-27-16,1 1-49 0,-1-1-70 15,1 2-67-15,1 0-59 0,0 0-51 16,-1 2-43-16,-1-2-38 0,2 0-37 15,0 0-25-15,0 0-14 0,2 0 8 0,4 0 46 16,7 0 60-16,6-2 63 0,8 0 35 16,5-2 11-16,5-1-4 0,3 3-16 15,0-4-40-15,5 2-24 0,-2 1-9 16,2 0-141-16,0-1-9 0,3-1 0 16,-3 0 0-16,0 1 0 0,-1 0 0 15,-3 1 0-15,-2 0 0 0,-4 3 0 16,-7 0 0-16,-3-1 0 0,-4 1 0 15,-9 1 0-15,-1 1 0 0,-6-1 0 16,-1 1 0-16,-3-2 0 0,1 0 0 16,-4 1 0-16,0-1 0 0,0 0 0 15,0 0 0-15,-2-1 0 0,-1 1 0 16,2 0 0-16,-1 0 0 0,0-2 0 0,-2 1 0 16,-1-1 0-16,-2 0 0 0,-3-3 0 15,-1 3 0-15,-6-1 0 0,-1 1 0 16,-4 1 0-16,-1 0 0 0,-4 1-466 15,-6-2-153-15,-1 2-107 0,-5 0-88 16,-3 0-141-16,-3 2-149 0,1-1-10 16,1 2 153-16,1 1 212 0,5-3 271 0,1 1 276 15</inkml:trace>
  <inkml:trace contextRef="#ctx0" brushRef="#br0" timeOffset="55354.31">5864 12958 118 0,'-6'-5'227'0,"2"2"72"16,-2 0 24-16,0 2-71 0,-3 0-54 16,0 0 11-16,-1 0 29 0,-2-1 28 15,2 1 39-15,-2 0 35 0,1 1 12 16,3 0-4-16,2-2 2 0,1 2-8 0,3-1-19 15,2 1-34-15,0-2-52 0,0 2-57 16,1 0-50-16,1 0-41 0,1 0-33 16,-2 0-30-16,2 0-5 0,3 0 24 15,3 2 37-15,5-1 44 0,8 1 38 16,7 0 36-16,7 1 3 0,9 0-14 16,8-1-22-16,2 1-8 0,5-2-16 15,4 2-7-15,4-1 29 0,6-2 19 0,2-2 4 16,3-1-14-16,2 0-18 15,-7 0-47-15,-1 2-26 0,-5-1-83 16,-8 1 0-16,-4-1 0 0,-9 2 0 0,-2 2 0 16,-9 0 0-16,-4-1 0 15,-3 0 0-15,-7 2 0 0,-3 0 0 0,-4-1 0 16,-6 1 0-16,-2-2 0 0,-4 1 0 16,-1-1 0-16,-2-1 0 0,0 0 0 15,0 0 0-15,-1 0 0 0,0 0 0 16,1 0 0-16,-2 0 0 0,2 0 0 15,-1 0 0-15,-2-1 0 0,1 1 0 16,0 0-395-16,-6-2-475 0,-3 1-348 16,-6 1-264-16,-3 1 30 0,-4 2 211 15,0-1 338-15,-4-4 414 0</inkml:trace>
  <inkml:trace contextRef="#ctx0" brushRef="#br0" timeOffset="57588.23">5749 14036 209 0,'0'5'371'0,"0"-2"80"0,2-2 77 16,2 0-161-16,1 0-87 0,2-1-43 16,4 0 6-16,3-1-4 0,4 0-21 15,3-1-22-15,7-2-39 0,5-2-44 16,5 0-52-16,2-3-38 0,-1 3-29 16,0 0-18-16,1 0 8 0,-5 1 4 15,-2 0 10-15,-1 4 3 0,-5-2 9 16,-2 1-5-16,-6 1 3 0,-4 1-52 0,-3 1-109 15,-5 1-170-15,-5 1-141 0,-3 1-149 16,-5 0-62-16,-4 4 80 0,-8-1 166 16,-2-1 152-16</inkml:trace>
  <inkml:trace contextRef="#ctx0" brushRef="#br0" timeOffset="57773.36">5989 14080 1 0,'-16'3'263'0,"7"-2"201"15,5-1 186-15,2-1 192 0,2-2-142 16,4 0-64-16,-1-2-82 0,4-1-83 15,2-1-103-15,3 0-65 0,4-2-48 0,4 0-42 16,5-3-49-16,5 4-42 16,3-4-50-16,2 3-38 0,1 0-48 0,0 4-118 15,0 0-223-15,0 5-389 0,-5 3-368 16,-4 3-97-16,-6 0 106 0,-11 2 252 16,-7-2 386-16</inkml:trace>
  <inkml:trace contextRef="#ctx0" brushRef="#br0" timeOffset="59020.75">12958 14118 1031 0,'-2'0'313'0,"2"1"13"0,0-1 6 0,0 2-10 16,1-2-30-16,0 0-41 0,1 0-41 16,0 0-37-16,1 0-18 0,-1 0 15 15,5 0 29-15,2 0 30 0,4 0 23 16,7 1 11-16,3-1-21 0,8-1-41 15,8-1-38-15,6-1-31 0,9-1-27 16,6-1-23-16,9 0-22 0,9-1-14 16,2-1-14-16,7 1-13 0,6 0-8 0,4 0-6 15,7 1-5-15,1 3-1 16,2 0-6-16,1 2 3 0,2 2 7 0,3-2 1 16,6 1 5-16,1 2 5 0,-1 1-4 15,-1-1-4-15,-5 0-6 0,1 2-2 16,-2 1-3-16,1-4-8 0,-4 0-13 15,-5 1-20-15,-9-2-14 0,-8 2-10 16,-8-1 6-16,-9 1 14 0,-7-3 21 16,-5 2 15-16,-7-2 11 0,-6 0 10 15,-5-2 10-15,-7 2 26 0,-6-2 37 0,-2 1 39 16,-3-1 32-16,-4 1 15 0,0-1-5 16,-4-1-23-16,-1 2-25 0,-3-1-17 15,-4 1-3-15,0 0-6 0,-3 1 4 16,-1 0-9-16,-2 0-9 0,0 0-15 15,-2 0-12-15,1 0-11 0,-1 0-11 16,2 0-6-16,-1 0-12 0,-1 0-9 0,2 0-4 16,-1 0-1-16,1 0-4 0,-2 0-3 15,2 0-49-15,-2 0-92 0,-1 0-123 16,-3 0-179-16,-4 0-209 0,-5 0-333 16,-3 2-169-16,-4 1 45 0,-2 0 188 15,-2-6 250-15,-1-2 356 0</inkml:trace>
  <inkml:trace contextRef="#ctx0" brushRef="#br0" timeOffset="69488.7">14727 15013 6 0,'-7'0'92'0,"2"0"44"16,0 0 32-16,-1 0 29 0,2 0 14 15,0 0 7-15,0-1 7 0,3 1 13 0,-3 0 11 16,2-1 13-16,-1 1 11 0,3-1-11 16,-2 1-19-16,1 0-30 0,1 0-28 15,0 0-24-15,1 0-17 0,1 0-14 16,-2 0-13-16,2 0-15 0,-1 0-17 16,1-1-25-16,0 1-25 0,0 0-26 15,-1 0-11-15,3 0-2 0,2 0 8 16,4-1 21-16,3 1 16 0,4-1 7 0,5-1 2 15,4 1-13-15,4-1-6 16,3 0-7-16,3-1-5 0,4 2-1 0,0-1 3 16,6-1 8-16,0 3 10 0,7-3 5 15,4 1 0-15,4-3 8 0,5 1-3 16,5-1-3-16,3 1-3 0,3-2-1 16,1 2-3-16,-2 0-4 0,1-2 2 15,-1 3 4-15,-1 1-3 0,0-1 2 16,-2 3-5-16,1 0-6 0,-4 0-8 15,-3 3-2-15,-3-3-10 0,-3 3 0 16,-3-1 0-16,-4-1 3 0,-5 2 9 0,-1-1 8 16,-4-1 3-16,0 0 9 0,-3 1 1 15,0-2-9-15,0 3 7 0,-1-2-3 16,-1-1-13-16,0 3-10 0,-4 0-4 16,-1-1-8-16,-1 0-4 0,-2 0 11 15,-1-1 0-15,1 1-6 0,-3 0-9 16,0-1-6-16,-1 0-4 0,-2 1 2 15,2 1 16-15,0-3 10 0,1 2 9 0,0 0 11 16,-1-1 10-16,0-1 8 16,-2 0 12-16,1 0 10 0,-4 2 9 15,0-2 11 17,-1 0 1-32,-1 0 0 0,44-2 337 0,-60 2-364 15,-3 0 6-15,0 0 14 0,-1 0 6 16,0 0 6-16,0-1-2 0,0 1-3 15,0 0-9-15,-1 0-12 0,1 0-16 16,-1 0-15-16,1 0-18 0,0 0-26 0,0 0-91 16,-2 0-145-16,1 0-202 0,-2-2-285 15,-2 1-490-15,-3 1-132 0,0 1 96 16,-2 1 226-16,5-6 322 0,8-2 431 16</inkml:trace>
  <inkml:trace contextRef="#ctx0" brushRef="#br0" timeOffset="70906.73">22258 15094 102 0,'-4'0'200'15,"-1"0"73"-15,4-1 8 0,-1-1 7 0,1 2 7 16,0 0 12-16,1 0 2 15,0 0-9-15,0 2-24 0,0-1-25 0,1-1-20 16,-1 1-8-16,1-2-7 0,1 1 2 16,-2 0-5-16,5 0-19 0,-3-1-34 15,1 1-35-15,5 0-23 0,5 0-23 16,10-2-12-16,10 2 2 0,13-1-8 16,11-2-24-16,10 1-16 0,5-1-16 0,4 0 0 15,0 1-1-15,-2-1 1 0,-3 1-2 16,-8-1 7-16,-6 2 3 15,-7-1 7-15,-5-1 3 0,-6 2-2 0,-9 1-7 16,-5 0-22-16,-9 0-5 0,-6 0 23 16,-5 0 33-16,-5 0 35 0,-3 0 21 15,-6 0-3-15,-3 0-27 0,-10 0-37 16,-8 1-34-16,-3 1-8 0,-5-1 5 16,0 2 10-16,-2-1 3 0,-1-2 12 15,-1 1-5-15,4-1 0 0,1 3 4 16,9-1 5-16,7-2-7 0,6 0-14 15,6 2-14-15,3-2-31 0,4 0-24 16,2 0-12-16,0 0-15 0,2 0-4 0,-1 0 12 16,3 0 21-16,1 0 34 0,6 0 41 15,5 0 31-15,9 0 20 0,4 0 0 16,5-2-20-16,2 0-115 0,0 1-153 16,0-1-208-16,1 2-294 0,-1 2-251 46,1 1 15-46,1-3 144 0</inkml:trace>
  <inkml:trace contextRef="#ctx0" brushRef="#br0" timeOffset="71372.08">24055 15018 237 0,'-11'-2'425'15,"3"-3"128"-15,3 3 115 0,2 1-142 16,1 0-74-16,1-1-14 0,1 2 14 16,1-1 0-16,1 1-39 0,-1 0-78 15,3 0-92-15,1 0-80 0,2 0-13 16,4 0 23-16,11 1 34 0,8 1 28 16,12-1 16-16,11 0-34 0,11 1-59 0,10 3-42 15,7-3-37-15,2 3-35 0,-3 1-27 16,-3-3-9-16,-11 1-9 0,-7-3-3 15,-9 2-15-15,-7 0-102 0,-8-3-186 16,-5-2-345-16,-6 2-549 0,-7-2-173 16,-5 0 76-16,-10-2 224 0,-12-6 374 15,-12-5 457-15</inkml:trace>
  <inkml:trace contextRef="#ctx0" brushRef="#br0" timeOffset="79889.64">18090 6447 58 0,'0'-3'213'16,"0"1"63"-16,-1 2 37 0,1 0-97 15,0 0-70-15,1 0-44 0,0 0-2 0,0 0 19 16,2 0 2-16,0 0-1 0,1-1-5 15,1 1-4-15,-1-1-10 0,1 0 0 16,0 0-2-16,0-1 0 0,-1 1-4 16,0 1-7-16,1 0-10 0,1 0-14 15,-1 0-17-15,6 0-14 0,-4 0-9 16,5 1-2-16,3 1 3 0,0-1 6 16,5-1 4-16,2 1 6 0,1-1-1 0,3 0-4 15,2 0-1-15,-1 0-7 16,1 1 4-16,2-1 9 0,-1 0 7 0,1 0 8 15,0-1 2-15,0 1-3 0,0-2-8 16,1 2-3-16,1-2-3 0,1 2-4 16,0-1 1-16,3 1 9 0,0 0 6 15,4-1 5-15,0 1-2 0,1 0-4 16,4 0-12-16,0 0-14 0,2 0-2 16,3 0-6-16,1 0-2 0,1 0 4 0,1-2 6 15,6 1-6-15,0-2 7 0,5 2-3 16,3-2 6-16,4 1 1 0,2-2-1 15,3 1-5-15,1-1 2 0,1 3-12 16,-1-3-10-16,1 1-4 0,-2-1-3 16,3 2-5-16,-2 0-2 0,1-1-2 15,0 3-3-15,-3-1 0 0,0-1 4 16,-4 1 4-16,-1-1-2 0,0 2 1 0,-2 0 1 16,-1-1 2-16,1 0 8 0,-1-1 15 15,1 1 7-15,-1 1 5 0,0-2-6 16,-3 1-7-16,-1 1-10 0,-2 0-1 15,-2 0-3-15,-4 0 3 0,-2 0 5 16,-5 1 13-16,-3-1 20 0,-5 0 29 16,-5 2 25-16,-5-2 19 0,-3 0 15 15,-5 0 4-15,-7 0 0 0,0 0-4 16,-5 0-1-16,-3 0-4 0,0 0-8 16,-1 0-8-16,-2 0-10 0,-1 0-15 0,-2 0-8 15,2 0-8-15,-2 0-7 0,0 0-6 16,-1 0-5-16,0 0-5 0,-1 0-2 15,0 0-1-15,1 0-2 0,-2 0-7 16,2 0-3-16,-1 0-10 0,1 0-10 16,0 0-6-16,0 0-7 0,-1 0-4 15,1 0-6-15,-1 0-44 0,0 0-78 16,1 0-110-16,-2-2-188 0,-1 4-294 0,3-2-387 16,-10 0-71-16,-1-2 95 0,-4-1 219 15,-5-4 322-15</inkml:trace>
  <inkml:trace contextRef="#ctx0" brushRef="#br0" timeOffset="83342.25">14916 15999 42 0,'-5'0'166'0,"2"0"73"0,0 0 39 15,0 0-13-15,2 0 9 0,1 0 11 16,0 0 10-16,0 0 0 0,0 0-20 16,0 0-32-16,0 0-33 0,-1 0-17 15,1 0-4-15,0 0 13 0,0 2 15 16,0-2 9-16,0 0-5 0,0 0-16 0,1 0-21 16,-1 1-33-16,1-1-35 15,1 2-35-15,-1-2-36 0,-1 0-30 0,0 0-24 16,3 0-17-16,-2 0-11 0,0 0 2 15,2 0 20-15,2 0 35 0,4 1 37 16,6 0 46-16,6 1 24 0,8-1 3 16,8 1-21-16,7-2-28 0,7 0-33 0,6-2-24 15,7 1-11-15,7-1-3 0,8 0 3 16,5-1 2-16,4 0 17 0,3-2 12 16,2 2 4-16,-1-3 4 0,0 1 19 15,0 1 7-15,-1 0 11 0,-2-1 15 16,-3 1 16-16,-6 1-14 0,-7 0-12 15,-5 2-10-15,-3-2-4 0,-5 1-2 0,-3 1 18 16,-5-1 14-16,-5-1-2 16,-4 2 0-16,-3-2-11 0,-4 0-1 0,-3 2 9 15,-5-1-1-15,-2 1-12 0,-9-1-13 16,-1 2-24-16,-6 0-18 0,1-1 4 16,-6 1 19-16,-1 0 16 0,-2 0 15 15,0 0 9-15,0 0-6 0,-2 1-72 16,0-1-22-16,0 0 0 0,0 0 0 15,0 0 0-15,0 0 0 0,-1 0 0 16,0 0 0-16,1 0 0 0,0 0 0 16,0 0 0-16,0 0 0 0,0 0 0 15,-1 0 0-15,1 0 0 0,0 0 0 16,0 0 0-16,0 0 0 0,0 0 0 16,0 0 0-16,-1 0 0 0,1 0 0 0,0 0 0 15,0 0 0-15,-1 0 0 0,1 0 0 16,0 0 0-16,0 0 0 0,0 0 0 15,-1 0 0-15,1 0 0 0,0 0 0 16,0 0 0-16,0 0 0 0,0 0-45 16,0 0-99-16,0 0-1 0,0-1 8 15,0 1 10-15,0 0 13 0,0 0 8 16,0 0 15-16,0 0 6 0,0 0 7 0,0 0 7 16,0 0 8-16,0 0 4 15,0 0 3-15,0 0 3 0,0 0 1 0,0 0 3 16,0 0-1-16,0 0 3 0,0 1 2 15,0-1 0-15,0 0 4 0,0 0 7 16,0 0 3-16,0 0 5 0,0 0 2 16,0 0 4-16,0 0-1 0,0 0 0 0,0 0-17 47,0 0 12-47,0 0-411 0,0 0 335 15,-2 0-3-15,2 0-9 0,0-1-12 16,0 1-13-16,-1-1-21 0,1 1-28 15,0-2-34-15,0 1-30 0,-1 1-19 0,1 0-4 16,-1 1-2-16,-1-2-37 0,1-1-72 16,0 1-60-16,-2-4-75 0,3 5-70 15,-2-5 63-15,0 0 123 0,-2 1 128 16</inkml:trace>
  <inkml:trace contextRef="#ctx0" brushRef="#br0" timeOffset="85639.9">23694 16070 70 0,'-3'-2'148'15,"0"1"34"-15,2-1-17 0,0 0-26 0,-1 1-38 16,2 1-41-16,-1 0-42 0,1 0-56 16,0 0-72-16,0 0-65 0,0 0-26 0,-5 1 11 15,1 1 47-15</inkml:trace>
  <inkml:trace contextRef="#ctx0" brushRef="#br0" timeOffset="86041.18">23532 16062 24 0,'-3'0'193'16,"2"1"108"-16,1-1 102 0,0 2-3 16,0-2-4-16,0 0-18 0,0 1-14 15,-2-1-9-15,2 1-20 0,0 0-19 16,0-1-18-16,0 0-22 0,0 2-14 0,0-1-27 15,2-1-29-15,0 2-33 16,0-2-45-16,0 0-41 0,2 0-19 0,3 1 38 16,6 2 74-16,8 0 87 0,12 1 64 15,9 1 18-15,13-1-40 0,8-2-77 16,5-2-69-16,4 1-27 0,5-1 0 16,-2 0 11-16,-2-1 1 0,-4 1-8 15,-9 1-32-15,-10 1-33 0,-10-1-32 16,-10 2-21-16,-10-3-17 0,-5 3-12 15,-6-2-9-15,-5-1-8 0,-1 2 1 16,-1-1 5-16,-2-1 13 0,-2 2 5 0,-1-2 0 16,2 0 3-16,-1 0-8 0,-1 0 11 15,-1 0 11-15,0 0 9 16,-3 0 6-16,-3-2-51 0,0 2-75 16,-4-1-72-16,1-1-78 0,0 2-107 0,1-2-96 15,0 0-167-15,-1 0-235 0,-5 0-380 16,0 2-44-16,0-5 126 0,0 2 254 15,1-4 324-15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4:59:01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4741 7799 66 0,'0'-2'434'16,"0"-1"217"-16,1 2 168 0,1-2 152 15,-1 1-327-15,2 0-137 0,-1 2-109 16,-2-1-72-16,2-1-64 0,2 1-66 16,2 0-47-16,2-1-30 0,5-2-26 15,3 3-8-15,7-3 5 0,4 1 12 16,10-3 13-16,6 2 10 0,7 0 3 15,3-2-3-15,7 1-16 0,2-1-20 16,2-1-10-16,1 3-8 0,-1 0-7 0,-3 1-1 16,-5-2 4-16,-3 3-3 0,-3 0 0 15,-7 0-9-15,-6 2 0 0,-5-1 0 16,-2 1 2-16,-7-1-5 0,-3 1-5 16,-5-1-8-16,-3 1-10 0,-4 0-8 15,-3 0 1-15,-2 0 8 0,-1 0 12 16,-2 0 15-16,0 0 39 0,-1 0 35 15,-1 0 24-15,0 0 2 0,-5-1-141 16,-3 0-16-16,-7-2-11 0,-5 0-191 16,-8 1-66-16,-3 0-23 0,-3 1 31 0,-5-1 17 15,1 2-2-15,-2 0 0 0,1 2 5 16,0 0 4-16,-2 1 15 0,1 1 30 16,0 1 29-16,0 0 23 0,0 3 20 15,2-2 19-15,2 2 22 0,3-2 23 16,1-1 21-16,6-1 21 0,1 0 14 15,3-1 4-15,4-1 0 0,-1 0 1 16,0 0 0-16,4-1 5 0,2 2 20 16,2-1 29-16,2-2 34 0,4 1 25 15,3-1 17-15,0 0-1 0,3 0-11 0,1 0-5 16,1 0 15-16,2 0 14 0,-1 0-8 16,1 0-30-16,4 0-14 0,5 0-2 15,6 0 7-15,11 0 27 0,10-3 43 16,6 0 6-16,9-1-20 0,6 0-35 15,1-2-23-15,5 0-15 0,-3 0-1 16,-4-1 8-16,-4 1 10 0,-7 0 15 16,-8 1 18-16,-8 1 19 0,-5 0-91 15,-5 0-62-15,-6 2 0 0,-5 1 0 16,-2-1 0-16,-4 2 0 0,0-1 0 16,-2 1 0-16,-2 0 0 0,-1-1 0 15,-1 1 0-15,-1 0 0 0,1 0 0 16,-2 0 0-16,1 0 0 0,0 0-92 0,-4 0-792 15,-1 2-495-15,-4 0-215 0,-7 2 73 16,-3 1 238-16,-6-2 372 0,-7-3 489 16</inkml:trace>
  <inkml:trace contextRef="#ctx0" brushRef="#br0" timeOffset="9986.34">16293 7699 15 0,'-1'3'240'0,"0"-2"137"16,1 1 94-16,0-1 25 0,0-1-95 0,1 1-92 15,0-1-51-15,-1 1-22 0,0-1-31 16,0 1-36-16,1-1-37 0,0 0-42 16,0 0-32-16,1 0-19 0,1 0 14 15,1 0 30-15,4 1 40 0,3-1 42 16,5 1 21-16,4 1 2 0,7-2-20 16,5 2-12-16,8-2-24 0,9 0-20 15,7 0-11-15,7 0-5 0,6-2-20 0,7 2 8 16,5-3 1-16,4 1-1 15,3 0-6-15,0 0-1 0,-1 0-27 0,-4-1-11 16,0 0-6-16,-6 1-11 0,-3 0-11 16,-9-1-3-16,-6 0 2 0,-7 2-4 15,-9-1-4-15,-5 2 4 0,-6-1-1 16,-7 1-7-16,-6 0-4 0,-6 0 10 16,-6 0 16-16,-1 0 21 0,-3 0 30 15,-2 1 34-15,-1-1 18 0,0 0 10 16,-1 0-4-16,0 0-15 0,-1 0-28 15,1 0-25-15,0 0-20 0,1 2-14 0,-1-2-17 16,1 0-12-16,0 0-18 16,0 0-75-16,0 0-107 0,0 0-157 0,0 0-200 15,0 0-320-15,0 0-244 0,2 3-14 16,3 2 145-16,1-1 231 0,1-1 329 16</inkml:trace>
  <inkml:trace contextRef="#ctx0" brushRef="#br0" timeOffset="10700.34">18484 7736 265 0,'-4'-1'501'0,"0"-2"136"15,1 0 89-15,1 0-161 16,0 2-223-16,0 0-99 0,0-1-14 0,1 2 18 16,-2-1 10-16,2-1-5 0,-1 1-18 15,-1 1-42-15,2 0-28 0,-1 0-9 16,1 0 5-16,0 0 16 0,1 0 9 15,0 0-9-15,0 0-20 0,1 0-30 16,0 0-40-16,1 0-38 0,-1 0-35 16,2 0-39-16,1 0-17 0,6 0 12 15,6 0 23-15,10-3 30 0,12 1 29 0,10 2 18 16,12-2-8-16,5 1-23 0,9 0-2 16,4 0 2-16,0 1 11 0,0 0 3 15,-6 1 21-15,-3-1 0 0,-7 1 1 16,-5-1-1-16,-5 1-9 0,-4-1-2 15,-7 2-8-15,-5-2-8 0,-4 0-6 16,18-2 36 15,-33 2-38-31,10 0 777 0,-29 0-588 16,0 0-194-16,-2 0-33 16,4 0 0-16,-2-1 0 0,0 1 0 0,1 0 0 15,0-1 0-15,-1 1 0 0,1-1-68 16,-1 1-421-16,-1 0-219 0,-3-2-230 15,-1 1-363-15,-2 1-90 0,-4 2 118 16,-2-1 255-16,0-2 324 0,1-4 416 16</inkml:trace>
  <inkml:trace contextRef="#ctx0" brushRef="#br0" timeOffset="61672">14186 13527 116 0,'-1'0'217'0,"-1"-2"87"0,0 2 35 16,2-1 17-16,0 1 20 0,0-2 11 16,0 2-11-16,0 0-31 0,-1 0-38 15,1 0-26-15,0 0-14 0,0-1-17 16,0 1-20-16,0-2-26 0,1 2-27 0,-1 0-23 16,0 0-17-16,2-1-9 15,-2 1-9-15,1-2-12 0,-1 1-13 0,1 0-13 16,-1 1-13-16,1-2-13 0,-1-1-9 15,2 2-11-15,-2-1-10 0,0 1-6 16,1-1-8-16,0 2-6 0,-1 0-6 16,0-1-6-16,0 1-5 0,0 0-1 15,0 0 2-15,0 0-1 0,0 0-1 16,0 0 4-16,0 0-2 0,0 0 0 16,0 0-2-16,0 0 0 0,0 0-4 0,0 1-5 15,-1-1-6-15,0 0-9 0,1 0-6 16,0 0-8-16,0 0-5 0,0 0 3 15,0 0 3-15,0 2 5 0,0-2 11 16,0 0 10-16,0 0 10 0,0 0 9 16,0 0 7-16,0 0 5 0,0 0 1 15,0 0 0-15,0 0 3 0,0 0 3 16,0 0-6-16,0 0 1 0,0 0-2 0,0 0-4 16,0 0-3-16,0 0-2 0,0 0-2 15,0 0-3-15,0 0-2 0,0 0 1 16,0 0-1-16,0 0 2 0,0 0 2 15,0 0 9-15,0 0 1 0,0 0 7 16,0 0 1-16,0 0 7 0,0 0 5 16,0 0 5-16,0 0 7 0,0-2 6 15,0 2 6-15,0 0 7 0,0 0 1 16,0 0 3-16,0 0 5 0,0 0-6 16,0 0-8-16,0 0-6 0,0 0-9 0,0 0-14 15,0 0-8-15,0 0-8 0,1 0-9 16,-1 0-5-16,0 0-3 0,0 0-1 15,0 0-4-15,0 0 5 0,0 0-4 16,0 0 1-16,0 0 2 0,0 0 2 16,0 0 3-16,0 0 0 0,0 0 3 15,0 0-1-15,0 0 0 0,0 0-2 16,0 0-4-16,0 0 1 0,0 0-4 0,0 0 4 16,0 0 2-16,0 0 0 0,0 0 6 15,0 0 2-15,0 0 2 0,0 0 6 16,0 0-2-16,0 0 5 0,0 0-2 15,0 0 2-15,0 0-1 0,0 0 1 16,0 0 1-16,0 0 0 0,0 0 3 16,0 0 0-16,0 0 3 0,0 0 0 15,0 0 4-15,0 0-1 0,-1 0 2 16,1 0 0-16,0 0-2 0,0 0-1 16,0 0-9-16,0 0-5 0,0 0-6 0,0 0-5 15,0 0-1-15,0 0 0 0,0 0-2 16,0 0 2-16,0 0 3 0,0 0-2 15,0 0 7-15,0 0 2 0,0 0 6 16,0 0 2-16,0 0 9 0,0 0 1 16,-2 0 3-16,2 0-5 0,0 0-1 15,0 0-3-15,0 0-3 0,0 0-6 16,0 0 0-16,0 0-3 0,0 0-4 0,0 0-2 16,0 0-3-16,0 0-1 15,0 0 1-15,0 0-2 0,0 0-2 0,0 0 0 16,0 0 0-16,0 0-3 0,0 0-4 15,0 0-1-15,0 0-2 0,0 0-3 16,0 0 2-16,0 2 2 0,-1-2 4 16,1 0 3-16,0 0 6 0,0 0 1 0,0 0 4 15,0 0 0-15,0 0 3 0,0 0 1 16,0 0 1-16,0 0 0 0,0 0 1 16,0 0-3-16,0 0-2 0,0 0 0 15,0 0 1-15,0 0 4 0,0 0 4 16,0 0 6-16,0 0 11 0,1 0 6 15,-1 0 6-15,0 0 5 0,0 0-1 16,0 0-6-16,0 0-9 0,0 0-10 16,0 0-12-16,0 0-11 0,0 0-9 15,2 0-2-15,-2 0-4 0,0 0 2 0,0 0 2 16,0 0 6-16,0 0 6 0,0 0 7 16,0 0 4-16,0 0 6 0,0 0 2 15,0 0 5-15,0 0 1 0,0 0 3 16,0-2 0-16,1 2-4 0,-1 0 3 15,1 0-6-15,-1 0-1 0,0 0-3 16,1 0-6-16,-1 0-6 0,1-1-8 16,0 0-9-16,2-2-9 0,-3 1-6 0,3 1 2 15,-1-1 6-15,2-1 9 16,-2 2 5-16,1-2 6 0,2 0 3 0,-1-1 0 16,1 2 5-16,-2 0 0 0,2-1 0 15,-1 2-1-15,1-2-1 0,-3 1 0 16,3 1 3-16,2-2 0 0,0 1-4 15,1 0-16-15,0 1-14 0,0 0-18 16,-3 1 0-16,2 0 7 0,2 0 16 16,1 1 16-16,0 0 9 0,0 0-3 15,-1 1-4-15,-2-1-6 0,-1 2-7 0,0-2 0 16,0 2-1-16,-1 0-4 0,0-2-3 16,0 3-6-16,-1-1-5 0,0 2 1 15,-1-1 4-15,3 0 4 0,-4 1 5 16,2 0 5-16,-1 1 3 0,0 0-4 15,0 0 1-15,0 0 1 0,-2 2-9 16,1 0 7-16,-1 0 20 0,-1 0 15 16,-1 2 16-16,-1 0 25 0,1 0 10 15,-5 1-1-15,0 1 0 0,0 3-1 16,-3-2-4-16,0-1-3 0,0 1-13 0,-3 0-9 16,2 0-6-16,-1-1-5 0,-1 1-8 15,1-5-1-15,-1 4-2 0,0-3-3 16,2 1-3-16,-2 0 3 0,2-1-3 15,1-1-6-15,0 0-2 0,0-1 0 16,2-2-2-16,0 1-1 0,0-2-2 16,1 0-2-16,2 0-8 0,0-2-6 15,3 0-7-15,-1 0-4 0,2-1-4 16,-1-1 1-16,1 0 4 0,0 0-1 0,1 0-1 16,-1 0-3-16,1 0-5 0,0 0-5 15,0 0-8-15,2 0-1 0,-3 0 2 16,2-1 6-16,0-1 19 0,1 2 42 15,3-2 66-15,0 1 63 0,2 1 40 16,2-1 16-16,1 0-14 0,0 0-43 16,-1-1-45-16,0 1-33 0,1 0-22 15,-4 1-14-15,4 0-6 0,-2 0-9 0,0 0 1 16,2 2-2-16,-2 0-4 16,1 1-8-16,0 0-4 0,-1 0-4 0,-1 3 2 15,0 0 1-15,1-2 1 0,-2 3 5 16,2 1 3-16,0 0 0 0,-2 0 0 15,0 2-4-15,0-1-8 0,-1 0-7 16,-1 0-2-16,-1 0-4 0,0-2-3 16,-2 2 2 15,1-4 3-31,-2 4 2 0,-5 25 16 0,2-27 32 0,-1-1 15 16,-1 0 9-16,-2 3 1 0,1-5-1 15,-1 5 0-15,-1-2-7 0,-1-2-2 16,-4 3 0-16,2-1-3 0,-3-1-1 15,2 0-1-15,-1 0-5 0,-1 1 0 16,0-3-2-16,0 2 0 0,1-2-1 16,1 1-1-16,-1-2 2 0,0 0 2 15,3 0 3-15,-1-3 2 0,3 2 3 16,1-1 7-16,2-1 1 0,-1-1-10 16,2 1-68-16,1-2-94 0,2 2-162 15,-2 0-327-15,2 0-647 0,-5-3-210 0,0 0 25 16,1-2 188-16,-1 0 369 0,0-6 544 15</inkml:trace>
  <inkml:trace contextRef="#ctx0" brushRef="#br0" timeOffset="64322.39">14359 13505 24 0,'-1'-8'350'0,"1"2"214"0,-3 0 203 15,2-1 189-15,-1 2-212 0,1 3-110 16,1-1-85-16,-1 1-76 0,1 1-69 0,0 1-46 15,0 0-46-15,0 0-52 0,0 0-61 16,0 0-60-16,0 1-55 0,1-1-45 16,-1 0-35-16,0 0-34 0,0 3-27 15,0 0-9-15,0 1 6 0,0 6 30 16,-2 5 37-16,-1 3 39 0,-2 4 26 16,-3 6 15-16,-1 3 7 0,-1 4-7 15,-4 2-13-15,1-1-12 0,-1 0-14 0,0 0-10 16,0-1-3-16,-2 2-7 0,2-3-3 15,0-1-5-15,3-5-14 0,0-1-13 16,2-4-1-16,1-2 0 0,1-2 0 16,1-3 1-16,1-3 5 0,1 1 11 15,0-4 5-15,1-1 8 0,-2-1 6 16,3-3 7-16,1-1 2 0,-2 1 1 16,1-4-34-16,1 0-57 0,0 0-64 15,1 1-75-15,0-2-93 0,0-2-60 16,0 1-97-16,0-1-148 0,0-3-202 15,1-1-212-15,2-2-100 0,0-3 96 0,1-2 217 16,1-1 274-16,-2-3 279 0</inkml:trace>
  <inkml:trace contextRef="#ctx0" brushRef="#br0" timeOffset="64720.68">14328 13503 42 0,'-3'-10'396'15,"0"-1"209"-15,0 2 181 0,0 2 180 16,1 0-254-16,-1 1-124 0,2 2-60 16,-2 2-52-16,0-1-50 0,1 2-50 15,0-1-45-15,0 2-53 0,0-1-56 16,1 1-56-16,1-1-46 47,-3 1-46-47,3 0-42 0,-30 37-278 0,17-16 243 0,-2 4 26 0,-1 5 10 15,0 1-21-15,2 4-9 0,-4-1 5 16,4 1-2-16,0-3-8 0,0-2-2 16,1-2 2-16,1-2 12 0,2-1 16 15,0 0 9-15,2-4 5 0,1 0-9 16,2-2-53-16,-1-5-78 0,1-1-94 15,2 0-96-15,-1-1-104 0,2-5-75 16,-1 0-68-16,0-1-60 0,1-2-112 16,2 1-97-16,0-5-69 0,0 0 79 0,0 0 151 15,4 1 214-15,3-4 212 0</inkml:trace>
  <inkml:trace contextRef="#ctx0" brushRef="#br0" timeOffset="65005.38">14319 13862 48 0,'7'-2'416'0,"-1"0"218"16,3 2 160-16,-5 0 130 0,-2 0-300 15,0 0-155-15,-1 0-110 0,-1 0-66 16,-1 0-54-16,1 1-74 0,-2 0-72 16,1 0-49-16,0 4-11 0,-2 1 18 15,-1 1 31-15,-2 3 28 0,0 2 15 0,-1 1-10 16,-2 0-27-16,-3 3-27 0,0 0-20 15,0 1-13-15,1-2-10 0,0 0-9 16,0 0 4-16,2-2 10 0,-2 0-15 16,1-1-76-16,0-1-117 0,1 0-166 15,-2-2-196-15,2-2-262 0,0 1-214 16,0-2 24-16,0-1 150 0,0 0 207 0,1-5 281 16</inkml:trace>
  <inkml:trace contextRef="#ctx0" brushRef="#br0" timeOffset="65971.06">14184 13089 208 0,'-3'0'417'0,"1"0"151"0,1 0 138 15,1 0-114-15,-2-2-82 0,0 1-69 16,0-1-42-16,0 1-43 0,1-3-39 16,-2 1-44-16,0-1-35 0,1 1-23 15,2 0-11-15,-3-1-8 0,1 1-9 16,1-1-4-16,0 1-18 0,0-2-10 16,1 1-16-16,1 0-16 0,0-1-21 15,1-1-29-15,2 2-37 0,0-2-36 0,3 0-24 16,1 0-19-16,3-2 1 0,0 1 11 15,2 1 21-15,-1 0 15 0,2 2 13 16,0 1 4-16,-1 0-8 0,1 2-8 16,-1 1-11-16,-2 0-12 0,-2 3-16 15,-1-2-11-15,0 5-10 0,-1-2-7 16,-1 3 7-16,-1 0 7 0,0 3 15 16,-1-2 7-16,-1 2 9 0,-2 3 20 15,-1-3 21-15,-1 4 13 0,-2 1 18 16,-4 0 5-16,0 2-4 0,-3-1-10 0,-1 1-7 15,-1 0-12-15,-2 0 4 0,1 1-4 16,-2-2-4-16,1 1-4 0,0-2 2 16,0 0-9-16,3-1-21 0,1-4-18 15,3-1-5-15,0-1 10 0,1-1 8 16,-1 0 15-16,1 0 17 0,2-2-1 16,0 1-12-16,1-2-9 0,2-3-3 15,-1 2-3-15,1-1 3 0,1-2-6 16,0 1 1-16,1-1-2 0,1 0-4 15,-2 0 3-15,2 0 4 0,0 0 11 0,0 0 40 16,3 0 54-16,2 1 66 0,3 1 46 16,2-1 24-16,2 0-11 0,1-1-20 15,2 0-36-15,1 0-33 0,3-1-61 16,-1 0-70-16,-2-1 0 0,-1 2 0 16,-3 0 0-16,-1 0 0 0,0 2 0 15,-3-2 0-15,2 2 0 0,-5-1 0 16,-1 0 0-16,-1 0 0 0,-1-1 0 15,-2 1-165-15,2 0-122 0,-4 1-125 16,0-2-133-16,0 0-137 0,0 0-159 16,-4 0-303-16,4 0-77 0,-3 4 102 15,0 1 223-15,-5-4 285 0,0-1 364 0</inkml:trace>
  <inkml:trace contextRef="#ctx0" brushRef="#br0" timeOffset="81622.92">18547 13974 173 0,'0'-1'377'15,"0"0"134"-15,0 1 122 0,1 0-110 16,0 0-95-16,-1 0-81 0,1 0-64 16,0 0-58-16,1 0-42 0,-1 0-30 15,5 0-9-15,-2 0 4 0,6 0 20 0,-3 0 13 16,6 0-3-16,-1 0-10 16,4 0-28-16,0 0-32 0,0 1-30 0,1-1-31 15,-2 0-16-15,-1 1-14 0,0-1 0 16,-3 2-2-16,2-2 6 0,-3 1-14 15,-3-1-68-15,-2 0-91 0,-1 0-106 16,-3 0-95-16,-1 0-76 0,-1 0-38 16,-2 0-10-16,1 0 10 0,-3 0 6 15,-3 2 33-15,-5-1 88 0,-1 2 99 16,-3 1 102-16,1-2 102 0,1 2 77 0,2-2 41 16,-1 0 35-16,5 1 45 0,-1-1 52 15,0 1 54-15,3-2 45 0,2 1 41 16,0 1 19-16,2-3 4 0,2 1 1 15,2-1-12-15,0 0-30 0,1 0-50 16,0 0-68-16,1 0-61 0,0-1-43 0,4 1-29 16,3-2-18-16,5 1-7 0,6 1-13 15,4 0-158-15,4 3-341 16,1 0-468-16,-4 1-176 0,-5 0-14 0,-8 1 187 16,-13-5 346-16</inkml:trace>
  <inkml:trace contextRef="#ctx0" brushRef="#br0" timeOffset="94290.54">30372 16426 73 0,'1'-3'494'0,"0"0"272"0,-1 3 201 0,1 0 143 16,-1 0-381-16,1-2-252 0,-1 2-199 15,0 0-125-15,0 2-77 0,0-1-63 16,1 1-58-16,-1-1-40 0,0 1-7 15,0 3 1-15,0 2 22 0,-1 5 36 0,0 0 33 16,1 3 7-16,-1 0 4 0,1-1 3 16,0 2 8-16,-1 0 8 0,0 1 3 15,1-1 2-15,-1 0 7 0,0 2-11 16,-1-2-46-16,1-1-81 0,0-3-99 0,0 1-111 16,0-2-134-16,0-2-133 0,-1 2-88 15,-1-2-94-15,2-2 49 0,0-3 128 16,-1 1 181-16,2-5 180 0</inkml:trace>
  <inkml:trace contextRef="#ctx0" brushRef="#br0" timeOffset="94756.38">30365 16402 45 0,'-1'-4'392'0,"-1"-1"205"16,2 7 141-16,0-1 108 0,-1-1-322 15,-1 2-170-15,2-2-117 0,0 0-70 0,-1 0-63 16,1 0-73-16,-1 1-33 0,-3 2-26 16,-3 3-11-16,-1-2 8 0,-1 7 31 15,1-4 1-15,-2 1 3 0,3 1-11 0,1-2-31 16,1 0-40-16,-2-2-36 15,5 0-40-15,0-3-20 0,1 1 14 0,1-2 52 16,1 1 65-16,0-2 89 0,0-3 116 16,1 0 31-16,5-3 0 0,-1-2 3 15,3-2-2-15,0-2-37 0,1-1 38 16,1-3 41-16,-2 1 7 0,2 1-14 16,-1 1-14-16,-1 1-21 0,-1 1-15 0,-1 4-17 15,-2 1-29-15,-1 3-50 0,-2 0-57 16,1 2-70-16,-2 1-53 0,1 1-26 15,0 2-6-15,5 1 20 0,-3 2 37 0,2 3 36 16,2 1 19-16,-3 2-9 0,1 1-31 16,1 4-67-16,-3-1-128 0,3 1-220 15,-1 0-315-15,1 1-195 0,-2 0-2 16,0-3 137-16,-2-3 240 0,-3-4 313 0</inkml:trace>
  <inkml:trace contextRef="#ctx0" brushRef="#br0" timeOffset="139644.1">15266 12850 4 0,'-11'-9'78'16,"2"3"42"-16,0-2-26 0,-2 2 21 0,1-3-4 15,-1 2-9-15,-3-1-31 0,1 1-21 16,-2 0 2-16,1 0 11 0,0-1 4 0,2 2 9 16,0 1-8-16,0-1-26 0,-1 1-31 15,-1 0-21-15,1 0-6 0,-3 2 4 16,2 1 5-16,0-1 8 0,-3 3 8 16,0-4 17-16,1 2 14 0,-3-1 7 0,0 0 13 15,-3 3-10-15,-3-2-10 0,-1 2-10 16,-1 0-1-16,0 0-17 0,-1 0 0 15,1 0-15-15,-3 0-12 0,1 1-14 16,-1 0 2-16,0 4 2 0,0-1 8 0,2 1 8 16,1-2 6-16,3 3-6 0,1-1-3 15,-1 3-5-15,0 1-3 0,0 1-1 16,-2 2 2-16,1 2-4 0,-1 1-2 16,0 1-8-16,2 0 2 0,0-1 3 15,4 1 3-15,-4 0 4 0,2 2-2 0,2-1-4 16,-2 1 0-16,1 0-3 0,1-2-3 15,0 0 11-15,2-1 15 0,1 1 19 0,2 0 19 16,-1 1 6-16,2 0 3 0,2 1-11 16,1 0-17-16,1 4-9 0,2-1 2 15,0 3-5-15,1 1 6 0,1 0 2 16,2 2 9-16,2 1 15 0,-1-1 19 16,3 2 15-16,0-3 17 0,3 0 5 0,-2-2 1 15,3 1-14-15,-1-3 0 0,3 2 5 16,-1-1 1-16,0 1-5 0,2 0-8 15,-1 0-20-15,2 0-29 0,-1-1-17 0,-1 0-15 16,-1 0-6-16,3-1-2 16,-2-2-1-16,0-1-2 0,1 1 9 0,1-1 14 15,2-2 39-15,-1 2 36 0,2-2 39 16,3 2 14-16,0-1 13 0,2 0-23 16,0-1-32-16,3 2-32 0,-1-1-15 15,2-2-20-15,1 2-2 0,-2-1-3 16,2-2-3-16,0-1-4 0,-2 2-3 15,3-3-5-15,-3 1-4 0,-1-2-1 0,2 0 2 16,-2 1-15-16,1-2-6 0,1 1-13 16,1-3-17-16,-1 2-35 0,2-3-5 15,1 1 0-15,-1-1-2 0,0-1 13 16,-1-1 24-16,1 0 17 0,-2-2 14 16,2 2 11-16,-1-2 12 0,1 1 4 15,2-2 7-15,0 1 2 0,0 1 2 0,2-4 1 16,1 2-2-16,-1-1-9 0,1 0-9 15,1-1-5-15,1-1-6 0,-1 0-9 16,1-1-7-16,2-2-15 0,1-1-10 16,3-2-4-16,0-1 8 0,2-2 19 0,1 0 19 15,-1-3 19-15,-2-1 13 0,-1 0 11 16,0-1 9-16,0-2 12 0,-1-3 9 16,0-1 28-16,1-2 17 0,1-4 7 0,0-3 5 15,-1-2 21-15,-3-2-18 16,-2 1-16-16,-3-3-11 0,-2 0-15 15,-3-1-29-15,-1 2-10 0,-6-7-9 0,-2 1-5 16,-3-2-7-16,-3-2-18 0,-4-1-20 16,-3-1-10-16,-3-3-6 0,-6 0-1 15,-2-3 19-15,-2 1 32 0,-8 1 23 16,-3 4-5-16,-4 2-8 0,-3 4-32 16,-4 5-99-16,0 4-127 0,-5 3-174 15,1 5-95-15,-5-1-2 0,-3 4 93 0,-3-1 137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5:00:47.1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18553 13953 158 0,'-2'-1'351'15,"1"1"130"-15,0 0 111 0,1 0-104 16,0 0-67-16,0 0-61 0,1 0-33 15,-1 0-36-15,1 0-45 0,1 0-56 16,-1 0-57-16,3 0-50 0,0 0-28 16,2 0-9-16,2 0 4 0,1 0 2 0,2 0-3 15,0 0-7-15,0 0-10 0,1 0-10 16,-1 0-5-16,1 0-3 0,-1 0-4 16,-1 1-9-16,0-1-5 0,-2 0-5 15,-2 0-14-15,-1 0-60 0,-2 0-76 16,-2 0-77-16,-1 0-103 0,0 1-134 15,-1 0-91-15,-1-1-35 0,2 0-19 0,-6 3 55 16,-3-1 138-16,-4 0 150 16</inkml:trace>
  <inkml:trace contextRef="#ctx0" brushRef="#br0" timeOffset="182.61">18548 14011 143 0,'-1'0'259'0,"1"0"87"0,0 1 46 16,1-1-6-16,0 0-6 0,1 0 14 15,1-1 10-15,3-1-6 0,0 1-33 0,3-1-35 16,0-1-40-16,3 0-47 0,0 0-61 16,1 1-64-16,0-2-53 0,-3 3-40 15,4 0-29-15,-2 1-34 0,1 0-150 16,-2 1-317-16,-1 2-336 0,0 1-111 16,-5 1 27-16,-5 1 183 0,-8-3 320 15</inkml:trace>
  <inkml:trace contextRef="#ctx0" brushRef="#br0" timeOffset="20717.5">4694 7653 37 0,'-6'0'192'0,"5"1"81"0,0-1 75 0,1 0-40 16,1 2-3-16,0-2-9 0,0 0 3 16,0 0-5-16,0 0-35 0,1 0-56 15,-1 0-57-15,0 0-38 0,2 1-19 16,0-1 13-16,3 0 33 0,2 2 36 15,2-1 31-15,5 0 13 0,2 1-13 16,4-2-24-16,5 0-26 0,4 0-29 16,6-2-24-16,7 1-12 0,2-2-7 0,4 0-9 15,1 0-9-15,2-1-10 16,1 3-18-16,-5-1-12 0,0 1-10 16,-4 2 0-16,-1 2-2 0,-4-1 8 0,-4 2-3 15,-3-1-2-15,-5 0-9 0,-6-1-5 16,-5 0-7-16,-1 1 3 0,-6-2 7 15,-4 0 9-15,0 0 14 0,-4 0 9 16,-1-1 3-16,-1 0-44 0,0 0-75 16,-4 0-90-16,1-1-87 0,-8 0-102 15,-2 0-64-15,-9 1-67 0,-6 1-11 16,-5 1 22-16,-3 0 70 0,0 0 89 0,0-1 113 16,1 0 76-16,1 1 49 0,6-2 25 15,1 1 14-15,2 0 3 0,0 0 12 16,3 0 4-16,2 0 10 0,3-1 13 15,-1 0 15-15,4 0 45 0,3-1 57 0,-1 0 64 16,4-1 68-16,2 1 53 0,-1-1 18 16,1 0-2-16,2 0-14 0,-1-1-15 15,0 1-15-15,2 1-25 0,-2-2-23 16,1 3-29-16,1 0-27 0,0-2-25 16,0 2-16-16,2 0-19 0,1 2-20 15,-2-2-14-15,2 0-11 0,1 0 1 16,-1 0 10-16,1 0 16 0,0 0 18 0,0 0 20 15,1 0 10-15,-1 0 7 16,1 0 8-16,2 0-6 0,-2 0-18 0,1 0-24 16,2 0-33-16,0 0-33 0,2 0-23 15,3 1-7-15,7 1 13 0,6 0 22 16,7 2 31-16,9-2 26 0,3-1 4 16,3 0-4-16,2-2-9 0,1 1-12 15,1 0-2-15,-4 0 3 0,0 1 5 16,-7-1 2-16,-3 2-10 0,-6-2-14 15,-4 1-11-15,-5 0-8 0,-2 1 0 16,-6-1-6-16,0 1-1 0,-4-1-9 16,-1-1-3-16,-4 0-6 0,0 2 3 0,-1-2-2 15,-1 0 0-15,-2 0-9 16,1 0-79-16,0 0-106 0,-1 0-140 16,-2 0-167-16,1 0-260 0,-2 0-365 0,-4 0-210 15,-1 3 48-15,-4-1 176 16,-6-3 300-16,-3-5 404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5:01:41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5859 16087 23 0,'9'0'327'0,"-3"-3"158"15,0 2 97-15,-4 1 67 0,1-3-337 16,1 2-183-16,-1 1-90 0,4-2-17 16,2 2 21-16,1-1 61 0,7-1 63 0,2 1 35 15,8-1 7-15,4 1-15 0,5-1-24 16,5 2-35-16,3 0-34 0,2 0-42 15,-1 0-28-15,2 0-23 0,-3 3-5 16,-1-1-7-16,-2-1 5 0,-2 4 5 16,-4-4 2-16,-3 2 2 0,-1-2-6 15,-4 1-5-15,-4-1-3 0,1 1-5 0,-6-2-9 16,0 1-24-16,-4-1-40 0,0 0-46 16,-5 0-67-16,0 0-154 0,1 0-211 15,-2-1-137-15,0-1 2 0,-5 2 82 16,-3 0 185-16</inkml:trace>
  <inkml:trace contextRef="#ctx0" brushRef="#br0" timeOffset="3866.77">14531 15981 879 0,'-1'0'312'16,"1"0"9"-16,0 0 12 0,0 0 8 15,-1 0-17-15,1 0-27 0,0 0-35 16,-2 0-18-16,2 0-6 0,0 0 0 0,2 0 4 16,-2 0-5-16,0 2-15 0,0-2-17 15,1 1-25-15,-1-1-29 0,1 0-26 16,-1 0-20-16,1 1-15 0,1-1-8 16,-1 0-10-16,2 0-17 0,-1 0 17 15,5 0 56-15,3 0 41 0,7 0 29 16,8 1 36-16,10 0-3 0,13-1-36 0,10-1-35 15,8 0-19-15,5 0-19 16,3-2-25-16,-1 3-27 0,-4-1-15 16,-3 1 7-16,-4 1 12 0,-4-1 15 0,-4 0 5 15,-7 2-8-15,-4-1-27 0,-10 1-26 16,-4 0-22-16,-7 1-15 0,-6-1-5 16,-4 0 2-16,-6-1 7 0,-2 1 21 15,-1-2 31-15,-3 0 30 0,0 0 37 16,-1 0-117-16,0 0-2 0,0 0 0 15,-1 0 0-15,0 0 0 0,1 0 0 16,0 0 0-16,0 0 0 0,-2 0 0 16,3 0 0-16,0 0 0 0,-2-2 0 0,1 2 0 15,0-1 0-15,0 1 0 16,-1-2 0-16,1 2 0 0,-2 0-263 0,-3-1-523 16,-3-1-322-16,-8-1-366 0,-4 1-13 15,-2 0 188-15,-5-2 313 0,1-6 397 16</inkml:trace>
  <inkml:trace contextRef="#ctx0" brushRef="#br0" timeOffset="5767.14">21167 16149 47 0,'2'0'165'16,"-1"-1"47"-16,-1 1 10 0,2 0-42 15,1 0-39-15,-2 0-10 0,0 0 6 0,0 0 10 16,1 0 10-16,0 0 5 0,1 0 14 16,3 0 11-16,0 0 6 0,4 0 2 15,2 0-11-15,1 0-21 0,5 0-22 16,2 0-17-16,2 0-12 0,6 0-13 16,6 0 0-16,6 0 7 0,5-2 9 0,5 1 11 15,0-1-4-15,2 0-14 0,-2 1-22 16,-4 1-30-16,-5 0-31 0,-5 1-20 15,-9 0-16-15,-7 1-18 0,-7-1-9 16,-6 0-2-16,-3-1 26 0,-4 2 6 16,-3-2 19-16,-2 0 17 0,-1 0 11 15,-8 1-15-15,-8 2 4 0,-10 0-9 16,-9 1-5-16,-6-1 1 0,1-1 10 16,-2-1 37-16,4 1 31 0,6-4 27 0,5 1 19 15,8-1 5-15,7 2-30 0,7 0-37 16,5 0-51-16,5 0-63 0,1 0-64 15,4 0-30-15,1 0 34 0,7 3 53 16,6 0 66-16,9 0 62 0,8 0 42 16,7 0-21-16,9-1-33 0,3-1-29 15,-1 0-20-15,-3 1-13 0,-2-1-10 0,-9 2-1 16,-9-1-4-16,-7-1 5 0,-10 1 6 16,-5-2 27-16,-4 0 26 0,-2 0 24 15,-4 0-21-15,1 0-165 0,-3-2-257 16,4 2-521-16,-8 0-203 0,0-3-6 0,-4 2 184 15,-3-6 277-15,-3-4 416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4:33:09.8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15653 6786 37 0,'-1'2'385'0,"-1"-1"195"16,1 2 143-16,1-1 134 0,0-1-254 0,0 1-111 15,0-2-47-15,0 0-14 0,1 0-26 16,1 0-65-16,-1 0-89 0,1 0-94 16,0 0-99-16,3 0-66 0,0 0-36 15,3-2-10-15,5 2 15 0,6 0 26 16,3-1 14-16,1 1 10 0,4-2 1 16,0 2 3-16,0 0 4 0,-3 0-3 15,-2 0-44-15,-4 0-62 0,-3 2-92 0,-3-2-131 16,-4 1-141-16,-3 1-182 15,0-1-162-15,-3 3-114 0,-2 0 66 0,-1 1 150 16,-3 1 229-16,-2 0 227 0</inkml:trace>
  <inkml:trace contextRef="#ctx0" brushRef="#br0" timeOffset="185.63">15742 6907 52 0,'-4'2'412'16,"1"-1"187"-16,4-1 125 0,0 0 118 15,0 0-294-15,0 0-125 0,0-1-55 16,1 1-35-16,0 0-60 0,3 0-86 16,3-2-89-16,3 0-64 0,6 1-34 15,3-1-5-15,4-2-45 0,3 3-148 16,2-3-281-16,3 3-376 0,-1 1-130 0,0 0 34 16,-3 0 181-16,-4-1 301 0</inkml:trace>
  <inkml:trace contextRef="#ctx0" brushRef="#br0" timeOffset="1381.48">17709 6870 26 0,'-2'2'367'0,"0"-2"176"0,2 0 126 16,-2 0 98-16,2 0-274 0,-2 0-151 15,2 0-41-15,0 0-8 0,2 0 0 16,-1 0-10-16,0 0-35 0,1 0-50 15,0 0-48-15,1-2-37 0,2 1-12 16,6-1 11-16,4-1 21 0,8 0 23 16,6 1 27-16,7-3 5 0,4-2-7 15,9 3-11-15,0-1-8 0,2 1-14 16,-2-1-17-16,-5 1-27 0,-4 2-25 16,-5 0-25-16,-8 0-22 0,-5 0-21 0,-5 2-8 15,-6-1-6-15,-2 1-1 0,-2 0-2 16,-3 1-61-16,-2 0-117 0,-2-1-174 15,-2 1-249-15,2 1-333 0,0-2-292 16,-3 7 10-16,-2 0 163 0,-2 0 274 16,-3-4 337-16</inkml:trace>
  <inkml:trace contextRef="#ctx0" brushRef="#br0" timeOffset="67336.69">21279 15052 4 0,'-1'-2'112'0,"0"1"57"0,1 1 20 16,0-1-7-16,0 1-18 0,0 0-27 0,0-1-18 16,0 1-11-16,0-1-6 0,0 1-6 15,1 0-4-15,-1-1-10 0,0-1-5 16,0 2-12-16,0 0-12 0,0 2-8 15,0-1-12-15,0-1-7 0,0 1 1 0,0-1 9 16,0 1 18-16,0 0 20 0,0-1 24 16,0 1 12-16,0-1 7 0,0 0 0 15,0 0-12-15,0 0-10 0,0 0-23 16,0 0-25-16,0 0-27 0,0-1-29 16,0 1-30-16,0 0-14 0,3 0 10 15,0 0 34-15,0 1 39 0,4 1 39 0,1 0 20 16,2 0 3-16,1 0-19 0,2 2-21 15,1-3-15-15,1 2-4 0,1-1-8 16,2-1-1-16,1 2-5 0,3-3-1 16,4 2-9-16,0 1-3 0,2-1-1 15,1-1-1-15,1 2-1 0,0-1 7 16,0 0-3-16,3 2 1 0,1-2-2 16,2 0 5-16,3 0-6 0,6-1-1 0,0 0-2 15,3 2-6-15,0-1-1 16,3 2 4-16,1-1 0 0,3 1 1 0,3 1 8 15,1-1-1-15,2 2-17 0,1-2-21 16,2 1-22-16,1-3-35 0,-2 1-24 16,-5 0-19-16,-4-3-13 0,-4 3-29 15,-7-1-40-15,-4 1-32 0,-6-1-39 16,-4 0-81-16,-8 0-61 0,-5 0 30 16,-10 0 65-16,-6-2 90 0</inkml:trace>
  <inkml:trace contextRef="#ctx0" brushRef="#br0" timeOffset="112089.59">3438 15798 187 0,'3'-5'303'0,"3"3"71"0,-2-2 95 16,0 0-141-16,-2 1-34 15,2 2 6-15,-2-1-3 0,1-1-57 0,-1 2-66 16,2 1-55-16,0 0-38 0,2 0-21 16,3 1-2-16,1 0 3 0,3 1 10 15,3 1 13-15,-1-2 18 0,4 2 15 16,1-1 8-16,2-1-17 0,-2 2-21 15,0-2-29-15,2 2-28 0,-2 1-17 16,-1-2-2-16,1 3-3 0,-1-4 6 0,0 2 4 16,-1-2-2-16,-2 1-7 0,0-1 2 15,-5 1 3-15,1-2 4 0,-4 1 10 16,-1-1 16-16,-1 0-6 0,-4 0-66 16,-1 0-88-16,-1-1-74 0,-1-1-115 15,-2 2-159-15,-4-2-156 0,-2-1-102 0,-6 0 15 16,-3 0 111-16,-5-1 179 0,-5 2 216 15</inkml:trace>
  <inkml:trace contextRef="#ctx0" brushRef="#br0" timeOffset="112957.21">3390 15748 178 0,'-2'-5'324'16,"0"0"127"-16,0 2 128 0,0-2-117 15,1 2-7-15,-1 0 7 0,2 0-18 16,0 0-32-16,2 1-40 0,-1 1-61 16,-1-2-64-16,1 3-57 0,0-1-54 0,0-2-56 15,0 3-43-15,1-2-33 16,2 1-22-16,3 0-9 0,0-1 7 0,0 0 10 16,2 0 9-16,0 2 4 0,2 0 4 15,1 0 1-15,0 0 5 0,4 0 11 16,1 0 4-16,1 0 1 0,2 1-3 15,-1-1-5-15,3 1-10 0,-1 1-3 0,1-2-2 16,-1 3 3-16,-1-2-4 0,1-1 2 16,-3 0-2-16,-1 2-1 0,-2-2-3 15,-2 1 1-15,0-1 4 0,-3 0 7 16,0 0 8-16,-2-1 8 0,-3 1 12 16,1-2 8-16,0 2 20 0,-4-1 31 15,0-2 37-15,0 3 38 0,-2-3 22 16,0 2 6-16,0-1-20 0,-1-3-40 15,-1 1-46-15,-1-2-40 0,-4 1-40 0,0-3-32 16,-3-2-17-16,-1 1-13 0,-3-2-3 16,2 2 13-16,-3 0 11 0,3 1 11 15,1 0 13-15,0-1 2 0,2 1 6 16,2 1 3-16,0 1 0 0,2 1 2 16,1 1 11-16,3 0 19 0,0 2 18 15,-2 1 11-15,3 0-4 0,0 1-18 0,1 0-37 16,1 0-45-16,-1 0-42 0,0 0-31 15,-1 0-23-15,1 0-10 0,1 0 15 16,1 2 25-16,1 0 27 0,5 2 30 16,-1 2 27-16,2-1 12 0,1 1 5 15,3 0 1-15,-3 1 3 0,4-1 1 0,-3-1-3 16,4 3 7-16,-3-1 0 0,3-1 9 16,0 1 3-16,2 0 12 0,-2-1 2 15,3 1 5-15,-4-1-1 0,1 0-8 16,-1 1-10-16,-3-1-11 0,-2-2-7 15,-1 0-7-15,-1 0 1 0,-1 1 0 16,-1-2 7-16,-3 0 3 0,0 1 5 0,0-4 4 16,-2 3 7-16,0-1 8 15,-1-1 6-15,-1-1 8 0,0 1-2 0,-1-1-3 16,1 2-5-16,-1-1-6 0,1 1 7 16,-2 2 10-16,-3 1 16 0,-1 2 3 15,-3 2 1-15,0 2-11 0,-5 1-15 16,3 2-19-16,-3-1-10 0,1 2-10 0,-2 0-4 15,1-2-2-15,3-1-3 0,-3 1 2 16,3-2-2-16,1 1 0 0,-2 1 5 16,2-2-1-16,0 2-6 0,1 0-9 15,1 1-30-15,-3-2-46 0,3 3-68 16,1-2-82-16,1 1-87 0,0-2-87 16,0 1-104-16,3-4-120 0,0-1-183 0,4 0-199 15,2-2 18-15,2-3 149 16,-4-3 210-16,4-6 278 0</inkml:trace>
  <inkml:trace contextRef="#ctx0" brushRef="#br0" timeOffset="129224.12">21780 16802 51 0,'-1'-3'219'0,"3"2"119"16,-1-1 77-16,1 2-71 0,0-1-45 15,-1 1-50-15,2 0-67 0,-2 0-14 16,4-1-10-16,1 1-14 0,3-1-20 15,5 1-12-15,5-1-8 0,5 0-6 0,5 1 0 16,7-1-2-16,1 1-9 0,6 0-16 16,-1 0-16-16,-2 1-14 0,-2 0-15 15,-3 0-5-15,-5 0-7 0,-6 0-4 16,-4 0-6-16,-4 1-2 0,-7-2 3 16,-1 0 21-16,-4 1 24 0,-2-1 26 0,-2 0 26 15,-1 0 18-15,-1 0 6 0,-3 0-18 16,-2-1-33-16,-4-1-36 0,-6 1-34 15,-6-1-28-15,-1 1-9 0,-4-1 11 16,0 0 36-16,1 2 36 0,3-1 37 16,3 1 23-16,4 0 12 0,4 0-15 0,5 0-26 15,6 0-34-15,0 0-21 0,2 0-33 16,2 0-40-16,0 0-42 0,3 0 14 16,4 3 14-16,3-1 17 0,7 1-1 15,6 0-42-15,5 0-109 0,7-2-177 16,4 1-232-16,2-2-215 0,5-2 3 0,4-2 101 15,2-3 182-15,5-4 237 0</inkml:trace>
  <inkml:trace contextRef="#ctx0" brushRef="#br0" timeOffset="130208.33">27044 16842 201 0,'0'1'411'0,"0"-1"131"0,2 0 88 15,-2 0-170-15,1 0-132 0,-1 1-127 0,1-1-66 16,1 1-21-16,5 1 16 0,0 0 27 16,4-1 27-16,7 1 23 0,4 2 17 15,8-1 0-15,8 0-16 0,7 0-11 47,11-1-14-47,9-1-23 0,416 18 316 0,-401-16-413 0,-1 0 9 16,-4-1-1-16,-2-1-4 0,-7 1-4 0,-7-2-8 15,-6 0-10-15,-7 1-2 0,-6-1 4 16,-6 2-4-16,-5-1 0 0,-7-1 0 16,-7 0 5-16,-4 0 8 0,-4 0 28 0,-4 0 33 15,-2 0 27-15,-1-1 21 0,-1 1 14 16,1-2-1-16,-1 2-4 0,0 0-10 15,0 0-17-15,1 0-31 0,-1 0-37 0,-1 2-41 16,2-2-31-16,-1 1-24 16,1-1-19-16,0 0-7 0,0 0-5 0,0 0-11 15,0 0-31-15,0 0-53 0,0 0-69 16,-1 0-81-16,1 0-93 0,0 0-84 0,-2 0-116 16,0-1-129-16,-2-1-218 0,-1 4-118 15,-3-1 72-15,-3 1 180 0,-3-4 235 0,-1-2 294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5:02:33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9444 13164 8 0,'2'0'79'0,"-2"0"21"0,1 0 13 0,-1 0 6 15,0 0 15-15,1 0 10 0,-1 0-6 16,0 1-14-16,2-1-22 0,-2 0-27 16,0 0-31-16,1 1-21 0,-1-1-9 0,0 0 4 15,0 0 9-15,0 0 11 0,0 0 11 16,0 0 5-16,1 0-2 0,-1 0-6 15,0 0-4-15,0 2-3 0,0-2 3 16,0 0 2-16,0 1 13 0,0-1 10 0,0 0 12 16,1 0 10-16,-1 0 2 15,1 0 1-15,0 0-8 0,0 0-8 0,2 0-6 16,-3 1 0-16,3-1 0 0,2 0 0 16,-3 1 0-16,6 0-4 0,-3 2-6 15,3-3-5-15,1 1 2 0,2 0 0 16,1 0 5-16,0-1 3 0,2 0 2 15,0-1-2-15,3 1-13 0,2-1-7 16,1 0-18-16,1 1-15 0,2-2-12 16,-1 1-4-16,2 1-2 0,2-1 4 0,2 1-3 15,2 0 1-15,1 1 3 0,2-1 0 16,2 1-1-16,0 1 3 0,0-2 2 16,2 1 3-16,-1-1-3 0,1 0-3 15,-1 0 0-15,2 0 0 0,4 1 3 16,-3-1 1-16,3 0 0 0,-1 0-3 15,2 0 1-15,3 0-4 0,1-1 0 16,3 0 0-16,1 1-1 0,-1 0 5 16,1 0 3-16,-1 0 12 0,2 1 7 0,1 0 13 15,2 0 5-15,3 1 5 16,2-1 9-16,7 1 11 0,1-1 4 0,3-1 10 16,1 0 9-16,0-1-3 0,-2 1-5 15,-1-3-5-15,-2 1-12 0,1 1-7 16,-5-1-1-16,-1-1 2 0,-7 1 10 15,-2 1 20-15,-6-2 14 0,-8 2 7 16,-7 0 10-16,-6 1 0 0,-9-2-3 16,-6 2 1-16,-3-1 7 0,-5 1-2 15,-1 0-3-15,-1 0-11 0,-1 0-21 0,0 0-23 16,0 0-17-16,-1 0-20 0,1 0-15 16,-1 0-20-16,0 0-21 0,1 0-94 15,0 0-147-15,-1 0-189 0,1 1-131 16,1 1-218-16,0 5-184 0,0 2 64 15,-3 0 176-15,-4-2 166 0,-5-6 252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5:03:20.9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12322 8578 260 0,'2'-11'3433'0,"-2"8"-2990"0,2 3-40 16,-1 0-68-16,-1 0-73 0,1-1-69 15,0 1-68-15,2 0-53 0,4 0-34 0,3-1-11 16,5 0 9-16,7 0 20 0,5 0 24 16,5 1 19-16,6-2 14 0,8 2 0 15,3-3-6-15,5 0-14 0,-2 1-20 16,-3 0-25-16,-4-1-19 0,-3 3-19 16,-8 1-14-16,0 1-6 0,-1 2-1 15,-6 1-17-15,0-1-65 0,0 3-124 16,-1 0-239-16,1 1-369 0,0 0-339 0,2 2-41 15,1-3 131-15,1-2 270 0,4-7 363 16</inkml:trace>
  <inkml:trace contextRef="#ctx0" brushRef="#br0" timeOffset="1299.92">14236 8682 205 0,'-2'-1'445'0,"0"0"148"0,2-1 117 16,0 0-90-16,1 0-153 0,0 2-81 15,1 0-41-15,0-2-31 0,1 1-35 16,4-1-29-16,4 0-38 0,1-2-20 0,8 2-1 16,5-2-4-16,6 2-22 0,7 0-13 15,7 0-14-15,5 2-14 0,11 0 6 16,13 0 16-16,10 2 2 0,6 0-18 16,2-1-18-16,5 0-13 0,4 2-10 15,0-3 9-15,3 1 14 0,-3-1 1 16,-4 1-17-16,-6 0-16 0,-7 2-22 15,-6-2-6-15,-8 0-10 0,-7 0-4 16,-16 1-12-16,-9 1-3 0,-12-2-3 16,-9 0 26-16,-7 1 43 0,-6-2 39 15,-2 1 29-15,-2-1 18 0,0 0-166 16,-3 0-9-16,2-1 0 0,-1 1 0 0,0 0 0 16,0 0 0-16,2 0 0 0,-1 0 0 15,0 0 0-15,-1 0 0 16,2 0 0-16,-1 0 0 0,1 0 0 0,0 0 0 15,0 0 0-15,0 0 0 0,0 0 0 16,0 0 0-16,0 0 0 0,0 0 0 16,1 0 0-16,-1 0 0 0,0 0 0 15,0 0 0-15,0 0 0 0,0 0 0 16,0 0 0-16,0 0 0 0,0 0 0 16,0 0 0-16,0-2 0 0,0 2 0 15,-1 0 0-15,0 0 0 0,-1 0 0 16,-2-1 0-16,-3 0 0 0,-4-1 0 15,-6-1 0-15,-4 2 0 0,-5 1 0 16,-9-1 0-16,-6 1 0 0,-6 1 0 16,-8-1 0-16,-4 1 0 0,-8 1 0 15,-8-2 0-15,-6 0 0 0,-6 0 0 0,1 1-119 16,2-2-25-16,7-2 55 16,8 2 28-16,4-2 35 0,2 2 9 15,0-1 2-15,0 1-2 0,3-2-4 16,6 1-5-16,6 1 8 0,6 0 5 0,5-1 5 15,7 2 6-15,5-1 2 0,5 1 3 16,3-1-3-16,5 1-4 0,3 0-4 16,3 0-6-16,-1 0-2 0,4 0 3 15,1 0 4-15,1 0-2 0,1 0-5 16,1 0-9-16,1 0-13 0,-2 0-15 16,3 0-15-16,0 0-4 0,6 0 12 15,6 2 20-15,13 1 26 0,13 1 29 16,17 0 21-16,16 0 1 0,11-2-20 15,9-2-11-15,4 1-2 0,3 1-10 0,2-1-1 16,0 1 7-16,-7 0 0 16,-9 2-5-16,-11-2 3 0,-9 3 1 0,-9-2 11 15,-6 0 24-15,-8-3 18 0,-5 1 11 16,-9 1 8-16,-8-1 8 0,-7-1 6 16,-5 0 24-16,-5 2 31 0,-4-2 23 15,-1 0-29-15,-1 0-134 0,-2 0 0 16,-1-2 0-16,-4-1 0 0,-2 2 0 15,-5-4 0-15,-3-1 0 0,1 3 0 16,0 0-365-16,3 1-237 0,0 0-284 16,2 4-383-16,2-1-154 0,0 3 88 0,6-2 218 15,4-2 340-15,2-7 428 0</inkml:trace>
  <inkml:trace contextRef="#ctx0" brushRef="#br0" timeOffset="2599.84">18036 8701 179 0,'-9'0'402'0,"4"-2"134"15,0 0 118-15,2-1-76 16,0 2-127-16,1 1-40 0,1-3-3 0,-1 1 4 16,2 1-10-16,-1-2-17 0,1 1-39 15,0 2-49-15,1-1-51 0,1 0-43 16,-1 1-45-16,0 0-44 0,3 0-45 15,2-1-41-15,8-2-32 0,6-2-20 16,12 2-3-16,12-2 17 0,10 2 16 16,11 0 12-16,6 2 10 0,4 1 13 15,1 0 8-15,-4 1 18 0,-7 2 22 0,-8-1 17 16,-8 2 11-16,-9-2-4 0,-10 2-24 16,-8-1-31-16,-8-2-30 0,-5 1-19 15,-4-1-10-15,-3 0 7 0,-2-1 8 16,-2 1 11-16,-3-1 12 0,-6 1 10 15,-13 2 1-15,-14 0-2 0,-15 0-5 16,-15-1-9-16,-7-1-13 0,-11-1-9 16,0 0-2-16,-1-1-1 0,6-1-6 0,6-1-1 15,10 0 0-15,7 2-3 16,10-1-2-16,6 2-3 0,11 0 1 0,9 0 1 16,7 0 0-16,8 0 3 0,3 0-3 15,3 0-3-15,2 0-6 0,5 0 8 16,6 0 18-16,13 0 20 0,15 0 24 15,16 0 34-15,12-1 24 0,12 0 27 16,6-1 25-16,3-1 27 0,-5 2-94 16,-5-1-98-16,-10 1 0 0,-13 2 0 15,-10 1 0-15,-11-1 0 0,-6 0 0 16,-8 2 0-16,-5-2 0 0,-6 0 0 16,-5 0 0-16,-4-1 0 0,-2 0 0 15,-3 0 0-15,-8 0 0 0,-12 0 0 16,-8-1 0-16,-12 0 0 0,-8 0 0 15,-4 1 0-15,-1 0 0 0,-1 1 0 0,1 1 0 16,4 1 0-16,4 0 0 16,12 2 0-16,8-5 0 0,11 3 0 0,8-2 0 15,5-1 0-15,4 0 0 0,2 0 0 16,8 2 0-16,9-2 0 0,15 1-73 16,9-1-793-16,13 1-628 0,4-1-176 15,-1 0 118-15,-5-2 273 0,-14-4 405 16,-14-11 548-16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5:04:11.3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12034 10643 3 0,'5'-2'9'15,"-3"-2"-3"-15,2 1-8 0,0 0 0 16,0 0-2-16,1-1-2 0</inkml:trace>
  <inkml:trace contextRef="#ctx0" brushRef="#br0" timeOffset="580.41">12078 10606 3 0,'3'-3'21'0,"0"0"21"0,0 2 27 16,0-2 25-16,0 1 12 0,0 0 3 16,0-2-3-16,0 2-12 0,0-1-10 15,0 1 1-15,0-1 7 0,0 0 18 0,-1-1 17 16,2 2 32-16,-3-1 40 0,1 0 35 15,1 0 37-15,0 0 23 0,0 0 4 16,0 0-1-16,0 1 2 0,-2-3 3 16,2 2 11-16,-1-1 9 0,1 1 1 15,-1 0-4-15,1 0-15 0,-1 1-12 16,-2 0-12-16,0 2-10 0,0 0-6 0,-1 0-15 16,-1 0-12-16,-1 0-17 0,2 0-11 15,0 0-6-15,-1 1-5 0,2-1-19 16,-1 1-28-16,0-1-35 0,-1 2-40 15,1-2-39-15,1 2-26 0,-1-1-18 16,0-1-16-16,-2 1-9 0,1 1-3 16,-1 1-1-16,-3 3 8 0,-3 1 12 15,0 3 13-15,-1 1 12 0,-1 2 11 16,-13 15 36 15,12-14-12-31,-84 92 130 16,76-85-174-16,-1 1 0 0,-1 2 0 15,1 2 0-15,-2 0 0 0,1-1 0 16,0-1 0-16,3-2 0 0,1-1 0 16,2-4 0-16,3-1 0 0,3-2 0 0,0-3 0 15,4 0 0-15,0-5 0 16,1 1 0-16,0-1 0 0,1 0 0 16,-1-2 0-16,2 1 0 0,1-4 0 0,0 2 0 15,1-2 0-15,0 1 0 0,1-2 0 16,0 0 0-16,0 0 0 0,0-2 0 15,1 2 0-15,-1 0 0 0,1 0 0 16,1 0 0-16,-2 0 0 0,1-1 0 16,0 1 0-16,-1-2 0 0,1 2 0 15,0-1 0-15,-1 1 0 0,0 0 0 16,0-1 0-16,0-1 0 0,1 1 0 16,0 1-57-16,1-4-789 0,0 2-306 15,1-3-356-15,2 1 3 0,-2-2 193 16,1 0 316-16,-1 1 389 0,0-1 403 0</inkml:trace>
  <inkml:trace contextRef="#ctx0" brushRef="#br0" timeOffset="5580.99">11926 11191 33 0,'1'-2'197'0,"0"-1"110"16,1 0 139-16,-2 1 35 0,1 1 21 15,-1-1 57-15,0-1 47 0,0 2-13 0,0-1-29 16,-1 0-17-16,-1 1-46 0,2-1-56 16,-1 0-43-16,1 1-43 0,0-2-43 15,1 1-35-15,1 0-22 0,-1 0-21 16,0 0-34-16,2-3-39 0,2 1-54 15,-1-3-50-15,5 1-47 0,6-3-16 16,2-1-9-16,2-1 1 0,2 2 4 16,3-1 8-16,1 1 6 0,-3 1 2 15,2 2-1-15,-5 0-9 0,1 1 0 16,-5 4 0-16,-1 1 0 0,-2 0-19 16,-5 0-24-16,1 1-11 0,-3 2-4 15,-1-1 2-15,-1 2 14 0,-2 1 11 16,-1 2 27-16,0 0 15 0,-4 6 19 15,-1 1 11-15,-5 1 5 0,-4 1-2 16,-3 1-6-16,-2 1-11 0,-1-1-10 16,2-2-11-16,0-1-9 0,1-1-6 15,2-1 0-15,2 1 2 0,-1-2-1 16,3-1-5-16,1-2-4 0,4-1-10 16,1-3-12-16,2 0-5 0,1-1-9 15,1-2-3-15,1 4-1 0,0-4 0 16,1 1 7-16,1-2 11 0,2 3 14 15,1 0 25-15,1 0 21 0,4 1 18 16,1-1 13-16,3 0 6 0,1-1-11 16,0-1-16-16,-1 2-20 0,-1 0-17 15,1-1-13-15,-2 0-4 0,2 1 1 16,-3 0 10-16,0 3 0 0,0-3 2 16,-2 1-2-16,-2 2-5 0,1-1-2 15,-2-1-5-15,-3-1-1 0,0 3 6 16,0-3 11-16,-3 2 5 0,0 0 8 15,0-1 9-15,-1 2 8 0,-3 1 16 16,-2-2 13-16,-1 4 8 0,-2-2 1 16,-2 2-5-16,-1-2-7 0,-1 2-8 15,-3 0-1-15,-1 0 0 0,-3 0 2 16,2 0-20-16,-1-2-21 0,4 0 0 0,-1-1-2 16,2 0-241-16,-6 0-349 15,3 0-662-15,0 1-332 0,0-3-21 0,8-1 220 16,4-6 393-16,4-5 573 0</inkml:trace>
  <inkml:trace contextRef="#ctx0" brushRef="#br0" timeOffset="8780.41">20792 10511 100 0,'-2'0'271'0,"0"-2"124"0,2 2 118 16,0-1-18-16,0 1-15 0,0 0 476 47,0 0-503-47,3-2 1387 0,-3 2-1681 0,1 0-23 16,-1 0-14-16,1 0-4 0,1 0 1 15,0-2 3-15,1 1-1 0,2-1 10 16,1 1 12-16,3-4 9 0,3 2 6 15,3-2 6-15,0 0-8 0,3-1-13 16,-1 2-16-16,-1 0-18 0,2-2-16 16,-4 3-23-16,2 0-26 0,-2 1-11 15,1-1-16-15,-3 3-16 0,0-1-7 16,0 2-7-16,-3 3-5 0,-2-2-2 16,0 1-3-16,0 2 5 0,-2-1 2 15,-1 2 4-15,-1 0 5 0,-1 0 7 16,-1-1 1-16,0 0 9 0,-1 2 19 15,-1-2 17-15,0 3 19 0,-3-1 18 16,-1 2 14-16,-3 1-45 0,-1 0-52 16,-1 2 0-16,-2-1 0 0,-3 1 0 15,-1-1 0-15,0 1 0 0,1-2 0 16,0 0 0-16,2-1 0 0,0-3 0 0,4 2 0 16,2-2 0-16,2-3 0 15,-1 2 0-15,5-3 0 0,-1 0 0 0,1 0 0 16,1-1 0-16,0-1 0 0,0 0 0 15,2 0 0-15,-1-1 0 0,-1 1-2 16,3 0-48-16,0 0-21 0,-2-2-23 16,2 1-12-16,-1 1 8 0,2 0 48 15,2 1 82-15,2 1 79 0,3-1 65 16,1 0-24-16,1-1-152 0,1 0 0 16,0 0 0-16,-1 2 0 0,-2-2 0 15,2 2 0-15,-4-1 0 0,-1 1 0 16,-2 2 0-16,3-1 0 0,-3 1 0 15,0 1 0-15,-1-1 0 0,1 2 0 16,0-2 0-16,-2 2 0 0,-1-1 0 16,0-1 0-16,0 0 0 0,-2 2 0 15,0 0 0-15,-1 1 0 0,0-2 0 0,-1 0 0 16,-1 2 0-16,-1-1 0 0,-1 1 0 16,0-1 0-16,-3 3 0 0,0-2 0 15,-2 4 0-15,-1-3 0 0,-3 1 0 16,2 0 0-16,-3 0 0 0,1-2 0 15,-1-1 0-15,0 0 0 16,-1 0 0-16,1-2 0 0,1 0 0 0,1-1 0 16,1-1 0-16,-1 1 0 0,2-2 0 15,1 1 0-15,-1-2 0 0,3 0 0 16,1 0 0-16,0-2 0 0,1 1 0 16,-1 0 0-16,-2-1 0 0,3 0 0 15,1 1 0-15,0-1 0 0,0 2 0 16,0-1 0-16,-2-1 0 0,2 1 0 15,0-1 0-15,0 2 0 0,-1 0 0 16,2-1-167-16,-2 1-606 0,0 0-205 16,-1-1-388-16,1 1-83 0,-3 0 134 0,1 1 250 15,-3-1 325-15,0 0 444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5:05:18.0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1445 15660 7 0,'1'-5'293'0,"1"2"178"16,-1 0 124-16,-1 1 79 0,0-1-268 16,0 2-163-16,1-1-124 0,0 2-61 15,0 0-5-15,2-1 17 0,2 1 30 0,3 0 22 16,0 0 9-16,2 0-8 0,2 0-3 16,3-2-10-16,1 1-2 0,2 0-4 15,3-1-8-15,0-1-17 0,3-1-20 16,3 1-23-16,0 0-21 0,0 0-14 0,1-1-5 15,-2 2 0-15,1-2 4 0,-7 1 1 16,0 0 6-16,-4-1 1 0,-1 2 1 16,-6-1 1-16,1 3 13 0,-3-3 13 0,-4 2 20 15,-1 0 22-15,-2 0 36 16,0 1 39-16,-1 0 29 0,-1 0 5 0,-1-2-30 16,-3 0-61-16,-4-2-60 0,-1-1-62 15,-6 2-28-15,-4-3-4 0,-1 1 14 16,-4 2 23-16,4-2 35 0,4 5 33 0,2-3 25 15,7 1 14-15,1 1-6 0,5 1-30 16,0-2-32-16,3 2-36 0,1-1-30 16,2 1-28-16,-1 0-13 0,1 0-4 15,3 0 20-15,3 0 29 0,7 0 36 0,1-2 30 16,5 2 19-16,3-2 3 0,-3 0-4 16,-1 2-14-16,-3-1-16 0,-7 1-9 15,1 1-4-15,-5-1-5 0,-4 2 1 16,0-1 12-16,-3 0 13 0,0 1 11 0,-3-1 17 15,1 2 13-15,-1 0 9 0,-4 4 6 16,-3 2-1-16,-3 2-2 0,-3 3-7 16,-6 1-50-16,0 4-138 0,-3 2-201 15,0 1-308-15,4 1-405 0,-2 4-96 0,4 1 106 16,6-4 218-16,-1-4 310 0</inkml:trace>
  <inkml:trace contextRef="#ctx0" brushRef="#br0" timeOffset="949.67">9451 15740 31 0,'-5'0'170'0,"2"0"82"0,1 0 34 16,-1 0 7-16,2 0-8 0,0 0 11 15,1 0 23-15,0 1 28 0,0-1 7 16,0 0-14-16,0 0-38 0,1 0-33 0,0 0-32 15,2 0-44-15,-2 0-51 0,0 2-55 16,2-2-30-16,2 2 9 0,2 1 29 16,3 3 45-16,7-1 52 0,4 0 23 15,4 2 3-15,9-1-8 0,6-2-12 16,9 2-17-16,11-2-16 0,10-1-37 16,6 1-25-16,9-2-20 0,5-2-12 0,3 2-12 15,4-4 4-15,-4 1 2 0,-4-1 0 16,-9-1 4-16,-11 2 5 0,-12 1 2 15,-11 0-2-15,-9 0-2 0,-6 0-4 16,-5 0 0-16,-5-2-8 0,-5 2-13 16,-2 0-10-16,-6 0-8 0,-2 0-5 15,-3 0 7-15,-2 0 19 0,-1 0 21 16,-1 0 20-16,0 0 17 0,0 0 7 0,-1 0-5 16,2 0-15-16,-1 0-23 15,-1 0-28-15,1 2-36 0,0-2-103 0,0 0-135 16,1 0-203-16,-2 0-282 0,-5 3-422 15,-5 1-275-15,-5 4 18 0,-7-1 200 16,-6-1 319-16,-7-6 416 0</inkml:trace>
  <inkml:trace contextRef="#ctx0" brushRef="#br0" timeOffset="2051.48">9379 16656 54 0,'1'0'224'16,"1"2"65"-16,-1-1 35 0,1-1-91 0,1 2-71 15,0-1 12-15,3-1 60 0,4 3 100 16,7 0 97-16,2 2 48 0,6-1-5 16,7 0-21-16,8 1-31 0,5 0-52 15,8-3-49-15,6 1-51 0,5-3-60 16,4 0-64-16,1 0-58 0,-3 0-41 0,-2-2-28 15,-2 1-14-15,-3-1 0 0,-3 1 1 16,-6-2-5-16,-7 2-2 0,-6 1-10 16,-10 0-9-16,-5 0-3 0,-8 0-4 15,-4 0 2-15,-4 0 4 0,-2 0 3 16,-1 0-50-16,-3 0-100 0,-1 0-141 0,-3 0-188 16,0 0-208-16,-2 2-225 0,-5 2-23 15,-6 1 119-15,-4-2 202 0,-5-2 228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5:06:11.7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12408 10511 97 0,'-1'-4'236'16,"2"0"74"-16,-1 0 58 0,4 0-112 16,1 2-13-16,3-1-2 0,2 0 13 0,3 1 16 15,4-1 5-15,4 3-17 0,6 0 1 16,8 3 9-16,11-1 3 0,10 1 4 16,7 0-16-16,7 1-39 0,9 2-46 15,5 0-46-15,3 2-38 0,2-1-32 16,-2-3-17-16,-3 2-13 0,-6-3-3 15,-7 0 3-15,-4-2 13 0,-8-2 16 16,-6-1 9-16,-6 1 6 0,-4-2-4 16,-7 1-13-16,-6 0-23 0,-6 0-16 15,-5 2-16-15,-8 0-10 0,-5 0-3 0,-4 0-47 16,-3 0-55-16,-4 0-96 0,-8 0-121 16,-10 3-168-16,-8-1-147 0,-9 2-182 15,-7 0-16-15,-2-1 100 0,-7 2 177 16,-2-3 213-16</inkml:trace>
  <inkml:trace contextRef="#ctx0" brushRef="#br0" timeOffset="233.18">12759 10634 32 0,'-37'9'340'0,"4"-5"174"0,7-4 121 0,10-1 101 16,5-1-264-16,7 1-85 0,4-2-27 16,2 0-46-16,5-2-19 0,3 1-16 15,2-3-33-15,7-1-50 0,5 0 9 16,8 0-3-16,7 1-8 0,10 0-1 15,11 0 8-15,10 2 1 0,5 2-18 16,6 3-25-16,2-2-41 0,1 4-40 16,-3 0-30-16,-8 2-21 0,-6 0-17 0,-9 0-11 15,-10 1-96-15,-8 2-169 0,-10-2-278 16,-6 2-508-16,-8 2-235 0,-9 1 38 16,-9-3 196-16,-13-2 315 0,-10-10 440 15</inkml:trace>
  <inkml:trace contextRef="#ctx0" brushRef="#br0" timeOffset="14318.68">21883 8857 18 0,'1'0'344'15,"0"2"199"-15,1 1 134 0,-1-3 115 16,0-2-244-16,0 1-157 0,1 1-91 0,0-2-41 16,0 2-46-16,0 0-49 15,4-1-53-15,4-2-30 0,4 3-5 0,9-4 20 16,10 2 34-16,7-2 35 0,12 2 32 16,8-1 9-16,8 3-4 0,7 0-7 15,6 0-7-15,2 3-25 0,-4-1-21 16,-3 1-18-16,-9 0-15 0,-6-1-4 15,-7 1 0-15,-3 0-2 0,-5 0-4 16,-5 0-8-16,-6-1-18 0,-4-1-19 16,-6 1-14-16,-4-2-17 0,-6 0-11 15,-2 1-6-15,-5-1-1 0,-2 1 3 0,-3-1 14 16,-2 1 18-16,-1-1 26 0,-1 0 26 16,1 0 19-16,-2 0 12 0,-1 0-10 15,0 0-36-15,-5 0-69 0,-2 0-85 16,-4-1-81-16,-8 0-66 0,-3 1-56 15,-6 1-36-15,-4 0-17 0,-2 2-33 16,-1-1-38-16,0 1-25 0,-1 0-17 16,3 1 0-16,-1-1 20 0,-1 2 31 15,2-2 40-15,-3 1 38 0,3 1 37 16,0 1 27-16,2-2 17 0,0 1 35 0,1 0 36 16,1 0 27-16,1-1 28 0,1 4 33 15,0-4 7-15,1 2 12 0,2 0 16 16,2-1 12-16,1 0 16 0,3 0 39 15,0-1 64-15,3-1 77 0,0 1 77 16,3-2 72-16,0 0 42 0,0 0-2 0,0-1-13 16,-1-1-1-16,2 0 9 0,2 0 19 15,2 0 10-15,2-1-3 0,2 1-20 16,0-2-21-16,3 2-15 0,1 0-15 16,0 0-13-16,1 0-21 0,1 0-29 15,0 0-35-15,1 0-34 0,0 0-26 16,0 0-18-16,0 0-17 0,0 0-15 15,-1 0-19-15,3 0-20 0,-1 0-26 16,0 0-29-16,1 0-22 0,3 0 6 16,5 0 65-16,12 0 77 0,11 0-115 15,14-3-14-15,12-2 0 0,9-1 0 16,6-3 0-16,3 0 0 0,-2-1 0 16,-3 3 0-16,-10-1 0 0,-6 4 0 15,-9 0 0-15,-6-1 0 0,-5 4 0 0,-6 1 0 47,-4-2 0-47,-7 2 0 0,39 3 0 0,-57-3 0 16,0 0 0-16,-1 0 0 0,-1 0 0 15,0 0 0-15,0 0 0 0,0 0 0 16,-1 0 0-16,0 0 0 0,1 0 0 16,-1 0 0-16,1 0 0 0,-1 2 0 15,1-2 0-15,0 0 0 0,0 0 0 16,0 0 0-16,0-2 0 0,-1 2 0 15,1-1 0-15,-2 1 0 0,2 0 0 16,-1 0 0-16,1 0-316 0,0 0-559 0,-2-3-331 16,0 0-274-16,0-1 31 0,-2-3 206 15,-4 1 305-15,-1-3 415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5:06:37.5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22447 6360 36 0,'2'-3'381'0,"-1"0"192"0,2-1 127 16,-2 3 89-16,0 0-327 0,2 0-210 0,1 1-132 16,3 0-65-16,4 1-19 15,4 1 4-15,8 1 34 0,8 1 46 0,7 0 45 16,6 1 28-16,5 1 16 0,5-3-1 16,4 0-21-16,1-3-31 0,-1 0-29 15,-1 0-32-15,-5 0-26 0,-3 0-20 16,-6 0-11-16,-4 0-12 0,-4-2-8 15,-2 2-8-15,-6 0-8 0,-2 0-3 0,-5 0-28 16,-1 2-108-16,-4-1-155 16,-1 1-266-16,-2 1-365 0,-3 1-94 0,-3 0 94 15,-6-4 187-15,-10 0 284 0</inkml:trace>
  <inkml:trace contextRef="#ctx0" brushRef="#br0" timeOffset="4467.25">10533 7331 210 0,'-3'-6'508'0,"-2"0"162"16,1 2 135-16,-1-1-23 0,4 2-219 15,0 1-96-15,1 1-33 0,1-1-24 16,0-1-56-16,1 0-66 0,1 0-63 15,-1-1-75-15,3 0-63 0,-2-2-49 0,4 1-44 16,-1-2-18-16,5 1 0 0,-1 1 12 16,5-2 0-16,-1 1 1 0,3 1-4 15,-3 0-4-15,-1 2-10 0,0 1-5 16,-1-1-8-16,-2 2-1 0,-1 1-9 16,-1 1-5-16,-2 2-5 0,1 0-2 15,-1 1 2-15,-1 4 7 0,-1 0 12 16,-1 2 16-16,-1 5 15 0,-2 0 17 15,-2 1 12-15,-1 1 14 0,-2 1 4 16,-2 1 5-16,-2-1 3 0,0-1 0 0,-1 0-3 16,-2-1-4-16,2 2-6 0,0-2-13 15,-3-1-5-15,4-2-11 0,0 0-7 16,1 0-8-16,2-3-6 0,2-1-4 16,2 2-5-16,0-3-7 0,1 0-5 15,2-1 3-15,1 1 3 0,3-2 6 16,-2 1 11-16,5-1 12 0,-1-1 18 15,2-1 18-15,1 1 3 0,5-3-27 16,-1 1-54-16,3-3-97 0,0-2-133 0,-3 1-134 16,-1-1-193-16,1-1-257 15,-2 0-66-15,-2-2 87 0,1-3 152 0,-4-2 238 16</inkml:trace>
  <inkml:trace contextRef="#ctx0" brushRef="#br0" timeOffset="4835.03">10935 7236 87 0,'-1'-6'526'0,"1"0"256"0,0 9 192 16,0-3 167-16,0 0-380 0,0 0-223 15,0 0-138-15,0 1-97 0,0 0-108 16,0 0-104-16,0 0-117 0,0 0-87 15,0 2-39-15,0 5 2 0,0 3 30 0,-1 4 57 16,-1 2 40-16,1 3 19 0,1 2 6 16,1-3 4-16,1 3 2 0,-1-3 0 15,0 3 9-15,1-1 0 0,0-3 1 16,1 0-4-16,-1-3 3 0,0 2-5 16,-1-5 4-16,3 1 5 0,-3-1 2 15,-1-5 8-15,2 3-17 0,-2-6-62 16,0 2-95-16,0-1-113 0,0-3-110 15,-2 0-105-15,2-2-91 0,-1 2-45 16,-3-2-22-16,4 0-55 0,-3-2 69 0,1-3 139 16,-1-2 143-16</inkml:trace>
  <inkml:trace contextRef="#ctx0" brushRef="#br0" timeOffset="5169.26">11127 7285 44 0,'3'-6'408'0,"-3"1"201"0,0 3 168 15,0 2 162-15,0 0-275 0,-2 0-156 16,1 0-96-16,-1 0-82 0,-1 0-113 16,-2 0-101-16,-2 4-77 0,-5-1-47 15,0 4-22-15,-1 0 7 0,-1 4 15 16,2 0 8-16,1 0 2 0,2 1-5 15,1-1-6-15,1 1-1 0,0-1-3 16,3 2-2-16,0 1-3 0,3-4 0 0,-1 3 1 16,2-3 1-16,0 2 4 0,3 0 5 15,-1-1 6-15,4 0 5 0,-2-1 6 16,4 2 8-16,-1-2 1 0,1 0-29 16,2-2-61-16,0 0-81 0,1-3-82 15,1 3-75-15,-1-5-68 0,1 0-154 16,3-2-214-16,-4 0-26 0,1-1 63 15,-3-2 127-15,-3-1 231 0</inkml:trace>
  <inkml:trace contextRef="#ctx0" brushRef="#br0" timeOffset="6083.41">11317 7211 69 0,'3'-1'483'16,"-3"-2"230"-16,1 3 158 0,-1 0 105 16,0 0-373-16,0 2-274 0,1-1-165 15,-1 0-90-15,0 3-46 0,0 2-8 16,1 3 12-16,0 2 22 0,0 4 14 16,0 1 0-16,2 1-14 0,-1 1-13 15,1 0-8-15,1-1-5 0,-2-1-4 0,2 0 2 16,0 0-6-16,0-2-4 15,0-1-1-15,-3 1-1 0,2-4 0 0,-2-2 1 16,2-2 0-16,-3-1 9 0,0-2 14 16,0-3 26-16,0 2 31 0,0-1 51 15,-3-1 90-15,2-1 85 0,-1-1 36 16,0-1-1-16,-3-3-40 0,0-3-93 16,-2-3-107-16,1-2-60 0,-2-2-28 15,-1-5-19-15,3-1-10 0,-1-3-5 16,1 0 1-16,3 1 7 0,-1 4 24 0,0 1 24 15,3 4 23-15,1 4 15 0,0 3 8 16,1 2-11-16,-1 2-18 0,3 1-22 16,-2 2-16-16,-1 1-22 0,1-2-19 15,2 2-22-15,-2-2-25 0,2 1-20 16,2-1-18-16,3-1-6 0,1 0 5 16,0 2 10-16,3 0 17 0,3-1 15 15,-1 2 11-15,2 2 14 0,1-2 7 16,0 1 5-16,0 2 5 0,1 1 3 15,0 1-2-15,-3 0 3 0,-1 0-2 16,-1 2-2-16,-1-2-6 0,-3 3-6 16,-1-3-5-16,-4 1-7 0,-2 0-12 0,-1 0-4 15,-1 0-1-15,-2-1 8 0,-2 3 17 16,-5 1 18-16,-4 2 17 0,-1 2 6 16,-4 0-2-16,1 0-9 0,0-3-6 15,4 1-15-15,0-3-15 0,5 1-18 16,2-4-15-16,3 2-13 0,1-2 1 15,1 0 0-15,3 1 15 0,1 1 17 16,4-1 17-16,1 3 21 0,7 0 25 0,0-1 20 16,6 3 8-16,-1-3 7 0,4 1-6 15,-2-3-14-15,1 1-17 0,-4-2-13 16,-1 2-20-16,-6-1-9 0,2-1-9 16,-7 1-5-16,-1-1-4 0,-1 3 3 15,-3-4 7-15,-1 1 7 0,-1 2 16 16,-3-1 28-16,-3 0 31 0,-2 5 26 15,-7 0 17-15,-4 1-62 0,-4 2-141 16,-9 0-254-16,-4 4-396 0,-7 1-391 16,-3-1-55-16,-4 1 120 0,-2 0 259 0,-1-5 366 15</inkml:trace>
  <inkml:trace contextRef="#ctx0" brushRef="#br0" timeOffset="16736.3">12345 11481 253 0,'-4'-1'454'15,"1"1"141"-15,3 0 113 0,0 0-175 16,1-1-128-16,0 1-96 0,1 0-56 16,0 0-40-16,0 0-52 0,2-1-54 15,2-1-41-15,5 2-21 0,5-1 13 16,9-2 46-16,7 2 58 0,11 0 44 0,12 0 21 15,10-1-2-15,11 0-29 16,9 1-28-16,11-1-22 0,6-1-20 0,5 0-10 16,5-2-1-16,-5 4-11 0,-1-2-6 15,-7 0 7-15,-9 2 1 0,-6-3 3 16,-9 0 7-16,-7 2-1 0,-8 0-12 16,-7 1-18-16,-4-1-23 0,-11 2-27 15,-7 2-20-15,-9-2-23 0,-6 1-8 16,-9 1-4-16,-2-2 4 0,-3 0 9 15,-2 0 4-15,-1 0-27 0,-3 1-62 0,-3-1-84 16,-3 3-105-16,-11-3-117 0,-6 3-89 16,-5-2-41-16,-4 1-5 0,-3-1-13 15,-2 1-32-15,-4-1-18 0,0 0-38 16,-6 2-29-16,-2 3 84 0,-3-1 149 16,-5 0 149-16</inkml:trace>
  <inkml:trace contextRef="#ctx0" brushRef="#br0" timeOffset="17118.08">12659 11551 23 0,'-31'8'334'15,"3"-3"190"-15,6-2 132 0,4-3 98 0,3 0-246 16,6-2-87-16,6 1-46 0,-1 1-6 16,4 0 10-16,1-2-16 0,0 2-51 15,2-1-43-15,-3-1-43 0,3 2-53 16,2-1-58-16,1 0-48 0,8-3-33 15,9-2 4-15,11 1 28 0,10-3 42 16,12 0 30-16,10 1 24 0,12 0 2 16,10 0-2-16,9-1-11 0,6 3-4 0,2-3-23 15,0 4-20-15,-6 0-14 16,-6 3-6-16,-6-3-5 0,-10 2 11 16,-8 1 7-16,-9 1 7 0,-11 0 0 0,-7 0-13 15,-7 0-18-15,-11 2-23 0,-4-1-31 16,-9 0-18-16,-2 2-17 0,-5-2-11 15,-3-1-22-15,1 0-68 16,-2 0-83-16,-2 2-113 0,0-2-139 0,0 0-151 16,-4 2-109-16,-4 1-197 0,-3 6-266 15,-9-1 16-15,-4 1 157 0,-2-3 214 16,-2-2 301-16</inkml:trace>
  <inkml:trace contextRef="#ctx0" brushRef="#br0" timeOffset="18718.41">18590 11418 175 0,'-2'-3'364'0,"1"2"141"16,-2-4 130-16,2 4-119 0,-1-1-52 0,2 2-75 15,0 0-70-15,0 0-57 0,0 1-55 16,2-1-46-16,-1 0-24 0,0 0 1 16,2 0 8-16,-1 0 1 0,2 0 14 15,2 0 12-15,7 0 1 0,7 0-12 16,8 0-5-16,11 0-19 0,12-2-1 16,15 0-29-16,14 0-23 0,13 1-17 15,9-2-4-15,6 0-29 0,6 2-12 0,-1 1-1 16,0-1 7-16,-3 1 16 15,-6 0 26-15,-6 0 28 0,-11-2 47 0,-6 2 0 16,-8 0-19-16,-10 0-27 0,-10 2-19 16,-6-2-43-16,-10 1-5 0,-5-1 4 15,-6 0 5-15,-7 1-2 0,-3-1-1 16,-5 0-5-16,-4 0 1 0,-4 0 9 16,0 0 10-16,-2 0 21 0,-1 0 17 15,-2 0 5-15,0 0-1 0,2 0-30 16,-2 0-84-16,-1 0-109 0,1 0-160 15,-2-1-222-15,-3-2-298 0,-3 2-476 0,-6-1-111 16,-3 4 104-16,-4-1 244 0,-2 2 342 16,-1-3 452-16</inkml:trace>
  <inkml:trace contextRef="#ctx0" brushRef="#br0" timeOffset="26738.07">15397 14924 93 0,'5'0'260'0,"-2"0"77"0,-1 0 53 16,-1 0-101-16,1 0-80 0,-1 0-25 15,0 0 3-15,0 0 23 0,2 0 10 16,0-2-8-16,2 1-17 0,2-4-13 16,2 4-16-16,4-2-9 0,2 0-4 15,3 2 0-15,5-2 10 0,3 2 10 16,3-1 11-16,8 2 1 0,6 0-5 15,5 0-15-15,5 0-13 0,9 0-14 16,3 0-16-16,4-2-16 0,-2 1-17 16,-2-1-7-16,-3 1-8 0,-4-2-5 0,-8 1-10 15,-7 0-14-15,-10 0-7 0,-6-1-5 16,-6 2 3-16,-4-1 7 0,-3 1 1 16,-4 0-10-16,-5 1-14 0,-1 0-16 15,-2 0-10-15,-1 0 4 0,0 0 4 16,-1 0 5-16,0 0 3 0,0 0-5 15,-1 0-12-15,1 0-53 0,0 0-97 16,0 0-138-16,0 0-127 0,1 2-75 0,1 3-113 16,1 2-179-16,3 4-57 0,-1 0 70 15,-3-2 99-15,-2-1 192 0,-4-7 265 16</inkml:trace>
  <inkml:trace contextRef="#ctx0" brushRef="#br0" timeOffset="28751.56">14741 16004 199 0,'4'1'378'15,"-2"0"108"-15,1-1 77 0,-2 0-167 16,0 0-118-16,1 0-85 0,-1 0-33 0,-1 0-16 15,1 0-18-15,2 0-13 16,3-1-5-16,4 0-7 0,4-4-4 0,7 2-2 16,5 0-8-16,2-3-20 0,2 2-9 15,1 0-8-15,-1 0-3 0,3 1-4 16,-1 0-2-16,3 1-10 0,0 0-13 16,0 0-13-16,1 0-3 0,2 1 6 0,-2 0 0 15,-1 0 3-15,-3 1-4 16,-1-2-7-16,-4 2-2 0,-3 0 0 0,-6 0 4 15,-1 0 4-15,-8 0 16 0,-3 0 9 16,-2 0 11-16,-2-1 7 0,0 1 2 16,-2 0-6-16,0 0-42 0,0 0-70 15,0 0-79-15,-2 0-93 0,1 0-91 16,0 0-90-16,0 0-84 0,1 0-109 16,0 0 0-16,-8 0 75 0,-1 0 129 0,-1 0 161 15</inkml:trace>
  <inkml:trace contextRef="#ctx0" brushRef="#br0" timeOffset="31037.07">19660 16031 44 0,'2'-1'151'0,"-1"0"47"0,1-1 5 0,-2 2-47 15,1 0-36-15,0 0-12 0,-1 0 10 16,1 0 9-16,-1 0 6 0,1 2-2 15,-1-2-15-15,1 0-13 0,3 0-5 16,2 1 8-16,3-1 22 0,6 1 25 16,4-1 33-16,7 2 14 0,7-1-13 0,6-1-30 15,4 0-24-15,6-1-45 0,4-1-18 16,5 1-9-16,4 0-1 0,1-1-6 16,5 0 7-16,3 0-9 0,-1 0 7 15,-1-1-9-15,-4 3 4 0,-5 0-15 16,-5 2-11-16,-5-1-12 0,-6 0 14 15,-6 1 9-15,-3-1 26 0,-8 1 5 0,-1-2 5 16,-7 2 2-16,-5-1-8 0,-3 0-2 16,-4-1 5-16,-3 0 5 0,-1 0 11 15,-1 0 4-15,-1 0-1 0,-1 0 1 16,0 0-6-16,0 0-8 0,-1 0-9 16,1 0-9-16,-1 0-11 0,1 0-35 15,-1 0-97-15,-1 0-137 0,1 0-190 0,0-1-319 16,1 1-231-16,-5-3 16 0,0-6 131 15,-4-3 209-15,-2-2 303 0</inkml:trace>
  <inkml:trace contextRef="#ctx0" brushRef="#br0" timeOffset="32253.97">15020 17136 91 0,'6'1'203'0,"0"-1"25"0,-4 2-27 0,0 1-87 16,3-3-106-16,1 4-28 0,2-1 14 0,3 2-18 15,4-1-78-15,1 3-65 0,4-2-26 16,4 1 1-16</inkml:trace>
  <inkml:trace contextRef="#ctx0" brushRef="#br0" timeOffset="33670">19794 17120 131 0,'-3'0'301'0,"1"0"120"15,2 0 106-15,0 0-98 0,0 0-48 16,0 1-37-16,0 1-39 0,0-2-14 15,1 0-31-15,0 0-31 0,0 0-35 16,0 0-29-16,0 1-36 0,0-1-26 0,2 0-28 16,-1 0-21-16,2-1-24 0,4 1-15 15,3 0-17-15,6 1 9 0,5-1 10 0,6 0 4 16,8 0 13-16,6 0 10 0,7-1-15 16,5 1-96-16,2-3-72 0,-2 1-92 15,3 2-111-15,1 0-162 0,-2 0-78 16,-1 0-135-16,-2 0 20 0,-1 0 104 0,-1-2 177 15,3-4 184-15</inkml:trace>
  <inkml:trace contextRef="#ctx0" brushRef="#br0" timeOffset="34035.25">22069 17090 93 0,'-4'5'525'0,"2"-1"252"16,2 6 173-16,1-4 121 0,0-3-440 0,2-3-257 16,-1 2-156-16,3-2-75 0,2-2-18 15,4 2 4-15,5-2 5 0,6-1-7 16,5 2-9-16,10-1-19 0,8-2-32 16,9-1-25-16,4-1-21 0,4 2-89 0,-1-1-151 15,0 0-188-15,-3 0-366 0,-8 3-279 16,-4-2-11-16,-6-2 133 0,-8-4 227 15,-9-13 345-15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5:07:30.0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7943 12686 32 0,'0'-2'379'0,"1"0"201"0,4 1 146 16,-3 1 111-16,0 0-287 0,-1 0-187 15,0 0-119-15,1 0-78 0,-1 0-51 16,-1 0-43-16,4 0-2 0,2 0 32 16,3 0 31-16,4 0 24 0,5-2 24 15,3 1-10-15,0 1-33 0,5-1-26 16,2 1-27-16,5 0-20 0,0 0-17 16,3-1-14-16,4 1-14 0,0-1-8 15,3 1-2-15,1 1-7 0,-2 0-10 0,-5 0-3 16,-3-1-2-16,-4 3-3 0,-5-1 2 15,-3-1 5-15,-2 2-25 0,-2-1-66 16,-1 2-103-16,-3-2-122 0,-4 1-151 16,0-1-211-16,-3 4-205 0,-2 2 11 0,1-3 114 15,-5 3 180-15,-4-5 250 0</inkml:trace>
  <inkml:trace contextRef="#ctx0" brushRef="#br0" timeOffset="900.14">11005 12628 6 0,'-11'-3'120'0,"1"0"79"16,0 2 46-16,2-1 39 0,3-1 31 15,-1 2 26-15,3 1 10 0,-2 0 5 0,4-1-9 16,-1 1-7-16,2 0-13 16,0 0-14-16,0 0-13 0,1 0-21 0,0 0-40 15,2-2-48-15,0 2-46 0,-3 0-47 16,3 0-47-16,-1-1-34 0,3 1-9 15,4-2 14-15,8 1 19 0,4 0 25 16,12-3 35-16,9-1 21 0,10 1-12 16,10 0-21-16,6-2-10 0,1 1-34 15,-1 3-30-15,-1 0-10 0,-1 1-3 16,-6 1-9-16,-4 0-8 0,-7 1 6 16,-6 1-2-16,-5-2-2 0,-6 1 1 0,-8 2 1 15,-3-2-5-15,-6 1-6 0,-5-1 2 16,-4-1 1-16,-3 1 10 0,-1-1 21 15,-2 0 18-15,0 0 14 0,0 0 1 16,-2 1-35-16,1-1-77 0,0 0-133 16,0 0-153-16,0 0-205 0,1 0-220 15,0 0-155-15,-1 6 19 0,-1 2 134 0,0 2 215 16,0 0 245-16</inkml:trace>
  <inkml:trace contextRef="#ctx0" brushRef="#br0" timeOffset="2448.83">15344 12628 122 0,'0'-1'211'16,"0"-1"50"-16,0 1 26 0,1 1 5 15,1 0-2-15,-1 0-11 0,0 0-11 16,0 0-19-16,2 0-34 0,0 0-26 16,0 0-13-16,5 1-1 0,3-1 16 15,6 2 28-15,4-1 13 0,3-1 2 0,6 0-1 16,3 0-6-16,4 0-24 0,4 0-6 15,1 0-15-15,3-1-18 0,-2-1-28 16,-2-1-17-16,-1 3-23 0,-6-1-7 16,-3 1-6-16,-4-1-4 0,-5 0-14 15,-4 0-21-15,-5-1-21 0,-2 2-17 16,-1 0-12-16,-5 0-4 0,1 0-2 16,-3 0-2-16,-2 0 6 0,0 0-27 15,-1 0-77-15,-1 0-123 0,0 0-159 16,-1 0-260-16,-1 0-223 0,0 4-126 0,-1 0 70 15,-2 0 164-15,-3-2 266 0,-3-4 253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5:07:47.1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27282 6519 71 0,'14'-4'373'15,"-4"-2"180"-15,-6 1 143 0,1 1 52 16,-3 1-194-16,-1 0-126 0,-1 1-84 15,1 1-62-15,-1 0-67 0,0 1-61 16,0-1-64-16,0 1-57 0,0 0-47 16,0 0-36-16,-1 0-75 0,1 1-84 15,0-1-133-15,-1 0-156 0,-1 2-190 0,-2 3-85 16,0 2 52-16,-5-1 149 0,0-1 187 16</inkml:trace>
  <inkml:trace contextRef="#ctx0" brushRef="#br0" timeOffset="5120.18">29322 9226 46 0,'16'-2'81'0,"-3"-2"-23"0,4 1-4 16,-1-2 7-16,2 1 11 0,-1 2 10 0,2-3 13 16,-1 3 13-16,1-1 0 0,-1 1-19 15,-1 1-21-15,0-1-29 0,0 1-18 16,0-1-12-16,1 2 0 0,1 0-1 15,-1-1 6-15,0 1 12 0,-1-2 18 0,-4 2 28 16,2-3 45-16,-3 3 64 0,-2 0 58 16,1-1 52-16,-3-1 37 0,-1 1 19 15,-1 1 8-15,-2-2 3 0,-2 2-1 16,0 0-9-16,-2-1-14 0,0 1-38 16,0 0-43-16,0 0-32 0,-2 1-10 0,0-1-20 15,1 0-26-15,-1 0-19 0,-3 0-26 16,0 0-50-16,-7 0-32 0,-8-1-20 15,-8 0-9-15,-12-4 0 0,-9 4 12 16,-5-4 21-16,-8 4 13 0,-3-3 1 16,-4 2 0-16,0-3 2 0,0 3 3 15,3-1 4-15,4 1 1 0,8 1-13 16,8 0-17-16,7 1-24 0,8 0-16 0,5 1-3 16,4-1 1-16,5 1 9 15,1 0 7-15,5-1 2 0,5 1 4 0,1-1 0 16,3 0 0-16,2 0 4 0,0 0 0 15,2 0-7-15,3 0-5 0,4 0-3 16,10 0-11-16,10 1 1 0,14 1 3 16,11-2-4-16,10 2 8 0,6 1 2 15,3-1 10-15,0 0 8 0,0 1 16 16,-3-1 12-16,-3 0 25 0,-4 1 22 16,-7-3 19-16,-8 1 16 0,-5 1 4 15,-10-1-8-15,-10-1-8 0,-6 0-3 0,-7-1-9 16,-4 1-7-16,-3 0-20 0,-3 0-81 15,-1 0 0-15,-7 0 0 16,-2 0 0-16,-13-2 0 0,-9 1 0 0,-13 1 0 16,-11 0 0-16,-8 0 0 0,-11-2 0 15,0-1 0-15,-5 3 0 0,0-2 0 16,3-1 0-16,5 2 0 0,6-1 0 16,9 2 0-16,7 0 0 0,12 0 0 15,9 0 0-15,8 0 0 0,8 1 0 16,5-1 0-16,3 0 0 0,3 0 0 15,2 0 0-15,2 0 0 0,3 0-29 16,4 0-1-16,11 1-3 0,13 0-80 16,11 2-127-16,10-2-219 0,3-2-378 0,1 2-562 15,-4 0-112-15,-6 1 118 16,-11-4 256-16,-10-8 406 0,-15-11 475 0</inkml:trace>
  <inkml:trace contextRef="#ctx0" brushRef="#br0" timeOffset="18718.98">5377 10626 122 0,'-2'-2'301'16,"2"0"125"-16,0-1 122 0,0 2-81 0,0-1-34 15,0 1-44-15,0 1-33 0,0-1-26 16,0 1-27-16,2 0-14 0,-1 0-17 16,0 0-18-16,-1-1-23 0,0 1-23 15,1 0-14-15,1 0-13 0,-1-1-15 0,0 1-23 16,3 0-26-16,-2 0-15 0,5-1 9 15,5-1 14-15,4 2 16 0,8 0 19 16,4 0 15-16,8 3-12 0,4-2-10 16,10 2-11-16,1 0-9 0,5 2-20 15,1-1-19-15,2 0-15 0,-2-1-12 16,-2 2-4-16,-1-2 10 0,-3-1 10 16,-4 0 8-16,-3 2 0 0,-5-2-12 15,-3 1-22-15,-4-2-22 0,-5 2-21 16,-7-1-9-16,0-1-4 0,-5 1-3 15,-2 0 0-15,-5-1 4 0,-2-1 13 16,-4 1 16-16,-1-1-3 0,-1 0-41 16,-2 0-69-16,1 0-78 0,-1 1-75 15,-4-1-102-15,-2 0-90 0,-4 0-83 16,-6-1-80-16,-8 1-61 0,-1 1 5 16,-4 0 31-16,-1 2 33 0,0-1 39 0,0 0 43 15,-1 1 26-15,2-1 18 0,-1 1 55 16,3-2 67-16,-3 0 60 0,2-1 72 15,2 0 89-15</inkml:trace>
  <inkml:trace contextRef="#ctx0" brushRef="#br0" timeOffset="19017.18">5685 10669 38 0,'-18'-4'149'0,"1"2"72"0,1 0 46 0,1 0 54 16,0 0 44-16,-1 1 29 16,4-1 2-16,-2-1-22 0,2 3-42 0,3 0-32 15,2 0-10-15,4 0 14 0,-2 0 17 16,3 0 4-16,2 0-1 0,0 0-12 15,0 0-19-15,2 0-11 0,-1 0-10 16,3-1-20-16,-2 0-34 0,2 1-30 16,2 0-5-16,5 0 20 0,10-2 35 15,4 2 51-15,10-2 32 0,6 0 6 16,7-4-235-16,5 1-92 0,1-2 0 16,2 0 0-16,0 2 0 0,-5 0 0 0,-5 0 0 15,-3 3 0-15,-7 1 0 47,-3 1 0-47,-6 0 0 0,60 11 0 0,-79-9 0 0,-1-1 0 0,-3 0 0 16,-2 0 0-16,-1-1 0 0,-1 0 0 15,0 0-123-15,0 0-470 0,-1 0-162 16,1-2-197-16,0 2-378 0,1-7-43 16,2-1 145-16,0 3 257 0,-4-5 331 15,-4 0 421-15</inkml:trace>
  <inkml:trace contextRef="#ctx0" brushRef="#br0" timeOffset="28405.25">10900 12835 12 0,'-6'-12'288'16,"0"0"166"-16,-5-2 140 0,0 0 118 15,-1-3-218-15,1 3-71 0,-3-3-42 16,-1 0-49-16,0-1-53 0,-4-1-69 0,-5-3-50 15,-5 2-79-15,-5-3-49 0,-7 4-23 16,-6 1 13-16,-5 1-13 0,-4 4 8 16,-3 1-1-16,-7 2 6 0,-2 2-16 15,-7 3-14-15,-1 2-8 0,-5 4 19 16,-2 3 31-16,-4 7 32 0,-2 3 23 16,-1 7 12-16,2 8-9 0,2 2-39 15,4 7-32-15,6 2-28 0,7 4-23 47,9-1-13-47,7 2-13 0,-78 270-392 0,138-250 475 0,10 3 68 16,9 0 52-16,11-2 24 0,7-2 6 15,9-3-25-15,6-4-23 0,7-5-10 16,5-3 0-16,7-6 14 0,4-3 18 16,7-8 9-16,5-4-9 0,3-7 14 15,1-5-9-15,-1-4-12 0,2-8-11 16,0-7 1-16,0-5-26 0,-2-8-20 0,-8-3-23 15,-5-5-11-15,-6-5-2 0,-5-7-6 16,-1-7 2-16,-3-8 9 0,-6-8 6 16,-9-5 0-16,-6-2-7 0,-7-5-17 15,-9-1-19-15,-6-1-22 0,-6 8-56 16,-8 6-144-16,-9 7-172 0,-10 5-263 16,-13 5-443-16,-14 9-303 0,-14 5 45 15,-15 7 183-15,-11 3 302 0,-10-4 420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5:08:23.8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25484 6372 182 0,'2'-2'344'0,"1"1"83"16,-2 1 78-16,0 0-148 0,0-2-95 0,1 2-56 16,-2 0-31-16,5 0-26 0,0 0 1 15,8 3 26-15,6 0 49 0,9 2 54 16,8-2 42-16,10 1 0 0,9 0-27 15,8-1-37-15,12-1-33 0,7-2-32 16,3 0-19-16,4-2-9 0,0 2 0 16,-6-1-8-16,-5-1-1 0,-7 1 3 15,-8-1-4-15,-9 2-14 0,-8 0-13 0,-7-1-18 16,-4 1-19-16,-8 0-25 0,-2 1-13 16,-5 1-15-16,-3-1-10 0,-6-1-9 15,-3 2 7-15,-3-1 3 0,-3-1 14 16,-1 0 16-16,-1 0 17 0,-1 0 6 15,1 0-3-15,-1 0-6 0,-1 0-12 16,0 0-10-16,1 0-15 0,1 0-12 16,-1 0-14-16,1 0-21 0,0 0-58 15,-1 0-79-15,1 0-117 0,-1 0-137 16,1 0-177-16,0-1-152 0,0 2-159 0,0-1-125 16,0 0-38-16,1 8 140 0,0 1 210 15,0-4 248-15,-1-5 239 0</inkml:trace>
  <inkml:trace contextRef="#ctx0" brushRef="#br0" timeOffset="1715.76">28945 9285 126 0,'-16'1'250'16,"4"-1"78"-16,-5-1 66 0,-4 0-121 15,-7-1-4-15,-4 2 28 0,-3 0 31 0,-5 0 33 16,0-1 22-16,2-1-3 0,1 1-6 16,0-1-18-16,3 2-30 0,4-1-50 15,2 1-56-15,4 1-54 0,3-1-42 16,5 0-19-16,6 0-8 0,3 2-9 15,5-2-9-15,1 1-29 0,2-1-50 16,1 0-59-16,2 0-20 0,5 3 23 16,9 0 75-16,13 0 80 0,9 4 77 15,15-1 31-15,11-2 2 0,10 2-34 16,4-1-21-16,2-2-8 0,-2 3 4 0,-7-2-7 16,-5-1-5-16,-11 0-11 0,-8 2-1 15,-8-2-11-15,-8-2-7 0,-10 2-16 16,-8-1-12-16,-5-1-16 0,-3 0 13 15,-6-1 21-15,-1 0 42 0,-3 0-48 16,-3 0-92-16,-3-1 0 0,-8-2 0 16,-12-1 0-16,-14-1 0 0,-9-1 0 15,-8 3 0-15,-7-2 0 0,2 0 0 16,1 4 0-16,8-1 0 0,11 2 0 16,12 0 0-16,13 2 0 0,8-2-18 15,9 0-118-15,3 1-17 0,2-1-4 16,5 2 50-16,6-1 107 0,9 1 118 15,11 2 98-15,10-3 21 0,9-1-237 16,6 0 0-16,-4-3 0 0,-5 1 0 0,-9 0 0 16,-10-1 0-16,-11 2 0 0,-7 1 0 15,-5 0 0-15,-5 0-395 0,-2 1-804 16,-2 4-428-16,-7-1-7 0,-9 3 199 16,-12 1 344-16,-13-5 487 0,-13-2 401 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5:08:37.0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18842 6671 77 0,'0'8'314'0,"3"-2"102"15,3-3 10-15,2-3-38 0,1 0-513 0,4-4-125 16,6 1-124-16,7-3 11 0,6 3 69 16,4-2 111-16</inkml:trace>
  <inkml:trace contextRef="#ctx0" brushRef="#br0" timeOffset="1065.76">26237 6457 15 0,'-2'0'313'0,"-1"0"170"0,2 3 103 15,0-2 46-15,1-1-266 0,1 0-211 16,1 2-108-16,3-1-15 0,1 2 21 16,6-1 50-16,4 1 60 0,6 0 33 15,9 3 11-15,7-1 9 0,10 1 15 16,7 0 10-16,14-2 5 0,6-2-11 15,11-2-30-15,5 0-37 0,4-1-34 16,0-2-18-16,1-1-6 0,-4-1 8 16,-5 2 9-16,-10 0 7 0,-6-1 1 15,-11 1-15-15,-11 0-23 0,-6 2-29 16,-11 0-33-16,-5 0-31 0,-8 1-24 0,-6 1-21 16,-4-1-17-16,-2 1-34 0,-5 0-46 15,-1 2-48-15,-1-1-58 0,0 3-85 16,-2-1-80-16,-2 3-126 0,-1 0-161 15,-3 0-180-15,-1 2 25 0,0 0 120 16,-2-2 194-16,-5-3 234 0</inkml:trace>
  <inkml:trace contextRef="#ctx0" brushRef="#br0" timeOffset="24816.89">30950 1113 151 0,'-9'-17'375'0,"-2"3"165"0,-3-2 152 15,1 0-29-15,1 1-48 0,1 3-34 0,1 1-38 16,5 1-19-16,0 3-50 0,2 2-76 16,0 1-80-16,2 3-85 0,1 1-96 15,0 0-87-15,0 0-67 0,1 1-67 16,1 1-19-16,-1 2 5 0,2 6 24 0,1 9 38 16,0 9 53-16,-1 10 22 0,1 8 21 15,-2 9 4-15,2 12 7 0,-4 11 28 16,3 10 26-16,-7 10 23 47,-9 113 210-47,8-97-178 0,16 520 813 0,-7-493-838 0,-5 3-155 0,-5-3 0 15,2-3 0-15,-4-4 0 0,1-9 0 16,-3-7 0-16,1-10 0 16,1-7 0-16,-2-6 0 0,1-9 0 0,1-7 0 15,2-12 0-15,3-8 0 0,-1-9 0 16,0-11 0-16,2-8 0 0,2-9 0 15,0-7 0-15,0-4 0 0,0-7 0 16,0 2 0-16,1-6 0 0,-1 2 0 16,1-2 0-16,-1 0 0 0,0 0 0 15,0 0 0-15,0 0 0 0,0 0 0 16,0 0 0-16,1 0 0 0,2 1 0 16,-1 0 0-16,-1 1-396 0,0 1-104 0,4-1-129 15,-1-4-253-15,3-1-418 0,4-6-63 16,4-5 125-16,3-7 232 0,1-12 359 15,1-12 427-15</inkml:trace>
  <inkml:trace contextRef="#ctx0" brushRef="#br0" timeOffset="26183.6">30966 931 18 0,'-1'-3'338'0,"1"-1"167"0,0 1 128 15,3-1 118-15,-1-2-229 0,4 2-135 16,1-2-55-16,1 1-32 0,3 1-34 0,-1 0-35 15,5-1-42-15,4 2-33 0,2-1-17 16,5 1-23-16,1-1-21 0,9 0-9 0,3 1-1 16,9-1-17-16,9 1-11 0,8-1-9 15,11 2-18-15,7 1-8 0,5 1-8 16,4 0-7-16,-2 1-6 0,-2 2 1 0,-5 0 0 16,-4-1 5-16,-4 2 6 0,-5-1 9 15,-7 2 0-15,-6-3 5 0,-5 2 2 0,-8-1 0 16,-7 2-14-16,-5-3-13 0,-8 1-7 15,-5 0-13-15,-5 0-9 0,-5-3 11 16,-6 2 7-16,0-2 4 0,-3 2 8 0,-2-1 9 16,0 2 33-16,-1 0 51 0,-5 3 43 0,0 2 37 15,-1 0 5-15,-1 3-30 0,1 1-56 16,1-1-48-16,0 2-24 0,2 3-5 16,0 3 11-16,0 2 16 0,4 1 19 0,0 5 11 15,1 1-4-15,2 3 5 0,0 2 9 0,1 4 2 16,6 1-5-16,-2 5 11 0,6 4-13 15,-3 3-8-15,-2 5-16 0,1 4 1 0,-2 5-20 16,1 5-1-16,-1 6-12 0,1 3 7 16,-1 6 2-16,1 3 24 0,-1 5 24 15,-2 5 4-15,2 2-5 0,-1 4 12 16,1 3 13-16,-4 2-19 0,3-1-86 0,-3-3 0 16,1 0 0-16,-1-2 0 0,-2 1 0 15,0-3 0-15,-2-6 0 0,-1 1 0 16,-3-5 0-16,1-5 0 0,-5-4 0 15,3-4 0-15,-2-4 0 0,1-4 0 0,-2-5 0 16,2-3 0-16,0-4 0 0,4-7 0 16,-3-3 0-16,1-5 0 0,3-2 0 15,-2-6 0-15,2-2 0 0,-2-3 0 16,2-3 0-16,-1-4 0 0,0-2 0 0,2-1 0 16,2 1 0-16,-2-3 0 0,-1-1 0 15,1 2 0-15,1-1 0 0,0-2 0 16,-2 0 0-16,1-2 0 0,0 1 0 15,1-1 0-15,0-1 0 0,0 0 0 16,1 1 0-16,0-3 0 0,0-1 0 0,1 1 0 16,0-1 0-16,-1 1 0 0,0-1 0 15,-1 1 0-15,0-1 0 0,1-2 0 16,1 2 0-16,-1-1 0 0,0-1 0 16,-1-1 0-16,-4-1 0 0,4 0 0 15,-1-1 0-15,2 0 0 0,-1 1 0 0,-1-2 0 16,-4 1 0-16,1-2 0 0,-1 3 0 15,0 0 0-15,-4-2 0 0,2 3 0 16,-2-1 0-16,-2-1 0 0,-2-1 0 16,-2 1 0-16,1 1 0 0,-6-1 0 15,0-3 0-15,-3 2 0 0,-5-1 0 16,-2-1 0-16,-10-1 0 0,-3-1 0 0,-6-1 0 16,-8-1 0-16,0 2 0 0,-9-2 0 15,-2 2 0-15,-5-1 0 0,-1 1 0 16,4-2 0-16,2 1 0 0,4 1 0 15,3 1 0-15,2-1 0 0,1-1 0 16,4-1 0-16,2 2 0 0,5-1 0 16,2-1 0-16,5 0 0 0,6 0 0 15,5 2 0-15,6-2 0 0,5-1 0 16,7-2 0-16,4 4 0 0,0-3 0 16,3 1 0-16,2-2 0 0,2 2 0 15,1-5 0-15,0 2 0 0,1-2 0 0,1-6 0 16,3 1 0-16,0-4 0 15,1-1 0-15,-1-9 0 0,0-3 0 16,2-6 0-16,-4-6 0 0,2-6 0 0,-5 0 0 16,-4-1 0-16,0 3 0 0,-3 3 0 15,2 4 0-15,-2 5 0 0,-1 4 0 16,1 2 0-16,3 7 0 0,-2 4 0 16,1 3 0-16,2 3 0 0,-2 2 0 15,3 1 0-15,1 5-325 0,2 0-345 16,4-2-216-16,3-1-305 0,5 0-195 15,8 0 66-15,2-2 212 0,1-1 313 16,-4-3 385-16</inkml:trace>
  <inkml:trace contextRef="#ctx0" brushRef="#br0" timeOffset="26716.99">30948 3491 49 0,'-7'0'389'0,"0"0"178"0,2-3 160 16,-2-1 182-16,3 0-249 0,0 1-94 16,3 1-33-16,-1 0-33 0,1 0-61 15,-1 2-62-15,2 0-43 0,3 0-43 16,-2-1-58-16,1 1-71 0,2 0-63 15,3-1-27-15,9 1 3 0,8-1 28 16,16 0 41-16,15-2 38 0,15-1 3 0,17 0-22 16,11-2-39-16,10-1-41 0,5 2-31 15,2-1-9-15,-6 1 12 0,-4-1 20 16,-9 1-75-16,-8 2 0 0,-5-1 0 16,-7 2 0-16,-8-1 0 0,-8 1 0 15,-8 1 0-15,-9-1 0 0,-9 1 0 16,-9 1 0-16,-5 1 0 0,-8-1 0 0,-5 2 0 15,-5-2 0-15,-1 0 0 0,-2 0-135 16,-2 1-372-16,-6-1-209 0,-6 2-306 16,-5-1-363-16,-8 1-31 0,-4 0 153 15,-1-2 287-15,1-2 397 0</inkml:trace>
  <inkml:trace contextRef="#ctx0" brushRef="#br0" timeOffset="27651.22">31278 3821 95 0,'-7'-7'522'0,"1"2"248"16,3 6 218-16,-2-2 203 0,3-1-353 15,0 0-178-15,1 2-118 0,0 0-117 16,-1 0-117-16,2 0-118 0,2 2-87 0,-1 2-44 16,0 1-11-16,1 5 6 0,3 2 27 15,0 3 20-15,2 1 2 0,2 0-18 16,-2 1-21-16,1-1-20 0,-2 0-18 16,3-2-11-16,-2-2-9 0,-2-3 3 15,-1 0 7-15,-2-3 17 0,1-3 33 16,-2 0 47-16,-1-3 59 0,0-1 29 15,0-2 0-15,0-3-139 0,-1-4-62 16,-1-3 0-16,-1-5 0 0,-3-4 0 0,1-3 0 16,-3-4 0-16,-2-2 0 0,1-3 0 15,0-1 0-15,0 4 0 0,2 3 0 16,3 6 0-16,-1 3 0 0,2 5 0 16,-1 3 0-16,3 2 0 0,0 3 0 15,-2 2 0-15,3 1 0 0,0 1 0 16,2 2 0-16,-1 0 0 0,0 0 0 15,4 0 0-15,0 0 0 0,5 1 0 16,5 0-25-16,3 0 0 0,2 2 18 16,5 0 7-16,-1-1 1 0,1 1 3 15,0 0-2-15,-1-2-4 0,-2 5-2 0,-1-3 1 16,-2 0-8-16,-4-1-8 0,-2 3-11 16,-4-2-11-16,-3 0-8 15,-3 2 6-15,0-1 18 0,-3 0 26 0,-3 2 34 16,-1-1 27-16,-2 2 16 0,-4-1 1 15,-6 3-57-15,-1 1-22 0,-3-3 0 16,-4 2 0-16,5 0 0 0,1-2 0 16,5 0 0-16,1-3 0 0,6 0 0 15,1 0-66-15,4-1-36 0,1 1-13 16,1 1 5-16,5 1 20 0,1 1 33 16,5 0 30-16,0 1 30 0,5 1 25 15,1-2-4-15,1 1-3 0,0-1-18 16,-3 1-11-16,2-1-18 0,-6 2-12 15,0-4-6-15,-2 4-4 0,-3-3 14 16,-3 3 24-16,0-2 26 0,-3 3 24 16,-4-1 14-16,0 1 0 0,-5 0-22 0,-2 0-41 15,-1 0-62-15,-4 0-69 0,-3 0-99 16,-2-2-103-16,0 0-103 0,-1-2-132 16,1-3-168-16,2-1-219 0,0-2-162 15,3 0 46-15,2-3 184 0,4-3 247 16,3-1 306-16</inkml:trace>
  <inkml:trace contextRef="#ctx0" brushRef="#br0" timeOffset="28035.15">31697 3671 117 0,'5'-1'635'0,"-3"-2"296"0,-2-1 240 16,0 2 215-16,-1 1-399 0,0 0-296 0,0 1-146 15,1 0-122-15,0 1-112 16,-1 0-109-16,1 1-79 0,-2 2-46 0,0 3-24 16,1 4-2-16,1 2 18 0,-1 2 20 15,2 4 9-15,-1 0 0 0,1 1-11 16,1 3-40-16,2-1-47 0,1-1 0 16,1-1 0-16,-3-1 0 0,3-3 0 15,-1 1 0-15,-1-5 0 0,-1 1 0 16,1-2 0-16,-1-2 0 0,-2 0 0 15,1-5 0-15,1 0 0 0,-1 2-101 16,-1-4-120-16,0-1-80 0,0 1-95 0,2-2-91 16,-3-2-155-16,2-1-273 0,1-3-321 15,1-2-15-15,0-1 132 0,-2-1 257 16,1-2 353-16</inkml:trace>
  <inkml:trace contextRef="#ctx0" brushRef="#br0" timeOffset="28317.35">31848 3659 192 0,'-7'-7'681'0,"5"1"245"15,8-1 216-15,-4 2 199 0,-1 2-548 0,0 0-195 16,-1 3-97-16,0 0-115 16,0 0-123-16,0 1-113 0,0 2-80 0,1 3-38 15,-1 0-20-15,1 2 19 0,1 5 23 16,-1 0 21-16,1 4 10 0,0 1 8 15,1 1-1-15,2 1-4 0,-2-1-12 16,2 2-12-16,-1 0-13 0,2-2-7 0,-1 0-7 16,-1-1-6-16,-1-2-8 15,2-2-3-15,-3 1-12 0,2-3-4 0,-1 0-1 16,-2-4 2-16,-1 0-2 0,2 1 6 16,-1-3 2-16,1-1-14 0,-2 0-29 15,1-2-56-15,0-1-75 0,-1-1-83 16,1-1-95-16,-1 0-77 0,0-1-118 15,0-3-158-15,1-2-299 0,3-2-192 16,1-3 26-16,0 0 178 0,0-4 260 0,1-2 361 16</inkml:trace>
  <inkml:trace contextRef="#ctx0" brushRef="#br0" timeOffset="28568.32">32109 3700 60 0,'6'-2'466'0,"-3"2"241"16,-2-2 198-16,0 0 178 0,-1 0-297 15,-1 2-178-15,0 0-95 0,-3 2-60 16,-3 2-36-16,-6-1-24 0,0 5-17 0,-5-1-11 16,-3 1-16-16,-1 3-32 0,1 2-37 15,-2 1-167-15,4-1-113 0,2 0 0 16,5-3 0-16,3 2 0 0,3-1 0 16,4 0 0-16,4 0 0 0,5 3 0 15,3-2 0-15,7 1 0 0,8-3 0 16,5-1-232-16,6-5-346 0,-1-2-418 0,0-5-477 15,-7 0-62-15,-2-5 168 0,-6 3 271 16,-6-7 426-16,-4-5 438 0</inkml:trace>
  <inkml:trace contextRef="#ctx0" brushRef="#br0" timeOffset="29586.04">30939 3151 204 0,'-5'1'414'0,"2"-1"153"0,2 0 142 16,-1 2-95-16,2-1-81 0,0-1-49 15,0 0-40-15,0 0-36 0,2 0-43 0,-1 0-52 16,0 0-52-16,1 0-41 0,2 0-20 15,0 0 7-15,4 2 19 0,2-2 17 16,7 1 33-16,8 2 24 0,5-1 7 16,11-2-7-16,6 0-16 0,13 0-36 15,7-2-184-15,7-1-64 0,6 0 0 16,3-1 0-16,0-1 0 0,-1 3 0 16,-6-4 0-16,-1 2 0 0,-8-1 0 15,-3-1 0-15,0 4 0 0,-3-3 0 0,-2 2 0 16,-9-1 0-16,-1 0 0 0,-6 1 0 15,-3-1 0-15,-4 0 0 0,-3-2-268 16,-3 0-311-16,-4 1-226 0,-7-3-297 16,-2-3-274-16,-9 3 23 0,-6-4 167 0,-9 0 303 15,-5-1 388-15</inkml:trace>
  <inkml:trace contextRef="#ctx0" brushRef="#br0" timeOffset="30551.73">31233 1640 82 0,'0'-4'464'15,"2"0"220"-15,3-1 209 0,0 2 187 16,-3-1-328-16,-2 3-117 0,0 1-86 0,0 0-107 15,0 0-110-15,0 0-113 0,0 0-111 16,0 1-97-16,1 0-43 0,-1 5 2 16,3 2 30-16,0 3 35 0,-1 6 45 15,3 2 10-15,-2-2-17 0,2 5-32 0,-1-2-20 16,-1-1-12-16,2 0-4 0,-2 0 2 16,1-1 7-16,-1-1 2 0,-2-2 7 15,1 0 0-15,1-2-3 0,-2-4-3 16,1 1 2-16,-2-5-2 0,0 1-9 0,0-4 18 15,0 0 33-15,0-2 46 0,-1-1 32 16,-1-1 13-16,-1-3-15 0,0-1-28 16,-3-5-49-16,0-4-25 0,-2-2-6 15,-1-3 9-15,0-5 8 0,-1-4 9 16,2-1 6-16,0-5 6 0,0-1 2 0,1-1 5 16,3 2 13-16,-1 2 15 0,2 5-34 15,0 4-66-15,1 5 0 0,0 6 0 16,1 1 0-16,1 5 0 0,0 1 0 15,0 2 0-15,0 1 0 0,0 0 0 16,0 1 0-16,0 2 0 0,0-1 0 0,1 1 0 16,1 0 0-16,0 0 0 0,1 0-9 15,3 0-110-15,5 1 9 0,2 1 22 16,9 1 33-16,0 0 17 0,4 1 6 16,2 2 15-16,1 1 4 0,2-1 9 15,-3 2-7-15,-1 0-8 0,-3 1-19 16,-4 0-21-16,-1 0-25 0,-5 0-20 0,-2 1-19 15,-2 2-1-15,-3-2-8 0,-3 1 14 16,-2 2 20-16,-6 1 35 0,-2 0 29 16,-5 0 23-16,-6 1 5 0,-2 1-14 15,-7 0-36-15,-2-2-45 0,0 0-56 0,-2-1-55 16,0-1-54-16,4-3-78 0,5-1-103 16,1-2-106-16,4-1-186 0,4 1-213 15,4-3 9-15,3 0 130 0,5-3 186 0,0 0 259 16</inkml:trace>
  <inkml:trace contextRef="#ctx0" brushRef="#br0" timeOffset="31369.82">31838 1608 125 0,'-11'-7'450'0,"3"0"184"0,-1 2 171 16,1-1 69-16,-1 0-255 0,1 0-122 0,0 2-70 16,-11-1 224 15,9 4-408-31,-68 11 608 16,66-5-796-16,-1 0-25 0,0 1-21 0,3 1-13 15,-4 2-10-15,2 1-4 0,1 1-1 16,-3 1-1-16,5 1 5 0,1 0-3 15,1 0 2-15,1 0 3 0,1-3 2 16,3 2 1-16,0-2 9 0,1-1-3 16,0-1 11-16,1-1 0 0,-2-1 5 0,1-1 1 15,1-2 1-15,0-1 1 0,0 1 11 16,-1-2 5-16,1 1 15 0,0-2 11 16,0 0 31-16,0-2 44 0,0 2 41 15,0-1 37-15,0 1 32 0,0 0 17 0,0 0-17 16,0-2-22-16,0 2-31 0,0 0-88 15,-1 0-101-15,1 0 0 0,0 0 0 16,0 0 0-16,0 0 0 0,0 0 0 16,0 0 0-16,0 0 0 0,0 0 0 15,0 0 0-15,0 2-103 0,0-2-64 16,1 3 5-16,-1-2 20 0,0 2 39 0,0 2 45 16,0 0 37-16,0 1 16 0,0-1 9 15,0-1 1-15,0-1 0 0,0 1 1 16,0-4 3-16,0 3 8 0,0-1 10 15,0-2 19-15,0 0 31 0,1 0 35 0,-1 0 29 16,1-2 36-16,1 1-42 0,-1-1-135 16,0-4 0-16,1 2 0 0,1-5 0 15,2-4 0-15,2-2 0 0,1-5 0 16,2-4 0-16,1-4 0 0,2-2 0 0,1-2 0 16,-2 5 0-16,2-2 0 0,-4 6 0 15,0 2 0-15,-2 6 0 0,-1 3 0 16,-2 1 0-16,2 4 0 0,-1 2 0 15,-3 1 0-15,2 3 0 0,-2-1 0 16,3 2 0-16,-2 2 0 0,3-1-29 0,-2 3-28 16,2 1-2-16,0 1 15 15,3 1 11-15,-3 0 14 0,0 6 10 0,2 3 12 16,2 1 7-16,-1 2 2 0,-1 2-3 16,1 0-6-16,-2 2 1 0,1-3-4 15,1 1 4-15,-2 0 1 0,-1-1 6 0,-3-1 1 16,2-1-1-16,-3 0 2 0,3-2-1 15,-4-1 0-15,2-1-2 0,-1-1-34 16,-2-1-55-16,1-3-58 0,1-1-68 16,-2 0-71-16,1-3-68 0,-1 1-53 15,-1-4-61-15,-2 0-101 0,0-2-143 0,-4-2-268 16,-2 2-124-16,-4-2 59 0,-2-4 173 16,-2-2 247-16,-3-3 335 0</inkml:trace>
  <inkml:trace contextRef="#ctx0" brushRef="#br0" timeOffset="31567.97">31542 1689 102 0,'0'0'532'0,"1"-1"238"15,1 7 180-15,3-5 153 0,2-2-411 16,2 1-208-16,3-2-102 0,3-1-57 0,0 2-40 16,6-4-42-16,1 3-37 0,4-1-55 15,0 1-50-15,2 0-46 0,2-1-25 16,3 2-18-16,-4 0-80 0,2-1-157 0,-4 2-242 15,-1 0-461-15,-4 2-297 0,-3-1-2 16,-2 0 167-16,-6-3 280 0,-3-2 414 16</inkml:trace>
  <inkml:trace contextRef="#ctx0" brushRef="#br0" timeOffset="32368.56">32171 1512 37 0,'3'-9'359'0,"2"2"175"16,-3 1 163-16,0 2 176 0,-1-2-229 16,1 2-76-16,-2-1-33 0,0 1-28 15,0 3-56-15,0-2-48 0,-2 1-40 0,1 1-40 16,-1-1-52-16,1 1-57 0,0-2-56 16,-1 0-56-16,-2 2-46 0,1 0-39 0,-4 0-29 15,-2 1-18-15,0 2-9 16,-7 0-6-16,-2 4 9 0,-2 2 2 0,-5 2 4 15,2 1 0-15,-1 2-1 0,2 3-12 16,1 1-11-16,4 1-4 0,2 0-2 0,2 3 3 16,4 0 6-16,1 1 10 0,4 1 11 15,3-1 9-15,1-1 6 0,2-1 20 16,4-1 9-16,3-1 6 0,1-3 13 16,1 2 8-16,3-6 1 0,-1 2-2 0,4-4 10 15,-2-2-4-15,1-2 1 0,1-1 2 16,2-3 5-16,-1-4 2 0,-1 1 2 15,0-4 1-15,-3 0-9 0,-3-3-11 16,0-1-16-16,-3-3-14 0,-1 1-11 0,-4 1-7 16,0-2-4-16,-3 2-9 0,-3 1-11 15,1-1-14-15,-4 5-14 0,0-1-10 0,-3 3-9 16,-2-1-1-16,1 4-2 0,0-2 8 16,0 2 10-16,1 1 9 0,0 1 11 15,0-1 6-15,2 1 9 0,3 1 6 16,0-1 1-16,1-1 3 0,2 0 1 0,-1 2 2 15,2-2-8-15,0 0 2 0,2 0 2 16,-1 0 3-16,0 0 15 0,1 0 33 16,2-2 32-16,0 2 39 0,4 0 21 15,5-1 7-15,0-2-13 0,2 0-9 0,-2-1-19 16,2-1-16-16,-3 3-13 0,3-1-18 16,-4 2-15-16,-2-1-28 0,-3 2-23 0,-1 0-19 15,-1 1-15-15,-2 1-5 0,-1 2 7 16,1 2 20-16,-1 0 15 0,2 2 18 15,-2 1 8-15,0 1 10 0,-1 1-5 16,1 1 3-16,-1-1-4 0,1 0-41 0,-1 0-57 16,1 0-63-16,-1 0-88 0,0-2-94 15,0 0-112-15,-1-3-159 0,0 1-302 16,-1-3-169-16,2-4 30 0,0 0 164 0,0 0 238 16,-2-2 344-16</inkml:trace>
  <inkml:trace contextRef="#ctx0" brushRef="#br0" timeOffset="33000.51">32404 1524 42 0,'8'-5'381'0,"-4"-2"184"0,2 1 166 0,-2 0 168 15,1 1-252-15,-2 1-113 0,2 0-48 16,-3 0-42-16,-1 3-50 0,-1-2-38 16,-1 1-34-16,0 2-32 0,-1 0-43 0,-1-1-54 15,1 1-50-15,-1-2-41 0,-3-1-42 16,2 3-32-16,-5-2-22 0,-3 0-16 15,0 2-9-15,-6-1 11 0,-3 2 5 0,-2-1 16 16,-4 0 14-16,1 3 7 0,0 0 0 16,4 1-4-16,2-1-20 0,2 0-8 15,5 2-25-15,3-1-16 0,2 0-19 0,5 0-6 16,-1-1 0-16,4 3 14 0,2-1 26 16,0 4 37-16,3 0 37 0,2 0 26 15,4 2 18-15,0-1 4 0,0-1-1 0,1 2-11 16,-1-2-12-16,2 0-14 0,-3-1-19 15,-1 0-16-15,-2-1-15 0,-1 0-14 16,-1 1 4-16,-4 0 5 0,2 2 6 16,-1 0 9-16,-2 4 10 0,-2 0 2 0,0 0-1 15,0 1-10-15,-1 2-6 0,0 0-4 16,1-1-14-16,1 0-6 0,-2 2-2 16,-1-4 3-16,3 3 2 0,0-3 0 15,1 1 0-15,1-2 3 0,0 1-8 0,2-3 0 16,-1-1 7-16,1-1 1 0,-1-1 8 15,3-2 3-15,-2 0 9 0,3-4 0 0,-1 3 10 16,2-4 1-16,3 1-33 0,2-2-51 16,1-2-77-16,2 1-106 0,2-4-111 15,2 1-80-15,2-3-84 0,0-1-82 16,0-2-118-16,-1 0-162 0,-2-1-134 0,-1 0 60 16,0-1 153-16,-4 2 234 0,-4-3 263 15</inkml:trace>
  <inkml:trace contextRef="#ctx0" brushRef="#br0" timeOffset="33184.14">32373 1756 112 0,'-12'-1'565'0,"1"-2"270"0,5 0 236 15,3-1 234-15,1 1-373 0,2 1-217 0,1 1-179 16,3 0-181-16,6-2-181 0,3 1-143 16,6 0-75-16,0 0-91 0,7 0-125 15,0 2-195-15,1 0-376 0,-3 0-358 0,-3 3-31 16,-7 0 135-16,-7 1 250 0,-9-2 380 15</inkml:trace>
  <inkml:trace contextRef="#ctx0" brushRef="#br0" timeOffset="34269.91">30472 1052 133 0,'6'-13'232'0,"-2"5"43"0,-3 0 7 16,1 2-141-16,0 2-81 0,-2 2-73 16,1-1-44-16,-1 3-27 0,1 3-16 0,1 0-29 15,-1 2-18-15,1 3-27 0,1 0-2 16,-1 1 20-16</inkml:trace>
  <inkml:trace contextRef="#ctx0" brushRef="#br0" timeOffset="34768.43">30521 1079 7 0,'4'-2'143'16,"-2"-4"101"-16,3 2 80 0,0-2 75 15,3-1 44-15,-1-2 18 0,2 0 11 0,0-1 1 16,-1 1-20-16,-3-1-21 0,2-1-15 16,-3 3-28-16,-2-3-37 0,0 4-39 0,-2 1-40 15,-3 2-45-15,-1 1-57 0,2 1-53 16,-4-1-52-16,1 2-51 0,-3 1-33 16,-4 1-17-16,-2 2-7 0,-3 2 3 15,-1 2 7-15,-3 2 5 0,-2 3 4 0,3-1-2 16,-1 2-7-16,1 0-15 0,5 1-10 15,0 2-8-15,5 0 3 0,3 4 5 0,2 1 16 16,1 0 5-16,9 0 6 0,-1-1 5 16,5 2 4-16,4 1 8 0,2-2 3 15,2 3 5-15,2 0 2 0,0 1-1 16,7 2-15-16,-3-1-30 0,3 3-28 0,-5 1-22 16,-4 0-10-16,-4 3 9 0,-1 3 25 15,-5 3 26-15,0 3 20 0,-1-1 6 16,-4 5 2-16,0-1-1 0,-2 0 2 15,-1 0 7-15,-1 1 19 0,-1 1 24 16,-2 3 23-16,1-1 14 0,-2 1 11 0,3 0 2 16,-2 0-5-16,3 2-7 0,0 1-1 15,-1-1-7-15,1-1 2 0,1 1 10 16,0-3 16-16,1 0 9 0,-1-2 4 16,1-1 8-16,-1-2 1 0,-4 0-9 15,2-1-4-15,-3-2 2 0,-1-1-11 16,0-2-13-16,-5-3-11 0,1 0-8 0,0-2-14 15,-3-4-7-15,5-3-15 0,1-1-10 16,1-5-12-16,2-4 1 0,2-3 2 16,0-5 5-16,3-2-6 0,0-2-33 15,3-3-27-15,0-1-76 0,1-2-145 16,1-4-253-16,2-3-537 0,1-4-181 16,-2-4 26-16,0-1 181 0,-6-9 310 0,-3-4 479 15</inkml:trace>
  <inkml:trace contextRef="#ctx0" brushRef="#br0" timeOffset="35336.83">28594 1944 76 0,'5'-2'451'0,"-3"-2"208"0,1 4 183 16,-3-3 186-16,1 3-316 0,0-2-110 0,-1 2-52 16,0 0-56-16,0 0-78 0,0 0-72 15,2 0-78-15,-1 0-67 0,0 2-63 16,0-2-56-16,0 0-43 0,1 1-13 15,4 1 4-15,3 4 23 0,2-2 32 16,7 3 38-16,7 1 27 0,7 0 4 0,8-1-9 16,5 2-15-16,3-4-32 0,2 3-38 15,-3-1-28-15,-3-1-26 0,-6 2-15 16,-4-2-10-16,-6 3 2 0,-3-3-5 16,-5 1-4-16,-1 0-1 0,-4 0-3 15,-5-1-5-15,-1-2 9 0,-3 1 7 16,-2-1 15-16,-3 0 30 0,-1 1 36 15,-1-1 42-15,-3 2 36 0,-3 0 24 16,-4 3-159-16,-4 2-3 0,-5 0 0 0,-5 3 0 16,-1 0 0-16,-4-1 0 15,-2 3 0-15,2-2 0 0,-3 2 0 0,5 0 0 16,-1-2 0-16,3 2 0 0,4-1 0 16,1-2 0-16,7 0 0 0,-1-1 0 15,3-1 0-15,1 0 0 0,3 0 0 16,0-3 0-16,1 1-216 0,1-2-144 15,1 0-101-15,-1-3-85 0,2-1-147 16,0 0-257-16,4-3-276 0,0 0 5 16,7-3 142-16,2-2 256 0,3-6 343 0</inkml:trace>
  <inkml:trace contextRef="#ctx0" brushRef="#br0" timeOffset="35852.21">29378 1863 319 0,'-1'-5'597'0,"-1"1"190"0,0 1 178 16,2-2-103-16,1 1-259 0,0-1-117 16,1-1-72-16,2-1-73 0,0 0-67 0,-1-1-55 15,3 1-56-15,0 1-53 0,-1 1-49 16,3-1-38-16,1 0-28 0,4 1-16 16,0 0-10-16,4 3 4 0,0 1 8 15,2 1 7-15,0 0 6 0,-3 3 1 16,1-1-2-16,-5 2-4 0,-2 1-3 0,0 3-1 15,-3-1 10-15,0 2 27 0,-4 2 26 16,-2 1 29-16,-1 2 20 0,-1 2 16 16,-3 0 1-16,-3 2-1 0,-5 1-6 15,-2 2-4-15,-4 0-11 0,-1 1-13 16,-5 0-10-16,1 1-15 0,-1-1-21 0,3-1-12 16,0-1-21-16,6-3-21 0,0-2-16 15,5 0-11-15,3-2-11 0,0-2 1 16,4 0-3-16,3-1 0 0,2-2-6 15,4-1-4-15,1 0-2 0,3-1-20 16,1-1-45-16,7-3-71 0,3-2-87 16,3-1-124-16,3-2-120 0,0-1-186 0,1-1-234 15,1-3-43-15,0-2 106 0,-4-1 173 16,-1-5 262-16</inkml:trace>
  <inkml:trace contextRef="#ctx0" brushRef="#br0" timeOffset="36152.42">29810 1776 178 0,'1'-3'663'0,"-1"-1"247"0,4 1 204 16,-3-2 188-16,-1 3-538 0,-1 1-212 0,0 1-125 16,1 0-113-16,-1 1-108 0,-2 0-90 15,0 3-48-15,-3 3-19 0,0 4-5 16,0 2 7-16,-1 2 8 0,2 3-1 15,0 2-3-15,2 1-12 0,-2 1-7 16,4 0-11-16,0 3-17 0,0-2-6 0,1-1 0 16,1 0-2-16,0 0 2 0,0-3 1 15,3-1-12-15,-2-1-46 0,0-2-60 16,0-3-81-16,2 0-80 0,-2-3-89 16,0-3-87-16,1 0-85 0,-2-1-110 15,1-5-169-15,-2 0-155 0,0 0 53 0,3-1 145 16,-2-5 208-16,2-3 257 0</inkml:trace>
  <inkml:trace contextRef="#ctx0" brushRef="#br0" timeOffset="36503.71">29997 1827 97 0,'9'-6'499'16,"0"4"198"-16,-2-2 175 0,-4 1 180 0,1 0-367 15,-1 2-124-15,-3 0-18 0,0-1-20 16,0 2-34-16,-1 2-25 0,0-2-39 15,0 1-46-15,-2-1-53 0,1 1-54 16,0 0-57-16,-5 3-123 0,-4 2-92 16,-5 1 0-16,-1 3 0 0,-2 2 0 0,1-1 0 15,0 0 0-15,2 3 0 0,1-3 0 16,3 0 0-16,2 1 0 0,1-3 0 16,5 1 0-16,-1-3 0 0,4 2 0 15,-1 0 0-15,2-1 0 0,1 2-18 16,0-2-11-16,3 1 6 0,1-1 4 15,2-1 8-15,0 0-28 0,2 0-74 16,1-1-112-16,2 0-171 0,3 0-231 0,-1-5-282 16,1 4-419-16,-3-1-51 0,-1 1 142 15,-4 2 259-15,-3-3 342 0,-4-4 419 16</inkml:trace>
  <inkml:trace contextRef="#ctx0" brushRef="#br0" timeOffset="37234.41">29430 3782 343 0,'18'-12'574'16,"5"2"180"-16,-3-1 178 0,0 1-127 15,1 1-191-15,0 0-55 0,-7 1-38 16,-1 2-40-16,-4 2-38 0,-5 1-51 16,-2 1-63-16,0 2-65 0,-4 0-71 0,1 0-69 15,-2 2-41-15,-3 0-22 0,-5 3-10 16,-6 2 6-16,-8 6 3 15,-6 1 0-15,-5 4-11 0,-3 0-9 0,-2 0-15 16,3 0-16-16,0 1-13 0,-1-1-7 16,8-1-6-16,4-2-3 0,3-1-6 15,6-1-3-15,3-1-15 0,4-2-14 16,5-2-13-16,2 1-8 0,3 2-3 16,2-3 18-16,6 3 26 0,5-1 22 15,6 1 20-15,7-1 22 0,4-3 3 16,6 0-1-16,2-2-7 0,3-1-3 15,-3 0-12-15,-2-1-56 0,-5 2-90 16,-5-1-114-16,-6 3-101 0,-2 1-102 16,-6-1-89-16,-1 0-85 0,-5 3-166 0,-3-1-229 15,-7 4-3-15,-1-3 131 0,-3 1 199 16,-4-2 287-16</inkml:trace>
  <inkml:trace contextRef="#ctx0" brushRef="#br0" timeOffset="37451.06">29215 4216 136 0,'-1'-2'591'0,"2"-1"229"16,7 1 169-16,0-3 164 0,1 1-452 15,3 0-172-15,0 0-60 0,0 3-18 16,-1-2-44-16,2 1-71 0,1 1-78 16,-1 0-85-16,1 1-69 0,-1 1-52 15,2 0-32-15,1 4-9 0,2-1 0 16,0 2 2-16,1 0-3 0,1 1-40 0,1 0-101 15,0 2-155-15,2-1-245 0,-1 0-418 16,1-1-346-16,0-1-24 0,0-2 148 16,-4-3 279-16,-2-4 403 0</inkml:trace>
  <inkml:trace contextRef="#ctx0" brushRef="#br0" timeOffset="38151.56">29868 3834 133 0,'-3'-7'590'0,"0"1"265"0,2 1 221 16,-3 0 188-16,0-1-421 0,3 1-223 16,-2-1-125-16,-1 0-101 0,2 2-91 0,1-3-70 15,-1 0-44-15,0 3-46 0,2 0-41 16,0-1-32-16,2 2-28 0,-1 0-30 16,1 0-30-16,-1 0-31 0,5 0-24 15,-1 0-10-15,5 2-3 0,2-1 8 16,2 0 20-16,2 2 13 0,2 0 14 15,0 1 5-15,0 2-1 0,-1 1-7 16,-2 2-3-16,-4 0-3 0,0 4 7 16,-4-1 7-16,-3 3 18 0,-1 1 14 15,-3 2 12-15,-3 0 14 0,-2 0 4 16,-3 2 3-16,-4 1 3 0,-1 0-7 0,-4 2-7 16,0-1-13-16,-1 0-3 0,0 1-9 15,3-1-11-15,0 0-2 0,3-3-4 16,1 1-12-16,5-2-4 0,0-4-4 15,4 2-3-15,1-4 0 0,1 1 8 16,3-3 17-16,4 0 12 0,1-1 14 16,4-1 13-16,5-1-5 0,2-2-60 15,4-1-91-15,1-2-93 0,1-4-99 0,2 1-115 16,-3-2-101-16,-1-2-141 0,2 0-198 16,-2-3-116-16,-3-2 67 0,0-1 166 15,-2-3 239-15,-2-3 270 0</inkml:trace>
  <inkml:trace contextRef="#ctx0" brushRef="#br0" timeOffset="38419.25">30300 3746 178 0,'2'-8'622'16,"-2"2"268"-16,0 6 223 0,0-2 145 16,0 2-430-16,0 0-217 0,0 0-143 15,0 0-129-15,0 2-125 0,0-2-85 16,0 4-51-16,1 3-27 0,1 4-4 0,2 5 15 15,-1 0 7-15,2 3-6 16,0 2-13-16,0-1-19 0,-1 3-14 0,0-1-8 16,-1 1-2-16,-1 0 3 0,1-3 4 15,-3 1-4-15,0-3-19 0,0 0-38 16,0-1-55-16,-2-3-68 0,2-2-71 16,-1-2-64-16,1-3-44 0,0-3-51 15,1-1-48-15,-1-3-68 0,0-2-215 16,0 2-216-16,4-6-1 0,-1-4 107 15,1-1 178-15,-2-5 290 0</inkml:trace>
  <inkml:trace contextRef="#ctx0" brushRef="#br0" timeOffset="38701.44">30448 3752 122 0,'4'-1'549'0,"-2"-1"191"15,7-1 173-15,-4 2 160 16,-2-2-445-16,-3 2-179 0,0 0-65 0,-2 2-57 15,-3 1-39-15,-3 4-27 0,-3 2-20 16,-7 3-17-16,-3 5-36 0,-1-2-44 16,1 1-44-16,-1-1-37 0,3 0-31 15,4 1-21-15,2-4-18 0,4 1-8 16,4 0-1-16,2-1 15 0,3-1 15 0,5-1 14 16,-1 2 14-16,6-4 8 15,2 2 9-15,2-3 2 0,2 1-11 0,3-1-79 16,1-2-145-16,2-1-194 0,-2-1-272 15,-2-1-489-15,-1-1-173 0,-5-1 68 16,0-1 200-16,-7-3 300 0,-3-1 424 16</inkml:trace>
  <inkml:trace contextRef="#ctx0" brushRef="#br0" timeOffset="40651.98">30500 3121 208 0,'-1'-1'435'0,"0"1"155"0,0 0 130 15,1 0-111-15,0 0-118 0,1-1-87 16,1 1-49-16,2 0-26 0,2 0-20 15,3-2-17-15,4 2-9 0,2-1-5 16,7 1 0-16,1-2-7 0,8 0-14 16,4-2-40-16,5 0-52 0,1-2-62 0,1-1-46 15,1 4-32-15,-5-2-91 0,-3 2-168 16,-4 0-279-16,-7 3-555 0,-2 0-241 16,-6 3 24-16,-4 2 194 0,-5-2 323 15,-7-3 468-15</inkml:trace>
  <inkml:trace contextRef="#ctx0" brushRef="#br0" timeOffset="42035.46">31677 4468 174 0,'-20'20'142'0,"0"-1"-75"16,4-4-35-16,0-3-221 0,0-4-1 15</inkml:trace>
  <inkml:trace contextRef="#ctx0" brushRef="#br0" timeOffset="43538.11">32520 3995 97 0,'2'3'243'16,"0"0"101"-16,1-1 120 0,0 1-53 0,0 0-7 15,3 0 12-15,-2-1 2 0,2 0-10 16,1-1-16-16,2-1-9 0,4-1-20 15,3-1-25-15,4-3-52 0,3-1-39 0,4-2-29 16,-1-1-7-16,4-3 2 0,0 1 6 16,2-4-2-16,-3 1-5 0,0-4-19 15,-2-2-22-15,-2 0-27 0,1-3-25 16,-2-7-26-16,-2-1-32 0,4-7-17 0,0-3-22 16,2-6-22-16,1-5-5 0,4-5-14 15,-2-4-40-15,2-4-21 0,-5-1-2 0,-2-1-13 16,-2 1 15-16,-7 1 28 0,-4 0 35 15,-4 2 17-15,-3 1 12 0,-4 2-6 16,-3 0-4-16,-5 3 0 0,-3 1-2 0,-2 0 8 16,-5 1 9-16,-4 4 0 0,0 1-6 15,-3 5 2-15,0 0-6 0,-2 4-4 0,-1 3 5 16,0 1-10-16,0 5-12 0,0 2-1 16,0 4-3-16,1 2-9 0,1 4 11 15,1 0 2-15,2 4-12 0,2 2 4 0,0 2 0 16,-1 1 1-16,-1 3-8 0,4 0 8 15,1 2-12-15,2 1 0 0,-2-1-4 16,4 2 13-16,-2 2 1 0,4 0 0 0,2 0 4 16,3 1-6-16,-2 1-11 0,5-1-1 15,-2 1-7-15,3 0-2 0,1 0 5 16,0 0 0-16,0 0 6 0,1 0 4 0,1 0 9 16,-2 0 8-16,0 0 5 0,0 0 5 15,0 0 8-15,0 0 5 0,0 0 3 0,2 0 1 16,-2 0 12-16,0 0-3 0,-1 0-4 15,0 0-9-15,1 0 6 0,0 0-16 16,0 0-6-16,0 0-1 0,1 0 0 0,0 1-12 16,-1-1 0-16,0 0-4 0,-1 0-13 15,0 0-9-15,-1 1-5 0,2 2 5 16,0 0 12-16,-1 5 14 0,0 1 16 16,0 3 16-16,0-1 0 0,-1 3-1 0,-2-1 0 15,2 0-6-15,0 0 1 0,-1-1 0 16,2 1-6-16,1-1-8 0,0 1-1 0,0 1-2 15,0 0 0-15,0 2 8 0,0 2 9 16,3 0 7-16,-2-1 1 0,-1 1-1 16,-1-2-1-16,-2 0 4 0,1-3 0 0,2-1 6 15,-2-3 3-15,2-1-3 0,0-3 8 16,-2-1 16-16,2-3 21 0,0 0 29 16,0-1 38-16,0-1 9 0,2-2-6 0,0-1-24 15,-1-6-18-15,1-3-19 0,1-1-22 16,-1-5 6-16,1-2 16 0,2-2-5 0,-1-2 13 15,2-2 37-15,0-1-3 0,-2-3 7 16,1 1 3-16,-2-2-3 0,2 2-3 16,-2 0-77-16,-2 4-45 0,1 4 0 15,-1 4 0-15,3 4 0 0,-3 3 0 0,0 4 0 16,1 2 0-16,-1 3 0 0,-2-1 0 16,2 2 0-16,-1 1 0 0,1 0 0 15,3 0 0-15,2 0 0 0,4 3 0 0,3 0 0 16,4 2 0-16,1 2 0 0,1 3 0 15,1 1 0-15,5 0 0 0,-1 3 0 0,3 0 0 16,1 1 0-16,-1 0 0 0,2 1 0 16,-1-4 0-16,-1 2 0 0,-2-3 0 15,-2-1 0-15,-3-1 0 0,-1-2 0 16,-5 0 0-16,0-1 0 0,-5-1 0 0,-1 1 0 16,2-2 0-16,-4 0-194 0,0 1-361 15,0 1-267-15,1 1-366 0,-2 0-230 0,-1 1 25 16,-5 1 215-16,-6-3 306 0,-7-4 421 15</inkml:trace>
  <inkml:trace contextRef="#ctx0" brushRef="#br0" timeOffset="45869.23">30444 2298 28 0,'0'-2'127'0,"-2"1"48"0,2 0 35 16,-1-1 16-16,1 2 4 0,-2-1-9 0,1 1-2 15,1-1 2-15,0 1 6 0,0 0 0 16,0-1 1-16,0 1-15 0,0-1-21 16,0 0-19-16,0 1-9 0,0 0 0 15,-1 0 1-15,1 0 2 0,0-1 4 16,0 0 1-16,0-1-5 0,0 1-6 0,-1 1-8 16,1 0-13-16,-1-2-15 0,0 1-14 15,0-1-13-15,-2 1-13 0,1-1-12 16,2-1-11-16,-3 2-11 0,0 0-10 15,0-1-9-15,-1-1-13 0,-2 2-10 16,0-2-13-16,0 0-11 0,-2 0-8 16,-2 1-6-16,-2 0 3 0,0 1 0 0,-5-2 1 15,-2 2 2-15,-2 1 8 0,-4 0 1 16,-3 1 4-16,-3 3 6 0,-1 0 9 16,-4 3 11-16,-3 1 0 0,0 0 2 15,-3 5 4-15,1 1-12 0,-1 3-14 16,3 4-6-16,3 2-6 0,1 3-6 0,2 3-1 15,5 0-6-15,3 4 2 0,5-1-2 16,2 4-36-16,6 2-46 0,2 5-36 16,4 0-14-16,3 3-5 0,1 4 24 15,5-1 42-15,1-1 32 0,5 1 15 16,6-2 5-16,1 0 7 0,3 0 13 16,1-2 12-16,3-3 8 0,1-4 11 15,3-1 10-15,1-4 9 0,3-3 6 0,-2-1 1 16,0-4-1-16,0-2 1 15,-1-1 0-15,-1-5 6 0,0-2 8 0,-2-4 7 16,1-1 2-16,0-5 3 0,1-1 1 16,-2-2-6-16,0-2-3 0,-2 0-6 15,1-2-4-15,-5 0 1 0,0-1 3 16,-1-1 3-16,-4-1 6 0,-2 2 3 16,-2-2-5-16,-2 1-2 0,0 1-7 15,-4 0-4-15,1 1-8 0,-3 0-12 16,-1 0-11-16,0 2-17 0,1-1-12 0,-2 1-13 15,1 0-5-15,-1 0 0 0,0 0 10 16,0 0 7-16,0 1 11 0,0-1 18 16,0 2 15-16,0-2 12 0,-1 0 15 15,1 0 8-15,0 0 7 0,0 0 9 16,-2 0 10-16,2 0 12 0,0 0 17 16,0 0 14-16,0-2 14 0,0 2 21 15,-1-1 23-15,1-1 20 0,0 2-6 16,0-3-29-16,0 2-49 0,-1-2-43 0,1-1-49 15,0 1-17-15,-2-1-4 16,-1-2 7-16,0 1-2 0,1 1-4 0,-2-2-6 16,-1 0-11-16,-1 1-11 0,1-1-11 15,-2 2-2-15,1 0-1 0,3 2 1 16,-3 0 2-16,3 0 2 0,1 0-1 16,0 1-4-16,0-1-4 0,2 2-7 15,0 0 0-15,2 0-3 0,-1 0-11 16,1 2-6-16,-1-1 11 0,2 1 19 15,2 0 25-15,-1 2 34 0,3-1 34 0,3 2 17 16,0 0 5-16,4 1 0 0,-3 0 0 16,3 0 2-16,0 1 1 0,1 1 4 15,-2-3-3-15,1 1-4 0,-2-2-5 16,0 1-9-16,-3 0-4 0,-3-1-11 16,1-2-7-16,-1-1-4 0,-3 3-5 15,0-3-14-15,-1-1 3 0,-2 2 2 16,0-1 6-16,-2-1 11 0,0 2 23 15,0-1 24-15,-1 1 15 0,-3 3 13 16,-3-1 2-16,-2 1-16 0,-4 2-30 16,-1-1-116-16,1-1-168 0,1 1-218 0,-3 0-332 15,3 0-573-15,1 1-121 0,1-2 110 16,4 2 241-16,1-7 360 0,4-3 486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4:39:08.1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4994 9553 12 0,'3'-2'172'16,"0"1"88"-16,-2 1 89 0,0 0-24 15,0 0-31-15,0 0-27 0,-1 0-29 0,2 0-36 16,-2 0-32-16,1 0-45 0,1 0-36 16,0 1-23-16,0-1-6 0,3 2 9 15,-1-1 18-15,3 0 17 0,2 1 9 16,2-1 0-16,2 1-5 0,2-1-5 16,1 0 4-16,4 0 13 0,3-1 14 15,4 0 12-15,4 0 19 0,9 0 13 16,5-2-4-16,6-1-20 0,9-1-21 0,5 0-29 15,6 1-28-15,5 0-20 0,-1 2-5 16,4-2 3-16,-3 3 1 0,1 2-1 16,-2-1 3-16,3 1 0 0,-6 0-6 15,-1 0-2-15,-3 2-7 0,-2-2-2 16,-8 1-6-16,-5 1-9 0,-5-3-9 16,-7 2-3-16,-4 0-9 0,-8 2-4 15,-3-4-2-15,-3 3-2 0,-4-1 1 16,-3-1 6-16,-2 1-1 0,-1 0 2 15,-6 0 3-15,2-3 2 0,-5 1 7 0,-1 0 7 16,-1-1 16-16,-2 0 11 0,0 0 9 16,0 0-43-16,-1 0-59 0,-1 0-95 15,1-1-140-15,-1 0-167 0,-6-1-347 16,1-1-219-16,-3-1-7 0,-4-1 131 16,-1 1 199-16,-9-2 354 0</inkml:trace>
  <inkml:trace contextRef="#ctx0" brushRef="#br0" timeOffset="1700.21">5382 7820 173 0,'2'-5'387'0,"0"1"144"0,0 3 118 0,-2 0-119 16,0-1-123-16,0 2-104 0,1 0-72 16,-1 0-43-16,1 0-29 0,1-1-19 15,1-1-15-15,0 1-13 0,5 0-8 16,1-2 3-16,3-2 6 0,4 1 7 16,3 0-9-16,6-1-13 0,3-2-20 15,8 2-24-15,6-1-18 0,3-1-11 0,4 4-8 16,3-3 0-16,4 1-6 0,3 1 0 15,-1 0 5-15,2-2 4 0,-1 3 2 16,-2 2 1-16,-4-1-9 0,-5 2-4 16,-4 0-10-16,-3 2-5 0,-5 0-2 15,-5 0 1-15,-4 2-1 0,-6 2 0 16,-3-2 0-16,-3-1-3 0,-6 2 2 16,-1-2 7-16,-3 0 6 0,-1-2 6 0,-1 2 10 15,-1-2-21-15,-1-1-48 16,1 2-63-16,-2-2-82 0,0 0-89 0,-2 0-78 15,1 0-139-15,-1 1-129 0,1 1-84 16,1-2-5-16,-3 6 91 0,-4 1 183 16,-2-1 193-16</inkml:trace>
  <inkml:trace contextRef="#ctx0" brushRef="#br0" timeOffset="10650.82">5318 11400 5 0,'-1'0'121'0,"2"1"52"0,-1-1 27 16,0 0-71-16,1 0-13 0,0 0-11 0,2 0 13 15,-2 0 38-15,0 0 44 0,1 0 29 16,-1 0 23-16,-1 0 1 0,1 0-20 16,-1 0-32-16,1 0-40 0,1 0-38 15,-1 0-36-15,0 0-18 0,2 2-13 16,2-2-12-16,1 0 0 0,2 2 3 15,4-1 5-15,2 0 14 0,3 0 3 16,4 2 4-16,4 0 3 0,2-3-6 16,4 1-9-16,1-1 2 0,6 0 2 0,3 0-3 15,4 0 2-15,2-1-5 0,4 1-10 16,2-3 0-16,2 0 3 0,7 1 11 16,2-1 6-16,3 1 3 0,1 2-1 15,2 0-13-15,-3 0-19 0,0 2-19 16,-4 1-14-16,-7 0-11 0,-1 2-1 15,-2 0 3-15,-5 1 11 0,2 2 4 16,-3-4 11-16,0 3-1 0,-1-1 2 0,-1 1-1 16,-1 0-5-16,-1-2-2 0,0 1 11 15,-2-3 6-15,-1 0 7 0,-3-1 6 16,-1 1 4-16,-1 0-1 0,-1-3 8 16,-6 1 3-16,0-1 11 0,-2-1 6 15,-3 1 1-15,0-2-6 0,-4 1-8 16,1 1-13-16,0-2-8 0,-3 2-10 15,1 0-15-15,-2 0-11 0,0 2-10 0,-3 1-19 16,0-2-7-16,-4 1-6 16,-1 0 2-16,-2 1 11 0,2-1 12 15,-3 2 13-15,-2-2 1 0,-1 1-32 0,1-2-50 16,-3-1-69-16,0 0-88 0,0 0-93 16,-1 0-91-16,-1 0-151 0,1 0-170 15,1 0-74-15,0 0 60 0,0 0 135 16,-3-6 213-16</inkml:trace>
  <inkml:trace contextRef="#ctx0" brushRef="#br0" timeOffset="11868.69">14209 11325 28 0,'9'5'354'0,"-2"-2"128"0,0 3 42 15,-2-2 14-15,4-3-335 0,1 2-151 16,3 1-9-16,4-2 64 0,3 1 63 0,1 0 49 16,4 0 3-16,3-1-9 0,4 2-10 15,2-4-3-15,5 1 2 0,6-1-1 16,4-1-9-16,5-1-13 0,4 0-23 16,2-2-28-16,2 1-23 0,-1-1-17 15,-3 1-25-15,-2 0-6 0,-7 0-2 16,-3 2-4-16,-6-1 6 0,-5 1 10 15,-5 1-9-15,-6 0-9 0,-8 0-19 16,-4 0-22-16,-4 0-15 0,-2 1-14 16,-3-1-39-16,-1 0-90 0,0 0-120 0,-2 0-144 15,0 2-251-15,0-2-253 0,-2 3-4 16,0 1 115-16,-4-1 177 0,-4-7 266 16</inkml:trace>
  <inkml:trace contextRef="#ctx0" brushRef="#br0" timeOffset="13602.92">6030 13102 52 0,'6'1'371'0,"0"-1"158"0,0-1 84 0,0 0 18 16,-3 1-399-16,1 0-142 0,-1 2-79 15,4 0-16-15,0 2 59 0,2 2 43 16,2-2 19-16,0 2 3 0,5 0 10 16,1-2 8-16,6 1 15 0,7-4 20 15,6 2 22-15,6-3 7 0,7 0-16 16,6-3-22-16,2 2-33 0,5-2-36 15,0 0-32-15,3 0-22 0,1 0-27 0,-1 3-13 16,-2-1-6-16,0 1 6 0,1 1 19 16,0 1 25-16,-2-1 16 0,-1 2 13 15,-7 0-5-15,0 1-8 0,-5 2-17 16,-4 0-8-16,-4-1-4 0,-3 1 4 16,-4-2-10-16,-7 0-2 0,-6 1-12 15,-4-2-6-15,-3 0-6 0,-4-2-7 16,-5 2-47-16,0-1-96 0,-4-2-120 15,0 0-146-15,0 0-218 0,1 0-189 0,2-2-38 16,4-1 93-16,2-1 159 0,4-3 234 16</inkml:trace>
  <inkml:trace contextRef="#ctx0" brushRef="#br0" timeOffset="14368.97">12738 13116 63 0,'5'3'446'15,"-1"0"206"-15,0-3 118 0,-1 0 66 16,3 0-401-16,3-3-218 0,2 0-96 16,4 2 8-16,4-3 27 0,4 1 40 0,3-2 12 15,5 3-12-15,6-2-42 16,5 2-21-16,4-2-22 0,-1 2-15 0,2-1-18 16,-2 0-11-16,-1-2-11 0,-3 2-17 15,-3 0-20-15,-2 2-17 0,-5 1-15 16,-3 0-11-16,-2 0 4 0,-2 1 7 15,-2 2 8-15,-3-1-3 0,-2-1-100 16,-4 1-138-16,-2 0-164 0,-3-1-288 16,0-1-246-16,-4 0 19 0,-4 0 133 0,0 0 190 15,-9-6 282-15</inkml:trace>
  <inkml:trace contextRef="#ctx0" brushRef="#br0" timeOffset="17701.68">5390 14935 169 0,'3'1'401'0,"3"-1"139"0,-1 0 127 15,0 0-71-15,3 0-139 0,1-1-54 0,6-1-13 16,3-1-26-16,3-1-11 0,9 0-31 15,8-2-48-15,8 2-56 0,3 0-49 16,5-4-58-16,-1 4-55 0,-2-1-35 16,-1 1-29-16,-5 1-11 0,-2 2 11 15,-2-2 15-15,-4 2 12 0,2-4 5 16,-5 3-3-16,-1 1-17 0,-4 1-11 16,-4 1-16-16,-5 3-25 0,-2-1-79 15,-5 1-140-15,-3 1-177 0,-2 3-282 0,-4 4-260 16,-7-1-9-16,-2 3 143 0,-8-4 205 15,-2 1 289-15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5:09:49.6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15522 4484 37 0,'-4'5'365'16,"2"-2"182"-16,4 0 128 0,-2-1 104 16,0-2-282-16,1 1-119 0,1-1-61 15,0 0-26-15,2 0-39 0,-1 0-39 16,5 0-38-16,3 0-20 0,7-1-2 0,10-1 16 15,9-1 14-15,6 0 1 0,7-2-9 16,3 0-14-16,2 0-7 0,-1 1-18 16,-5-1-13-16,-4 1-25 0,-5 3-23 15,-4 0-16-15,-4 1-19 0,-3 1-20 16,-5 0-14-16,-5 1-16 0,-4-1-16 16,-4 1-8-16,-4-1-9 0,-3 2 0 15,-1-2-3-15,-3 0-6 0,0 0-8 0,-3 0-13 16,-1-1-7-16,-2 2 29 15,-6 1 26-15,-7 0 7 0,-9 5-7 0,-13 0-1 16,-4-2-24-16,-4 0-19 0,-2 0 10 16,1-3 21-16,3 1 20 0,2 0 3 15,5 1 6-15,2-2 0 0,4 0 6 16,8 0 3 15,5-2 8-31,6 0 9 0,11-1-58 16,16 0 32-16,5 0 57 0,9 2 77 0,14-4 74 15,10 2 47-15,10-1 20 0,5-2-11 16,1 0-30-16,-4-1-35 0,-6 0-30 16,-12 1-26-16,-10 1-19 0,-11 1-3 15,-7 1 3-15,-8-2 6 0,-4 2 8 16,-4 0 1-16,-2 0-19 0,-1 2-111 16,-3-2 0-16,-3 0 0 0,-6 0 0 15,-5 0 0-15,-4 0 0 0,-3 1-137 16,3 1-388-16,5-2-297 0,2 1-455 15,11 0-201-15,6-1 53 0,17 0 221 16,16-4 352-16,12-6 468 0</inkml:trace>
  <inkml:trace contextRef="#ctx0" brushRef="#br0" timeOffset="796.06">19379 4659 29 0,'2'5'332'0,"1"-2"143"0,1 0 95 15,-3 0 105-15,1-3-253 0,4 0-63 16,-1 0 0-16,4 0 25 0,4-1-6 0,1-1-28 15,6-1-44-15,3 2-41 16,5-2-35-16,9-1-18 0,5-1-4 16,12 2 1-16,8-1 3 0,7 0-1 0,10 1-6 15,6-1-18-15,10 3-19 0,10 0-16 16,12-1-15-16,11-1-1 0,8 2-1 16,11-1 3-16,12-1 3 0,11 1 1 15,6-2 6-15,11 3 8 0,4-4 4 16,0 3-160-16,-5-2 0 0,-3 4 0 15,-12-1 0-15,-9 2 0 0,-14 1 0 16,-13 1 0-16,-19-2 0 0,-16 4 0 16,-21-2 0-16,-17 0 0 0,-18 2 0 15,-16-2 0-15,-12-1 0 0,-7 0 0 16,-5-1 0-16,-3-1 0 0,0 0 0 16,-1 0 0-16,-1 0 0 0,1 0 0 15,-1 1 0-15,-1-1 0 0,1 0 0 0,0 0 0 16,1 0 0-16,-2-1 0 15,2 1 0-15,0 0 0 0,0 0 0 16,0 0 0-16,0-1 0 0,0 1 0 0,0-2 0 16,-2 2-484-16,1-2-721 15,-3 0-380-15,-2 0-4 0,-1-3 176 0,-2 1 317 16,-3-6 485-16,-4-2 407 0</inkml:trace>
  <inkml:trace contextRef="#ctx0" brushRef="#br0" timeOffset="6661.88">22879 8032 23 0,'4'-2'245'0,"-2"-4"91"0,0 1 66 15,-1 3 29-15,4-2-154 0,-2 2-59 16,3-1-14-16,-3 1-6 0,4 0-31 16,-1 1-29-16,0-1-17 0,5 2-9 15,-1 0 4-15,3 0 10 0,3 0 13 16,4 0 13-16,3 0 19 0,8 0 5 15,6 0-4-15,9 0-2 0,10 0-13 16,5 0-13-16,8 0-10 0,4 2-13 0,6 0-6 16,4 0 7-16,7-1 7 15,9 2 20-15,6-1 6 0,6-2 1 0,5 0-2 16,3 0-10-16,6 0-16 0,2 0-7 16,3 0-14-16,-2 1-22 0,-4-1-20 15,-6 2-21-15,-9-1-12 0,-6-1-15 16,-9 0-2-16,-11 0 6 0,-12-3 23 15,-11 2 26-15,-13-1 37 0,-7 2 31 16,-10 0 24-16,-8-1 3 0,-5-1 2 16,-8 1-8-16,-3 1-5 0,-3 0-15 0,0 0-21 15,-3 0-26-15,0 0-26 0,-3 0-28 16,2 0-22-16,1 0-11 0,-1 0-18 16,0 0-30-16,1 0-53 15,-1 1-56-15,1-1-62 0,0 2-65 0,0-1-75 16,0-1-61-16,0 0-89 0,0 0-54 15,0 3-53-15,1 1-148 0,-2 6-228 16,0 0 24-16,-3 1 105 0,-2-3 160 16,-6-2 267-16</inkml:trace>
  <inkml:trace contextRef="#ctx0" brushRef="#br0" timeOffset="15381.03">11976 13433 7 0,'6'-2'102'0,"1"-1"32"15,2 2-19-15,0-1-40 0,0-1-91 16,0 0-79-16,1 0-28 0,-3 1 1 16</inkml:trace>
  <inkml:trace contextRef="#ctx0" brushRef="#br0" timeOffset="16162.68">12112 13321 65 0,'-5'-5'210'0,"-3"0"68"0,-2-1 57 16,-4 1-113-16,-3-4-68 0,-6 4-50 0,-4-3-15 16,-5 1-22-16,-4 0-7 0,-9 1-17 15,-2-1-8-15,-8 1-27 0,-4 1-8 0,-2 1 5 16,-2 1 17-16,2 2 23 16,3-2 37-16,3 3 58 0,3 1 22 0,3 1 11 15,5 0 12-15,7 1 0 0,7 0-16 16,11 0 6-16,5-2 7 0,8 0-25 15,3 0-50-15,2-1-65 0,2 0-57 16,5 0-18-16,5 0 36 0,10 0 60 16,10 0 71-16,14-1 57 0,10-1 13 0,6-1-29 15,5-2-18-15,4 0-28 16,1 1-7-16,1 2-2 0,-2 0-5 0,-6 2-14 16,-3 0 2-16,-6 0-9 0,-2 2-2 15,-7-1 9-15,-3 1-14 0,-6 0-21 16,-10 2-29-16,-6-2-28 0,-6 2-29 15,-6-3-19-15,-3 0-11 0,-3 1 10 16,-3-2 13-16,-3 1 29 0,-2 0 43 16,-5 1 41-16,-11 3 26 0,-12 1 5 15,-12 0-15-15,-7-1-26 0,-4-2-28 16,-1 0-26-16,3-1-13 0,5-1-5 0,3-1-4 16,5-1-3-16,2 1-6 15,-1-2-2-15,1 2-1 0,0 0-6 0,0 2 1 16,5-1 0-16,3-1 5 0,9 0 23 15,5 0 19-15,8 0 18 0,4 0 14 16,4 0 3-16,1 0-22 0,3 0-43 16,5-1-27-16,11-2-22 0,13 0-11 15,16-2 10-15,17 0 34 0,14 0 30 16,8 1 27-16,4-1 18 0,-1 2 12 16,-5 2 30-16,-7 1 23 0,-7 0 15 0,-5 0 7 15,-6 0 5-15,-3 0-21 0,-10 0-33 16,-8 1-30-16,-11 0-27 0,-9 0-26 15,-7-1-19-15,-8 1-14 0,-2 0 7 16,-3-1 10-16,-3 0 9 0,-5 0 21 16,-11 0 10-16,-15 3-2 0,-14-1-17 15,-11-1-57-15,-9 0-42 0,-4-1-37 16,-3-2-45-16,0 1-26 0,2-3 8 16,2 3-19-16,5-1-1 0,2 0 20 15,3 0 30-15,4 1 33 0,2 0 43 16,8 1 5-16,6 0-44 0,4 1-87 0,4-1-111 15,3 1-164-15,5 2-310 0,5-1-172 16,7-2 30-16,4-3 125 0,4-7 203 16,1-8 314-16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5:10:18.2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15878 6382 182 0,'-6'-4'307'0,"2"1"58"0,-1-3 51 0,0 2-153 16,4-1-39-16,-2 2-6 0,2-1 19 16,0 1 9-16,0 0-34 0,1 0-44 15,0 0-30-15,0 2-18 0,0-1-7 16,0-1 0-16,0 2 10 0,0 1 14 16,0 0 9-16,0-2 5 0,0 2-7 15,0 0-12-15,1 0-23 0,-1 0-29 16,1 0-29-16,-1 0-27 0,1 0-22 15,1 0-15-15,0 0-10 0,2 0 4 0,2 2 21 16,4-2 30-16,5 0 31 0,4 0 28 16,8 1 26-16,4 0 8 0,7 2-1 15,7-2-2-15,7 0 0 0,8 1-10 16,4-1-12-16,4 1-13 0,0 0-8 16,2 0-13-16,-1 1-6 0,-1 3-4 15,1-2-8-15,0 0-5 0,0 2-2 16,2 2-5-16,0-3-3 0,2 4 4 0,0 0-1 15,2 0-3-15,4 0 2 16,5 0-1-16,3-1-12 0,4 0-8 0,1-2-4 16,-2 1-10-16,2 0 0 0,-5-2-2 15,-1 1 0-15,-1 1 0 0,-4-3 2 16,-1-1 3-16,-2 2 6 0,-4-2 21 16,-4 1 19-16,-3-4 27 0,0 0 18 15,-3 0 11-15,0 0-1 0,0 0-10 16,0-2-16-16,2-1-11 0,0 1-10 15,1-2-6-15,-3 1-8 0,-1-1-8 16,-5 3-6-16,-3-3-4 0,-2 2-3 0,-2-2-2 16,-4 3-1-16,-2-1-2 0,-5 0-2 15,-3-1-5-15,-3 3-3 0,-5-3-1 16,-5 2-3-16,-4-1 3 0,-7 2 4 16,-4-1 20-16,-2 1 24 0,-4 0 34 15,-1 0 18-15,-1 0 6 0,-1 0-7 16,-1 0-28-16,0 0-27 0,1 1-30 15,-1-1-13-15,1 0-14 0,-1 0-13 16,0 0-43-16,0 0-68 0,-1 2-90 16,0-2-121-16,1 0-149 0,-1 1-182 15,0-2-161-15,-1 2-219 0,0 2-117 16,-3 2 98-16,1 0 218 0,-2-1 254 0,-2-1 300 16</inkml:trace>
  <inkml:trace contextRef="#ctx0" brushRef="#br0" timeOffset="2235.27">15851 8218 139 0,'-2'0'245'16,"0"-2"45"-16,-1 1 69 0,1 1-99 16,2 0-4-16,-1 0 43 0,1 0 57 15,0 0 8-15,0 0-35 0,-2 0-35 0,2 0-20 16,0 0-10-16,2 0-11 15,-2 0-15-15,0 0-25 0,1 0-46 0,0 0-48 16,2 0-55-16,-1 0-41 0,1 0-25 16,-1 0-12-16,3 0 13 0,7 0 43 15,5-2 27-15,7 2 27 0,8 0 31 16,6-2 18-16,8 0-15 0,9 0-9 16,7 1-2-16,6-1-6 0,4 2-2 15,5 0-9-15,6-1 2 0,1 1-5 16,7 0-12-16,7 0-3 0,4-2-4 0,7 0 4 15,6 0 8-15,7-2-3 0,5-1-1 16,5 3-16-16,1 1-20 0,-1-1-23 16,-1 2-13-16,-2 2-4 0,-3-2 5 15,-2 1 9-15,-4 1 3 0,-4 1 11 16,-8 2 12-16,-5-2 12 0,-2-1 24 16,-6 1 31-16,-5-3 25 0,-3 3 25 15,-6-3 8-15,-3 0-8 0,-7 0-24 16,-6 0-145-16,-7-1 0 0,-9-1 0 15,-11 2 0-15,-10 0 0 0,-10 0 0 16,-6-1 0-16,-6 1 0 0,-4 0 0 16,-2 0 0-16,0 0 0 0,0 0 0 15,-1-2 0-15,-1 1 0 0,0 0 0 16,1-1 0-16,-1-2 0 0,-1 1 0 16,1 1 0-16,-1-1 0 0,1 0 0 0,2 2 0 15,-2-1 0-15,2 2 0 0,0 0 0 16,0 0 0-16,0-1 0 0,0 1 0 15,0 0 0-15,-1 0 0 0,1 0 0 16,0 1 0-16,-1-1-176 0,-1-1-829 16,-2 3-462-16,-4 0-138 0,-5 2 118 15,-4-2 269-15,-7-2 398 0,-8-5 473 16</inkml:trace>
  <inkml:trace contextRef="#ctx0" brushRef="#br0" timeOffset="8700.82">32729 9131 131 0,'0'-2'230'0,"-2"-1"65"15,1 1 37-15,-2-2-44 0,3 1 14 16,0-1 20-16,0 0 23 0,-3-1-18 16,3 1-43-16,-2-3-41 0,-3-1-47 0,2 1-32 15,-2-2 0-15,2 0-2 0,-4 0-12 16,2-1 5-16,-2 1 0 0,-2-1-26 16,0 1-36-16,-2 0-20 0,-1-2-32 15,-3-1-35-15,-1 1-21 0,-4 0-3 0,-1-1 6 16,-2 0 31-16,-2 1 23 0,-7-1 12 15,-1-1 3-15,-7 1-11 0,-4 1-24 16,-3 0-17-16,-1-1-2 0,-3 2 6 16,2 2 5-16,-5-1 7 0,-4 2 0 15,1 1-3-15,-5 1-12 0,-1 3-5 16,-4 0-7-16,-3 2-7 0,-3 2-5 0,0 2-5 16,2 4-5-16,2 0-4 0,3 3 1 15,3 2 2-15,4 0 4 0,6 3 5 16,4 1-1-16,4-1 5 0,1 3-4 15,2 1-6-15,3 3-17 0,-1-1-23 16,7 3 5-16,3 0 6 0,5 3 26 16,3 4 28-16,3 1 18 0,3 2 1 15,2 1 10-15,1-2-16 0,2 3-10 16,3-3 19-16,4 2 0 0,0 0-10 16,4 1-19-16,4-4-16 0,1 1-15 15,4-1-2-15,4 0 9 0,2 0 16 16,8 1 33-16,3-2 26 0,5 1 11 15,8 0 7-15,2 1 2 0,3-3-3 16,4 0-10-16,2-4 1 0,3-2 5 16,3-2 7-16,3-1-1 0,1-5 3 15,2 0-6-15,0-3-5 0,0-3 4 16,-5-3 14-16,3 0 14 0,-6-2 10 0,-1-3 3 16,-5-2 14-16,2-2 11 0,-1-2 10 15,3 0 16-15,2-3 9 0,3-2-5 16,1-3-17-16,-1 0-9 0,1-2-23 15,-2-3-12-15,0 0-10 0,-1-6 11 16,-2-1-9-16,-1-3 4 0,-5-5 4 16,-2-3-8-16,0-2 5 0,-2-1 14 15,-2-4 15-15,-2 3 22 0,-7-4 17 0,-5 4-1 16,-9-3-17-16,-3 2-140 0,-6 1 0 16,-6 2 0-16,-1 3 0 0,-6 2 0 15,-1 2 0-15,-8 1 0 0,-4 2 0 16,-3 4-297-16,-4 1-219 0,-4 2-267 15,-6 4-376-15,-5 3-260 0,0 4 27 16,-5 1 203-16,-3-1 323 0,-4-4 416 0</inkml:trace>
  <inkml:trace contextRef="#ctx0" brushRef="#br0" timeOffset="15868.21">25684 311 221 0,'7'-8'405'0,"-5"2"132"16,2-2 112-16,0 0-170 16,-3-2-51-16,3-3-74 0,-2-1-36 15,0-2-22-15,-2 3-25 0,0 0-36 16,0 0-36-16,-4 0-34 0,-3-2-32 15,-2-1-22-15,-3 1-19 0,-5-2-25 16,-2 0-25-16,-4 1-28 16,-5 2-26-16,-2-1-14 0,-5 2-4 15,-4 1-3-15,-4 0 3 0,-6 3 6 16,-6 4 12-16,-4 5 22 0,-3 0 24 16,-4 0 21-16,0 0 10 0,-4 0-3 15,-1 0-19-15,-1 0-17 0,-1 0-16 16,-2 0-8-16,-2 0 6 0,3 0 1 15,-1 15 4-15,-1 12 0 0,3 3-6 16,2 2-7-16,8 3-7 0,7 3-5 16,4 4-5-16,7-3 1 0,6 4-2 15,3 1 1-15,4 3 4 0,3 3 3 16,4 2 2-16,7-1 5 16,8-1 0-16,7-4-15 0,8-6-1 15,11-2 4-15,6-5 15 0,9-1 21 0,6 0 27 16,5-2 21-16,6 1 9 0,1-1-7 15,6-3-12-15,3-1-3 0,5-3-2 0,3-4 12 16,2-2 16-16,5-4 7 0,0-6-2 16,1-1-10-16,0-3-16 0,-4-5-18 15,-2 0-8-15,1-7 1 0,-3 1 0 16,-3-3 6-16,0-3 2 0,-2-2 3 0,0-4 6 16,-1-2-3-16,1-5-3 0,-3-1-1 15,-3-2-13-15,-2-2-25 0,-3-1-7 16,-5-4-14-16,0 0-20 0,-5-1-33 15,-7-2-17-15,-2 0-24 0,-10 1-44 16,-6 6-49-16,-9 5-71 0,-9 5-88 16,-6 6-120-16,-9 4-219 0,-4 3-268 15,-9 4-6-15,-5 2 104 0,-1-1 176 16,-3 2 281-16</inkml:trace>
  <inkml:trace contextRef="#ctx0" brushRef="#br0" timeOffset="22052.29">15573 2285 90 0,'8'1'230'0,"-1"0"130"16,-1-1 89-16,-2 2 35 0,-1-1 24 16,-2 1 24-16,-2 0 0 0,0-1-2 15,-3 0 4-15,-2-1-12 0,-3 0-39 16,-9 2-59-16,-6 1-62 0,-6-2-60 16,-8-1-54-16,-1 0-47 0,-5 1-46 15,-6-1-49-15,-6 0-39 0,-5-1-31 16,-6 1-22-16,-5 0-11 0,-7-1-3 15,-5-1-1-15,-3-1-2 0,-4 2 15 0,-2-2 35 16,1 1 48-16,0-1 90 0,4 2 86 16,4-2 32-16,7 2-193 0,6-1-110 15,8-1 0-15,8 2 0 0,12-1 0 16,9-1 0-16,11 3 0 0,7-1 0 16,7 1 0-16,5-1 0 0,3 1 0 15,4 0 0-15,2 0 0 0,11 2 0 16,11 3 0-16,18-1 0 0,17 2 0 0,15-2 0 15,11 0 0-15,10-2 0 0,7-2 0 16,8 0 0-16,2 0 0 0,-3 3 0 16,-5 0 0-16,-7 1 0 0,-10-1 0 15,-13 2 0-15,-8 0 0 0,-15-1 0 16,-8-1 0-16,-11-1 0 0,-8-1 0 16,-9 1 0-16,-7-2 0 0,-6 0 0 15,-5 1 0-15,-5-1 0 0,-6-3 0 0,-13 2 0 16,-12-1 0-16,-14-1 0 0,-13 0 0 15,-8 2 0-15,-9-2 0 0,-5 2 0 16,-5 0 0-16,-2-1 0 0,-1 0 0 16,3 2 0-16,5 3 0 0,5-1 0 15,10 3 0-15,10 1 0 0,10 0 0 16,11 0 0-16,11 1 0 0,10-3 0 16,9-1 0-16,10 2 0 0,11 1 0 15,13 0 0-15,20 1 0 0,23-4 0 16,23-1 0-16,20-4 0 0,11-1 0 0,5-3 0 15,-3 0 0-15,-14-1 0 0,-13 2 0 16,-17 1 0-16,-16 1 0 0,-16 2 0 16,-16 1 0-16,-13 0 0 0,-8 0 0 15,-10 0 0-15,-7 0 0 0,-12 0 0 16,-12 1 0-16,-14 0 0 0,-13 1 0 16,-6-1 0-16,-6 2 0 0,4 0-609 15,2 0-457-15,7 2-456 0,11 1-25 0,7-2 169 16,10 0 286-16,7-5 382 0,9-8 463 15</inkml:trace>
  <inkml:trace contextRef="#ctx0" brushRef="#br0" timeOffset="23468.37">23526 2420 73 0,'-8'1'250'0,"-2"-1"129"0,0 0 141 16,-3 2 4-16,-2-1-15 0,-1 1 18 16,-3-1-5-16,0 1-29 0,0 1-36 0,1-3-42 15,1 1-38-15,0 2-33 0,4-1-21 16,0 1-17-16,5-3-25 0,5 3-47 15,1-2-72-15,3-1-85 0,0 0-95 16,2 0-59-16,5 1-11 0,7 2 25 16,5 2 35-16,11 1 44 0,11 1 38 0,10 1 5 15,12-1-5-15,12-1-3 0,10 0 12 16,11-1 11-16,8-2 13 0,7 0 15 16,1 0 14-16,-1 0 2 0,1-1 3 15,-4 1 8-15,-6 0 0 0,-7-1-3 16,-10 1 1-16,-10 0-11 0,-7 2-11 15,-8-4-60-15,-9 1-45 0,-8 1 0 16,-10-2 0-16,-11 0 0 0,-8 0 0 16,-8-1 0-16,-4 1 0 0,-3-1 0 15,-2 0 0-15,-5-1 0 0,-2-1 0 16,-8-3 0-16,-3 3 0 0,-7-3 0 0,-5 1 0 16,-3 0 0-16,-4 2 0 0,-1-1 0 15,-5 2 0-15,-5-1 0 0,-4-1 0 16,-6 2 0-16,-7-1 0 0,-7-1 0 15,-5 3 0-15,-4-2 0 0,-6 1 0 16,-5-2 0-16,-4 1 0 0,-2-1 0 16,4 0 0-16,4-1 0 0,8 3 0 15,11-1 0-15,6 0 0 0,12 2 0 0,6 0 0 16,11 2 0-16,5-1 0 0,7-1 0 16,5 1 0-16,5-1 0 15,3 1 0-15,4 0 0 0,3-1 0 0,2 2 0 16,0-2 0-16,4 0 0 0,4-2 0 15,-3 2 0-15,1-1-29 0,0 1-67 16,-2-1-4-16,3 1-9 0,1-1 4 16,2 1 19-16,7-1 21 0,5 1 22 15,9-2 32-15,8 0 18 0,10 1-1 16,8-1 1-16,11-1-2 0,10 3 8 16,11-1 14-16,5 0 31 0,4 2 36 15,4 2 36-15,-2 1 27 0,-2 0-17 0,-1-1-140 16,-2 1 0-16,-2 0 0 15,-3-2 0-15,-6-2 0 0,-7 0 0 0,-10 0 0 16,-14 1 0-16,-8-1 0 0,-10 0 0 16,-9 0 0-16,-7 0 0 0,-6 0 0 15,-6 0 0-15,0 0 0 0,-2 0 0 16,-2 0 0-16,-2 0 0 0,2 0 0 16,-2 0 0-16,-1 0 0 0,0-1 0 15,-3 1 0-15,-1-2 0 0,-1-1 0 16,1 2 0-16,-3 1 0 0,2 0 0 0,-1-1 0 15,-2 1 0-15,0-2-318 0,1 1-455 16,-6 0-220-16,-1 1-354 0,-4 0-82 16,-6 0 139-16,-4 1 265 0,-3-3 329 15,-4-2 413-15</inkml:trace>
  <inkml:trace contextRef="#ctx0" brushRef="#br0" timeOffset="24052.79">23387 2634 283 0,'-8'1'459'15,"5"1"104"-15,0-1 113 0,3 0-178 16,2-1-123-16,-1 1-44 0,-1-1 18 16,1 1-3-16,0-1-14 0,-1 1-15 15,1-1-12-15,-1 0-23 0,1 0-28 16,0 0-28-16,-1 0-28 0,1 0 6 16,4 2 22-16,3 2 33 0,4-1 43 0,8 3 51 15,8 1 7-15,8 0-26 0,7 1-32 16,7-2-245-16,5-1-57 0,7-1 0 15,6-2 0-15,8-2 0 0,5 0 0 16,3-1 0-16,1-2 0 0,1 1 0 16,1 0 0-16,1 0 0 0,-2-1 0 15,0 2 0-15,-4 1 0 0,-7 0 0 16,-11 0 0-16,-9 1 0 0,-9-1 0 16,-7 2 0-16,-8-2 0 0,-5 1 0 15,-3-1 0-15,-8 2 0 0,-5-2 0 16,-4 0 0-16,-3 0 0 0,-2 0 0 0,-1 0 0 15,-1 0 0-15,-1 0 0 0,1 0 0 16,0 0 0-16,-1 0 0 0,0 0 0 16,-2 0 0-16,3 0 0 0,-2 0 0 15,-2-2 0-15,2-1 0 0,-4 2 0 16,2 1 0-16,-3-2 0 0,1-1 0 16,0 3 0-16,-1-3-519 0,-3 0-438 15,-1 1-368-15,-1-4-171 0,-2 0 91 0,0-3 237 16,-1-2 340-16,-4-5 429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5:11:08.5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20366 5734 62 0,'10'-6'415'15,"-2"0"158"-15,1-1 126 0,-3 1 145 0,-1-2-268 16,-2 3-74-16,0-1 18 0,-2 1 20 15,-1 0-12-15,-1 2-83 0,-2-2-83 16,1 3-73-16,-3-1-78 0,-1 0-70 16,-1 0-45-16,-3 2-32 0,-4 0-30 15,-1 2-18-15,-7 0-12 0,0 5-6 0,-3 0-5 16,0 2-2-16,2 0-5 16,0 2-12-16,4 0-8 0,1 0-4 0,1 3 0 15,2 0 4-15,3 3 9 0,-1-2 13 16,5 3 6-16,1 0 0 0,2-4 4 15,4 1 2-15,2 0 2 0,4-1 2 16,3-3-4-16,1 2 5 0,5-5 4 16,1-1 3-16,6-2 0 0,2-4-4 15,0-2-21-15,3-3-20 0,-1-4-3 16,2 1 1-16,0-5 19 0,-3-2 21 16,0 1 22-16,-2-5 10 0,-2 0 6 0,-4-1-10 15,-2-1-5-15,-4-1-6 0,-2 3-7 16,-3 2-5-16,-2 3 26 0,0 2 37 15,-3 6 38-15,-2 0 29 0,1 4 19 16,1 0-21-16,-1 2-47 0,-1 0-52 16,2 0-54-16,0 3-39 0,-2-2-7 15,-1 5 3-15,-2 1 11 0,-2 4 20 16,2 2 17-16,-2 0 4 0,0 4 2 16,3 0-2-16,0-1 2 0,3 1 2 15,1 0 4-15,0-1 2 0,4 1 5 16,-1-3 3-16,3-1-2 0,2-2 1 0,-2-2 0 15,3 0 4-15,2-7 11 0,2 3 4 16,-1-5 6-16,4-3 9 0,1-1 2 16,0-7 2-16,1-1-4 0,1-2-2 15,0-5-12-15,-1-2-18 0,1-5-25 16,-3-2-26-16,1-6-32 0,-2-1-22 16,-1-7-8-16,-4 3 9 0,0-3 22 15,-4 4 26-15,-3 6 34 0,1 5 68 16,-3 6 68-16,-1 7 64 0,-1 4 45 15,0 4 15-15,0 2-139 0,-1 2-112 16,2 2 0-16,-2 3 0 0,-1 1 0 16,-3 5 0-16,-1 4 0 0,0 5 0 15,1 6-11-15,1-2-1 0,2 7 0 16,2 1 6-16,1-3 5 0,1 4 2 0,1 0 1 16,2-4 2-16,0 1 0 15,1-3-1-15,1-4 4 0,1 0 0 16,0-6-2-16,-1 0-25 0,1-4-44 0,-2-2-45 15,1-4-32-15,0-1-24 0,2-4-25 16,0-4-8-16,4-4-33 0,0-2-47 16,0-6-65-16,0-3-37 0,-1-5-29 15,-1-4 3-15,0-3 45 0,-1-5 72 16,-2-6 95-16,-1 0 133 0,2-4 136 16,-3 4 105-16,-2 2 100 0,-1 9 105 15,-1 5 63-15,-1 7 44 0,0 8 38 16,0 3-15-16,0 4-82 0,-1 3-114 15,1-1-131-15,-1 2-185 0,1 3-3 16,-1 0-75-16,-1 6-4 0,0 3 20 16,-1 6 40-16,0 1 21 0,-1 2 15 15,2 4 11-15,0 2 18 0,1 1 13 16,0 2 7-16,2-1-52 0,0 0-14 0,-1-1 0 16,2-4 0-16,0-1 0 15,2 0 0-15,0-4 0 0,0 0 0 16,0-5 0-16,0 1 0 0,1-4 0 0,-1-1 0 15,2 0 0-15,-1-4 0 0,-1 1-126 16,2-2-306-16,0-2-217 0,2-2-260 16,-1 0-362-16,5-2-122 0,1 0 111 15,0-4 234-15,2-2 327 0,0-1 410 16</inkml:trace>
  <inkml:trace contextRef="#ctx0" brushRef="#br0" timeOffset="400.28">21297 5610 114 0,'-5'0'534'0,"0"-1"186"16,4-1 159-16,-3-1 175 0,-1 1-391 16,-2-2-130-16,-3 2-5 0,-1-1-23 15,-2 2-66-15,-2 1-90 0,0 3-91 0,-3-1-81 16,0 3-56-16,-2 2-29 0,-4 0-17 15,4 3-16-15,1 0-14 0,1 2-25 16,3 1-20-16,0 0-12 0,3 2 0 16,1-1 3-16,2 2 4 0,2-1 2 15,4 0 2-15,1-1-3 0,2-2 1 16,2-1-2-16,1 0-11 0,5-1-13 16,4-1-21-16,3-3-28 0,4-4-40 15,4-1-47-15,4-2-35 0,0-1-28 0,0-4 0 16,0-1 13-16,-3-4 42 0,-3 1 48 15,-1-3 39-15,-6 1 17 0,-2-2 9 16,-4 0-10-16,-5 1-34 0,0 0-43 16,-3 0-50-16,-3 1-47 0,0 2-50 15,-3 3-46-15,-2 1-64 0,2 0-98 16,1 4-140-16,5 2-58 0,0 0 52 0,0 0 129 16,0 0 179-16</inkml:trace>
  <inkml:trace contextRef="#ctx0" brushRef="#br0" timeOffset="717">21721 5692 122 0,'5'-4'558'0,"-2"-2"225"15,-1 2 210-15,-2-2 202 0,-2 1-398 0,-2-2-157 16,-3 0-60-16,1 1-96 0,-4-2-98 15,-1 4-97-15,-3-2-73 0,-3 2-45 16,-1 1-17-16,-4 1-13 0,1 0-23 16,-2 2-26-16,2 3-45 0,0-1-43 15,2 3-35-15,-2 3-12 0,3 3-5 16,0 3-1-16,2 3-2 0,4 0 1 16,4 1-4-16,2 1-4 0,6-1-26 15,6 4-36-15,3-3-86 0,6 0-112 16,6-2-148-16,6-3-192 0,0-2-288 0,4-2-229 15,-2-3 17-15,1-2 158 0,-3-2 256 16,-1-3 333-16</inkml:trace>
  <inkml:trace contextRef="#ctx0" brushRef="#br0" timeOffset="867.62">21880 5817 357 0,'0'3'1009'0,"-2"-3"386"0,2 10 297 16,1-5 187-16,0-4-744 0,-1-1-420 15,4 0-706-15,-2 0-9 0,-1 0 0 16,1 2 0-16,-2-2-689 0,0 2-819 16,-4 1-251-16,-5 3 117 0,-4 2 321 15,-6-2 476-15,-8-2 488 0</inkml:trace>
  <inkml:trace contextRef="#ctx0" brushRef="#br0" timeOffset="1399.99">20336 6684 225 0,'-2'8'414'0,"1"-2"87"16,-1-1 127-16,1-1-93 0,0 0-132 15,1 1 22-15,-1-4 47 0,1 2-31 16,0-1-46-16,1-1-61 0,-1 1-80 16,1 1-47-16,0-2-8 0,-1-1 13 15,1 0 41-15,0-1 42 0,0 0 51 16,-1-1 63-16,2 1 53 0,-1 1 25 16,-1-1-193-16,1-2-294 0,1-4 0 15,2-3 0-15,0-5 0 0,-1-4 0 16,1-4 0-16,0-6 0 0,-2-4 0 0,3-4 0 15,-2-6 0-15,1 0 0 0,-1 0 0 16,0 0 0-16,0 0 0 16,0 5 0-16,-1 3 0 0,-1 8 0 0,2 4 0 15,-2 3 0-15,0 5 0 0,-1 4 0 16,1 3 0-16,0 1 0 0,0 3 0 16,0 1 0-16,3-2 0 0,2 4 0 15,1 0 0-15,3-4 0 0,4 4 0 16,-1-2 0-16,2 1 0 0,0 1 0 15,-1 2 0-15,1 1 0 0,-2 1 0 16,1 3 0-16,-3-1-320 0,-1 3-94 16,-4 4-49-16,-2 1-49 0,-4 1-70 15,-1 3-72-15,-6 0-53 0,-1 2-75 0,-3 1-49 16,-2 2-37-16,-2-2 96 0,-1-2 150 16,-4 1 199-16,-2-1 194 0</inkml:trace>
  <inkml:trace contextRef="#ctx0" brushRef="#br0" timeOffset="1570.11">20301 6454 6 0,'-14'10'298'15,"0"-2"196"-15,4-3 167 0,3-1 187 16,2 0-123-16,2-3-66 0,3-1-54 16,0 0-62-16,4 0-51 0,2 0-59 15,3-1-51-15,7 0-42 0,4-1-34 16,6 1-78-16,5-3-89 0,3 0-69 16,2 1-44-16,1-1-22 0,-2-1-79 0,0 3-161 15,-4-1-229-15,-4 0-291 16,-1 1-420-16,-7-1-163 0,-1 2 108 0,-3 1 246 15,-6-2 315-15,-9 2 382 0</inkml:trace>
  <inkml:trace contextRef="#ctx0" brushRef="#br0" timeOffset="2485.25">20669 6440 193 0,'-3'0'725'15,"1"-2"269"-15,4 4 213 0,-1-1 188 16,1-1-564-16,-1 1-260 0,0-1-137 15,0 0-131-15,0 0-131 0,1 3-106 16,1 0-69-16,3 2-22 0,0 2 17 16,0 3 32-16,0 0 18 0,0 2 6 0,2 0 1 15,-3 2-7-15,2-1-8 0,0 0-10 16,-3-2-6-16,4 0-4 0,-3-2-2 16,-1-2 6-16,0-1 10 0,-2-4 25 15,1-1 45-15,-2 0 100 0,1-2 108 16,1-2 20-16,1-4-324 0,2-5-2 15,1-2 0-15,1-5 0 0,-2 2 0 16,3 0 0-16,-3 0 0 0,-1 1 0 16,0 1 0-16,-1 3 0 0,1 1 0 15,-3 3 0-15,0 2 0 0,0 0 0 0,-1 4 0 16,1-1 0-16,-1 1 0 0,0 2 0 16,1 0 0-16,1 0 0 15,0 1 0-15,4 1 0 0,1 2 0 0,-1 2 0 16,1 0 0-16,-1 0 0 0,2 4 0 15,2-2 0-15,-2 1 0 0,2-2 0 16,0 2 0-16,0-3 0 0,2 1 0 16,-1-2 0-16,2 1 0 0,-1-3 0 15,3 0 0-15,1-2 0 0,2-2 0 16,0-2 0-16,0 0 0 0,-2-2 0 16,-2 0 0-16,-2 0 0 0,-1-2 0 15,0 0 0-15,-2 0 0 0,-3-2 0 16,0 0 0-16,-1-1 0 0,-1-1 0 15,0 0 0-15,-3 0 0 0,0 3 0 16,-2-2 0-16,-2 1 0 0,-2 1 0 0,-2 0 0 16,0 0 0-16,-3 1 0 0,-3 0 0 15,1 2 0-15,-4 1 0 0,-3 2 0 16,1 2 0-16,-2 2 0 0,0 4 0 16,2 1 0-16,-1 3 0 0,5 1 0 15,-1 2 0-15,5 1 0 0,4 2 0 16,0 0 0-16,2 1 0 0,3-1 0 15,3 2 0-15,2-1 0 0,2 1 0 16,2-3 0-16,5 2 0 0,1-3 0 16,3 2 0-16,3-4 0 0,1-4 0 15,2-1 0-15,3-2 0 0,1 0 0 16,-1-5 0-16,3 0 0 0,-3-6 0 16,0 1 0-16,0-3 0 0,0-3 0 0,-1-3 0 15,1-6 0-15,-3 0 0 0,-1 0 0 16,-3-2 0-16,-6 2 0 15,-4 2 0-15,-5 1 0 0,-5 1 0 0,-4 2 0 16,-4 3 0-16,-4 0 0 0,-1 2 0 16,-2 1 0-16,-1 3 0 0,-1 1 0 15,1 3 0-15,0 2 0 0,4 3 0 16,-1 1 0-16,2 5 0 0,2 0 0 16,0 5 0-16,3 3 0 0,2 1 0 15,3 0 0-15,3 1 0 0,3 1 0 16,2-2 0-16,5-1 0 0,2-2 0 15,6 0 0-15,3-3 0 0,7-2-218 0,4-5-1364 16,7-2-248-16,1-7 90 0,3-3 307 16,-1-7 463-16,2-6 621 0</inkml:trace>
  <inkml:trace contextRef="#ctx0" brushRef="#br0" timeOffset="28134.9">13722 14533 193 0,'2'3'403'16,"-3"-2"128"-16,1 1 84 0,0-2-162 15,0 0-145-15,1 0-115 0,0 0-81 16,0 0-45-16,-1 0-41 0,1 0-35 0,1 0-26 15,2 0 3-15,4 0 21 16,1 0 28-16,4 0 25 0,1 0 20 0,3 0-20 16,1 0-144-16,4 0-208 0,2 0-242 15,4 0-83-15,4 0 14 0,3-2 152 16,2-2 207-16</inkml:trace>
  <inkml:trace contextRef="#ctx0" brushRef="#br0" timeOffset="28752.84">19459 14586 65 0,'-1'0'472'15,"1"0"233"-15,1 1 161 0,2-1 102 16,-2-1-410-16,5 1-257 0,2-2-152 15,5 1-85-15,4-4-42 0,4 4-7 0,3-2 3 16,6 3-57-16,3 1-159 0,6 1-259 16,6-1-297-16,3 2-104 0,3-1 44 15,-4-2 175-15,-4-6 272 0</inkml:trace>
  <inkml:trace contextRef="#ctx0" brushRef="#br0" timeOffset="30121.82">26142 14252 1 0,'-6'0'245'0,"-2"-3"151"15,3 3 129-15,1-2 123 0,3 2-186 16,-2-1-66-16,3 1-47 0,3 0-63 16,-2 0-75-16,3 0-79 0,1-1-64 0,7 1-42 15,4 0-34-15,8 0-11 0,7-1 13 16,6 1 3-16,7 0 27 0,2 1-31 15,6-1-96-15,1 1-186 0,-1 0-209 16,0 1-230-16,0-1-25 0,-5-4 104 16,-4 1 196-16,-6-6 215 0</inkml:trace>
  <inkml:trace contextRef="#ctx0" brushRef="#br0" timeOffset="30369">26707 13508 60 0,'17'1'432'0,"0"-1"159"16,2-1 76-16,2-2-7 0,3 1-522 16,8 5-430-16,5 2-250 0,2 0-61 15,2 3 66-15,-2 1 142 0</inkml:trace>
  <inkml:trace contextRef="#ctx0" brushRef="#br0" timeOffset="31053.41">7709 13539 187 0,'5'-3'468'0,"-3"0"134"0,2-2 93 0,2 2-80 15,2-1-228-15,2 1-94 0,5-3 4 16,-1 0 24-16,4 1-1 0,4-2-39 16,0 0-55-16,5-1-66 0,5 1-53 15,0-1-40-15,5 0-25 0,0-1-15 16,-1 3-25-16,-1 2-26 0,-2 0-107 16,-3 2-145-16,-2 1-188 0,-2 2-217 15,-3 2-241-15,-4 4 23 0,-1 1 135 16,-7 2 206-16,-3-3 235 0</inkml:trace>
  <inkml:trace contextRef="#ctx0" brushRef="#br0" timeOffset="31285.58">7860 13874 114 0,'-5'3'552'0,"1"0"205"0,4 3 90 16,2-3 27-16,-1-1-529 0,3 0-234 15,-1 0-66-15,4-1 47 0,4 1 73 0,5 1 57 16,8-2-7-16,7-1-42 0,9-3-58 16,9 1-121-16,4-2-239 0,3 0-475 15,-2 0-213-15,0-1-48 0,-7 2 109 16,-8-2 247-16,-10-2 394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129.89661" units="1/cm"/>
          <inkml:channelProperty channel="Y" name="resolution" value="1927.4705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5:58:44.2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7741 7510 28 0,'-4'3'288'16,"1"1"170"-16,3-1 134 0,-2-1 44 16,2 0-145-16,0-2-94 0,2 0-80 15,-2 0-53-15,2 0-41 0,0 0-58 0,-1 0-70 16,2 0-55-16,-1 0-9 0,5 0 20 15,1 0 40-15,3-2 45 0,3 2 19 16,2 0-16-16,2 0-36 0,0-2-36 16,4 2-31-16,-2-1-19 0,0-1-9 15,1 2-4-15,-1-1-2 0,-2 1-13 16,-2 0-83-16,-1 1-109 0,1-1-121 16,-4 3-186-16,2-1-149 0,-5 3-117 15,0 1 13-15,0 0 104 0,-7 2 185 0,-3-1 179 16</inkml:trace>
  <inkml:trace contextRef="#ctx0" brushRef="#br0" timeOffset="267.19">7644 8156 49 0,'4'2'182'15,"-3"1"78"-15,2-3 82 0,3 2-50 16,1-4 7-16,2 2 5 0,3-1-22 16,1-2-48-16,4-1-67 0,-1 1-62 0,4 0-112 15,-1-1-175-15,5 1-255 0,0 1-98 16,1-1-17-16,1 0 86 0,-1 0 170 15</inkml:trace>
  <inkml:trace contextRef="#ctx0" brushRef="#br0" timeOffset="1634.72">10613 7740 272 0,'3'0'705'0,"-3"0"284"0,2 2 231 16,-2-2 53-16,0 0-383 0,-2 0-212 16,1 0-123-16,1 0-64 0,0 0-66 15,1 0-57-15,-1 0-61 0,2 0-289 16,-2 0-18-16,1 0 0 0,-1 0 0 16,0 0 0-16,0-1 0 0,0 1 0 15,1 0 0-15,-1 0 0 0,0 0 0 16,0 0 0-16,0 0 0 0,1-1 0 15,-1 1 0-15,0 0 0 0,0 0 0 0,1 0 0 16,-1 0 0-16,0 0 0 16,0 0 0-16,0 0 0 0,0 0 0 0,0-2 0 15,0 2 0-15,0 0 0 0,0 0 0 16,1 0 0-16,-1 0 0 0,0 0 0 16,0 0 0-16,0 0 0 0,-1 0 0 15,1 0 0-15,0 0 0 0,0 0 0 16,0 0 0-16,-1 0 0 0,1 0 0 15,-1-2 0-15,1 2 0 0,-1-1 0 16,1 1 0-16,-1-1 0 0,-1 1 0 16,1 0 0-16,-1 0 0 0,1 0-29 15,1 0-59-15,-1 1 2 0,1-1 0 16,0 1 7-16,-2-1 10 0,2 0 3 16,0 0-3-16,0 0-4 0,2 0-4 15,-2 2-5-15,0-2 1 0,0 0-5 0,1 0-10 16,-1 0-5-16,1 0-4 0,-1 0-2 15,2 0 8-15,-2 0 27 0,1 0 21 16,-1 0 22-16,0 0 22 0,0 0 16 16,0 0 9-16,0-2 12 0,0 2 13 15,0-1 7-15,-1 1 7 0,1 0 2 16,0 0-8-16,0 0-12 0,1-1-45 16,-1 1-70-16,2 0-104 0,-2-2-159 0,0-1-242 15,1 0-326-15,0-1-293 16,1-2-12-16,1 0 151 0,-1 1 267 0,-4-1 355 15</inkml:trace>
  <inkml:trace contextRef="#ctx0" brushRef="#br0" timeOffset="12134.44">3509 15636 15 0,'0'-1'157'0,"-1"-1"94"0,1 0 75 0,0 1 27 16,0 0 36-16,1-1-12 0,-1 2-11 15,0-3-42-15,0 2-65 0,1-1-72 16,-1 1-54-16,1-1-37 0,0-1-21 15,1 2-6-15,0-1-5 0,0 2-10 16,2-3-19-16,2 2-9 0,0-1-11 16,1 2 0-16,3-1 0 0,2 0 1 0,0 1-6 15,4 0 0-15,0 0-4 0,3 0 5 16,0 0 16-16,4-2 21 0,1 1 15 16,3-1 10-16,2 1 2 0,2-1-8 15,1 1-2-15,1-3-10 0,1 2-9 16,1-2-7-16,-1 2-10 0,-1-2-19 15,1 2-7-15,-1-1-6 0,-3 2-13 0,-2 1-1 16,-1 1 2-16,-2 1-2 0,-3-1-2 16,-2 1-4-16,-4-1-9 0,-2 1-12 15,-2 0-8-15,-3-1 0 0,-1 1 8 16,-2 0 10-16,1-1 6 0,-4 2 3 16,0-3-22-16,0 2-52 0,-2-1-78 15,-1 1-138-15,-1-1-105 0,-1 4-60 0,0-3-101 16,-1 4-9-16,-6 0 118 0,-1-1 114 15,-6-4 113-15</inkml:trace>
  <inkml:trace contextRef="#ctx0" brushRef="#br0" timeOffset="16551.75">11241 13565 133 0,'2'-4'289'0,"-2"2"108"15,0 1 78-15,1 1-143 0,-1 0-40 16,1 1-51-16,-1-1-37 0,0 1-13 16,0 0-14-16,0-1-28 0,0 0-31 15,-1 1-32-15,1-1-28 0,0 0-23 16,-1 0-21-16,0 0-27 0,1 0-37 15,-1 0-59-15,0 0-107 0,1 0-107 0,0 0-111 16,0 0-125-16,0 0 8 0,0 0 101 16,0 0 129-16</inkml:trace>
  <inkml:trace contextRef="#ctx0" brushRef="#br0" timeOffset="17053.49">12355 12305 85 0,'2'0'348'0,"-2"0"172"15,-1 1 123-15,0 1-38 0,1-2-135 16,0 1-125-16,0 1-73 0,0-1-21 16,-1-1 5-16,1 0 0 0,0 0-30 15,0 0-56-15,0 0-63 0,0 0-55 0,0 0-42 16,0 0-19-16,0-1-22 0,-1 1-83 15,-3 0-88-15,0 0-120 0,1 0-207 16,3 0-261-16,-6-2-27 0,0 1 76 16,3-5 146-16,3-5 224 0</inkml:trace>
  <inkml:trace contextRef="#ctx0" brushRef="#br0" timeOffset="17384.73">12615 11229 102 0,'-7'-1'291'16,"4"-1"91"-16,-2 2 62 0,4 0-130 15,-1 2-62-15,1-1-93 0,-1 2-27 16,0-3-17-16,-1 2-14 0,2 0-32 16,0-1-21-16,-1 1-16 0,1-2-58 0,1 0-84 15,-1 0-87-15,1 0-126 16,0 0-152-16,0 0 2 0,0 0 76 0,1-7 100 15</inkml:trace>
  <inkml:trace contextRef="#ctx0" brushRef="#br0" timeOffset="17721.47">12620 9522 71 0,'-13'0'408'0,"0"-1"145"16,-2-2 85-16,5-2 53 0,-2 2-431 0,3 0-177 15,1 0-262-15,2 3-267 0,-1 3-119 16,-2 6-14-16,-1 1 52 0,0 0 201 16</inkml:trace>
  <inkml:trace contextRef="#ctx0" brushRef="#br0" timeOffset="19368.64">12125 14405 56 0,'0'-2'389'0,"-2"1"177"16,1 1 150-16,0-2 142 0,-3 0-309 15,2 1-122-15,0 1-96 0,1-2-106 16,1 2-112-16,0 0-102 0,0 0-86 16,0 0-46-16,0 0-25 0,0 1 1 15,0 0 4-15,-1 0-28 0,0 1-82 0,-2 3-120 16,1-1-142-16,1 2-133 0,1 1 17 16,-1-2 119-16,-3-2 158 0</inkml:trace>
  <inkml:trace contextRef="#ctx0" brushRef="#br0" timeOffset="19518.8">11989 14389 16 0,'5'0'382'16,"-5"-5"191"-16,0 3 82 0,-1-3-16 15,1 2-443-15,1 2-348 0,0 2-187 16,4 2-148-16,-1 3-19 0,-1 0 106 15,-2-2 81-15,-2 3 99 0</inkml:trace>
  <inkml:trace contextRef="#ctx0" brushRef="#br0" timeOffset="21318.59">7811 16834 102 0,'-1'2'435'0,"0"-1"197"0,-2-1 158 15,3 3 46-15,2-3-265 0,0 1-136 16,-1-1-82-16,3 0-45 0,-2 0 0 15,5-1 21-15,5 1 26 0,7-1 1 16,6-1-13-16,5 2-29 0,4 3-65 0,3-1-67 16,3 0-46-16,2 2-18 0,1-2-18 15,3 2-29-15,-2-2-18 0,0 1-2 16,0-2-3-16,2 0 10 0,5-2 26 16,-1-1 9-16,-1-4-7 0,-1 3-16 15,-7-1-26-15,-5 1-26 0,-8 2-15 16,-3 0-12-16,-6 1-11 0,-7 1-11 0,-4 0-10 15,-1 0-12-15,-5 1-58 0,0 0-93 16,-2 0-119-16,-2 1-167 0,-6 1-313 16,-3 5-467-16,-5 5-84 0,-9-1 98 15,-6-1 217-15,-11-8 360 0,-6-10 446 0</inkml:trace>
  <inkml:trace contextRef="#ctx0" brushRef="#br0" timeOffset="24819.96">12500 15598 119 0,'-2'-2'206'0,"-3"-1"79"15,2 3-1-15,2-2 2 0,-2 1 28 16,1 1 16-16,1-1 19 0,0 1-6 0,0-1-8 16,1 0-22-16,0 1-37 0,1-1-34 15,0 1-29-15,0 0-23 0,0 0-30 16,0 0-21-16,2 0-20 0,-3-1-19 16,2 1-22-16,0-1-6 0,3 1 3 15,-1 0 12-15,5 0 1 0,5 0 12 16,0-1 0-16,8 1-6 0,1-1-3 0,8-1 19 15,2 1 10-15,6-1 8 0,4-2-3 16,0 0-4-16,1 1-8 0,3-2-11 16,2 2-1-16,4-3-6 0,2 3-7 15,3 0-15-15,2 0-11 0,3 0-6 16,3 0-6-16,3 2-4 0,-1-1-4 16,-1 1-10-16,-1 1-9 0,-1-2-3 0,-4 1 1 15,-1 0 5-15,-1-1 14 0,-2 2 13 16,0-1 4-16,0-2 1 0,-2 3-1 15,-2-2-3-15,-4 2-11 0,-3-1-7 16,-6 1-4-16,-4 0-13 0,-5 1-10 16,-3 1-10-16,-4-2-4 0,-3 3 5 15,-4-2 0-15,-1 1 4 0,-3-1 5 0,-2 0 10 16,0 1 8-16,-4-2 8 16,-2 1 6-16,-1 1 5 0,-3-2 4 0,1 0 4 15,-2 0 8-15,-1 1 11 0,0-1-1 16,0 0-3-16,1 0-15 0,0 0-19 15,-2 0-22-15,1 0-59 0,1 0-91 16,-1 0-117-16,1 0-159 0,-1 0-227 16,-3 0-268-16,-3 2-397 0,-4 3-49 15,-5 3 135-15,-4-2 263 0,-5-4 343 16,-4-4 406-16</inkml:trace>
  <inkml:trace contextRef="#ctx0" brushRef="#br0" timeOffset="37672.37">11880 1887 78 0,'6'1'192'0,"-2"-1"68"0,1-1 63 16,-2-1-117-16,3 0-21 0,-2 2 15 16,2-1 2-16,-2-1-3 0,0 1 5 15,-1-1 4-15,0 1-12 0,0-1-10 0,-2-1 1 16,0 3 15-16,1-1 13 0,-1 0 13 16,-1 1 7-16,0 0-3 0,0 0-13 15,-1 0-24-15,-2 0-35 0,2-2-46 16,-4 2-45-16,-1-1-37 0,0-2-33 15,-4 3-23-15,-6-3-8 0,-2 1-1 0,-1 2-1 16,-4 0 5-16,0 0 7 0,-1 0 5 16,0 2 2-16,1-1 2 0,-3 1 0 15,2-1 3-15,3 1 5 0,-1 1 4 16,4-3 3-16,4 2-4 0,3-2-5 16,2 2-11-16,2-1-16 0,5-1-29 0,2 0-33 15,1 0-38-15,1 0-1 0,4 0 30 16,6 0 48-16,6 0 61 0,9-3 63 15,8 1 20-15,10-6 2 0,6-1-14 16,4 1-8-16,3-3-9 0,1 1 1 16,-8 1 5-16,-4 2 6 0,-10-1 8 0,-7 3 7 15,-6 0 3-15,-9 4-2 0,-6-2 3 16,-3 3 4-16,-4 0 3 0,-2 0 5 16,-2 0-1-16,-2 1-11 0,-6 1-19 0,-5-1-28 15,-4 4-21-15,-11 0-15 16,-4 1-8-16,-4 2-2 0,1-1-2 0,1 0-5 15,6 0-64-15,6 0-106 0,7-3-163 16,3 2-263-16,7 1-322 0,4 2-86 16,6 0 79-16,5-2 183 0,6-1 277 0</inkml:trace>
  <inkml:trace contextRef="#ctx0" brushRef="#br0" timeOffset="38603.05">14534 1764 256 0,'4'2'402'0,"0"-2"93"16,3-3 95-16,4 1-160 0,3 0-129 15,4 0-15-15,6-2-13 0,6 1-28 0,6-2-38 16,4 1-40-16,10 1-27 0,3-2-15 16,4 1-13-16,5 1-5 0,3-2-3 15,5-1-9-15,4 4-9 0,4-3-15 16,3 1-17-16,2 2-18 0,0-1-14 16,-3 2-7-16,-3-2-8 0,-4 2-1 0,-3-2-4 15,-5 0-1-15,-2-2 1 0,-4 3 1 16,-2-2 4-16,-4 1 3 0,-3-2 15 15,-6 2 8-15,-5 0 11 0,-4-1 9 0,-7 1 2 16,-6-1-4-16,-6 3-8 16,-6-1-1-16,-5 1 0 0,-2 1 0 0,-2 0-1 15,-1 0-40-15,-1 0-100 0,-1 0-141 16,0 0-195-16,-2 0-271 0,-2 3-231 16,-3 1 5-16,-2 0 129 0,-2 1 208 0,-1-3 269 15</inkml:trace>
  <inkml:trace contextRef="#ctx0" brushRef="#br0" timeOffset="47520.14">22983 2988 14 0,'-6'-2'253'0,"2"-1"151"0,0 3 116 0,3-1 112 15,-1 1-221-15,1 0-21 16,0 0-34-16,0 0 0 0,1 0 3 0,0 0-15 16,1-1-22-16,-1 1-36 0,1-2-44 15,-1 2-35-15,1 0-16 0,0 0-3 16,-1 0-3-16,1 0-11 0,-1 0-20 15,1 0-35-15,2 0-34 0,-1 0-31 16,1 0-26-16,5 0-10 0,5-1 2 16,7 1 14-16,13 0 11 0,13 0 13 15,12 0 14-15,12 0-4 0,7 0-10 0,3 1-8 16,6-1-14-16,1 2-14 0,0-1-1 16,3 0 3-16,-4 2 12 0,-3-3 2 15,-5 2 8-15,-9-2 3 0,-7 1-2 16,-7 1-13-16,-8-1-6 0,-8 1-14 15,-4-1-8-15,-10 0-9 0,-4 1-5 16,-6 1-4-16,-6-2-3 0,-4 1 5 16,-4-1 8-16,2 1 16 0,-3-2 13 0,-3 0 12 15,2 0 9-15,0 0 0 0,-1 0 1 16,2 0-3-16,-1 0-7 0,0 0-38 16,-1 0-80-16,2 0-118 0,-1 0-147 15,0 0-189-15,-3 0-220 0,-2 3-287 16,-2 0-170-16,-2 3 60 0,-2-2 192 15,-1-1 272-15,0-5 342 0</inkml:trace>
  <inkml:trace contextRef="#ctx0" brushRef="#br0" timeOffset="69856.08">25268 7868 65 0,'-2'-3'193'0,"1"1"60"0,0 2 34 16,0 0-132-16,1 0-38 0,0-2-25 0,0 2 25 15,0 0 58-15,0 0 58 0,0 2 45 16,1-2 14-16,-1 0-24 0,0 0-43 15,1 0-42-15,-1 0-34 0,0 0-24 16,1 0-27-16,0 0-35 0,0 0-40 16,1-2-42-16,1 2-14 0,1 0 0 15,5 0 18-15,4 2 16 0,9 0-20 0,7-1-56 16,11 2-127-16,9 2-144 0,9-2-178 16,10-1-97-16,12 1 28 0,9 0 121 15,8 0 152-15</inkml:trace>
  <inkml:trace contextRef="#ctx0" brushRef="#br0" timeOffset="70305.39">28792 7816 156 0,'11'0'599'0,"5"-3"160"16,2-3 70-16,4 2 47 0,6 0-589 0,7 2-255 15,6-1-114-15,6 2-92 0,6 1-142 16,5 1-144-16,-1 1-181 0,4 1-9 16,-4 0 87-16,-1-2 161 0,-4 0 167 15</inkml:trace>
  <inkml:trace contextRef="#ctx0" brushRef="#br0" timeOffset="76005.47">27867 10787 117 0,'-5'-2'228'16,"0"0"67"-16,0 0 39 0,1 1-57 16,2-1-7-16,1 2-11 0,-2 0-22 15,3 0-48-15,0 0-73 0,0 0-92 16,0 0-87-16,2 0-71 0,-1 2-58 16,0-2-22-16,1 0 18 0,2 1 23 0,2 1-10 15,5 0-74-15,4 3-25 0,10-2 4 16,4 0 37-16</inkml:trace>
  <inkml:trace contextRef="#ctx0" brushRef="#br0" timeOffset="76256.14">30500 10746 148 0,'1'0'559'16,"-2"-2"176"-16,2 7 100 0,-1-3 39 16,0-2-615-16,0 0-236 0,0 0-117 15,-1-1-122-15,1 0-146 0,1-3-172 16,-1 4-91-16,5-5-3 0,-2 0 107 0,-1-1 179 15</inkml:trace>
  <inkml:trace contextRef="#ctx0" brushRef="#br0" timeOffset="78289.1">17273 13627 69 0,'5'-2'440'0,"-2"1"182"16,-1-1 146-16,-1 1 117 0,0-2-358 15,-1 1-162-15,0 2-68 0,0-1-52 16,-1 1-36-16,0 0-33 0,0 0-42 15,0 0-38-15,-3 0-38 0,-2 1-32 16,-7 1-22-16,-3 2-10 0,-7 3-1 0,-3 4 6 16,0-2 5-16,4 3 2 0,2-1-9 15,2 0-13-15,8-3-9 0,1 0-14 16,2 0-11-16,4-3-15 0,0 1-15 16,1-3-10-16,3 0 3 0,3 2 31 15,2 1 40-15,4 2 53 0,6 1 41 16,5 0 24-16,7-1-2 0,4 0-18 15,1-1-29-15,-1 0-24 0,-3-1-25 0,-4 0-17 16,-6 2-12-16,-7-1-9 16,-1 1 8-16,-4 0 24 0,-5 4 32 0,-2 0 37 15,-9 4 35-15,-2 1 15 0,-5 4 3 16,-7 1-8-16,-2-1-16 0,-1 1-12 16,-1-2-7-16,6-2-19 0,2-3-16 15,3-2-20-15,6-2-26 0,3-1-16 16,1-2-13-16,2-2-10 0,0 5 1 15,3-3 3-15,1 0 10 0,4 2 20 16,1 1 33-16,2 2 35 0,2 0 29 0,4 1 18 16,0 1-3-16,1 1-13 0,-2-1-21 15,1 2-13-15,-1 0-12 0,-3-1 1 16,-2 4 2-16,-3-1-7 0,-1 2-6 16,-6-2 3-16,-2 2 3 0,-2 1 3 15,-3-4-7-15,-3 2 3 0,1 1-28 16,-2-2-102-16,1-3-117 0,0 0-165 15,-3-1-243-15,-1-1-417 0,1 2-139 16,-4-4 62-16,2-2 179 0,-2-5 273 16,-4-3 387-16</inkml:trace>
  <inkml:trace contextRef="#ctx0" brushRef="#br0" timeOffset="79056.64">16305 13852 178 0,'4'-5'678'0,"-3"4"262"0,4-1 171 15,-2 1 118-15,-1 1-597 0,-1-2-246 16,0 2-138-16,-1 0-70 0,0 0-53 16,0 0-50-16,0 0-84 0,0 2-50 15,-1 2-14-15,0 1 14 0,0 4 19 16,0 4 38-16,1 2 28 0,0 1-3 16,0 1-7-16,0 2-3 0,0 0 7 15,2 1 0-15,0-1 13 0,0 1 7 0,1-2-1 16,0-1-16-16,1-2-13 0,2-3-9 15,-1-2-1-15,0-1 3 0,0-1 10 16,1-2 13-16,-1-4 16 0,1 1 12 16,-1-1 9-16,1-4 10 0,2-1 1 15,0-1-6-15,5-3-8 0,-1-2-14 16,3-4-15-16,1-4-8 0,1-1 0 16,-1-2 7-16,-2 0 7 0,-2-2 12 0,-1 1 5 15,-2-3 13-15,-2 4 19 16,-1-2 26-16,-2 5 29 0,0 1 27 0,-2 5 9 15,-2 3-19-15,0 4-33 0,0 1-54 16,0 2-64-16,0 1-63 0,0 0-42 16,0 1-37-16,0 2 0 0,-1 0 21 15,0 3 26-15,-2 1 33 0,2 5 33 16,-1 0 15-16,0 3 6 0,-1 2 3 16,0 1 0-16,2 1 2 0,-1 0-2 15,1 0 1-15,1-1-3 0,0 1-3 16,0-1-95-16,1-1-140 0,-2 1-237 0,2-1-382 15,-1 2-406-15,-1 1-41 0,-1-1 135 16,-2-2 267-16,0-5 385 0</inkml:trace>
  <inkml:trace contextRef="#ctx0" brushRef="#br0" timeOffset="80509.19">17152 14841 78 0,'2'0'161'16,"-2"-3"47"-16,0 2 20 0,0-1 1 0,0 1-23 15,0 0-41-15,0-1-52 0,0 1-42 16,0 0-36-16,0-1-28 0,1 0-14 15,-1-1-10-15,0 3-2 0,1-1-1 0,-1-1 1 16,0 1 4-16,0-1 10 0,0 1 27 16,0 0 51-16,1 1 78 0,-1-2 72 15,1-1 70-15,-1 2 39 0,0 1 6 16,0 0-22-16,0 0-19 0,0 0-15 16,0 0-6-16,0-2-4 0,0 2-7 15,0-1-11-15,0 1-17 0,0-1-8 16,0 1-3-16,0 0 3 0,0 0 0 0,0 0 2 15,0 0-14-15,0 0-14 0,-1-2-10 16,0 2-4-16,1 0 6 0,0 0 5 16,0 0-5-16,0 0-21 0,0 0-30 15,0 2-37-15,-1-2-38 0,1 1-39 16,-1-1-30-16,1 1-27 0,0 1-24 16,-2-2-6-16,2 6 4 0,0-1 10 15,0 5 16-15,0 2 15 0,0 4 15 16,0-1 14-16,-1 6 17 0,1 1 17 15,-1 3 10-15,-1-1-6 0,1 3-10 16,0 3-21-16,0 1-19 0,1 0-9 16,0 4 1-16,0-1 5 0,0 4 6 15,2 2 3-15,-1 3 1 0,2-3 3 16,0 4 4-16,1-3-5 0,-1-2-12 16,3-1-2-16,0-6 0 0,-2-3 0 0,0-6-5 15,0-3-8-15,-1-4 2 0,0-3 1 16,-1-1 6-16,0-5 3 15,0-3 10-15,-2 0 18 0,0-3-19 0,0 0-8 16,0-1 0-16,0-1 0 0,-1 0 0 16,0-1 0-16,-2-2 0 0,-1-2 0 15,-1-2 0-15,-1-1 0 0,0-2 0 16,-1-2 0-16,1-3 0 0,2 2 0 16,-2-1 0-16,1-1 0 0,0 3 0 15,1 1 0-15,2 0 0 0,0 2 0 16,-1 2 0-16,1 0 0 0,0 4 0 0,1 0 0 15,-1 3 0-15,1 0 0 0,0 1 0 16,1 0 0-16,-2 1 0 16,2 0 0-16,-1 1 0 0,1-2 0 0,0 3-52 15,0 0-61-15,0 4 37 0,0 0 25 16,0 3 18-16,1-1 13 16,1 2 2-16,0-1 9 0,0 1 6 0,1 0 6 15,-1-1 1-15,2 0 5 0,-2-3-6 16,1 0 0-16,2-2-9 0,-1 1 2 15,-2-5 8-15,2 1 15 0,0-1 20 16,2-2 32-16,0-2 25 0,4 0 11 16,1-5-80-16,5-1-27 0,0-2 0 15,0-3 0-15,-2 0 0 0,-3-1 0 16,-1 1 0-16,-3 4 0 0,-2 0 0 16,-2 1 0-16,-2 5 0 0,-2 1 0 15,0 2-303-15,-1 2-675 0,-1 3-468 0,-1 5-153 16,-1 5 127-16,0 2 285 0,0 0 395 15,-1 0 444-15</inkml:trace>
  <inkml:trace contextRef="#ctx0" brushRef="#br0" timeOffset="81455.37">17222 15995 137 0,'5'-7'608'0,"-2"2"255"15,0 2 189-15,-1 2 139 0,-2-1-494 16,0 1-213-16,0 1-105 0,-2 0-51 16,1 0-35-16,-1 1-44 0,0-1-70 15,1 2-75-15,-2-2-61 0,2 1-40 0,-3 0-19 16,-3 2-9-16,-4 3 6 16,-4 0 7-16,-5 4 9 0,0 2 6 0,-1 1-2 15,3 3-1-15,3-2-1 0,2-1-6 16,2 2-4-16,3-4-14 0,3 0-6 15,3-1-6-15,1-1-2 0,1-1 9 16,1 2 10-16,2 0 6 0,1-3 1 16,1 2 3-16,1 0 5 0,2 0 3 0,-1-1-2 15,1 0-8-15,0 0-12 0,1-1-7 16,-1 0-3-16,0 2 7 0,-1 0 11 16,2-1 16-16,-1 4 7 0,-1-1 6 15,1 0-5-15,-1-2-11 0,-2 2-8 16,0 0-13-16,-2-1-7 0,-1-1-2 0,0 1 4 15,-1 1 12-15,-2-3 26 0,-1 2 32 16,-1 1 29-16,-1 1 21 0,-3 0 10 16,0 1-9-16,1 0-20 0,-1 1-14 15,-1-2-6-15,-1 1 4 0,1 1-4 16,1-2-4-16,1 0-5 0,0 0-19 0,0-3-16 16,2 1-5-16,0-2-9 0,1 3 1 15,1-2-1-15,2-1 2 0,-3 2-2 16,2 0-1-16,1 1 2 0,0 0 1 0,1-1-2 15,2 2 5-15,-1-4 3 0,2 4 11 16,2-1 10-16,1 0 6 0,1 1 11 16,-3-2-3-16,2 1-3 0,-1-1-8 15,1 0-3-15,-2 1-4 0,1-2-6 16,-3 1 3-16,1 0-3 0,0 1 1 0,-2-1 0 16,-1 1 1-16,1-1-1 15,-2-1-2-15,-2 0 0 0,0 2-2 0,1-2 0 16,-3 1-3-16,3 0 1 0,-2 0 0 15,1-2-1-15,-1-1-4 0,0-1-42 0,0-1-64 16,0 0-97-16,0 0-116 0,-1-3-153 16,0 0-183-16,-1 0-331 0,-1-1-194 15,-2-1 30-15,0-1 167 0,-2-3 255 0,-1-2 368 16</inkml:trace>
  <inkml:trace contextRef="#ctx0" brushRef="#br0" timeOffset="84255.86">16318 16246 249 0,'0'-7'551'0,"0"-1"216"16,-2 4 201-16,1-1-34 0,0-2-174 15,-1 2-95-15,0 1-64 0,1 2-73 0,1 0-78 16,-3 1-98-16,3 1-111 0,-1 1-88 15,1 1-77-15,0-1-55 0,0 0-42 16,0 1-26-16,-1 1-2 0,0 4 15 16,0 4 21-16,-3 6 20 0,3 2 19 0,0 3 0 15,0 1-10-15,1 1-11 0,1 3-9 16,-1-2 0-16,0 3-2 0,0 1 3 16,0 1 16-16,0-1 17 0,-1 0 4 15,0 0-1-15,-1-5-7 0,1-2-13 16,1-2-18-16,0-6 0 0,0 0-1 0,0-3 4 15,0-2 0-15,0-2 2 0,1-2 0 16,-1 0 5-16,0-4 14 0,0 0 20 16,0-1 16-16,1 0 3 0,-1-1-8 15,1 0-26-15,-1 0-51 0,2-2-87 16,0-1-108-16,0-2-108 0,2-1-108 0,2-4-124 16,0 0-96-16,1-2-93 0,2 0-104 15,0 0-111-15,1-2 48 0,-1 2 149 16,-1-1 208-16,1-2 225 0</inkml:trace>
  <inkml:trace contextRef="#ctx0" brushRef="#br0" timeOffset="84593.6">16528 16276 70 0,'4'-4'435'0,"-2"0"215"0,3 0 175 15,-3 2 143-15,0-1-343 16,-1 3-129-16,-2 0-88 0,-1 0-76 0,0 2-62 15,-3-1-46-15,-3 2-42 0,-2 3-24 16,-2 0-10-16,1 2 6 0,-1 0 4 16,2 0-14-16,1 1-22 0,-2 2-18 0,4-1-17 15,-2 2-15-15,1 1-8 16,2-2-13-16,0 1-16 0,2 1-18 0,2-3-11 16,1 0-13-16,1 1-1 0,0-3 4 15,2 3 9-15,0-1 14 0,1 0 7 16,2 1 8-16,1-1 6 0,0-1 0 0,0 0-2 15,2-1 1-15,0 0-2 0,2-2 2 16,0 0 0-16,1-1-1 0,2-2-3 16,-2 2-3-16,1 0-11 0,-1-3-65 15,-2 3-143-15,-2-3-195 0,-3 1-267 16,-1 0-441-16,-3-3-240 0,-3 8 55 0,-1-2 197 16,-3-2 299-16,0-1 406 0</inkml:trace>
  <inkml:trace contextRef="#ctx0" brushRef="#br0" timeOffset="87006.32">27530 10966 169 0,'14'-2'271'16,"3"0"41"-16,-3-1 34 0,-1 0-182 16,4 0-76-16,1 0-17 0,1 0 4 15,1-1-11-15,3 1-20 0,-2 0-11 16,1 0-14-16,-2 0-24 0,-3 0-22 0,-5 3-25 16,-4-3-24-16,-3 2-28 0,-4 1-34 15,-2-2-74-15,-4 0-69 0,-2-3-7 16,-3 2 35-16,-6-2 68 0</inkml:trace>
  <inkml:trace contextRef="#ctx0" brushRef="#br0" timeOffset="87922.97">28000 10851 11 0,'9'2'79'0,"-1"-2"15"16,-3 2 42-16,0-2 61 0,-4 0 60 0,0 0 56 15,-1 0 48-15,-1 0 29 0,-1 1-4 16,-3-1-63-16,1-3-82 0,-5 3-84 15,-2-4-80-15,-2 1-46 0,-5 1 3 16,-1-2 4-16,-2 3 7 0,-3-1 16 16,-3-1 12-16,-3 2 3 0,-2-1 11 15,1 2 12-15,-1-2 3 0,3 1-5 0,3-1-12 16,8 2-18-16,1 0-30 0,8 0-23 16,5 0-25-16,1 0-19 0,2 0-34 15,2 0-39-15,2 0-46 0,1 0 2 16,3 0 28-16,4 3 47 0,7 0 53 15,7-1 58-15,5 1 7 0,6-1-15 16,2 1-16-16,0-1-12 0,0 0-11 16,-3 1-5-16,-3-1 1 0,0 2 4 0,-3-1 6 15,-1 0-7-15,-3-2 15 16,-6 2 16-16,-3 0-4 0,-6-3 11 0,-2 3 25 16,-5-2 16-16,-1-1 29 0,-4 2 46 15,0-2 21-15,-2 0-4 0,-3-2-9 16,-4-1-28-16,-4 2-54 0,-5-1-29 15,-3 0-15-15,-3 0-12 0,-3-1-2 16,-4 2 7-16,2-1 7 0,-1-1 7 16,5 3-3-16,6-2-15 0,4 1-13 15,6 1-12-15,3 0-24 0,6 0-23 16,0 0-22-16,3 0-45 0,1 0-32 0,1 0 8 16,4 0 45-16,4 1 54 0,6 1 78 15,8-2 58-15,3 0 20 0,5 0-17 16,-2-2-24-16,2 2-27 0,-5-1-17 15,-4 1-32-15,-7 0-132 0,-6 1-264 16,-9 1-299-16,-9 3-163 0,-8-1-8 16,-12 0 147-16,-11-2 264 0</inkml:trace>
  <inkml:trace contextRef="#ctx0" brushRef="#br0" timeOffset="90025.47">26987 12175 33 0,'0'1'370'16,"0"-1"173"-16,2 0 110 0,0-1 75 15,-1 1-309-15,-1 0-168 0,1 0-78 16,1 0-22-16,0 0-1 0,4-1 4 0,3 1-2 16,7-2 1-16,5 1-10 0,9-2-15 15,6 1-17-15,6 0-21 0,3 0-15 16,8-1-10-16,5 2-7 0,3-1-3 15,1 1-3-15,0 1-7 0,-4-2-5 16,-5 2-6-16,-3 0 2 0,-4 0-3 16,-4 0-14-16,-7 2-6 0,-5-2 4 15,-6 1-1-15,-6-1 4 0,-5 0 4 16,-4 2 2-16,-2-2-13 0,-5 0-13 16,-1 0-29-16,-1 1-43 0,-1-1-71 0,0 1-92 15,0 1-93-15,0-2-127 0,1 3-182 16,1 0-168-16,2 3 14 0,5-1 95 15,2 1 174-15,6-2 230 0</inkml:trace>
  <inkml:trace contextRef="#ctx0" brushRef="#br0" timeOffset="90523.83">29291 12246 133 0,'6'-2'414'15,"2"-1"122"-15,0 3 107 0,3 0-8 16,8 0-258-16,7 0-96 0,9 0-23 16,5 0-38-16,5 2-38 0,2 1-33 15,1-2-42-15,-3 2-35 0,-2-1-28 16,-5 0-8-16,-3 0-2 0,-7-1-9 16,-3 0-13-16,-7-1-68 0,-6 1-108 0,-5-1-201 15,0 0-254-15,-7 0-181 0,0 0 20 16,0 0 106-16,-7-7 203 0,-4-2 252 15</inkml:trace>
  <inkml:trace contextRef="#ctx0" brushRef="#br0" timeOffset="121159.85">21251 15249 51 0,'-8'0'368'0,"2"2"184"0,-2-2 133 15,3 0 74-15,0-2-226 0,0 2-129 16,2 0-60-16,-1 0-17 0,3 0-9 0,-2 0-11 15,2-1-15-15,1 1-22 0,0 0-22 16,1-1-19-16,1 1-30 0,0 0-34 16,-2 0-37-16,3 0-44 0,-1 0-44 15,1-1-51-15,1 1-25 0,4 0 4 16,7 0 14-16,7 0 26 0,11 1 33 16,9-1 16-16,9 1-10 0,7-1-7 15,11 1-1-15,6-1-5 0,10 0-4 16,5 0 3-16,4 0-1 0,3 0-15 15,1 0 9-15,2-3 11 0,2 0 16 0,0 0 14 16,-2-1 28-16,-5 1 11 0,-6 0-3 16,-9 0-2-16,-9 0 0 0,-8 2-15 15,-7-1-5-15,-7-1-3 0,-10 3-14 16,-9 0-15-16,-4 0-8 0,-5 0-10 16,-5 0-11-16,-2 0-10 0,-4 1-9 15,-4-1-8-15,-2 2-1 0,-3-2 9 16,0 1 17-16,-1-1 18 0,0 1 24 15,-1-1 20-15,0 0 18 0,-1 0 17 16,0 0-51-16,1 0-64 0,-1 0 0 16,1 0 0-16,0 0 0 0,1-1 0 15,-1 1 0-15,1 0 0 0,-1 0 0 16,1 0 0-16,-1 0 0 0,1 0 0 16,-1-1 0-16,0 1 0 0,-2 0-245 15,2-2-316-15,-5 2-234 0,-2-1-295 16,-5 1-295-16,-4-3 5 0,-3 0 184 0,-2 0 313 15,-1-4 378-15</inkml:trace>
  <inkml:trace contextRef="#ctx0" brushRef="#br0" timeOffset="134609.41">21522 17186 206 0,'-1'0'406'0,"1"2"114"0,0 0 90 15,0-2-153-15,0-2-135 0,3 1-92 16,-3 0-33-16,1 1-11 0,0 0-25 0,0 0-23 16,1 0-30-16,-1 0-29 0,3 0-26 15,0-1 2-15,5 1 16 0,0 1 14 0,1 0 18 16,5 2 37-16,-1-1-1 16,2-1-23-16,4 1-3 0,1 1 8 0,4-3-20 15,2 3 8-15,4-3 21 0,5 1 10 16,2-1-19-16,7 0-8 0,0 0-9 0,6-1 8 15,3-1-13-15,5 1 4 0,7-3-2 16,6 1 9-16,8-1-13 0,9 1-3 16,9 0-10-16,2 1-10 0,1-2-26 15,0 3-7-15,2 0 7 0,1 0 9 0,-2-1 8 16,-1 1 7-16,-4 0-7 0,-10 1-9 16,-4-1-9-16,-7 1 1 0,-6 0-9 0,-5 0 5 15,-5 1 13-15,-2 0 12 0,-3-2 19 16,-1 1 24-16,-4-2 3 0,-6 1-10 15,-7-2-21-15,-9 2-23 0,-8-1-14 16,-6 2 31-16,-6 0 39 0,-4-1 37 0,-3 1 12 16,0 0-166-16,-1 0 0 0,0 0 0 15,0 0 0-15,0 0 0 0,-1 0 0 16,1 0 0-16,0-2 0 0,-1 2 0 16,1 0 0-16,-1 0 0 0,0 0 0 0,1 0 0 15,0 0 0-15,0 0 0 0,0 0 0 16,0 0 0-16,0 0 0 0,0 0 0 15,0 0 0-15,0 0 0 0,0 0 0 16,0 0 0-16,0 0 0 0,0 0 0 0,-1 2 0 16,1-2-39-16,0-2-206 0,0 2-47 15,-1 0-61-15,-1 2-83 0,1-2-104 16,0-2-139-16,0 2-201 0,-3-1-231 0,-1 0-25 16,-2-3 128-16,2 2 220 0,-3-4 294 15</inkml:trace>
  <inkml:trace contextRef="#ctx0" brushRef="#br0" timeOffset="141576.6">25675 17117 12 0,'3'1'305'15,"-1"1"165"-15,2-2 95 0,1 0 57 0,-3 1-274 16,0 1-130-16,1-2-58 0,0-2 8 16,2 2 45-16,0-1 48 0,1 1 6 15,3 0-19-15,3 0-25 0,2 0-25 0,4-2-28 16,3 1-14-16,6 0-5 0,6 0-13 15,5-1-16-15,4 0-19 0,5 1-20 16,5-1-20-16,0-1-13 0,2 2-16 16,-2 1-18-16,0 0-11 0,-6 0-6 0,-1 0-6 15,-7 1 0-15,-2 0 5 0,-3 1 2 16,-5-1 2-16,-3 0-2 0,-5 0 0 16,-5 0-3-16,-2-1-3 0,-5 0 4 0,-2 0 11 15,-3 0 13-15,-3 1 13 0,1-1 18 16,-1 0 10-16,-1 0 10 0,1 0 7 15,0-1 5-15,-1 1-7 0,0 0-20 16,-1 1-67-16,1-1-73 0,-1 0-74 0,2 0-100 16,-1 0-129-16,0-1-132 0,0 0-337 15,1 1-148-15,0 0 37 0,3-6 153 0,4-4 219 16,3-2 345-16</inkml:trace>
  <inkml:trace contextRef="#ctx0" brushRef="#br0" timeOffset="143393.37">28895 17181 118 0,'5'-1'400'0,"1"0"143"15,-3 2 86-15,-2-1-62 0,1 0-225 16,1 0-147-16,0 0-41 0,3-1 23 15,1 1 34-15,6-2 44 0,3 2 23 0,6 0-6 16,6 0-26-16,6-1-27 0,4 1-35 16,5 0-28-16,4-1-23 0,4 0-14 0,1 1-16 15,1-1-14-15,0 0-13 0,-1 1-7 16,-2 0-8-16,-4 0-1 0,-3 0-4 16,-4-2-5-16,-2 1 4 0,-4 0 0 15,-3 0-10-15,-2 1-6 0,-4 0-6 0,2 0-9 16,-4-1-6-16,1 1 0 0,0-1 14 15,0-2 8-15,1 3-3 0,-1 0-7 16,-2 0-9-16,-3 0-16 0,-6 0-11 0,-1 0-8 16,-3 0 2-16,-3 0 4 0,-3 0 3 15,-1 0 6-15,0 0 6 0,-1 0 5 16,0-1 13-16,0 1 7 0,-1-2 9 0,1 4 1 16,0-2-24-16,-1 1-70 0,1-1-77 15,-1 0-101-15,0 0-108 0,-2 0-125 16,2-1-141-16,1 1-369 0,-3-3-73 0,3 3 76 15,-3-4 168-15,0-8 242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129.89661" units="1/cm"/>
          <inkml:channelProperty channel="Y" name="resolution" value="1927.4705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6:01:25.7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2854 3169 15 0,'2'2'159'0,"-2"-2"89"16,1 0 76-16,0 0-31 0,2 0 20 15,-1 0 18-15,4 0 10 0,-2 0 19 16,4-2 4-16,0 0-18 0,2 1-29 0,3-1-23 16,1 1-21-16,4-1-21 15,1-1-26-15,5 2-31 0,2-2-33 0,3 1-32 16,2 0-30-16,4 0-27 0,4 2-13 15,0-2-15-15,4 1 0 0,-1 1 9 16,3-1 2-16,-1 1 5 0,2-2 7 16,-2 1-6-16,-1-1-4 0,0 1-6 15,-7 1-13-15,-1 0-8 0,-6 0-1 16,-1 0 8-16,-3 0-4 0,-6 0 8 16,-1 0 5-16,-3 0 14 0,-4 1-14 0,0-1-2 15,-2 2-4-15,-2-2-11 16,-2 0-12-16,-2 1 1 0,-2-1 7 0,-1 0 12 15,-1 0-9-15,0 2-60 0,-4-2-92 16,-2 0-113-16,-4 0-122 0,-4 0-123 16,-6 0-79-16,-5 1-99 0,-4 0-71 15,-6 3-99-15,0-2 38 0,-5 0 123 16,0 1 187-16,0-2 192 0</inkml:trace>
  <inkml:trace contextRef="#ctx0" brushRef="#br0" timeOffset="350.25">2979 3179 26 0,'-18'3'320'0,"2"-1"165"15,3-2 122-15,0 3 111 0,5-2-259 16,1-1-83-16,2 1-45 0,4-1-7 16,0 0-4-16,2-1-6 0,-1 1-15 15,3 0-16-15,3 0-5 0,2 0 5 16,2 0 10-16,5 1 7 0,3 0-1 15,2-1-32-15,3 0-32 0,7-1-40 47,2 0-38-47,9-3-31 0,206-9 178 0,-196 9-279 0,0 3-13 0,-5-2-9 16,-5 3-6-16,-5-2 0 0,-3 2 3 16,-3 0 5-16,-3 0 0 0,-3 0-5 15,-6 2-4-15,-1-2-11 0,-7 1-5 16,0 1-22-16,-3-1-69 0,-3 1-116 15,0-1-139-15,-3 0-168 0,-3 1-207 16,-3 2-320-16,-4 1-165 0,-7 1 62 16,-6-3 180-16,-4-2 260 0,-9-2 370 0</inkml:trace>
  <inkml:trace contextRef="#ctx0" brushRef="#br0" timeOffset="7668.06">4474 12250 60 0,'-1'2'133'15,"1"-2"42"-15,0 0-25 0,0 0-8 16,0 0-3-16,0 0 24 0,0 0 44 0,0 0 47 16,1 0 37-16,-1 0 30 0,1 0 11 15,-1 0-13-15,2-2-25 0,-2 2-29 16,2-1-27-16,-1-1-28 0,4-1-20 16,-1 0-28-16,1-1-22 0,1 1-22 15,2 2-15-15,1-4-25 0,0 4-16 16,0-2-21-16,3 1-7 0,1 2-7 15,-1 0 3-15,5 0-2 0,2 0-3 16,1 2-1-16,4-2-1 0,3 1-1 16,1-1 1-16,5 0 9 0,1 0 8 0,2 0-3 15,2 0-8-15,2 0-1 0,1 0-1 16,-2 0-13-16,2 2-7 0,-1-1-6 16,1 1-3-16,0 1-4 0,2 0 2 15,1 0-6-15,1 1 10 0,1 2 2 16,2-1-2-16,-1 0-2 0,2 2 8 15,2-2 6-15,-1 1 15 0,6 0 9 16,1-2 14-16,0-1-3 0,2-2-6 16,0 2-5-16,2-1-5 0,2-2-10 0,2 0-4 15,2 1-3-15,1-1-7 16,3 0-8-16,-1 0-5 0,1 2 9 0,1-4 0 16,2 2 4-16,2 0 0 0,0 0-8 15,1 0-18-15,0 2 10 0,0-1 4 16,2 1 3-16,-3-1 9 0,5-1 12 15,1 0-7-15,-1 2-6 0,2-1-3 16,2-1-2-16,0-1-4 0,0-1-4 16,0 1-5-16,-1-1-1 0,-3 1 0 15,-3-1 10-15,-2 2 8 0,-2 0 12 0,-3-1 14 16,-4 0 15-16,-1-1 7 0,-4-1 5 16,-5 2-3-16,-4 1 0 0,-4-2-4 15,-6 1-7-15,-5-1 0 0,-5 1 3 16,-6 0-9-16,-5 0-13 0,-7-1-2 15,-3 2 4-15,-6-1 11 0,-3 1 10 16,0-1 10-16,-3 1 1 0,0 0-13 16,-1 1-18-16,-2-1-41 0,2 0-48 15,-1 0-39-15,-1 0-48 0,-1 0-57 16,1-1-61-16,-4 0-70 0,1 1-86 0,-4 0-94 16,-2 0-152-16,1 2-206 0,-4 1 15 15,2-1 107-15,-4-1 167 0,-2-1 229 16</inkml:trace>
  <inkml:trace contextRef="#ctx0" brushRef="#br0" timeOffset="43252.56">3196 17143 116 0,'1'-1'232'0,"1"1"33"15,0-2 15-15,0 1-164 0,-1-1-71 16,0 2-7-16,2-1 34 0,1-1 43 0,1 2 40 16,1-1 22-16,2-1 10 0,0 0 7 15,1 2 3-15,1-2-17 0,1 1-16 16,2-2-22-16,-3 3-20 0,0-3-27 0,4 1-2 16,0 2-3-16,2-2 5 0,1-1 1 15,4 2-4-15,3 0-3 0,0-1 2 0,5-1 11 16,1 1-3-16,4 0-5 15,0-1-6-15,1 1-11 0,1-1-22 0,0 2-2 16,4 0 2-16,0 0 11 0,2 0 8 16,2-1 10-16,3 1 10 0,5-2 1 0,0 2-8 15,4-1-9-15,1 1-12 0,3 1-6 16,-2 0 2-16,1 0 4 0,-3 1 8 0,-2-1 9 16,-2 0 2-16,0 0-3 15,-5 0-11-15,-2 0-2 0,-2 0 9 0,-3 2 3 16,1-1 3-16,-3 1 6 0,-1-2-12 15,-1 0-23-15,0 0-17 0,1 0-7 0,-2 1 3 16,0-1 7-16,-4-1 9 0,0-1 2 16,-3 2-10-16,-3-1-7 0,-5-1-22 0,-2 2-11 15,-3 0-11-15,-4 0-5 16,-3 0-4-16,-5 0 9 0,-1 0 9 0,-1 2 13 16,-1-1 15-16,0-1 9 0,-1 0 8 15,0 0 0-15,1 0-1 0,-1 0-3 0,0 0-1 16,0 0-9-16,1 0-37 0,0 2-56 15,0-2-85-15,-1 0-91 0,0 0-115 16,1 0-112-16,-3 0-120 0,2 0-192 16,-2 2-212-16,-3 1 14 0,-3 1 132 0,-3-1 199 15,-4-3 271-15</inkml:trace>
  <inkml:trace contextRef="#ctx0" brushRef="#br0" timeOffset="46186.52">3121 17942 193 0,'0'0'482'15,"0"0"161"-15,0 3 94 0,0-3-101 0,1 1-325 16,-1-2-158-16,1 1-88 0,1-2-24 16,1 2 4-16,0 0 15 0,-1 0 6 0,4-1 12 15,2 1 14-15,3-2 17 0,1-1 20 16,4 3 16-16,3-3 11 0,2 0-1 15,1 1-13-15,1-3-18 0,1 3-26 0,0-1-28 16,-3 2-26-16,2 0-15 0,-3 0-9 16,-2-1-1-16,0 1-3 0,-1 1 1 0,-4 0-4 15,1 0-8-15,-3 0-9 0,-1 0-2 16,-3 0-3-16,2 0 1 0,-4 0 4 0,-1 0 3 16,0 1-26-16,0 1-86 0,-1-2-105 15,1-2-155-15,2 2-266 0,1 0-239 0,1 0 7 16,1 0 98-16,-1-2 182 0,-7-5 268 15</inkml:trace>
  <inkml:trace contextRef="#ctx0" brushRef="#br0" timeOffset="52869.8">2353 18056 28 0,'-3'0'289'0,"0"0"102"0,0-1 61 16,0-2 48-16,0 1-296 0,-2 0-67 0,2-1 0 15,-3 1 32-15,4 1 45 0,-3-2 42 0,1 0 34 16,-1-2 13-16,1 3-1 0,-1-3-23 16,1 2-34-16,-2-1-42 0,2-3-43 0,-3 2-37 15,2-1-28-15,-3 0-26 0,1-1-15 16,-2 0-12-16,-1-2-10 0,-3 1-15 0,1 2-12 16,-4-2-16-16,1 2-14 0,-4-2-11 15,-1 1-2-15,-1 0-1 0,-4 0 7 0,-2 3 4 16,0-1 6-16,-2 0 5 0,-2 1 1 15,1 0 5-15,0 0 0 0,-2 1 1 0,2 2 2 16,-1 1 0-16,0 0-1 0,0 0-4 0,0 3-5 16,-2 0-8-16,2 2-7 0,-3 2-3 15,-2 2-2-15,0 4 4 0,0-1 2 0,-1 2 3 16,-1 4 5-16,2-1 1 0,1 3 0 0,1-1 2 16,2 3-2-16,1 0-5 0,-1 3-3 15,2 1 0-15,2 0-4 0,-1 1-2 0,1-2-1 0,2 1 0 16,1 0 1-16,2-1-3 0,2-1 4 15,1-1-4-15,4-1-2 0,0 0-2 0,5 0 0 16,0 0 0-16,1-1 0 0,2-2-2 0,0 0 1 16,2 0-3-16,2 0-4 0,2 2 7 15,2 3 9-15,1-1 8 0,3-1 7 0,2 0 12 16,-1-2 3-16,6 1 3 0,3 2 4 16,3 1 4-16,4 2 3 0,4-1 4 15,3 3 2-15,4-1-3 0,-1-1 1 0,4 1-3 16,0-3-3-16,1 0 1 0,1 0 13 15,4-5 10-15,0 0 15 0,3-1 18 16,6-7 10-16,0 0 0 0,4-6-3 16,4-4-11-16,-1-2-7 0,3-1-2 15,-4-4-2-15,0-6 6 0,0-2 11 16,0-4 6-16,-1-2 0 0,0-3 1 0,0-2-5 16,-2 0-5-16,0-1-8 0,-4-2 3 15,-1 2 5-15,-3-3 9 0,-3 1 8 16,4-1 8-16,-1-2-3 0,-3-2-7 15,0 1-13-15,-6-1-12 0,-4 4-10 0,-2 2-7 16,-6 3-3-16,-3 4 2 0,-5 2-3 16,-3 2-41-16,-3 2-77 0,-4 3-140 0,-4-1-267 15,-3 1-414-15,-5-2-131 0,-2-1 39 16,-6 0 165-16,-5-2 283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129.89661" units="1/cm"/>
          <inkml:channelProperty channel="Y" name="resolution" value="1927.4705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6:03:16.1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13667 8856 94 0,'0'-2'256'0,"1"1"91"0,0 1 85 0,0-2-55 16,-1 2-48-16,1 0-13 0,-1-1-12 16,0 1-22-16,0 0-46 0,0 0-50 15,0 0-35-15,0 0-24 0,0 0-12 16,0 0 1-16,0 0 14 0,0 0 19 16,0 0 8-16,1 0 1 0,-1 0-11 15,1 0-24-15,-1 0-30 0,2 0-26 16,-1 0-29-16,0 0-27 0,0 0-35 0,1 0-16 15,2 1 2-15,5 1 35 0,4-2 49 16,10 1 53-16,6 1 32 0,7-1 10 16,6-1-20-16,4 0-31 0,4 0-24 15,5-1-14-15,4-2-4 0,2-1 4 16,1 1 4-16,-1 0 2 0,-2 0 4 16,-3 1 3-16,-4 2 2 0,-1-1-1 15,-6 2-4-15,-6-1-8 0,-3 2-7 16,-6-1-16-16,-5 1-13 0,-5 1-14 15,-3-2-9-15,-5 1-12 0,-4-2-6 0,-3 0-2 16,-1 1 0-16,-2-1 5 0,-2 0-21 16,0 0-70-16,0-1-96 15,0 1-143-15,0 0-161 0,0 0-210 0,0 0-182 16,0 0-57-16,5 0 104 0,1-3 175 16,2-3 247-16</inkml:trace>
  <inkml:trace contextRef="#ctx0" brushRef="#br0" timeOffset="3467.46">22354 8810 5 0,'4'-2'274'0,"1"1"147"0,-3 1 70 16,2 0 38-16,-1 0-265 0,0 0-122 16,1 0-54-16,1-1 5 0,2 1 21 15,2 0 9-15,3-2-22 0,4 2-30 16,6 0-24-16,3 0-15 0,9-1-4 15,2-1-6-15,4 2-112 0,6-2-175 16,1-2-245-16,6 1-88 0,3-1-3 0,2-3 132 16,5 0 190-16</inkml:trace>
  <inkml:trace contextRef="#ctx0" brushRef="#br0" timeOffset="3918.39">24804 8801 38 0,'0'5'381'0,"1"1"153"16,0-2 45-16,1-2-16 0,0 0-375 15,2-1-164-15,2 2-31 0,3-3 55 16,6 2 95-16,3 0 48 0,7-1-16 16,6 0-35-16,10-2-41 0,7 0-28 15,7 1-23-15,7-2-87 0,7 0-196 16,6 2-248-16,7-3-160 0,4 1-36 15,-1-1 87-15,3-3 199 0</inkml:trace>
  <inkml:trace contextRef="#ctx0" brushRef="#br0" timeOffset="4568.35">27981 8814 74 0,'1'-1'463'0,"1"1"201"0,0 4 101 15,3-2 44-15,2-2-445 16,6 0-222-16,4 0-106 0,10 0-2 0,8 0 32 16,10 2 32-16,6 1-2 0,7-1-15 15,5 3-25-15,5 1-30 0,4 0-70 16,2 1-184-16,4 0-369 0,-1 1-163 15,5-3-30-15,-3-4 88 0,-2-3 213 0</inkml:trace>
  <inkml:trace contextRef="#ctx0" brushRef="#br0" timeOffset="10486.43">13211 11012 18 0,'1'0'149'0,"0"0"83"16,0 0 33-16,-1 2-2 0,3-2-15 15,-3 0-18-15,1 0-21 0,0 0-11 16,0 0-18-16,0 0-42 0,0 0-65 16,0 0-66-16,1 0-49 0,-1 0-17 0,3 0 17 15,1 1 37-15,-1 0 49 16,3 1 41-16,2-2 19 0,2 0 4 0,2 1-11 15,3-1-20-15,2 2-23 0,3-1-14 16,3 1-11-16,5-1 9 0,1 2 19 16,5-1 10-16,4 0 12 0,7 1-4 15,4-1-12-15,6 2-14 0,6-1-7 16,4 0-10-16,5 0 0 0,7 0 0 16,2 1-10-16,4 1-5 0,2-3 0 15,0 3-4-15,0-1-5 0,3 1 7 16,0 0 9-16,7 2 7 0,1-3 23 0,2 2 9 15,2 0-4-15,-2 0 4 0,1-2 0 16,1 2-10-16,-2-2 12 0,0 1 18 16,-1-1 12-16,-2 0 4 0,-3-1-4 15,-3 0-13-15,-3-2-15 0,0-1-19 16,-1 0-11-16,-3-2-5 0,-2 0-6 16,-2-3-3-16,-7 2 4 0,-2-3 0 15,-5 2 3-15,-8 1 11 0,-6-2-5 16,-5 3-8-16,-8 0-13 0,-7 2-13 15,-5 0-29-15,-8 2-3 0,-4-1-18 0,-5 0-87 16,-3 1-112-16,-4-1-186 0,-1 1-182 16,-1-2-222-16,-5 1 16 0,-4 1 117 15,-3-4 208-15,-6-2 203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129.89661" units="1/cm"/>
          <inkml:channelProperty channel="Y" name="resolution" value="1927.4705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6:03:33.1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25254 6444 20 0,'-2'-2'144'0,"1"1"75"0,1 0 15 0,0 1 9 15,0 0-23-15,0 1-35 0,0 0-19 16,0-1-6-16,0 0-8 0,0 0 0 16,3 0-2-16,-3 0-4 0,1 0-4 15,0 0 0-15,2 2 36 0,1-1 30 16,3 1 16-16,4 1 8 0,3-2-4 16,6 1-44-16,6 1-50 0,4-2-45 15,3 1-30-15,1-2-29 0,-1 0-18 16,-1 0-6-16,-2 1-4 0,-5 0-4 0,0 1-4 15,-6 1-14-15,-1-2-49 0,-2 1-54 16,-4 1-69-16,-3-1-93 0,-1 3-137 16,1 1-139-16,-1-2-103 0,-2 1 23 15,-3 0 106-15,-3-5 165 0</inkml:trace>
  <inkml:trace contextRef="#ctx0" brushRef="#br0" timeOffset="1983.91">15503 7474 73 0,'-2'0'239'0,"2"0"79"0,0-2 85 16,0 1-32-16,0-1-16 0,0 2-1 15,1 0 13-15,-1-1-20 0,0 1-59 0,1-1-70 16,-1 1-56-16,1 0-36 0,0 0-26 16,3 0-26-16,-4 0-21 0,1 0-24 15,2 0-16-15,0 0-8 0,4 0 41 16,5 2 40-16,7 1 38 0,5-1 31 16,6 2 22-16,6-3-21 0,3 2-22 15,8-3-14-15,3 3-10 0,5-2-5 16,5 1 0-16,-1-2-2 0,2 0 2 0,-1 2 1 15,-1-2-4-15,-6 1-4 16,-7-1-7-16,-8 0-9 0,-7 1-7 16,-8-1-7-16,-7 0 0 0,-6 2 4 0,-5-2 15 15,-3 0 15-15,-1 0 12 0,-1 0 10 16,-1 0 6-16,-1 0-2 0,0-2-7 16,2 2-6-16,-3 0-11 0,1 0-24 15,1-1-33-15,0 1-51 0,1 0-72 16,-1 0-69-16,0 0-89 0,1 0-90 15,0-1-103-15,0-1-132 0,0 2-167 16,0-2-252-16,0 2-123 0,0 0 73 0,0 0 189 16,0 0 251-16,-8 0 314 0</inkml:trace>
  <inkml:trace contextRef="#ctx0" brushRef="#br0" timeOffset="7334.26">9456 10500 200 0,'-3'-3'399'0,"5"2"138"0,-1 1 119 15,-1-1-109-15,2 1-79 0,-2 0-60 0,1 0-34 16,-1 0-40-16,2-1-65 0,0 1-78 16,-1 0-82-16,3 0-55 0,0 0-27 15,3 1 6-15,3 1 23 0,6 1 27 16,1 0 2-16,4 0-15 0,4 0-22 16,2 1-22-16,5 1 11 0,6-1 19 15,5-1 21-15,9 0 14 0,6 2 17 16,5-1 4-16,3 2-3 0,5-2-3 15,4-2 1-15,3 0-16 0,2-2-8 16,4 3-2-16,2-1-6 0,1-1-4 0,5-1-11 16,0 2-6-16,3-2-14 0,0 1-8 15,0 1-2-15,-4 1-6 0,-1 0-2 16,-4 0-6-16,-4 1-9 0,-4 0-3 16,-3 0 5-16,-4 0 1 0,-4-1-11 15,-5 1-57-15,-5-3-81 0,-5 1-99 16,-6 0-130-16,-5-2-136 0,-6 0-79 15,-4 0-147-15,-3 0-170 0,-2 1-20 16,2-1 108-16,1-1 157 0,3-1 236 0</inkml:trace>
  <inkml:trace contextRef="#ctx0" brushRef="#br0" timeOffset="7950.7">15290 10474 122 0,'-6'-5'316'0,"2"2"147"0,1-1 143 15,1 4-63-15,0-2-52 0,2 1-59 16,0 1-58-16,2 0-67 0,-2 1-61 0,2-1-56 15,1 2-6-15,3-2 19 0,4 1 50 16,5 4 72-16,5-2 64 0,8 1 3 16,8-1-27-16,6 1-67 0,4 1-76 15,4-4-61-15,3-1-36 0,2 0-46 16,2-1-20-16,-1 1-18 0,-3-2-15 16,-3 1-11-16,-5 1-8 0,-5-2-36 15,-5 4-92-15,-6 1-127 0,-4-3-179 16,-5 3-236-16,-3-1-316 0,-7 2-249 15,-4 1 23-15,-8 1 172 0,-5-2 266 0,-5-3 340 16</inkml:trace>
  <inkml:trace contextRef="#ctx0" brushRef="#br0" timeOffset="8807.31">5575 12321 42 0,'6'-5'371'0,"-1"3"156"0,2-4 94 0,-5 1 59 16,1 4-348-16,-1-1-156 0,1 1-68 15,-2-1-14-15,-1 2 2 0,2 0 1 16,0 0-12-16,2 2-10 0,5-2 6 16,1 1 34-16,3 1 44 0,6 1 47 15,3 1 35-15,4 1 4 0,2-3-20 16,6 3-33-16,2-1-34 0,2-1-41 15,0-3-31-15,4 1-25 0,3-1-17 0,-2 0-16 16,3-1-11-16,-4 0-2 0,2-1-5 16,-3-1-2-16,-1 3-1 15,-2-1-3-15,-5-1-1 0,-1 1 2 0,-5 1 0 16,-4 0-1-16,-2 0-4 0,-7 0-66 16,-1 1-126-16,-7 1-138 0,-2-1-163 15,-4-1-150-15,-3 5-42 0,-3-1-97 16,-7 0 40-16,-6 2 138 0,-9 0 162 15,-6 0 143-15</inkml:trace>
  <inkml:trace contextRef="#ctx0" brushRef="#br0" timeOffset="8985.44">5954 12452 78 0,'10'1'479'0,"-2"-1"183"15,3-1 114-15,3-3 91 0,2 0-374 0,8-1-175 16,6 0-50-16,8-2-2 0,7-1-17 15,3 0-48-15,7 0-60 0,5-1-54 16,4 1-51-16,0-1-157 0,4-2-258 16,1 5-452-16,0-1-164 0,0 1-14 15,-6 3 167-15,-6-1 280 0</inkml:trace>
  <inkml:trace contextRef="#ctx0" brushRef="#br0" timeOffset="10001.16">16600 12283 8 0,'-1'0'312'0,"1"0"145"0,3 3 49 16,-1-3 29-16,5 0-218 16,4 0-113-16,4 0-18 0,5 0 73 0,8 0 101 15,8-2 15-15,10 2-40 0,10 0-50 16,6-1-63-16,2 1-93 0,3 0-71 16,-2 0-36-16,0 0-5 0,-1 1 2 15,-2-1-2-15,-3 2-3 0,-2-2-3 16,-6 1-4-16,0-1 0 0,-5 0 3 15,-4 2-2-15,-5-2 1 0,-3 0 1 16,-6 1-16-16,-2-1-69 0,-2 0-91 16,-4 1-105-16,-3 1-164 0,-1 0-184 0,-3-1-165 15,-1 0 1-15,-3 1 93 0,-1-1 177 16,-8-1 212-16</inkml:trace>
  <inkml:trace contextRef="#ctx0" brushRef="#br0" timeOffset="14184.32">21340 12244 26 0,'2'3'394'16,"2"-1"208"-16,-4-2 122 0,2-2 58 15,0 2-333-15,2-1-228 0,4 1-91 16,3-3 7-16,6 1 61 0,6 0 60 16,9-1 20-16,8 0-29 0,4-2-54 15,5 5-68-15,2-3-26 0,10 3-21 16,3 0-7-16,7 0 6 0,2 0 24 0,4-1-6 15,0 1-1-15,3-2 0 16,-4 2-2-16,-4 0-20 0,-7 0-24 16,-11-1-28-16,-10 1-18 0,-10 0-14 0,-7 0-5 15,-6 1-1-15,-3 1 4 0,-3-1-4 16,-3 1 2-16,-4-1 1 0,-2 1-1 16,-3 1-23-16,-2-3-55 0,-1 1-91 15,-1-1-131-15,-1 0-148 0,-1 0-221 16,-1 3-176-16,-4-1-64 0,-5 0 93 0,-5 1 169 15,-5-3 250-15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129.89661" units="1/cm"/>
          <inkml:channelProperty channel="Y" name="resolution" value="1927.4705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6:03:59.7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24693 1749 12 0,'4'0'115'0,"-1"0"41"0,0 0 57 16,2 0-35-16,1 1 37 0,2 0 52 15,4 0 53-15,2 0 15 0,4-1-11 0,6 3-30 16,3-2-31-16,6 0-34 16,5 0-32-16,7 1-28 0,4 0-16 0,10 1-17 15,7-2-20-15,11 1-16 0,6 0-21 16,8 2-29-16,1-2-16 0,6 4-6 16,-2-1-4-16,0 2 4 0,0 0 9 0,1 0 9 15,-5 1 3-15,-3 1 9 16,-7-2 4-16,-4 1-2 0,-4-1-3 0,-6-1 0 15,-4 0-11-15,-6-2-8 0,-5 1-11 16,-3-3-9-16,-8 1-2 0,-7-1-1 16,-10-1 9-16,-6-1 22 0,-8 0 35 0,-5 0 25 15,-4 0 16-15,0 0-4 0,-4 0-36 16,0-1-89-16,-1-2-152 0,-2 0-166 16,1 2-227-16,-2-2-270 0,-2 0-141 15,3 3 73-15,-3-3 154 0,1-2 235 0,-1 0 270 16</inkml:trace>
  <inkml:trace contextRef="#ctx0" brushRef="#br0" timeOffset="9000.74">6317 3695 4 0,'0'-3'109'0,"1"3"54"16,1-2 34-16,-1 1 15 0,-1-1 1 15,1 0 14-15,-1 1 19 0,1 1 9 0,-1-2 3 16,2 2-10-16,-2-1-16 0,1 1-28 16,-1-2-26-16,1 1-32 0,2 1-30 15,-1-1-30-15,-1 1-22 0,3-1-27 16,2-1-15-16,4 1-8 0,5-1-6 15,3 1-3-15,3-2-2 0,3 2-3 16,3 0 3-16,0-1 0 0,-1 1 1 16,3 0-2-16,1 0 5 0,1 1-1 0,-1 0-8 15,3 1-39-15,-1 0-70 0,3 1-121 16,0 0-136-16,-1 2-186 0,1-1-60 16,1 1 48-16,0-3 132 0,-2 2 149 15</inkml:trace>
  <inkml:trace contextRef="#ctx0" brushRef="#br0" timeOffset="9516.11">8407 3687 83 0,'0'2'448'0,"0"-2"169"16,2-1 91-16,1 0 65 0,0 1-450 0,-1-2-212 16,-1 2-118-16,2 0-40 0,2 0-14 15,4 0 18-15,1 0 31 16,8 2 39-16,3-1 8 0,9 0 6 0,1-1-2 16,8 1-2-16,1 0-17 0,4 0-74 15,6-1-123-15,4 3-137 0,3 0-193 16,1-1-109-16,3 0 42 0,0-1 123 15,-2 0 147-15</inkml:trace>
  <inkml:trace contextRef="#ctx0" brushRef="#br0" timeOffset="9932.91">10939 3638 208 0,'3'-2'704'0,"0"-2"223"15,6 7 123-15,-3-3 53 0,-1-1-695 0,2-1-281 16,4 2-122-16,3 0-38 0,5 0-39 16,2 0-78-16,3 3-118 0,2 0-185 15,2-2-212-15,0 4-141 0,0-3 39 16,-3 3 124-16,-6-4 203 0,-4-1 215 15</inkml:trace>
  <inkml:trace contextRef="#ctx0" brushRef="#br0" timeOffset="13449.91">19894 4573 91 0,'-5'0'234'0,"0"-2"80"0,0 1 78 15,1 1-87-15,2 0-15 0,0 0-8 16,2 1-12-16,0-1-20 0,1 0-34 16,0 1-34-16,1-1-48 0,-1 0-38 0,2-1-27 15,1 1-21-15,2 0-9 0,3 0 2 16,5 0 10-16,2 0-6 0,4-3-6 16,3 1-16-16,-1 0-9 0,4-2-9 15,-2 3-3-15,-2-1-5 0,-1 0-2 16,-4 1-6-16,-2 0-2 0,-3 1-19 15,-5 1-44-15,0 0-53 0,-3 1-37 16,-4 1-32-16,-3 3-47 0,-5 1-29 16,-2-1-14-16,-7 3 1 0,-2-3 20 15,-1 1 64-15,-4-1 75 0,3-2 76 0,0-1 74 16,2 0 62-16,2 0 63 0,3-1 88 16,4 0 88-16,2-2 77 0,5-1 20 15,2 0-33-15,3 0-85 0,1 0-95 16,4-2-77-16,1 2-39 0,2-4-14 15,4 1-3-15,2 0-11 0,2 1-31 0,6-2-30 16,-1 2-87-16,2-1-126 0,2 2-222 16,0 2-294-16,5 0-91 0,1 0 72 15,0 0 148-15,5-2 238 0</inkml:trace>
  <inkml:trace contextRef="#ctx0" brushRef="#br0" timeOffset="14632.25">26170 4627 102 0,'-2'-3'395'0,"2"1"183"15,0 1 167-15,0-1 48 0,0 0-171 16,0 2-111-16,1 0-87 0,3-1-96 15,-1-1-89-15,4 1-69 0,4-1-47 16,5 1-24-16,9 0 6 0,8 1 9 0,10 0 19 16,10 1 20-16,8 0 24 0,7 2 30 15,11 0 22-15,7-1 2 16,2 1-2-16,3 2-6 0,0-3-9 0,-2 1-7 16,-3 0 8-16,-1 0-7 0,-10-1-13 15,-7-1-29-15,-9 0-110 0,-12-1-56 16,-8 0 0-16,-11-1 0 0,-8 1 0 15,-8-1 0-15,-4 0 0 0,-3 0 0 16,-4 1 0-16,-1 0 0 0,0 0 0 16,-1 0 0-16,-1 0 0 0,-1 0 0 15,2 0 0-15,0 0 0 0,0 0 0 16,0 1 0-16,0-1-395 0,-2 0-512 16,1 1-326-16,-5 1-251 0,-4 2 41 0,-2-2 215 15,-5-3 353-15,-5-5 388 0</inkml:trace>
  <inkml:trace contextRef="#ctx0" brushRef="#br0" timeOffset="17465.75">28950 4857 7 0,'-1'-3'73'0,"-1"0"38"16,0 0 28-16,1 0 21 0,-2 0 22 16,-1-1 17-16,0 1-3 0,-1-1 4 15,1 1-1-15,-2-2-2 0,-1 2-7 0,1-2-9 16,-3 0-34-16,-2-1-37 0,0 3-47 15,-3-2-39-15,-2 0-41 0,-2 0-15 16,-2 1-3-16,-2 0 4 0,0-1 6 16,-2 1 6-16,-3-1-4 15,0 0-6-15,-2 0-2 0,-3 1-14 0,-1-4 4 16,-3 4 9-16,-2-2 5 0,0 1 2 16,-1-1 14-16,-3-1-7 0,-2 3-20 15,-3-2-11-15,-5 1-10 0,1 1-13 0,-5 1-3 16,4-3 15-16,0 4 2 0,1-1 12 15,2 0 14-15,2 0 13 0,1 0 11 16,2-2 14-16,0 3 5 0,1 0-1 0,0-1-2 16,-5 2-9-16,-2-1-10 0,-2 2-6 15,-3-1-6-15,0 1-4 0,-2 0-12 16,-1 0-5-16,3 1 0 0,-5 1 3 16,1-1 5-16,-2 2 16 0,-2 0 2 0,-2 0 1 15,-5 1-15-15,0 1-11 0,-2-1-19 16,0 2-10-16,3 0-19 0,1-1-1 15,-2 3-7-15,2-4 2 0,-3 3 7 16,-2 1 29-16,-4-3 10 0,-3 2 19 0,-1-3 14 16,1 4 4-16,3-2 1 0,2-2 4 15,2 2-3-15,5-2-6 0,1 2-4 16,0-2-5-16,-1 0 1 0,4-2 2 0,3 1 5 16,6-1 2-16,1 2 0 0,3-2 3 15,2 0 8-15,0 2 10 0,-1-3 4 16,2 4 6-16,-2-3 10 0,1 3-4 15,-3-1-8-15,-1 1-1 0,-2 1-8 0,3-1-8 16,-1 1-3-16,5 0 1 0,3-2-4 16,3 1 3-16,2 1-2 0,3-1-4 15,-2 3-2-15,3-3-3 0,0 3 1 16,-1 0 4-16</inkml:trace>
  <inkml:trace contextRef="#ctx0" brushRef="#br0" timeOffset="17599.36">23370 5147 4 0,'-21'10'3'16,"0"0"-3"-16,6 0 3 0,-1 1-6 16,2 2-1-16</inkml:trace>
  <inkml:trace contextRef="#ctx0" brushRef="#br0" timeOffset="18249.32">23273 5392 21 0,'9'6'50'0,"0"2"17"16,1-3 16-16,2 1 2 0,0 0 5 0,1 0 4 15,3-1-3-15,0 0-2 0,0-1-2 16,2 1 5-16,2 0 8 0,0-2 2 15,5 0-8-15,3 1-3 0,3-2-4 16,3 0-13-16,4 1-11 0,3 0-1 0,1 2-2 16,3-2-5-16,3 1 1 0,3 2 20 15,1 0 6-15,5-1-7 0,1 3 1 16,4-2 10-16,4 2 1 0,2 0 13 16,8 0 16-16,1-2-14 0,8 1-13 15,4-1-22-15,2 1-1 0,1-1-13 16,-2 0 4-16,-2-2 0 0,1 2-8 0,1-2-14 15,4 1-2-15,3 0-4 0,2-1-4 16,2-1 2-16,3 2 1 0,1-2-8 16,6 1-1-16,1 0-5 0,4 2-7 15,1-1-5-15,-2 1-2 0,-5 0-4 16,7 0 2-16,0-1 6 0,2-1 0 16,1 0 8-16,-4-2 9 0,0-1 0 15,1-1-6-15,1-3-17 0,0-1-34 0,-3-2-32 16,-2 0-20-16,-3-4-30 0,-3 1-12 15,-1-2 20-15,-1-1 33 0,-6-4 29 16,-5 3 44-16,-5-1 37 0,-7 1 12 16,-5-1-8-16,-5 0-8 0,-6 2-11 15,-6 2-9-15,-5 1-6 0,-4 0 0 16,-4 2 6-16,-8-1 6 0,-4 2 12 16,-4-1 18-16,-8 0 43 0,-5 0 41 15,-4 0 35-15,-4 0 27 0,-5-3 16 16,1 1-22-16,-3-3-36 0,-3-1-39 15,-1 0-33-15,-2 0-30 0,-2-2-28 0,0 1-11 16,-1 1 0-16,0 2-3 0,2 1-6 16,-2-1-3-16,3 3-8 0,0-1-19 15,0 2-30-15,1 1-35 0,0 1-42 16,-2 0-55-16,1 1-95 0,-3-1-148 16,-1 3-189-16,-3 0-73 0,-3 1 38 15,-6-2 127-15,-3-4 191 0</inkml:trace>
  <inkml:trace contextRef="#ctx0" brushRef="#br0" timeOffset="22683.48">25081 3732 20 0,'22'-2'140'16,"-1"-1"61"-16,2 0 53 0,0 2-68 15,7-3-1-15,3 1-2 0,4 0 9 16,7-1 18-16,1 2 3 0,6-1-2 16,2 2-14-16,1 1-28 0,0 0-27 15,1 1-23-15,-1 1-10 0,-2-1-15 16,-4 1-8-16,-1-1-10 0,-2 0-14 0,-2 1-15 16,0-2-6-16,-4 1-8 0,-3-1-8 15,-1 0-5-15,-6 2 0 0,-3-2-8 16,-6 0 3-16,-5 0 8 0,-3 0 5 15,-5-2 4-15,-2 2-38 0,-4 0-84 16,0-1-215-16,-1 1-293 0,0 0-103 0,-4-4 27 16,-4-5 108-16,-6 0 224 0</inkml:trace>
  <inkml:trace contextRef="#ctx0" brushRef="#br0" timeOffset="30350.43">5956 8111 18 0,'1'0'52'16,"2"0"29"-16,0 0 31 0,-2 0 19 0,0 0 12 16,1-1 2-16,-1 1-6 0,1 0-2 15,-2-2-3-15,1 2 2 0,0 0 1 16,-1-1 1-16,1 1-1 0,0-1-9 16,2 1-21-16,1-1-25 0,-1 1-34 15,2-1-31-15,-1 0-22 0,2-1-13 0,-3 2-8 16,3 0-5-16,-1 0 2 0,2 2 0 15,1-1 3-15,1 0 3 0,2 0 7 16,3 1-1-16,2 0-22 0,3-1-39 16,1 1-59-16,5 1-69 0,4-1-67 0,5 1-39 15,7 0 11-15,4-1 57 0,8 0 78 16</inkml:trace>
  <inkml:trace contextRef="#ctx0" brushRef="#br0" timeOffset="31485.76">10474 8132 42 0,'-7'-1'337'15,"1"-4"131"-15,2 3 96 0,-3-1 98 0,2 0-290 16,0 0-51-16,1 1 10 0,1 0 41 15,2 1 13-15,0-2-11 0,1 2-39 16,0 1-53-16,1-1-56 0,0 1-31 16,1 0-31-16,1 0-32 0,-2 0-43 15,0 0-53-15,1 0-69 0,-1 0-58 16,4 0-21-16,1 1 10 0,6 0 28 16,6 0 41-16,9 1 43 0,4-1 16 15,4-1 0-15,3 2-7 0,-2-2-10 0,0 0-5 16,0-2-2-16,-2 2-1 0,-1 0-5 15,-3 0-2-15,-3 0-9 0,-3 0 0 16,-5 0-2-16,-5 2-1 0,-3-2 6 16,-4 0 7-16,-3 0 21 0,-2 0 25 15,-1 0 24-15,-3 0 13 0,1 0-6 16,-3 0-15-16,-1-2-64 0,-2 2-62 16,-2 0-39-16,-3-1-9 0,-4-1-7 15,4 1 35-15,-1 1 30 0,5 0 18 16,4 0 3-16,3 0-9 0,1 0-7 0,0 1-11 15,1-1-33-15,2 0-52 0,1 0-8 16,0 2-3-16,4-1-7 0,5 3-9 16,3-1-17-16,6 0-137 0,0 0-202 15,2-2-178-15,-2 0-11 0,-2-2 82 0,-9 0 180 16,-8-4 221-16</inkml:trace>
  <inkml:trace contextRef="#ctx0" brushRef="#br0" timeOffset="32518.32">2552 8991 6 0,'-1'0'68'0,"1"-2"17"0,0 2-10 0,0 0-30 16,0 0-36-16,0 0-26 0,0 0-15 15,0 0 1-15,1 0-2 0,-1 0 9 16,2 0 6-16,0 2 4 0,-1-2-3 0,0 1 2 16,2 0 3-16,0-1 2 0,0 1 8 15,3 1 13-15,-3-1 12 0,3 1 11 16,-1-2 11-16,1 1 15 0,2 0 24 0,3 1 34 15,0-2 29-15,4 0 20 0,0-2 7 16,5 2-26-16,3-1-35 0,3 0-36 16,6-2-31-16,3 1-18 0,3 1-16 15,-1 1-12-15,3 0-3 0,1 3-2 0,2 0 3 16,2-1-2-16,3 2 4 0,6-2 6 16,5 4 4-16,5-1 7 0,2-1 2 15,5 0-46-15,6 2-91 0,-3 0-110 0,2-1-73 16,-1 1-11-16,-2-2 58 0,-1-1 107 15</inkml:trace>
  <inkml:trace contextRef="#ctx0" brushRef="#br0" timeOffset="32685.94">5710 9026 26 0,'28'2'25'0,"-1"-1"-22"0,-5 1-26 16</inkml:trace>
  <inkml:trace contextRef="#ctx0" brushRef="#br0" timeOffset="37384.78">2342 9982 221 0,'0'-4'419'16,"1"1"156"-16,-1 0 135 0,1 0-128 15,-1 2-71-15,0-1-70 0,1 0-67 16,1 0-61-16,-2 1-77 0,1-1-86 16,-1 1-94-16,1 1-84 0,0 0-73 15,0 0-32-15,3 0-9 0,2 0 19 0,3-1 36 16,2 0-7-16,4 0-47 0,1 1-84 16,3 0-157-16,5 1-216 0,-2 1-113 15,5 1 26-15,-1-2 112 0,-1-2 177 16</inkml:trace>
  <inkml:trace contextRef="#ctx0" brushRef="#br0" timeOffset="38600.64">4784 9966 114 0,'0'-2'277'16,"0"0"114"-16,0 1 120 0,1-1-77 15,-1 1-34-15,1 0-26 0,0 0-37 16,0 1-47-16,1-1-53 0,-1 1-57 16,1 0-50-16,-1 0-51 0,0-1-43 15,3 1-25-15,1 0-7 0,4 0 3 0,4 0 14 16,3 0 25-16,7 0 21 0,4 0 24 16,4 0 20-16,4-1 7 0,4-1 1 15,5 1-7-15,2-2-11 0,5 0-8 16,4-2-11-16,2 2-16 0,2-1-16 15,2-2-15-15,1 1-11 0,-3 0-4 16,1 1 1-16,-1-1 1 0,-4 1 4 16,-4 2 1-16,-3 0-3 0,-3 0 4 0,-5-1 3 15,0 2-3-15,-4-2-3 16,-5 1-8-16,-3 2-8 0,-4 0-9 0,-4 0-7 16,-4 0-2-16,-6 2-1 0,-2-2 0 15,-4 0 7-15,-1 0 17 0,-2 1 25 16,-1-1 25-16,-1 0 22 0,-2 2 6 15,0-2-5-15,0 0-50 0,-4 0-85 16,-8-2-99-16,-4 2-94 0,-3 0-96 16,-9 2-55-16,-1-2-28 0,-6 0-57 15,4 3-76-15,-2-2-99 0,0 1-54 0,1-1 53 16,-3 0 143-16,-1-1 171 0</inkml:trace>
  <inkml:trace contextRef="#ctx0" brushRef="#br0" timeOffset="38951.4">4895 9904 26 0,'-10'0'328'0,"1"-1"158"16,8-1 91-16,1 1 82 0,0 0-282 15,2-1-114-15,-1 1-31 0,0-1 25 16,0 2 11-16,2 0-14 0,-1 0-46 15,-1 0-59-15,4 0-40 0,0-1-4 0,6 1 26 16,6 0 40-16,8 0 32 16,5-3-2-16,9 0-22 0,5-2-37 15,6-1-30-15,6 1-28 0,5-1-17 0,2-1-10 16,4 0-4-16,-2 2-3 0,2-1-4 16,-1 0-8-16,-4 1-11 0,-6 2-18 15,-3 3-7-15,-6-1-10 0,-7 2-3 16,-2-1 2-16,-7 2 3 0,-2 1 5 15,-3 0 0-15,-5 0 1 0,-4 1-27 16,-3-1-74-16,-6-1-116 0,-1 3-160 0,-4-3-172 16,0 2-189-16,-2 0-164 0,2 2-30 15,-2-1 126-15,-1-5 178 0,-2 4 229 16</inkml:trace>
  <inkml:trace contextRef="#ctx0" brushRef="#br0" timeOffset="43184.3">9518 9951 60 0,'-2'-1'195'0,"0"0"91"16,2-2 62-16,-1 2 41 0,0 0 8 16,-1 1 5-16,1-1-10 0,0 0-34 15,0-1-50-15,0 2-35 0,1 0-24 16,-1 0-14-16,1 0-9 0,0 0-6 16,0 0-17-16,1 0-27 0,0 0-29 15,0 0-37-15,3 0-40 0,-2 0-41 0,-1 0-39 16,3 0-31-16,2 0 20 0,6 0 50 15,8 2 65-15,8-1 58 0,14-1 42 16,9-3-13-16,9 1-41 0,3-2-41 16,0 1-28-16,-1-2-10 0,-7 1-1 15,-4 2 4-15,-8 0-2 0,-6 2-8 16,-6-2-8-16,-5 1-7 0,-7 1-5 16,-3 0-3-16,-6 0 0 0,-5 0 8 15,-1 0 17-15,-3 0 18 0,-1 0 29 16,-1 0 17-16,-2 0 7 0,-1 0 8 0,-1 0-8 15,-2 0-24-15,-7 0-36 0,-6 0-34 16,-9 0-33-16,-10 1-23 0,-7 1-7 16,-8-2 14-16,-3 1 5 0,-4-1 4 15,1 0 4-15,3 0 0 0,2 0-2 16,6 0 3-16,4 0 1 0,5 0 2 16,4-1 1-16,6 1 3 0,3 0 1 15,6 0 8-15,8-2 1 0,5 2-5 0,2 0-3 16,5 0-5-16,1 0-2 0,1 0-2 15,3 0-11-15,-2 0-26 0,2-1-50 16,2 1-26-16,5 0 8 0,10 1 22 16,8-1 42-16,11 2 55 0,10-4 29 15,4 1-7-15,-1-2-6 0,1 0-6 16,-5 1-8-16,-5-2-3 0,-7 2 5 16,-5 0 3-16,-5 2 7 0,-7-3 1 15,-5 0-1-15,-4 3-3 0,-3 0-2 16,-4 0-28-16,-2 0-95 0,0 0-165 0,-2 0-268 15,-3 1-373-15,3 2-294 0,0-3-101 16,-1 6 126-16,1-6 272 0,-1 3 361 16,1-3 299-16</inkml:trace>
  <inkml:trace contextRef="#ctx0" brushRef="#br0" timeOffset="43884.21">10854 9974 11 0,'-8'-2'311'0,"2"1"183"0,2 1 138 15,3 0 135-15,0 0-183 0,1 1-74 0,1-1-26 16,-1 0-30-16,1-1-47 16,1 1-71-16,0 0-92 0,1 0-88 0,-1 0-60 15,3 0-4-15,7 0 46 0,5 0 70 16,14 0 60-16,15 1 54 0,15-1 17 15,14-1-39-15,13-2-49 0,12 1-35 16,12 1-15-16,6-1-8 0,11 1-16 16,7 0-177-16,5 1 0 0,1 0 0 15,-5 1 0-15,-3 1 0 0,-4-2 0 16,-7 1 0-16,-8 0 0 0,-8-1 0 16,-9-1 0-16,-13 1 0 0,-9 0 0 0,-12 0 0 15,-14-1 0-15,-11 1 0 0,-14 0 0 16,-10-1 0-16,-6 1 0 0,-4 0 0 15,-4 0 0-15,-1 0 0 0,-1 0 0 16,-1 0 0-16,0 0 0 0,0 0 0 16,1 0 0-16,0 0 0 0,1 0 0 15,-2 1 0-15,2-1 0 0,-1 1 0 16,-1-1-365-16,-2 3-513 0,-1 0-178 16,-4 4-326-16,-4-1-21 0,0 3 171 0,0-2 274 15,0-6 309-15,0-3 402 16</inkml:trace>
  <inkml:trace contextRef="#ctx0" brushRef="#br0" timeOffset="48619.18">2012 10820 165 0,'0'-2'353'16,"0"-1"132"-16,-1 2 125 0,1-1-122 0,0 2-43 16,-1 0-58-16,1 0-28 0,0 0-32 15,0 0-37-15,1 0-58 0,-1 0-71 16,0 0-83-16,1 0-74 0,-1 0-69 16,0 0-48-16,0 2-38 0,0-2-14 15,2 1 5-15,-1 2 25 0,2 0 37 0,1 4 42 16,2-1 32-16,1 5 25 0,2-1 14 15,1 0 9-15,1 0-2 0,1-1-4 16,0 0-8-16,1-1-4 0,3-1-6 16,0 0 8-16,4-1 8 0,4-3 8 15,-3 1 3-15,5-4 9 0,1-2-3 0,0-2-3 16,1-1-5-16,1-4 1 0,2 1-2 16,-3-2 0-16,1-2 9 0,-1 2 17 15,-4 1 14-15,0-1 8 0,-4 3-6 16,-3-2-10-16,-3 4-23 0,-1-1-20 15,-1 3-15-15,-2-1-8 0,-2 3-7 16,2-1-9-16,-2 0-12 0,-1 2-8 0,1 0-5 16,0 0-2-16,-2 2 9 0,1 0 12 15,1-1 11-15,2 3 11 0,-1-1 8 16,1 1 0-16,3 2 4 0,-2 1 0 16,4-1 8-16,1 0 5 0,3 2 3 15,3-2 8-15,2 0 3 0,0-2 7 16,4 0 5-16,2-1 6 0,-1-3 1 15,3 0 5-15,-1-1-7 0,2-4-3 16,-3 3-5-16,-1-4-12 0,-3 2-11 16,-1-1-11-16,-4 2-4 0,-2-2-3 0,-4 3-9 15,-2-1-4-15,-4 2-3 0,-2 0-13 16,-1 1-8-16,-2-1-5 0,2 1 2 16,1 0 1-16,-2 0 11 0,1 0 7 15,2 0 4-15,1 1 4 0,-2 0 5 16,0 1-2-16,1 0 0 0,1 0-5 15,0 3 0-15,1 0-3 0,2 0-1 16,-2 0 6-16,1-1 2 0,3 2 7 0,-2 0 4 16,5-2 6-16,-1 0 8 15,3 0 10-15,2-2 24 0,3 0 44 0,4-2 39 16,2-3 26-16,4-2 20 0,3-1-5 16,-1-2-27-16,0-1-21 0,-1-1-12 15,-2 1 2-15,-4 1-1 0,-3-1 5 16,-5 4-1-16,-5-1-2 0,-4 1 4 15,-6 3 10-15,-2 1 9 0,-1 1 0 16,-2 0-5-16,-1 0-21 0,-1 0-31 16,0 1-35-16,1-1-28 0,-2 0-27 15,2 1-37-15,0-1-93 0,0 0-111 0,0 1-158 16,2-1-119-16,-1 0-131 0,1 1-162 16,4 2-143-16,-2-1 78 0,4 0 127 15,-4-1 189-15,0-4 258 0</inkml:trace>
  <inkml:trace contextRef="#ctx0" brushRef="#br0" timeOffset="81156.67">22863 3782 120 0,'5'-1'205'0,"-3"-1"10"0,3 0 2 16,-2 1-174-16,3 1-43 0,0 0-1 16,3 0 27-16,1 1 18 0,1 0 1 0,4 0-1 15,0 2 1-15,3-1 13 0,2-1 8 16,2 0 11-16,3-1 9 0,3 2 6 16,3-2-4-16,3 0-6 0,2 0-8 15,4 0-17-15,3 0-16 0,2 1-14 0,3 1-6 16,1-1-1-16,3 1-1 0,3 0 2 15,2 0 1-15,5 0 7 0,1 0 6 16,7-2 8-16,5 5 12 0,4-3 12 16,4 0 3-16,3 0-4 0,0 1-11 15,2-1-7-15,5 3-13 0,1-2-5 16,5 0-8-16,-1 0-3 0,0 0-14 0,0-1-17 16,-3 0-19-16,2 0-13 0,3-1-1 15,2 0-1-15,0 1 13 0,-1-1 7 16,-2-1 8-16,0 0 6 0,-2 2 5 15,0-2 6-15,1 2 8 0,0 1 7 16,-3-3 3-16,-1 3 9 0,-3 0-2 16,-2-3-3-16,0 3 6 0,2-2-1 15,2-1-7-15,-2 1-4 0,-1 2-2 16,-2-1-7-16,-6-1-4 0,-5 0 4 16,0 1-4-16,-4-2 3 0,3 0 2 0,-3 0 1 15,-2-2 0-15,-5 2 2 16,-2-1-4-16,-7 0-7 0,-5-1 2 0,-2 2 45 15,-5-1 59-15,-3 1 48 0,-5-2 35 16,-5 2 17-16,-1 0-37 0,-5 0-56 16,-5 0-49-16,-2 2-32 0,-5-1-21 15,-2-1-10-15,-5 2 3 0,-3-1 16 16,-1-1 21-16,-2 0 24 0,-1 0 19 0,-1 0-10 16,-2 0-50-16,-1-1-110 15,-3 1-206-15,-8-2-302 0,-2 2-166 0,-5-3-6 16,-5-1 105-16,-2-2 205 0</inkml:trace>
  <inkml:trace contextRef="#ctx0" brushRef="#br0" timeOffset="92338.33">27279 8101 23 0,'-13'-1'315'16,"6"-2"172"-16,3 0 136 0,2 0 116 15,2 0-257-15,0 1-104 0,1 1-89 16,0-1-68-16,3 1-66 0,1 0-42 0,5 1-23 16,3-1-7-16,8 0 13 15,7 1 24-15,5 0 13 0,6 1 6 0,4 0 1 16,4 0-3-16,4 2-10 0,1 0-8 16,2 0-16-16,2-1-14 0,1 1-19 15,1 0-18-15,-3-1-23 0,-2 3-7 16,-4 0-22-16,-4-3-10 0,-8 4-2 15,-2-1-4-15,-7-3 1 0,-2 3 8 0,-6-2 10 16,-3 1 2-16,-1-1-63 16,-5-1-124-16,-2 0-152 0,-3 0-225 0,-3 1-250 15,-3-3-148-15,0 0 63 0,0 0 152 16,-5 0 235-16,-8-1 251 0</inkml:trace>
  <inkml:trace contextRef="#ctx0" brushRef="#br0" timeOffset="93006.3">18649 9093 111 0,'7'3'525'0,"-1"-2"154"15,-2 1 51-15,0-1 47 0,2 0-462 16,2-1-160-16,2 0-12 0,3 0 60 0,4 0 36 16,3 0-23-16,4 0-52 0,7 0-53 15,6-1-28-15,5 1-24 0,10 0-87 16,5 0-196-16,7 0-408 0,6 1-247 16,9-1-70-16,8 0 92 0,5-4 220 15,6-5 365-15</inkml:trace>
  <inkml:trace contextRef="#ctx0" brushRef="#br0" timeOffset="94055.09">25294 9237 4 0,'-3'-1'272'0,"2"-2"175"15,1 2 130-15,0-1 98 0,1 1-211 16,-1 1-111-16,2-1-85 0,-1 1-46 15,0-2-26-15,-1 2-29 0,0 0-25 16,2 0-28-16,0 0-30 0,0 0-30 0,-1 0-22 16,3 0-13-16,4 0 10 0,7-1 25 15,6 1 32-15,13-1 21 0,8-1 14 16,11 0-4-16,12 0-19 0,16-3-26 16,12 2-6-16,15-1-2 0,8-1-4 15,6 1 4-15,3 2 0 0,-2 0 0 16,1 0 7-16,-4 1 10 0,-4-1 10 15,-4 1 11-15,-9 1 3 0,-7 0-15 0,-8-2-18 16,-10 2-16-16,-7 2-20 0,-9-1-4 16,-7-1 11-16,-11 0 6 0,-9 0 5 15,-10 2 11-15,-11-2 35 0,-3 0 41 16,-6 0 44-16,-4 0 39 0,0 0 23 16,-1 0-15-16,-1 0-34 0,0 0-32 15,1 0-24-15,-2-2-30 0,1 2-63 16,0 0-101-16,0 0-120 0,-2 0-144 15,2 0-168-15,0 0-245 0,-5-1-344 16,3-2-245-16,-3 1 28 0,1 1 165 16,-2-2 306-16,-6 0 401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129.89661" units="1/cm"/>
          <inkml:channelProperty channel="Y" name="resolution" value="1927.4705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6:06:00.9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10547 9091 75 0,'5'0'231'0,"-6"-1"100"15,1 1 86-15,0 0-57 0,1-2-23 0,-1 2-6 16,1 0-11-16,-1 0-4 0,0 0-30 16,2 0-40-16,-1 0-45 0,-1 0-50 15,0 0-48-15,0 0-45 0,1 0-46 16,1 0-28-16,3 0-18 0,0-1-7 15,6-1 9-15,3 0 21 0,5 1 27 16,4 0 33-16,4 0 28 0,1 0 20 16,7-2 11-16,1 1 14 0,9 2-3 0,0 0-5 15,7-2-7-15,4 2-14 0,-1-1-9 16,-2 1-3-16,1 0 4 0,0-2 6 16,-6 2 5-16,-1 0 3 0,-5 0-2 15,-3 0-9-15,-5 0-9 0,-4 0-7 16,-6 0-14-16,-4 0-12 0,-4 2-16 15,-6-1-13-15,-2 1-11 0,-3-2 0 16,-3 0-3-16,-1 0 0 0,1 0 8 16,-2 0 2-16,0 1-2 0,-2-1-2 0,1 0-6 15,1 0-5-15,-1 0-9 16,1 0-41-16,0 0-68 0,0 0-86 0,1 0-81 16,0 3-79-16,-1-2-61 0,3 1-130 15,0 2-149-15,-1 1-101 0,2-1 36 16,-1 1 114-16,-3-5 212 0,-8 0 234 15</inkml:trace>
  <inkml:trace contextRef="#ctx0" brushRef="#br0" timeOffset="1383.14">9887 8946 193 0,'0'-3'372'0,"0"0"134"16,-2 0 120-16,0-2-149 0,0 3-85 16,-2-2-85-16,0 2-76 0,-1-1-68 0,0 0-48 15,-1 0-33-15,-1 1-28 16,0 0-15-16,-3 1-12 0,0-1-5 0,-1 1 2 16,-3 1 14-16,0 0 9 0,0 1 6 15,0 1 1-15,-3 1-14 0,1 2-16 16,-3 2-4-16,0 2-6 0,0 1 1 15,0 2 2-15,0 0 1 0,3 0-5 16,0 1 1-16,1 1-4 0,2 1 2 16,0 1 1-16,2-1-7 0,1 1-9 15,0 2-9-15,3-1-6 0,2 4-4 16,-1-1 3-16,2 3 7 0,0 0 1 0,4 1 5 16,0 1 6-16,4 1 5 0,0-2 2 15,2 1 15-15,-1 0-3 0,2-2 0 16,0-3-12-16,2 2-6 0,-1-3-9 15,-2-3 3-15,1 0 5 0,0-3 7 16,-2-2 3-16,0-3 5 0,-2 1 0 16,0-5-5-16,-2 1 5 0,0-2 11 15,-1 0 20-15,0-3 22 0,0 0 28 16,0 0 25-16,-1 0 18 0,1 0 12 16,-1 0 7-16,-1 0-1 0,1 0-9 0,-1 0-16 15,1 0-27-15,0 0-34 0,0 0-28 16,-3-2-27-16,1 1-20 0,1-1-3 15,-3 2-3-15,1-1 5 0,0-1 0 16,1 1 2-16,-2-1 0 0,0 1 3 16,-3 0 0-16,0-2-1 0,0 0 1 15,0 0 0-15,-2 0-1 0,2 1-2 16,0-2-1-16,0 2 1 0,1-1 0 16,-1 1 2-16,2-1 2 0,2 1 3 15,0 0 6-15,0 0 4 0,3 0 14 0,-3 1 17 16,3 0 25-16,1 0 21 0,0 1 16 15,0 0 0-15,1 0-23 0,0 0-40 16,2 0-52-16,-3 1-52 0,1-1-43 16,-1 0-37-16,1 1-12 0,0-1-9 15,0 1 8-15,0 0 16 0,1 0 26 16,1 2 32-16,-1 0 31 0,4 2 27 16,-2 1 20-16,4 0 13 0,0 3 9 15,1-2 10-15,0 1 4 0,1-1 1 0,0 0 3 16,0-1 2-16,1-1-5 15,0 0 5-15,-2-2 2 0,1-1 4 0,-2 0 3 16,0-2 12-16,-2 0 20 0,2 0 38 16,0-3 44-16,-1 0 29 0,1-2 24 15,-2 0 6-15,0 0-13 0,0-3-22 16,-3 1-23-16,2 1-19 0,-2-2-18 16,-1 0-28-16,3 2-25 0,-4 0-23 15,-1 1-21-15,1 2-26 0,-1 1-27 16,0 0-31-16,0 2-68 0,-1 1-150 0,1-1-213 15,0 2-224-15,0 0-262 0,5 4-297 16,3 4 32-16,2 1 208 0,2 3 257 16,-4 5 305-16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129.89661" units="1/cm"/>
          <inkml:channelProperty channel="Y" name="resolution" value="1927.4705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6:06:10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17732 6067 271 0,'-5'-1'516'0,"3"-2"160"0,-1 1 130 16,2 0-119-16,0 0-184 0,1 2-81 15,-2 0-35-15,2 0-19 0,0 0-36 16,0 0-44-16,0 0-44 0,2 0-42 0,-1 0-48 15,0 0-44-15,2 0-44 0,-1 0-46 16,-1 0-42-16,2 2-37 0,1-2-9 16,4 0 19-16,6 0 43 0,6 1 54 15,11 0 54-15,13 1 32 0,8-1 5 16,10 1-13-16,8-1-25 0,5-1-19 16,6 0-11-16,1 2-9 0,0-1-8 15,-1-1 1-15,-2 2 5 0,-2-2 6 16,-5 0 14-16,-3 0 10 0,-4 1 0 15,-8-2 1-15,-4 2-9 0,-8-1-10 16,-5 0-6-16,-8 1-3 0,-6-1-9 16,-7 0-11-16,-5 1-6 0,-5-1-4 0,-3 0 6 15,-3 0 8-15,-1 0 22 16,-2 2 18-16,-2-1 13 0,2-1 0 16,-1 0-100-16,-1 0 0 0,0 0 0 0,1 0 0 15,-2 0 0-15,2 0 0 0,-1 0 0 16,1 0-14-16,0 0-297 0,1 0-144 15,-1 1-137-15,-3 0-155 0,-5 1-217 16,-2 2-297-16,-4 1 10 0,-5 1 160 16,-1-3 256-16,0-1 320 0</inkml:trace>
  <inkml:trace contextRef="#ctx0" brushRef="#br0" timeOffset="7050.01">12924 14896 181 0,'2'0'361'0,"1"0"128"16,-1 0 122-16,1 0-104 0,4-2-26 16,3 1-31-16,2 1-41 0,3-2-58 15,1 1-80-15,0 0-84 0,2 1-49 16,1-1-14-16,0 0-7 0,2 1-11 16,-2 0-24-16,-2 0-37 0,-1 0-39 15,-4 1-29-15,-1-1-13 0,-1 1 2 16,-2 1 7-16,1 0 12 0,-2-1 15 0,1 2 9 15,-1-3 4-15,-1 2 3 0,-3-1-2 16,-1 1-8-16,-1-2-33 0,-1 0-49 16,-1 0-65-16,0 2-74 0,-1-1-67 15,1-1-58-15,0 3-83 0,-2-3-96 16,3 0-152-16,-5 2-22 0,-2 1 72 0,-2 0 148 16,0-3 173-16</inkml:trace>
  <inkml:trace contextRef="#ctx0" brushRef="#br0" timeOffset="11616.22">26374 14684 95 0,'-1'0'271'0,"0"0"109"0,1 0 93 0,1 1-84 16,0-1-56-16,-1 0-52 0,0 0-32 15,1 0-23-15,0 0-19 0,-1 0-22 16,3 0-21-16,-2 0-24 0,0 0-25 16,1 0-21-16,-1 0-14 0,3 0-8 0,0 0-9 15,5 1-5-15,2-1 0 16,5 1 5-16,8 2 2 0,4 0-4 16,3 0 13-16,5 0-15 0,2 2-15 0,-1-1-20 15,0 2-10-15,-5-2-27 0,-1 1-4 16,-4-1 1-16,-6-1 5 0,1 0 6 15,-4 1 3-15,-3-2 3 0,1 0 1 16,-5 1 0-16,-2-1 2 0,-2-1 6 16,-1-1 17-16,-4 2 25 0,-1-2 22 15,-1 0 24-15,0 0 17 0,-1-2 14 16,0 2 8-16,-1 0-2 0,-1 0-5 0,1 0-16 16,2 0-29-16,-1 0-29 15,0 0-56-15,-1 0-71 0,1-1-101 0,-1-1-113 16,0 1-126-16,-2 1-164 0,0 0-200 15,-5 3-113-15,-1-2 57 0,-3 1 134 16,-5-1 209-16,0-1 252 0</inkml:trace>
  <inkml:trace contextRef="#ctx0" brushRef="#br0" timeOffset="19800.59">14975 8907 83 0,'9'-6'500'0,"-3"2"211"0,0 2 149 16,-4 0 99-16,0 0-411 0,0 0-210 0,1 1-75 16,-3 1-34-16,1 1-4 0,-1-1-10 15,1 0-27-15,0 0-39 0,-1-1-27 16,1 1-15-16,-1 0-15 0,0 0-13 15,0 1-20-15,0-1-19 0,0 3-23 16,-1-2-18-16,1 0-8 0,0 1-1 16,0 2 17-16,0 2 22 0,0 3 22 15,0 1 22-15,0 3 11 0,-2 2 5 16,1 0-6-16,1 2-7 0,-3 1-8 16,2-2-16-16,0 2-21 0,0-4-15 15,0 3-12-15,1-3-5 0,-1 0-1 0,1-3 4 16,-1 2-2-16,1-2 1 0,0-1-5 15,0-2-2-15,0-2 1 0,0 0 3 16,0-2 6-16,0-1 12 0,0 0 18 16,0-2 23-16,0 1 26 0,0-2 31 15,0-2 17-15,1 1 16 0,1-1 20 16,-1 1 12-16,4-1 13 0,-1-1 26 16,7-2 20-16,3-4-37 0,8-5-201 15,8-5 0-15,8-4 0 0,8-7 0 16,9-5 0-16,9-2 0 0,8-3 0 15,4 2 0-15,0 1 0 0,-1 2 0 0,0 1 0 16,-4 2 0-16,-3 3 0 0,-6 1 0 16,-6 4 0-16,-7 4 0 0,-5 2 0 15,-5 1 0-15,-6 4 0 0,-5 3 0 16,-7 1 0-16,-7 3 0 0,-4 2 0 16,-3 1 0-16,-5 2 0 0,-2 1 0 15,0 0 0-15,-1 0 0 0,0 0 0 16,-1 0 0-16,0 1 0 0,0 1 0 15,1-2 0-15,1 1 0 0,-1-1 0 16,1 0 0-16,0 0 0 0,-2 0 0 16,2 0 0-16,0 2 0 0,0-2 0 15,0 0 0-15,-1 1 0 0,-1 0-80 16,-1 1-1101-16,-3 7-478 0,-3 3-35 0,-4 6 217 16,-3 2 356-16,-5-7 410 15,-5-4 463-15</inkml:trace>
  <inkml:trace contextRef="#ctx0" brushRef="#br0" timeOffset="23150.69">26318 8779 48 0,'2'-3'432'0,"-1"2"205"0,-1 1 134 15,-1 0 92-15,1 0-357 16,0 1-233-16,0-1-128 0,0 0-75 0,0 2-42 16,0 1-6-16,0 0 12 0,-1 3 12 15,1 0 23-15,0 5 22 0,0 2 6 16,0-1-10-16,1 5-3 0,0-1-7 16,0 1-3-16,0 0-8 0,2 2-8 15,-1-2-12-15,-1 2-8 0,0 1-11 16,-1-1-11-16,0-3 0 0,1-3 0 15,-1-3-5-15,0-3 6 0,0-2 17 16,0-2 22-16,0-3 67 0,-1 0 100 0,1-1 109 16,-1-1 92-16,0 0 33 15,0-2-49-15,-3-2-99 0,1-4-98 0,-2-5-94 16,0-3-46-16,-2-4-6 0,3-2 15 16,-2-5 4-16,2 0-4 0,-1-3 1 15,2-2-2-15,1-3-6 0,0 2-1 16,2 1-25-16,0 3-47 0,0 5 0 15,0 5 0-15,2 5 0 0,0 3 0 16,0 1 0-16,-1 4 0 0,2 0 0 16,1 1 0-16,-1 0 0 0,2 2 0 15,0 0 0-15,3-2 0 0,5 3 0 16,1-2-119-16,4 0-28 0,1 3 8 16,3 1 11-16,0 4 13 0,-2 1 16 0,0 3 21 15,0 0 16-15,-3 1 16 16,0 2 8-16,-3 1 10 0,2 0 7 0,-5 1 0 15,1 0-2-15,-2 0-4 0,-2-2-9 16,-2 2-1-16,2 1 2 0,-4 0 0 16,-1 0 3-16,-2 0 1 0,-2 1 12 15,-4-2 24-15,-1 2 25 0,-6 0 28 16,-1 1 22-16,-6-1 10 0,-3-1-14 16,2 1-8-16,0-4-18 0,3-1-21 15,1-4-9-15,7-1 0 0,-1-1 2 0,5 1 5 16,1-2 3-16,3-1-1 0,1 0-13 15,0 0-21-15,1 0-26 16,0 0-27-16,2 1-25 0,-2 0-25 0,1 1-14 16,0-1-19-16,-1 1 5 0,4 0 35 15,-1 1 44-15,1 3 48 0,2 1 42 16,0 2 27-16,4-1-2 0,-1 3 1 16,1 0 7-16,2 0 8 0,2 1 12 15,1 0-8-15,0-1-12 0,-1-1-18 16,0 1-13-16,-2-3-1 0,0 1-4 15,0-2 8-15,-5 0-7 0,1-2-70 0,-3-1-106 16,-3 0-137-16,3-2-154 0,-5 0-163 16,1-4-123-16,-1-1-257 0,4-3-161 15,0-3 55-15,2-1 167 0,2-5 222 16,-2 0 338-16</inkml:trace>
  <inkml:trace contextRef="#ctx0" brushRef="#br0" timeOffset="24218.45">26848 8793 73 0,'-5'6'466'15,"4"-1"153"-15,-3-1 61 0,3-1 29 16,1-1-417-16,0 1-197 0,1-2-32 0,0 0 67 16,2 0 94-16,-3 1 46 0,4 1-5 15,0 1-10-15,-1 1-48 0,3 0-54 16,-1-2-32-16,-1 0-12 0,4 0 0 15,-2-1 4-15,0-1 16 0,3-1 24 16,3-1 21-16,0-1 23 0,0-2 21 16,1-2 14-16,-2-1-2 0,0-1-7 0,-2-2-10 15,-1-1-18-15,0 1-23 16,-1-3-2-16,-3 3 13 0,-2 0 15 0,0 1 12 16,-4 2-3-16,0-2-73 0,0 4-134 15,-4-2 0-15,1 2 0 0,-3-1 0 16,1 3 0-16,-4-1 0 0,-1 2-130 15,-1 1-23-15,-4 2-1 0,1 4 18 16,-4 2 15-16,0 4 22 0,0 2 19 16,-1 1 9-16,2 1 0 0,6 0-4 15,2 0-3-15,3 0 1 0,3-1 15 16,3-1 18-16,3 2 21 0,3 0 5 16,2-1-10-16,4-1-44 0,3-1-69 0,1-1-71 15,3 0-71-15,1-3-61 16,1-1-66-16,4-1-32 0,-1 0-16 0,4-5-24 15,1 2-40-15,1-3-12 0,4-3-2 16,-1 0 9-16,3-4 39 0,-1 1 100 16,-2-5 118-16,2-1 110 0,-2-3 132 0,2 0 119 15,-4-1 119-15,1 1 110 16,-5-1 98-16,-3 1 64 0,-5 3 69 0,-6 2 35 16,-2 1 14-16,-6 2-1 0,-3 1-13 15,-1 0-77-15,-2 2-96 0,-3-2-95 16,-2 2-91-16,2-1-99 0,-5 1-62 15,0 0-36-15,-1 1-21 0,-3 1-20 16,1 5-3-16,-3 0 0 0,-3 4 11 16,0 1 2-16,1 3-2 0,1 4-15 15,0 0-12-15,5-1-15 0,0 2-1 0,3-1 13 16,2 2 7-16,4-2-13 0,-2 1-40 16,6-3-50-16,0 0-38 0,2-1-21 15,4-3 16-15,0-1 43 0,2-3 42 16,4-2 42-16,-1-2 21 0,4-2 27 15,1-4 23-15,0-5 54 0,4-2 61 16,-1-2 63-16,0-4 55 0,0-2 55 16,-3 0 41-16,-2 0 15 0,0 1-10 15,-3 1-9-15,-4 5-18 0,-3 2-252 16,1 4-81-16,-4 4 0 0,-1 0 0 16,0 3 0-16,0 0 0 0,-1 2 0 15,1-1-35-15,0 3-302 0,0 4 37 0,1 5 75 16,1 7 99-16,4 1 103 0,-2 9 46 15,2 1 21-15,0 2 5 0,-1 2-11 16,0 1-11-16,1-1-19 0,0-1-14 16,0-3 1-16,-1-1 2 0,1-1 2 15,-3-6 1-15,2-2 3 0,-3-6-6 16,-1-3 6-16,-1-5 24 0,0-3 59 16,0-1 77-16,0-3 86 0,-1-1 90 15,-1-1-334-15,1 1-5 0,-3-4 0 16,3-2 0-16,-1-3 0 0,-1-3 0 15,1-1 0-15,2-4 0 0,4 2 0 16,-1-6 0-16,6-1 0 0,0-1 0 0,0 1 0 16,2 2 0-16,-2 3 0 15,0 2 0-15,-2 6 0 0,2 0 0 0,-1-1 0 16,0 4 0-16,3-1 0 0,-1 2-80 16,4 1-572-16,-2 0-175 0,3 4-233 15,2-2-310-15,-1 2 7 0,3-1 175 16,-1-1 274-16,-2-3 356 0</inkml:trace>
  <inkml:trace contextRef="#ctx0" brushRef="#br0" timeOffset="24386.07">27937 8921 288 0,'-15'10'916'15,"5"-4"311"-15,20-2 203 0,-4-2 146 16,-4-2-802-16,-1 0-379 0,0 0-184 0,1 0-103 15,-2 0-135-15,-3 2-279 0,-3 3-536 16,-8 2-441-16,-3 2-124 0,-3 0 89 16,-6-2 289-16,-6-1 487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4:39:33.7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25660 6120 91 0,'3'-3'260'15,"-2"-1"117"-15,3 0 128 0,0-1-52 16,-2 3-20-16,2-2-21 0,0 2-38 16,1-1-53-16,1 1-38 0,7 1-24 0,0 1-18 15,9 0-6-15,5 1-6 16,4 1-12-16,11 2-10 0,10-1-12 0,7 0-19 15,9 3-27-15,4-4-28 0,3 0-25 16,-1 0-24-16,0-1-15 0,0 0 2 16,-3-1-3-16,-6 0-2 0,-4 0-7 15,-5 0-6-15,-7 0-13 0,-6 0-8 16,-6 0-7-16,-4 0-9 0,-5 0-65 16,-5 0-105-16,-1 0-179 0,-6 0-244 15,-2 0-422-15,-2 0-125 0,-7-1 67 0,-5 1 194 16,-6-7 281-16,-13-2 367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129.89661" units="1/cm"/>
          <inkml:channelProperty channel="Y" name="resolution" value="1927.4705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6:06:49.0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12745 4584 32 0,'-2'-2'192'0,"0"-1"114"0,1 2 129 16,-2-2 4-16,3 1 18 0,-1 0 2 16,1 1-25-16,0-2-54 0,0 2-50 15,0 0-40-15,0 1-33 0,0-1-27 16,1 1-24-16,-1-1-28 0,1 1-29 0,-1 0-27 15,2 0-24-15,-2 0-22 0,0 0-13 16,1 0-12-16,-1 0-12 0,0 0-14 16,1 0-14-16,0 0-15 0,0 0-15 15,0 0-6-15,1 0-8 0,0 0 5 16,3 0 11-16,3 0 17 0,6 0 15 16,1 0 23-16,7 0 13 0,4-2 16 15,7 0 17-15,6 2 10 0,8-4 5 16,6 2-3-16,8-2-7 0,8 1-4 15,7-1-2-15,5 1 9 0,6-1 13 0,5-2 6 16,-1 2 3-16,-2-2-10 0,0 0-12 16,-3 2-6-16,-2-2-5 0,-5-1-3 15,-6 1-1-15,-7 1-5 0,-11 1-11 16,-10 1-13-16,-10 1-3 0,-9-1 5 16,-7 2 14-16,-9 1 34 0,-5 0 34 15,-2 0 23-15,-1 0 15 0,-2 0-3 16,0-1-8-16,0 1-63 0,-2 0-96 15,1 0 0-15,1 0 0 0,0 0 0 16,-2 0 0-16,2 0 0 0,-1-1 0 16,0 1 0-16,1 0 0 0,0 0 0 15,-1 0 0-15,1 0 0 0,0 1-93 0,1-1-607 16,-1-1-311-16,2 1-300 0,0 3-142 16,0 4 104-16,3 3 255 0,2-2 358 15,6-6 369-15</inkml:trace>
  <inkml:trace contextRef="#ctx0" brushRef="#br0" timeOffset="663.48">17997 4480 102 0,'-4'1'516'0,"1"-2"220"16,7 0 133-16,-2 0 101 0,-1 0-425 16,2 1-170-16,0 0-78 0,-1-1-18 15,1 1-9-15,-1-2-39 0,3 2-39 16,2-1-2-16,5 1 28 0,9-1 32 16,9 0 40-16,11 0 4 0,10-2-28 0,9 2-58 15,6 0-47-15,5 1-42 0,-2 0-28 16,-3 0-27-16,-4 2-8 0,-6 1-9 15,-6-1-6-15,-7 0 7 0,-7 1 7 16,-4-1 13-16,-6-1 6 0,-3 0 0 16,-6 0-6-16,-3 1-9 0,-6-2-2 15,-3 0-46-15,-2 1-11 0,-2-1 0 16,-1 0 0-16,-1 0 0 0,-1 0 0 16,0 0 0-16,0 0-112 0,1 0-445 15,-1 1-394-15,-3 3-452 0,1-1-121 16,-6 4 110-16,-1-3 276 0,-4-2 400 0,-4-5 431 15</inkml:trace>
  <inkml:trace contextRef="#ctx0" brushRef="#br0" timeOffset="27948.73">15149 10363 46 0,'-5'-1'394'0,"2"0"193"0,3-3 121 0,-2 2 101 16,1 1-317-16,-1 0-130 0,1 1-54 15,1 0-2-15,-1 0 2 0,1 0-7 16,0 0-37-16,1 0-43 0,0 0-41 15,1 0-39-15,1 0-41 0,-3 0-46 16,2 0-47-16,0 0-48 0,2 1-27 16,0 0-9-16,3 0 13 0,5 2 30 15,4 2 52-15,6-1 36 0,5 0 24 0,5 2 10 16,5-2 4-16,5-1-2 0,6 0 2 16,3-1 3-16,2 1 12 0,2-3-6 15,-1 0-5-15,1 0 1 0,-3 0 2 16,0-2-4-16,-3 1 1 0,-4-1-12 15,-5 1-12-15,-3 1-10 0,-6-2-15 16,-3 2-5-16,-4-1-3 0,-2 1-5 16,-2 0-1-16,-5 0-4 0,-3 0 2 15,0 0-8-15,-6 0-2 0,-2 0 2 16,-2 0 0-16,-1-2 11 0,0 2 10 16,-1 0 10-16,-1 0 8 0,1 0-3 0,0 0-1 15,-1 0-11-15,0 0-12 0,1 0-23 16,-1 0-66-16,0 0-96 15,0 0-125-15,1 0-145 0,-3 0-195 0,3 0-213 16,-1-1-243-16,1 1-122 0,0 0 82 16,-3 3 212-16,-2 0 288 0,0-3 310 15</inkml:trace>
  <inkml:trace contextRef="#ctx0" brushRef="#br0" timeOffset="54883.38">9708 11368 85 0,'0'-4'136'0,"0"2"12"15,0-1-12-15,0 1-50 0,0 2-30 16,0 0-23-16,0 0-24 0,0 0-36 16,0 0-25-16,0 0-11 0,0 0 3 15,-1 0 13-15,1 0 31 0,-1 0 44 0,1 0 41 16,0 0 43-16,0 0 32 0,-1 0 25 15,1 0 8-15,0 0 9 0,0 0 11 16,1 0 4-16,0 0-16 0,-1 0-37 16,1 0-62-16,-1 0-71 0,2 2-62 15,-1-2-45-15,-1 1-7 0,1-1 20 0,1 0 68 16,2 2 84-16,1 1 72 0,3 0 53 16,3 0 32-16,4 1-4 0,5-1-29 15,5 1-23-15,5-2-27 0,4 1-25 16,4-3-15-16,3 2-11 0,0-1-3 15,7 1 10-15,0-2 5 0,4 0 15 16,2 0 11-16,2-3 9 0,0 3-5 16,1-2-7-16,-2 0-10 0,-4 2-8 0,-3-1-1 15,-3 1 2-15,-6 0-2 0,-5 3-2 16,-4-3-11-16,-5 2-17 0,-3 1-13 16,-5 0-19-16,-2 0-13 0,-4 0-8 15,-2-1-7-15,-1-2-7 0,-2 3 1 16,-4-2-2-16,0-1-1 0,-1 1 9 15,-1-1 7-15,0 0 11 0,0 0 11 0,0 0-4 16,-1 0-31-16,0 0-56 0,0 0-71 16,0 0-103-16,0 0-133 0,1 0-130 15,-1 0-207-15,-2 0-140 0,3 0-98 16,-3 6 73-16,-6-1 160 0,-2 1 253 16,-7-3 207-16</inkml:trace>
  <inkml:trace contextRef="#ctx0" brushRef="#br0" timeOffset="60067.57">5600 12431 75 0,'0'1'134'0,"3"0"59"16,-2-1-10-16,-1 0 32 0,2 0 44 15,2 0 41-15,-2 0 11 0,2-1-15 16,2 0-35-16,1-2-29 0,1 2-24 15,-1-1-21-15,6-1-17 0,-1 0-15 16,4 0-19-16,1-1-20 0,2 1-17 16,2 0 1-16,4 0 8 0,4 0 4 15,3 0-7-15,2 0-9 0,3 0-19 16,1 2-22-16,4 0-15 0,1-2 8 16,-1 0-3-16,1 3-9 0,1 0-9 0,-4 0-11 15,0 0-7-15,-2 0 2 0,-4 0 7 16,-4 3 9-16,-1-2 2 0,-5 1-1 15,-3-1-10-15,-2 0-6 0,-6 2-6 16,-3-1-1-16,-1-1 2 0,-5-1 15 16,-1 0 18-16,-2 0 22 0,-1 0 20 15,-1 2 12-15,-2-2-15 0,2 0-31 16,-2 0-46-16,2 0-67 0,-7 0-90 0,-1 0-105 16,-5 0-88-16,-8 0-51 0,-7 1-4 15,-5 2 27-15,-3-1 56 0,-4-1 50 16,2-1 41-16,-2 0 40 0,4-1 35 15,-1-1 42-15,4-1 35 0,3 2 24 16,-1-1 16-16,4-1 16 0,3 0 29 0,4 2 30 16,2 0 38-16,4-4 36 15,3 4 20-15,3-4 21 0,1 4 21 0,3-1 7 16,0 0 0-16,3 2-2 0,-2-1-10 16,3 1-17-16,1 0-16 0,-1 0-20 15,1 0-26-15,0 0-28 0,1 0-27 16,0 0-28-16,0 0-23 0,2 0-16 15,-2 0-17-15,0 0-11 0,4-1 9 16,1 1 28-16,3 0 39 0,7 1 47 16,2-1 41-16,8 0 17 0,2-1-10 0,3-1-24 15,1-1-31-15,0 1-26 0,0 0-19 16,-2 2-11-16,-3 0-7 0,-2 0 0 16,-3 2-7-16,-2-1 4 0,-5 2-3 15,-2-1-3-15,-4 0-19 0,0-1-29 16,-5 1-39-16,1 0-48 0,-3-1-67 15,0 1-84-15,-1-1-72 0,-1 1-81 16,0-2-91-16,0 0 0 0,0 0 86 0,-4 4 117 16,2-2 135-16</inkml:trace>
  <inkml:trace contextRef="#ctx0" brushRef="#br0" timeOffset="61233.9">9481 12425 97 0,'-9'-2'207'0,"0"1"85"0,2 1 42 16,1-1 41-16,-1-1 20 0,1 1 4 16,1-1-18-16,1 2-40 0,0-2-48 15,2-1-17-15,-2 2 1 0,2 0 11 16,1 0-4-16,0 1-18 0,1 0-40 15,0 0-54-15,1 0-57 0,-1 0-47 16,0 0-39-16,1 0-30 0,0 0-29 16,0 0-27-16,0 0-33 0,2 0-38 0,-1-1-30 15,0 1 2-15,4 1 20 0,4 1 45 16,7 0 70-16,5 4 84 0,10-1 51 16,7 0 36-16,11 2 29 0,6-3-10 15,11 1-30-15,6-2-32 0,6 0-20 16,2-1-31-16,4-1-15 0,-2 1-1 15,5-1 3-15,-2-1 12 0,4 0 17 16,1-3 20-16,-1 2 12 0,-1-3 6 0,-2 0-3 16,-4 0 3-16,-4 1-15 0,-5 0-12 15,-6 0-11-15,-9 1 0 0,-8 1-8 16,-6 2 4-16,-8 1-3 0,-6 0-11 16,-10 0-19-16,-5-1-24 0,-6 2-15 15,-6-3-3-15,0 1 13 0,-4-1 16 16,0 0 17-16,0 1 20 0,-2-1 16 15,1 0 11-15,-1 0 7 0,0 0 5 16,1 0-7-16,0-1-9 0,-3 1-30 16,3 0-62-16,1 0-89 0,0 0-122 0,0 0-154 15,-1 0-209-15,1 0-261 0,0 0-373 16,-4 1-44-16,-4 3 123 0,-4-1 248 16,-3 0 325-16</inkml:trace>
  <inkml:trace contextRef="#ctx0" brushRef="#br0" timeOffset="73318.37">29532 13494 133 0,'-3'-1'212'16,"-1"-1"61"-16,0 2-42 0,0-1-14 15,0 1-18-15,2 0 21 0,1 0 35 0,0 0 27 16,0 0 17-16,0 0-12 0,1 1-41 16,0-1-47-16,1 0-29 15,0 0-13-15,0 0-9 0,0 0-13 0,0 0-23 16,2 0-33-16,-1 0-25 0,2 2 19 15,1-1 44-15,3 0 53 0,5 1 65 16,6 2 57-16,7-2-1 0,8 3-14 16,4-2-19-16,7 0-28 0,9-1-30 15,6 1-4-15,9-3-21 0,10 2-22 16,10-1-10-16,9-1-21 0,6 2-24 16,2 1-18-16,2-3-7 0,-3 3-6 0,-2 0 2 15,-6-1 12-15,-3 0 19 0,-11 1 15 16,-4-2 12-16,-12 1-7 0,-6-1-16 15,-8 2-19-15,-9-3-24 0,-8 3-20 16,-8-1-3-16,-8-1 2 0,-7 0 10 16,-7 0-48-16,0-1-2 0,-5 0 0 15,-1 0 0-15,-1 0 0 0,-1 0 0 16,1 0 0-16,-2 0 0 0,2 0 0 16,0 0 0-16,-1 0 0 0,1 0 0 15,-3 0 0-15,0 0 0 0,-3 0 0 16,-3 3 0-16,2-2-361 0,-1 2-189 0,0-1-103 15,-3-1-106-15,0 4-181 0,0 0-214 16,0 0-25-16,-3-1 138 0,-3 1 224 16,-4-5 296-16,-1-5 311 0</inkml:trace>
  <inkml:trace contextRef="#ctx0" brushRef="#br0" timeOffset="75068.03">8514 14494 206 0,'0'2'374'0,"0"-1"86"0,2-1 54 0,-2 0-210 16,0 0-113-16,2 0-87 0,-1 0-20 16,1 2 14-16,2-1 22 0,1-1 27 15,4 2 30-15,4-2 19 0,5 0 25 16,9 0 22-16,7 0 5 0,11-2-15 16,9 1-9-16,11-1-26 0,10 1-20 15,12-4-20-15,7 3-16 0,6-3-24 16,1 2-19-16,-1-1-16 0,-5 3-15 0,-2-2 2 15,-5 2 15-15,-3 0 16 16,-2 1-1-16,-5 0 1 0,-7 0-6 0,-7 0-12 16,-6 0-14-16,-6 1-4 0,-6 0-8 15,-7 2-3-15,-7-2-3 0,-7-1-7 16,-5 3-7-16,-7 0-13 0,-3-3-10 16,-6 3-8-16,-2-2 2 0,-1-1 6 15,-2 2 12-15,0-2 9 0,-1 0 1 16,-1 2-59-16,-6 1-106 0,1 0-148 15,-9 2-221-15,-1 1-338 0,-3 0-293 0,-5 2-16 16,0-4 136-16,-4-2 241 0,-4-4 332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129.89661" units="1/cm"/>
          <inkml:channelProperty channel="Y" name="resolution" value="1927.4705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6:08:25.9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6873 4481 28 0,'5'-1'338'16,"-2"0"183"-16,0 0 129 0,-1-1 93 16,0 0-287-16,-1 1-148 0,0 1-95 15,1-1-64-15,-1 1-39 0,4-1-29 16,0 1-9-16,8-1 4 0,4-2 23 16,9 1 38-16,6 0 36 0,9-1 25 15,7 0 3-15,4-2-6 0,5 1-11 0,6 1-3 16,7 0 0-16,8 0 6 0,8 0 12 15,9 1 3-15,7-4-8 0,4 3-20 16,2-1-29-16,-1 2-28 0,-2 1-29 16,-3 1-22-16,-7 1-14 0,-5 0-17 15,-7 2 3-15,-8-1 19 0,-5-1 22 16,-7 1 21-16,-1-2 11 0,-7 0-2 16,-10 0-14-16,-5 0-16 0,-8-2-9 15,-8 2-3-15,-7-1-1 0,-5 1 0 16,-6 0 3-16,-2-2 2 0,-3 2 5 15,-1 0 0-15,-1 0-44 0,-1 0-118 16,-4 0-163-16,1 0-206 0,-4-2-263 0,-2 0-344 16,-2 2-302-16,-4-1 15 0,-2 0 175 15,-5-5 286-15,-4-4 374 0</inkml:trace>
  <inkml:trace contextRef="#ctx0" brushRef="#br0" timeOffset="3400.17">28036 1125 95 0,'-9'-9'196'16,"-1"-1"33"-16,-4 0 17 0,2 1-148 15,-3-1-61-15,1 2-10 0,-2-1 12 0,-1 1 4 16,-2 0-4-16,1 2 4 0,-3-2 7 15,-1 1-1-15,2 0 9 0,-3 2 14 0,1-2-5 16,0 4-3-16,1-2-3 0,-4 3-14 16,2-1-19-16,-2 3-14 0,-1 1-16 0,-3 2-12 15,-3 1-5-15,-2 2-19 0,-6 2-27 16,0-1-23-16,-4 3-16 0,0 1-3 16,0 0 15-16,0 0 24 0,0 2 24 0,0 0 16 15,3 3 12-15,-2-1 4 0,-1 3 5 0,4 1 3 16,0 0-1-16,0 1 7 0,1 3 8 15,1 0 8-15,-1 1 7 0,1 2 7 0,-1 1 3 16,8 2-2-16,-2 0 6 0,5 1 10 16,-1 1 18-16,0 2 15 0,0 3 29 15,2 2 25-15,4 1 28 0,-2 4 12 0,1 3 11 16,4 1 2-16,3 2-4 0,3 2-12 16,2 2-10-16,6 5-11 0,1 1-16 15,3 3-13-15,5-1-20 0,1 3-12 16,1 3-11-16,0 3-14 0,2 0-16 0,1 3-13 15,3-3-17-15,1-1-13 16,3-1 10-16,2 0 9 0,3-4 10 16,3-3 9-16,4-1-4 0,3-2-11 0,1-1-19 15,2-3-6-15,3-2-6 0,1-1-2 16,0-5 6-16,4 0 3 0,-1 0-2 16,1-4 0-16,1-4-12 0,2-4-25 15,1-6-6-15,3-5 2 0,-2-3 6 16,2-9 15-16,-1-2 23 0,3-7 15 15,4-5 7-15,3-5 16 0,4-6 31 0,2-4 36 16,2-4 28-16,-1-5 32 0,2-4 18 16,0-3 1-16,-1-3-6 0,4-3-11 15,-4-3-19-15,0-4-20 0,2-3-24 16,-2-6-19-16,-1-4-18 0,-1-8-12 16,-2-6-16-16,-3-7-7 0,0-7-35 15,-5-6-51-15,-5-6-51 0,-5-3-46 16,-8-2-47-16,-6-2-14 0,-9 2 21 0,-5 2 18 15,-10 6 20-15,-7 4 29 16,-7 9 27-16,-9 8 14 0,-3 9 15 0,-7 7 8 16,-5 9-4-16,-9 5-17 0,4 6-21 15,-3 7-43-15,5 6-88 0,5 6-178 0,6 8-215 16,5 7-110-16,2 6 17 0,2 5 120 16,3 2 206-16</inkml:trace>
  <inkml:trace contextRef="#ctx0" brushRef="#br0" timeOffset="5436.61">30167 3134 37 0,'2'1'380'15,"1"-1"168"-15,-2 0 120 0,-1 0 94 16,1 0-300-16,-1 0-158 0,0 0-51 16,0 0-15-16,0 0-13 0,0 0-22 15,0 1-32-15,1-1-38 0,-1 2-27 16,0-2-3-16,0 1 11 0,0 1 22 0,0 1 15 15,0 1 15-15,-1 0-4 0,0 2-18 16,0 2-15-16,-2 0-16 0,2 0-20 16,-3 1-10-16,0 1-5 0,2-1-2 15,-2 1 2-15,0 0 1 0,0 1 4 16,-1 0 6-16,-2 1 12 0,2-1 2 16,-2 3 0-16,1-2-7 0,-2 1-10 15,1 0-16-15,0-1-9 0,-2 0-5 0,1 0-2 16,-2-2 2-16,0 2 6 0,-2-1 10 15,-1 0 7-15,-2 2 3 16,-3 1-1-16,-2-2-1 0,0 2-8 0,-6 1-17 16,-2-1-13-16,-2 2 0 0,-1 0-7 15,-3-2-2-15,1-1 7 16,-3 2 6-16,-3-2-8 0,-1-1-8 0,-3-1-6 16,-5 2-5-16,-1-2-6 0,0 1-6 15,-3-1 3-15,1 0 2 0,1-1-5 16,-2-1 5-16,1-1 0 0,1 0 1 15,0 1-2-15,3-3-2 0,-1 0-9 16,-1-3 0-16,1 0 0 0,2-2 0 16,-1-1 0-16,4 0 0 0,1-3 0 15,5 2 0-15,1-2 0 0,1-3 0 16,0 0 0-16,0-3 0 0,3 2 0 16,0-2 0-16,2 0 0 0,2-1 0 15,1-1 0-15,2 1 0 0,0-3 0 16,0 3 0-16,5-3 0 0,-3 2 0 0,1-2 0 15,3 0 0-15,-1-2 0 16,0 1 0-16,0 0 0 0,1-4 0 16,2 4 0-16,1-3 0 0,-1 3 0 0,3-1 0 15,-1 2 0-15,2-1 0 16,1 3 0-16,0 1 0 0,2 0 0 0,3-1 0 16,1 4 0-16,0 1 0 0,2 0 0 15,0 3 0-15,2 0 0 0,1 1 0 16,-1 1 0-16,0 0 0 0,1-1 0 15,1 2 0-15,0 0 0 0,0 0 0 16,0 0 0-16,0 0 0 0,0 0 0 16,1 0 0-16,-1 2 0 0,2-2 0 15,-2 0 0-15,1 0 0 0,-1 1 0 16,1-1 0-16,-1 1 0 0,2 1 0 16,-1 2 0-16,3 0 0 0,-1 0 0 15,0 2 0-15,3 1 0 0,-4 1 0 16,3 0 0-16,-2-1 0 0,2 2 0 15,-1 0 0-15,0 1 0 0,1 0 0 16,-2-1 0-16,3 2 0 0,0-1 0 16,-2 1 0-16,2 0 0 0,-3-1 0 0,4 1 0 15,-3-1 0-15,1 1 0 0,0-1 0 16,-1 0 0-16,1-1 0 0,0 0 0 16,-2 1 0-16,2-2 0 0,-2 0 0 15,2-1 0-15,-3 1 0 0,3 0 0 16,-3-2 0-16,0 0 0 0,1-1 0 15,-1-1 0-15,0-2 0 0,-2 1 0 16,0-3 0-16,0 0 0 0,0 0 0 16,0-2 0-16,0 2 0 0,0-1 0 15,-1 1 0-15,0 0 0 0,-2-2 0 16,0-2 0-16,0-1 0 0,-3-2 0 16,0-1 0-16,0-2 0 0,-3 0 0 15,0-2 0-15,0-1 0 0,-4-2 0 16,3-2 0-16,-2 0 0 0,-2-3 0 0,2-1 0 15,1-2 0-15,-3 1 0 16,4 0 0-16,1 1 0 0,0 1 0 16,1 4 0-16,2 2 0 0,2 2 0 0,-2 4 0 15,3 0 0-15,0 1 0 0,0 3 0 16,2 0 0-16,1 2 0 0,0 2 0 16,0-2 0-16,0 1 0 0,0 1 0 15,1 0 0-15,1 0 0 0,-1 0 0 16,-1 0 0-16,1 0 0 0,0 0 0 15,1 0 0-15,0 1 0 0,5 1 0 16,1-1 0-16,3 0 0 0,6 1 0 16,1 2 0-16,4-2 0 0,1 1 0 15,3 1 0-15,1-1 0 0,-3 2 0 16,-2-3 0-16,2 3 0 0,-4-2 0 16,-1 0 0-16,-1 1 0 0,-1 0 0 15,-2 1 0-15,-2-2 0 0,-1 1 0 16,-1-2 0-16,-2 3 0 0,-4-4 0 15,1 1 0-15,-4 0 0 0,0-2 0 16,1 1 0-16,-3-1 0 0,0 0 0 0,0 0 0 16,0 0 0-16,0 0 0 0,0 0 0 15,0 0 0-15,0 0 0 16,0 0 0-16,0 0 0 0,0-1 0 0,0 1 0 16,0 0 0-16,2 0 0 0,0 1-444 15,4 1-915-15,2 0-314 0,2 2 54 16,0 0 242-16,-6-2 358 0,-4-2 484 15</inkml:trace>
  <inkml:trace contextRef="#ctx0" brushRef="#br0" timeOffset="11068.68">14571 7388 139 0,'-10'2'315'16,"3"-2"132"-16,0-2 137 0,0 2-72 15,3-2 32-15,0 1 14 0,3 1 5 16,1 0-29-16,1-2-58 0,1 1-101 15,0 0-116-15,1 0-109 0,1 1-76 16,2-1-37-16,6 0 4 0,7 0 43 16,10-2 53-16,15 1 42 0,13-1 28 0,12 0-3 15,8 0-24-15,9 1-21 0,2-1-16 16,2 2-10-16,0 0-2 0,-3 1 4 16,-5 1 0-16,-5 3-9 0,-8-1-17 15,-6 0-13-15,-7 2-19 0,-10 0-18 16,-2-1-3-16,-10 0 3 0,-4-3-1 15,-6 1 6-15,-5 1-12 0,-4-1-52 16,-6-1 0-16,-2-1 0 0,-4 2 0 16,0-2 0-16,-3 0 0 0,0 0 0 15,0 0 0-15,-3-2 0 0,1 1 0 16,1 1 0-16,0 0-86 0,-1 0-452 16,1 0-186-16,-1-1-252 0,2 1-388 15,0 0-42-15,-8 1 153 0,1 2 263 0,-9 0 357 16,-4-3 419-16</inkml:trace>
  <inkml:trace contextRef="#ctx0" brushRef="#br0" timeOffset="30518.79">8047 12149 242 0,'-4'-2'424'0,"1"2"129"0,1 0 118 16,-1 0-186-16,2-1-89 0,0 1-87 15,0 0-29-15,1 0-10 0,0 0 9 16,0 0 15-16,1 0 19 0,-1-2 2 16,1 2-2-16,0 0-6 0,-1-1-10 15,1 1-27-15,2 0-41 0,-3 0-54 16,1 0-62-16,1 0-61 0,0 0-68 0,2 0-49 16,2 0-15-16,6 0 13 0,7 0 38 15,7-2 52-15,11 1 52 0,6 0 26 16,6-1 0-16,3 1-3 0,4-1 0 15,1 1-7-15,-1 1-6 0,-6 0-3 16,0 0-14-16,-6 0-12 0,-3 1-2 16,-4 2 2-16,-3-1-10 0,-5 2-3 15,-3-3-12-15,-4 2-13 0,-8-1-3 0,-2 1 5 16,-5-2 16-16,-3-1 35 0,-3 0 34 16,0 0 35-16,-1 0 22 0,-1 0 12 15,1-1-162-15,-1 1-12 16,1-2 0-16,0 2 0 0,0-1 0 0,-1 1 0 15,1-2 0-15,-1 2 0 0,1 0 0 16,0 0-182-16,1 0-523 0,-1-1-230 16,1 1-370-16,3-2-133 0,5 2 107 15,7-1 229-15,2-1 325 0,5 0 429 16</inkml:trace>
  <inkml:trace contextRef="#ctx0" brushRef="#br0" timeOffset="31118.21">10832 12147 10 0,'3'-1'330'0,"-2"-1"222"0,0 2 186 16,1 0 179-16,0-1-167 0,1 1-126 15,-2-2-89-15,1 1-69 0,0 0-71 16,-1 1-65-16,2 0-57 0,2-2-38 15,2 2-32-15,3-1-38 0,5-1-27 16,3 2-12-16,7 0-15 0,3 0-2 16,2 0-3-16,3 0-4 0,-3 0-5 0,0 0-5 15,-1 0 22-15,0-1 23 16,0 1 0-16,1-2-9 0,-1-1-18 16,-5 3-50-16,-1-2-39 0,-2 1-11 0,-3-1-2 15,0 1-3-15,-4 0 0 0,-2 0-3 16,-3 1-19-16,-2 1-105 15,0 1-155-15,-4 0-234 0,-3-2-312 0,-1 2-522 16,-3-1-130-16,-6 4 110 0,-4-5 257 16,-10-3 350-16,-8-8 460 0</inkml:trace>
  <inkml:trace contextRef="#ctx0" brushRef="#br0" timeOffset="49602.78">29023 13178 187 0,'-9'-2'479'0,"2"-3"188"0,0 3 178 16,4-1-21-16,0 1-182 0,0 2-107 0,2-2-57 16,1 1-33-16,1 1-30 0,0-1-34 15,1 1-48-15,-1 0-60 0,2 0-78 16,-1 0-79-16,2 0-64 0,2 0-39 16,7-1-23-16,8 1-8 0,14 0 5 15,11 1 17-15,11 1 6 0,13 1 4 16,10 1 9-16,10-1-9 0,5 1-2 15,1 0 3-15,0-1 11 0,-5 1 7 0,-3 0 21 16,-6 2 12-16,-11-1-2 0,-7 1 10 16,-11-3 12-16,-8 2-6 0,-10-3 1 15,-8 2-4-15,-9-4-13 0,-7 3-9 16,-4-2 10-16,-5-1 18 0,-1 0 16 16,-1 0 9-16,-1 0 4 0,0 0-79 15,-1-1-33-15,1 0 0 0,-3-1 0 16,1 1-205-16,-5-4-298 0,-3 3-283 15,-3-2-366-15,-5 2-277 0,-2 0 35 16,-3-1 202-16,-1-3 306 0,0-2 387 16</inkml:trace>
  <inkml:trace contextRef="#ctx0" brushRef="#br0" timeOffset="55204.15">25533 2474 73 0,'-14'4'441'0,"-2"1"203"0,5-3 179 0,1 1 165 16,2-3-327-16,2 0-119 0,4 0-64 16,1 0-73-16,1-1-70 0,0 1-58 15,2 0-60-15,2-2-43 0,2 2-10 16,7-1 5-16,6 1 8 47,10-2 25-47,8-1 28 0,405-44 961 0,-357 35-1191 0,-10 1 0 15,-6-2 0-15,-11 4 0 0,-5-1 0 0,-11 2 0 16,-6 0 0-16,-8 2 0 0,-8 2 0 16,-5 1 0-16,-5 1 0 0,-5 1 0 15,-3 0 0-15,-2 1 0 0,-1 0 0 16,-3 1-228-16,-1-1-303 0,-8 1-219 16,-5-1-193-16,-8 0-306 0,-4 2-86 15,-6 1 135-15,-4-2 250 0,-5-2 285 0,-5 1 367 16</inkml:trace>
  <inkml:trace contextRef="#ctx0" brushRef="#br0" timeOffset="55969.8">25304 2409 102 0,'-23'2'542'16,"6"-2"269"-16,8-1 209 0,3-1 171 15,1 0-391-15,5 0-190 0,2 0-135 16,2 0-73-16,2 0-35 0,6-2-34 15,7-1-24-15,9-1-3 0,8-1 1 16,9-3-5-16,8-1-9 0,11 0-272 0,11-4-21 16,9 1 0-16,8 1 0 0,5-2 0 15,3 1 0-15,-2 1 0 0,-6-1 0 16,-7 2 0-16,-11 1 0 0,-10 1 0 16,-10 1 0-16,-8 1 0 0,-11 0 0 15,-7 2 0-15,-6 0 0 0,-8 3 0 16,-4-1 0-16,-3 2 0 0,-3-1 0 15,-3 2 0-15,-2 0 0 0,-3-3 0 0,-1-2 0 16,-3 0 0-16,-2-1 0 0,-4 0 0 16,-2-2 0-16,-2 0 0 0,-2 2 0 15,-1 0 0-15,-4 1 0 0,-3-2 0 16,-1 2 0-16,-1-1 0 0,2 0 0 16,1 1 0-16,0 0 0 0,6 1 0 15,-1 1 0-15,3 0 0 0,5 1 0 16,1 0 0-16,1 0 0 0,4 3 0 0,1-2 0 15,4 1 0-15,2 1 0 0,1-2 0 16,0 2 0-16,2 0 0 0,1 2 0 16,5-1 0-16,2 4 0 0,7-2 0 15,8 4 0-15,3 0 0 0,6 0 0 16,4 1 0-16,2-1 0 0,1 0 0 0,-4 0 0 16,-3-1 0-16,-5 1 0 15,-2-1 0-15,-6 0 0 0,-2 2 0 0,-6-2 0 16,1 1 0-16,-4 1 0 15,-2 0 0-15,0-1 0 0,-3 0 0 0,-3 2 0 16,1-3 0-16,-1 3 0 0,-2-1 0 16,0 0 0-16,-2 1 0 0,1-1 0 15,-3 3 0-15,2-2 0 0,-3 0 0 16,0 1 0-16,-1 0 0 0,1 2 0 16,-3 0 0-16,0 0 0 0,-3 1 0 15,-1 0 0-15,-2 3 0 0,-1-1 0 0,-3 1 0 16,-2 1 0-16,-4 1 0 15,-4 0 0-15,-2-2 0 0,-1 1 0 0,3-1 0 16,1-2 0-16,1-1 0 0,5 0 0 16,1-2 0-16,2-1 0 0,4 0 0 15,1-2 0-15,0-1 0 0,5-1 0 16,3-2 0-16,0-1 0 0,1-1 0 16,2-1 0-16,-1 1 0 0,3-2 0 0,0 0 0 15,0 0 0-15,0 0 0 16,1 0-441-16,-3 0-665 0,2 0-453 0,-5 4-30 15,-2 2 182-15,-2 1 290 0,-6-2 408 16,-5 0 464-16</inkml:trace>
  <inkml:trace contextRef="#ctx0" brushRef="#br0" timeOffset="67271.63">13109 17424 75 0,'-6'-4'223'0,"2"0"91"0,-2 0 90 16,1-2-48-16,-1 1 3 0,-1-1-21 15,-4 0-11-15,0-2-37 0,-3 3-54 0,0-4-59 16,-4 2-35-16,-1 1-36 0,-4-1-20 15,-4 0-5-15,-1 2 9 0,-4 0 12 16,-2 0 17-16,-2-1 8 0,-2 2 3 0,-2-2-8 16,-4 2-9-16,-2-2-17 0,-2 2-11 15,-2-2-7-15,0 2 13 0,-2 0 5 16,2 2 3-16,1-3 1 0,-1 1-16 0,-1 1-28 16,1-2-25-16,-2 2-23 0,-3 0-11 15,-4 2-4-15,-3 0-2 0,-3 1-10 16,0 1 2-16,-2 2 1 0,3 0 7 0,1 2 1 15,2 1 6-15,-1 1-3 0,1-1-4 16,-5 1 2-16,1 0-3 0,0 0 1 16,1 2 4-16,1-2 3 0,1-2-2 15,2 2-2-15,3 0-5 0,0-1 0 0,3 1 0 16,3-2 0-16,1-1 3 0,1 0 2 16,4 0-1-16,-4-1 0 0,3 2 2 0,-1-3-1 15,2 3 1-15,0-2-1 0,2 1 2 16,2 1-3-16,-1-1-3 0,4 0-2 15,-2 2 3-15,2 0-4 0,2 0-4 16,2 0-1-16,0 1-6 0,2 2-7 0,1 0-5 16,1 3 1-16,0 0 0 0,2 0 2 15,-1 2 4-15,1 2 2 0,1 0 1 0,2 3-7 16,0 0-10-16,-1 1-7 16,0 3-6-16,0 2-2 0,1 0-3 0,3-1-12 15,0 1-7-15,3-4-6 0,1 1-3 0,0 1 9 16,2 0 25-16,0 1 12 0,0 1 5 15,1-1 1-15,3-1 0 0,1 1 0 0,3-1-3 16,-1 2 6-16,3 0 1 0,1 0 1 16,1 2-1-16,2 1 9 0,2-3 8 0,0 1 5 15,2-5 10-15,2 1 7 0,-2-2 1 16,6-1 1-16,-3 0-3 0,2 1 2 16,0-3 5-16,3 2 2 0,-2-2 6 0,1-3 1 15,2 1 0-15,-1-2-5 0,3 2 2 16,-1-1 7-16,1 2 6 0,2-3 7 15,0 0 15-15,3 1 15 0,0-1 9 0,1-1 9 16,3 2 4-16,2-1 6 0,3 5 16 16,3-2 3-16,2 1-2 0,3 0-6 0,0-1-15 15,-3-2-32-15,5 1-16 0,3-2-10 16,0 0 6-16,7-2 19 0,4-2 29 16,3-2 19-16,5 0 24 0,6-3 23 15,6-1-4-15,1-2-29 0,6-3-21 16,4-2-29-16,2 0-34 0,4-2-18 15,11-1-7-15,10-3 7 0,-2-2 13 16,0-2 13-16,-3-2 18 0,-2 0 21 0,-2-1 4 16,0 5-9-16,0-1-8 0,-1 5-3 15,-2-3-28-15,0 3-5 0,-3-4-2 0,0 1-7 16,-3 2-5-16,-1-2 9 0,-3 0 7 16,-1-2 13-16,-1 3 18 0,0-4 15 0,-5 3 10 15,-3-2-3-15,-5 1-6 0,-5 0-10 16,-4 1-12-16,-8-1-2 0,-2 0 12 15,-7-2 14-15,-2-1 25 0,-5 0 24 0,-4-3 27 16,-2 4 4-16,-6-4 6 0,-4 0-159 16,-4 1-13-16,-1 0 0 0,-3-3 0 15,-3 0 0-15,-2-1 0 0,-2 0 0 0,-2 2 0 16,-2 2 0-16,-1 2 0 0,-3 1 0 16,0 4 0-16,0-2 0 0,-3 1 0 15,0 1 0-15,-1-3 0 0,-2 0 0 0,1-1 0 16,-2-3 0-16,-1 3 0 0,-1-1 0 15,0-1 0-15,0 0 0 0,-1 1 0 0,1-1 0 16,-2 4 0-16,0-1-508 0,-2 4-568 16,-9 2-452-16,-8 1-56 0,-8 0 147 0,-13-6 291 15,-6-4 477-15,-13-9 438 0</inkml:trace>
  <inkml:trace contextRef="#ctx0" brushRef="#br0" timeOffset="70087.3">20118 18301 49 0,'-3'1'166'0,"1"1"49"0,-1-2 35 16,2-2-111-16,-1 2-52 0,2-1-16 0,0 0-4 15,0 0 12-15,1 1 20 0,0-1 36 0,0 1 24 16,-1-1 14-16,2-1-1 0,0 1-6 16,-1 1-24-16,0-1-21 0,0 2-9 0,0-1 7 15,-1 0 15-15,0 1 6 0,0-1-4 16,0 0-14-16,0-1-26 0,0 2-33 15,0 1-22-15,0-2-15 0,0 0-12 0,0 0-4 16,0 1-7-16,0 0 0 0,1-1-2 16,1 0-2-16,-2-1-2 0,1 1 5 0,0 0 4 15,1 0 8-15,1 1 9 0,3-1 11 16,-1 1 7-16,1 0-2 0,3 2 5 0,1-2 6 16,1 0 8-16,1 1 7 0,1 0-2 15,2-2-7-15,0 0-10 0,-1 0-7 0,4 0-1 16,1 1 21-16,-2-1 13 0,6 0 4 15,0-1-4-15,1 1-11 0,0 0-23 16,-1 0-14-16,3 1 0 0,-4 0-1 0,2 0 10 16,1-1 17-16,0-1 5 0,1 0 3 15,-3 1 4-15,4-1-2 0,0 1 4 0,3 0 7 16,1-2 1-16,2 0 2 0,1 1-10 16,-1-2-10-16,4 1-18 0,-2 1-12 15,0-1 1-15,2-1 3 0,3 1 12 0,4-3 21 16,2 1 3-16,2 1-12 0,-1 0-10 15,1 0-23-15,-3 2-19 0,0-1-6 0,-3 1 4 16,3-1 10-16,-1 1 5 0,0-2 5 0,0 1-3 16,0 1 3-16,2 0-7 0,0-1 7 15,1 2-4-15,-2 0-2 0,2 0 3 16,-4 0 4-16,4 2 12 0,-4-1 16 0,4 0 13 16,-1-1 10-16,2 2 11 0,-1-1-1 15,3 1-7-15,-1-2-5 0,-1 3-14 0,0 0-20 16,-3-3-14-16,0 3-10 0,-4-2-5 15,0-1 8-15,-2 3 7 0,1-2 10 16,-2-1 7-16,-1 3 19 0,-2-1-3 0,0-1 6 16,-4-1-5-16,-3 2-11 0,-4-2-13 15,-3 3-7-15,-6-2 4 0,0-1 8 0,-3 1 11 16,-2 0 13-16,-1-1 2 0,-1 2-5 16,0-1-9-16,-1-1-3 0,-4 0 2 15,2 0 6-15,-3-1 10 0,0 1 12 0,-2 0 10 16,0 0 11-16,1 0 7 0,-1-2 6 15,0 2 5-15,0 0 6 0,-1 2-2 0,1-2 1 16,0 0-77-16,-1 0-41 0,0 0 0 16,-1 0 0-16,1 0 0 0,1 0 0 0,-1 0 0 15,1 1 0-15,-2-1 0 0,2 0 0 16,0 0 0-16,0-1 0 0,0 1 0 16,-1 0 0-16,1 1 0 0,0 0 0 0,1 0-203 15,-1-1-239-15,2 0-152 0,-1 0-156 16,0 0-122-16,2 4-262 0,6 0-87 15,9-1 110-15,10-3 221 0,9-7 254 0,6-10 340 16</inkml:trace>
  <inkml:trace contextRef="#ctx0" brushRef="#br0" timeOffset="70838.83">26017 18412 36 0,'-3'8'497'0,"-4"-1"264"0,5-5 178 16,-1-2 109-16,-2-5-333 0,4 4-383 0,0-2-173 16,1 3-73-16,1 0-2 0,1 0 32 15,2 0 27-15,0 0 11 0,5-1-7 0,7 1-21 16,9-2-5-16,12-2 1 0,12 1 7 0,12-1 0 16,9 3 4-16,12 0-12 0,11-1-1 15,9 1 6-15,8-2 8 0,4 0-2 16,1 2-3-16,0 1-22 0,-1 0-19 0,-6-2-20 15,-6 4-18-15,-3-2-10 0,-8 1-4 16,-6-1-1-16,-8 0 1 0,-6 0 3 0,-5 0-2 16,-8 2-2-16,-8-4-2 0,-8 2-4 15,-7-1-1-15,-5 1-2 0,-10 0 8 16,-7 0 15-16,-4 0 18 0,-5 0 32 0,-2 0 12 16,-2-2 4-16,-2 4-22 0,0-2-70 15,0 0-146-15,-1 0-182 0,1 0-256 0,-3-2-345 16,-2 1-481-16,-2 1-67 0,-5 1 137 15,-3-1 270-15,-7-6 375 0,-2-13 441 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129.89661" units="1/cm"/>
          <inkml:channelProperty channel="Y" name="resolution" value="1927.4705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6:09:43.1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15395 8150 165 0,'2'1'321'0,"-1"-1"101"16,2 0 107-16,-3 0-119 0,2 2-61 16,-1-2-37-16,0 0-25 0,1-2-60 15,-1 2-63-15,1 0-45 0,1 0-29 16,4 0-12-16,1-1 8 0,4 1 17 15,7-1 21-15,5-1 14 0,6 0 11 16,7 1 4-16,8 0 4 0,8 1-8 16,8-2-10-16,8 1-18 0,8 1-14 15,11-2-4-15,7 2-9 0,10-3-5 0,7 0-3 16,1 0-5-16,7 0-10 0,9-1-9 16,4 0-9-16,4-1-5 0,6 3-2 15,1-2 0-15,4 0 5 0,0 0 11 16,-3 1-2-16,-3-1-2 0,-8 0-1 15,-4 1-15-15,-8-1-4 0,-9 3-2 16,-9-1 14-16,-10 0 11 0,-11 0 23 16,-9 0 20-16,-9-1 17 0,-10 1 8 0,-12 0-7 15,-13 0-1-15,-10 2 9 0,-6-2 28 16,-8 2 32-16,-2-1 21 0,-3 1 10 16,-2 0-15-16,0-1-38 0,-1 1-135 15,1 0-33-15,-1 0 0 0,0 0 0 16,0 0 0-16,0-2 0 0,-2-1-104 15,1 2-178-15,0 1-98 0,0-2-93 16,0 2-118-16,1 0-170 0,-1 0-239 16,-2 0-215-16,-4 6 43 0,-2-2 182 15,-3 0 266-15,-2-2 320 0</inkml:trace>
  <inkml:trace contextRef="#ctx0" brushRef="#br0" timeOffset="3464.96">24846 9599 76 0,'-4'-5'215'0,"-1"-1"81"0,3 0 82 16,-1 3 7-16,-1-2-15 0,2-1 3 16,-1 1-7-16,-1-1-26 0,0-2-26 15,0 1-3-15,-1-2-8 0,0 2-7 16,2-1-17-16,-3 0-35 0,1-1-58 16,-2-1-46-16,-4 0-48 0,-1-1-31 0,-5-2-22 15,-1 2-24-15,-4 0-25 0,-7 0-18 16,-7-1-19-16,-5 0-10 0,-7 2-2 15,-5 2 4-15,-4 1 9 0,-6 2 8 16,-4 2 1-16,-3 3 0 0,-1 2-2 16,1 4 15-16,0 0 17 0,3 6 19 15,7 1 13-15,2 5 10 0,7 0-7 16,2 4-13-16,1 2-15 0,2 0-4 0,1 3-4 16,5 0-1-16,4 0-1 15,7 2 1-15,2-1 1 0,5 3 3 0,3 1 3 16,3 2 2-16,2 0 0 0,2 4-7 15,3 0 2-15,2 2-1 0,2 0 2 16,5 2 7-16,4 1 18 0,4 0 16 16,5 1 13-16,5-2 13 0,8 2 15 15,6-4-2-15,5-1-10 0,7-1-5 16,5-3 2-16,3-2 3 0,5-4 8 16,6-2 23-16,1-4 16 0,5-3 5 0,-1-3-2 15,1-4 1-15,-3-4-5 0,-1-6-8 16,-1-3-1-16,-2-2-4 0,-4-5-6 15,1-2-4-15,-1-4-2 0,-1-3 7 16,0-2 5-16,-4-4 4 0,-2 0 10 16,-5-5 3-16,-6-1-1 0,-2-3 1 15,-3-1-4-15,-7-3-9 0,-2-2-17 16,-7-4-12-16,-1-3-15 0,-4 3-14 16,-3 1-14-16,-5 5-8 0,-3 1-6 15,-3 8-67-15,-3 1-101 0,-3 4-147 16,-3 3-223-16,-5 0-374 0,-6 3-445 15,-1 4-71-15,-6 3 123 0,-4 4 261 0,-8-5 388 16,-1 1 421-16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129.89661" units="1/cm"/>
          <inkml:channelProperty channel="Y" name="resolution" value="1927.4705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6:11:49.2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13872 12628 221 0,'0'-4'484'0,"-3"0"170"0,0 0 145 15,2 2-80-15,0 0-156 0,1-1-85 16,-1 2-52-16,1 1-27 0,0-1-39 15,0 0-52-15,0-1-49 0,0 2-50 16,0 0-48-16,1 0-41 0,-1 0-38 16,0 0-26-16,0 0-20 0,0 2-15 0,0-2-14 15,0 1-10-15,0-1-15 0,-1 1-23 16,1-1-29-16,0 0-41 0,0 0-39 16,0 1-36-16,1 2 3 0,-1 1 27 15,2 2 37-15,0 3 48 0,2 1 41 16,0 3 23-16,2 2 9 0,-3 0 6 15,3-1 0-15,-2 0 5 0,1-1 2 16,-1-1-2-16,1 1 2 0,-1-2 2 16,1-1 1-16,-2-1 1 0,2 0 4 15,-3-4-1-15,2 1 3 0,-1-1 3 16,0-1-8-16,-1-2-18 0,-1 1-31 0,0-2-38 16,0-1-41-16,-1 0-46 0,2 1-49 15,-2-1-51-15,0 0-61 0,0 0-75 16,-2 0-129-16,2 0-119 0,0 0-125 15,0 0 34-15,0 0 113 0,2-5 187 16,0 2 193-16</inkml:trace>
  <inkml:trace contextRef="#ctx0" brushRef="#br0" timeOffset="817.1">14037 12572 190 0,'2'-8'396'15,"-2"2"132"-15,0-3 111 0,-1 4-117 16,0 0-115-16,0-1-57 0,0 0-10 16,-2 0 3-16,2 0-5 0,-3 2-16 15,2-3-31-15,-3 2-36 0,2 0-41 0,-3-2-32 16,0 1-24-16,0-1-22 15,-4-1-28-15,2 0-19 0,-1 1-5 0,-1-3 4 16,2 4 13-16,-1-2 13 0,-1 2 18 16,2-1 4-16,-1 0-9 0,2 0-5 15,-2 0-9-15,2 3-20 0,-1-2-17 16,0 0-22-16,-2 0-24 0,1 0-17 16,-2 2-15-16,-1 1-11 0,1-1-7 15,0 1 1-15,-2 2-7 0,1-2-8 16,-1 3-11-16,1 0-8 0,-3 3-6 15,0 0-8-15,1 3 7 0,-4-1 8 0,1 3 5 16,2 1 3-16,-2 1 6 0,3 1 2 16,-2-1 2-16,4 4 0 0,-2-1-3 15,3 1-14-15,2-1-14 0,1-1-7 16,0 1-2-16,4 0 11 0,-2 3 19 16,1 1 22-16,1 1 17 0,2 1 13 15,-1 0-3-15,2 2 0 0,1-1-6 16,1 2-1-16,1-2-3 0,0 1 11 15,2-2 5-15,1 0 3 0,0-1 1 16,2-1-4-16,2-1-7 0,-1 0-4 0,1-2-8 16,2 1-3-16,-1-3 2 0,1 1-1 15,1-1 5-15,0-2 5 0,0 2 9 16,1-1 9-16,1-3 8 0,0 2 7 16,1-1 7-16,1-3 2 0,-2 1-2 15,1-1 0-15,-1 0-3 0,1-1-1 16,-1-1-2-16,0-1 1 0,-1-2 3 15,1 2 0-15,1-1 6 0,0-2-4 16,0 0 1-16,-1 0-3 0,3-3 1 0,-3 1 6 16,3-2 7-16,-1 1 16 0,2-3 20 15,0 0 15-15,0-1 22 0,-1 0 25 16,0-4 27-16,1 1 20 0,-3-1 15 16,2-4 11-16,-2-2-143 0,1-1-80 15,-4-2 0-15,0-3 0 0,-3-2 0 16,-3-2 0-16,-3-2 0 0,-1-1 0 15,-4-1 0-15,-2 2 0 0,-1 0 0 16,-1 3 0-16,-3 2 0 0,-1-1 0 16,-1 6 0-16,2 1 0 0,-2 5 0 15,2-1 0-15,2 4 0 0,-2 4 0 16,3-1 0-16,-2 4 0 0,1-1 0 16,-2 2-208-16,-2 1-713 0,-3 2-360 15,-1 2-253-15,-6 5 58 0,2 2 233 0,-1 0 344 16,1 0 411-16</inkml:trace>
  <inkml:trace contextRef="#ctx0" brushRef="#br0" timeOffset="3767.01">25697 14862 109 0,'-4'-7'537'0,"2"0"252"16,2 0 195-16,1 2 158 0,2 2-423 16,-2-3-180-16,1 4-123 0,-1 1-70 15,1-1-53-15,1 2-52 0,-2-1-64 16,1-1-61-16,0 2-56 0,-1-1-42 16,2 1-30-16,0-2-13 0,0 2-6 15,5 0 4-15,1 0 1 0,0 0 1 0,1 0-6 16,2 0-8-16,-2 2-12 15,-1 2-13-15,1-1 0 0,-2 2 8 0,1-1 32 16,-1 3 25-16,2 0 22 0,-1 2 10 16,-1-2-1-16,-1 1-21 0,-1 1-11 15,-1-2 0-15,-1 2 11 0,-3 2 17 16,0-3 12-16,-1 2 5 0,-2 0 0 16,-2 1 3-16,-2 0 5 0,-3 2 4 15,0-1 3-15,-1-1-5 0,-2 2-14 16,1-2-23-16,2 1-16 0,-1-2-12 0,3-1-7 15,2 0-2-15,-1-1-5 0,2 1-6 16,0-2-15-16,1-2-5 16,1 2-5-16,1-3-8 0,-1 2 0 0,2-2-1 15,2-1 4-15,0-2 5 0,1 2 14 16,1 0 23-16,1 0 21 0,2 1 16 16,2 1 27-16,2-2 17 0,2 0 7 15,2-2 8-15,1-1 0 0,1 0-23 16,-1-1-59-16,-2-1-77 0,1 1-91 15,-2-5-96-15,0 2-124 0,-2-1-112 16,0-2-152-16,1-2-166 0,-2 0-148 0,1-2 56 16,-1-2 151-16,-2 2 227 0,1-4 244 15</inkml:trace>
  <inkml:trace contextRef="#ctx0" brushRef="#br0" timeOffset="4350.42">26063 14861 10 0,'1'-17'268'16,"0"3"190"-16,-1 0 150 0,-1 2 111 0,-3-1-105 15,2 2-56-15,-3 0-70 0,2 0-35 16,-1 0-41-16,-1 3-39 0,-2-2-48 16,4 2-37-16,-4-1-35 0,2 1-22 15,-1 0-19-15,-2 1-11 0,0-2-9 16,0 1-15-16,0 1-22 0,-2 0-20 16,0-1-18-16,0 1-2 0,-3 0-14 15,0 0-20-15,-2 1-20 0,0 1-28 16,-4 1-33-16,-2 0-13 0,-1 3 5 15,-3 0 12-15,2 1 6 0,2 2 3 16,0 2-6-16,0 0-19 0,1 1-21 16,0 5-15-16,1 0-6 0,1 2 0 15,-2 1 5-15,2 2 10 0,2 1-1 0,-1 3-4 16,3 2 2-16,1-2 3 0,1 2-3 16,3-1 5-16,0 2 6 0,2-2 8 15,1 3 2-15,3-1 5 0,1 0-1 16,2-1 5-16,0-1-2 0,2 3 2 15,1-1 7-15,2 0 7 0,-1 2 14 16,4-1 8-16,-1 0 4 0,0-2-6 16,1-4-6-16,0 0-15 0,1-2-8 15,1 0-3-15,1-1 2 0,0 0 5 16,3-1 3-16,0-2 0 0,0 0 0 0,0-2 2 16,2-1 10-16,2-1 11 0,1-2 11 15,0-2 6-15,3-1 9 0,0 0 9 16,1-2 2-16,2-4 21 0,0 1 37 15,2-3 45-15,2-2 37 0,-2-3 44 16,1 0-185-16,-3-2-59 0,0-3 0 16,1-3 0-16,-2-3 0 0,-3-4 0 15,0-3 0-15,-4-1 0 0,-3 1 0 16,-3-1 0-16,-4 4 0 0,-4 3 0 16,0 2 0-16,-3 5 0 0,-2 1 0 15,0 5 0-15,0 1 0 0,-4 0 0 16,2 4 0-16,-2-1 0 0,-3 1-773 15,-6 1-819-15,-6 3-132 0,-6 1 138 0,-3 2 293 16,-3-1 427-16,-3-1 557 0</inkml:trace>
  <inkml:trace contextRef="#ctx0" brushRef="#br0" timeOffset="11366.94">15239 15781 102 0,'-8'-2'535'16,"0"0"270"-16,9-4 208 0,-1 3 181 15,0-3-377-15,0 5-159 0,0-1-122 16,1-1-72-16,1 2-64 0,2 0-74 0,-2 1-84 16,0-2-66-16,0 1-58 0,0-1-50 15,0 2-39-15,1-1-33 0,1 1-24 16,1-3-16-16,3 1-11 0,2 0 0 15,1 1 5-15,1-2 5 0,-2 2 2 16,-1 1 2-16,-2 1-2 0,2 0-5 16,-6 2-5-16,0-1-3 0,0 1-4 0,-1 0-1 15,-1 2 4-15,-1-4 5 0,0 3 10 16,0-1 6-16,-1 3 20 0,-1-3 12 16,-1 3 21-16,-1-2 14 0,0 2 9 15,0 1 1-15,-2 1-4 0,2-2-7 16,-1-1-16-16,1 1-9 0,2-2-17 15,-1 0-17-15,1 0-16 0,0 0-19 0,2 0-11 16,0 0-7-16,0-1-1 0,0 2 2 16,1-1 9-16,1-1 5 0,0 1 7 15,2 3 3-15,1-1 14 0,0 0 8 16,1 1 3-16,3-2 0 0,-4 1-4 16,1 0-37-16,1 0-22 0,0 1 3 15,0-2-1-15,-2 1-7 0,1-1 21 0,-2 0-9 16,-1 0-17-16,-1 1-9 15,2-1 3-15,-3-1 15 0,-1 0 28 0,-1 1 36 16,0-1 39-16,-3 1 38 0,0-2 32 16,-2 3 15-16,1 0 9 0,-4-2-4 15,0 1-9-15,-2-1-9 0,0-3-8 16,0 4 2-16,1-4-5 0,1-1-11 16,-1 0-15-16,0-1-29 0,1-2-43 15,0 1-58-15,2 0-97 0,0-3-172 0,0 2-226 16,2-1-317-16,-1-1-128 0,4-2 56 15,2-1 191-15,4-3 257 0,3 2 314 16</inkml:trace>
  <inkml:trace contextRef="#ctx0" brushRef="#br0" timeOffset="11866.79">15536 15552 85 0,'-1'-15'486'16,"-4"5"237"-16,-1-3 203 0,0 3 172 0,-2 2-368 16,0-1-163-16,-1 3-106 0,-1-1-76 15,-3 2-62-15,0 1-48 0,-3 0-48 16,-1 1-58-16,-4 3-64 0,-4 1-45 16,0 4-29-16,-4 2-22 0,-3 2-6 15,1 2 0-15,-2 3-3 0,1 4-4 16,0 0 0-16,2 1-5 0,1 1 2 0,4 2 6 15,1-2 6-15,2 2-4 0,4 2-4 16,1-1-15-16,2 2-6 0,1 4-7 16,3 0-5-16,1 3-7 0,3-1 1 15,3 0-1-15,2-1-5 0,2-2 1 16,4 1 13-16,1-3 5 0,5-1 4 16,2 2 21-16,3-2 16 0,4-3 19 0,4 0 22 15,2-2 18-15,2-4-2 0,2 0-10 16,0-6-1-16,0 0-7 0,-1-5 1 15,0-3 5-15,2-3 15 0,2-3-2 16,4-5-1-16,3-4-4 0,-2-5 1 16,0-3 22-16,-2-1 35 0,-2-4 35 15,-3-1 40-15,-3-2 28 0,-3-3-8 16,-5-1-113-16,-2-5-105 0,-5-3 0 0,-4-3 0 16,-4 4 0-16,-5 5 0 15,-2 5 0-15,-5 5 0 0,1 6 0 0,-2 6-432 16,-2 6-806-16,-5 3-400 0,-6 2-10 15,-5 3 193-15,-5-1 367 0,-3 0 559 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129.89661" units="1/cm"/>
          <inkml:channelProperty channel="Y" name="resolution" value="1927.4705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6:12:19.8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12562 10254 215 0,'0'-1'399'0,"2"-1"125"0,-2 1 104 15,1 0-175-15,-1 1-71 0,1-2-79 16,0 2-49-16,1 0-38 0,-2 0-55 16,1 2-63-16,1-2-59 0,1 1-44 15,1 0-17-15,5-1 9 0,1 3 30 16,6-3 37-16,2 3 38 0,3-2 40 15,7 0 34-15,5 2 17 0,5-2-6 0,8-1-19 16,4 0-30-16,4 0-37 16,5 0-24-16,3-1-5 0,1 0-5 0,0 1-4 15,1 0 9-15,0 1 2 0,-4-1-11 16,-3 1-3-16,-4 0-6 0,-7 3-8 16,-2-2-7-16,-5 2 3 0,-3-3 14 15,-5 3 5-15,-3-2 0 0,-4 1-3 16,-6 1-13-16,-2-2-18 0,-6-1-8 15,-2 1-9-15,-3-1 2 0,-3-1 8 16,0 2 14-16,-2-2 16 0,0 0 15 0,0 0 5 16,0 1-2-16,-2-1-60 0,1-1-105 15,1-1-166-15,0 2-194 0,1-1-191 16,1 1-247-16,-2 0-120 0,2 4 90 16,2 0 183-16,1 0 214 0,2-3 279 15</inkml:trace>
  <inkml:trace contextRef="#ctx0" brushRef="#br0" timeOffset="7966.66">5398 11619 41 0,'-1'3'368'0,"1"0"179"0,0-3 129 16,-1 0 109-16,1 0-292 0,0 0-119 15,0 0-63-15,0 0-25 0,0 0-34 16,0 0-42-16,0 0-54 0,1 1-53 0,-1-1-43 16,1 0-27-16,0 0-12 0,0 0-13 15,0 0-16-15,2 0-13 0,0 0 10 16,3 0 24-16,0 2 37 0,6 1 41 15,2-1 32-15,5-1 4 0,4 2-15 16,3-1-22-16,3-2-26 0,5 0-16 16,2-3-14-16,6 0-10 0,4-4-5 15,2 1-6-15,3-2-2 0,3-1-3 16,1-3-3-16,0-1-4 0,-5 3-4 16,-1-2-4-16,-4 1-3 0,-2 3-8 15,-6 3-5-15,-6-1-7 0,-3 5-6 0,-5 2-8 16,-5-1-6-16,-2 5-4 0,-4-2-2 15,-2 2 1-15,-1-1 6 0,-1 0 9 16,1 2 13-16,1-1 12 0,-2 4 14 16,3-4 13-16,2 1 9 0,-1 3 6 15,2-3 2-15,0 0 5 0,2-1 0 16,3 1 4-16,1 0 0 0,3-1 5 16,2-1 1-16,2-1-3 0,2 1-1 0,0-3-4 15,1-1-10-15,1 0-4 0,-2-1-3 16,-1-2-5-16,0-1-1 0,1-1 4 15,-2 1 2-15,-1-2 2 0,1-1 0 16,-2 0-4-16,-1-2-8 0,-1 3-8 16,17-7-33 15,-26 9-2-31,53-2-229 0,-54 6 216 16,1 3 4-16,2 0-2 0,-4 2-3 15,1 0-1-15,0 1 5 0,0 1 5 16,1-1 9-16,-2 4 13 0,4-1 12 0,0-1 8 15,2 4 6-15,1-2 8 0,1 1 6 16,4 0 4-16,-1-3 10 0,3 1 5 16,3-1 5-16,1-3 5 0,-3-1 0 15,2-1 4-15,0-3 1 0,-1 0 8 16,-1-4 7-16,-1 0 8 0,-1-4 7 16,0 1 9-16,-3-3 3 0,1 1-5 15,-3 0-10-15,0 1-19 0,-1 0-26 0,0 0-28 16,-2 2-20-16,-1 2-21 15,-1 0-17-15,-3 1-14 0,-2 2-9 0,-1 1-3 16,-1 0 1-16,1 1 5 0,-1 2 11 16,-2-1 13-16,2 2 11 0,1-1-14 15,-2 2-48-15,0-2-83 0,-2 1-125 16,0-3-146-16,0 4-212 0,-5-2-194 16,0-3-68-16,0 0 91 0,-5 4 166 15,-4-4 242-15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129.89661" units="1/cm"/>
          <inkml:channelProperty channel="Y" name="resolution" value="1927.4705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6:12:42.8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6731 8196 7 0,'-3'-3'64'15,"2"3"46"-15,0-2 48 0,-3 1 53 0,3-1 36 16,-1 2 27-16,1 0 4 0,0 0-5 16,0 0 1-16,-1 0-5 0,1 0-15 15,1-2-3-15,0 2-16 0,1 0-36 16,1-1-50-16,-2 1-55 0,1 0-61 0,-1 1-46 16,0-1-23-16,1 2-13 0,-1-2 4 15,2 0 11-15,-1 2 16 0,4-1 36 16,-1 1 41-16,4-2 56 0,4 3 49 15,6-2 32-15,7-1 11 0,8-1-17 16,3-2-36-16,5-2-36 0,7 3-37 16,0-3-28-16,2 0-23 0,-3 1-13 15,-2 1-7-15,-2 0 0 0,-4-2 7 16,-2 2 8-16,-2 1 8 0,0-3 5 16,0 4-2-16,-4-4-8 0,1 3-7 15,-2-3-6-15,-2 1-3 0,-1-1-1 0,-3 2-3 16,-3 1-27-16,-2 0-96 0,-5-1-120 15,-1 2-176-15,-1-1-250 0,-2 2-224 16,-3 0 18-16,-2-1 117 0,-5 1 192 16,-1-4 254-16</inkml:trace>
  <inkml:trace contextRef="#ctx0" brushRef="#br0" timeOffset="4002.75">15173 8185 7 0,'-2'-3'214'0,"1"3"126"0,0 0 115 0,1 0 73 0,0 0-111 0,0 0-17 0,0 0-24 0,1-1-24 0,0-1-37 0,0 2-47 0,0-1-41 0,2 1-42 0,-3 0-51 0,2 0-49 0,-1 0-36 0,0-2-42 0,0 2-27 0,3 0-7 0,1-1 18 0,5 1 29 0,3-1 30 0,5 1 25 0,4-2 12 0,5 0-9 0,4 0-13 0,2 0-15 0,2-1-7 0,2 1-9 0,0 2-5 0,-1-1-8 0,0-1-12 0,-2 1-11 0,0 1-5 0,-2 0-1 0,-4 0-4 0,-3 0 0 0,0 0 5 0,-3-1-2 0,-4 2 9 0,0-1 5 0,-3 1 2 0,-1 1-3 0,-2-2-10 0,-4 1-72 0,0-1-74 0,-2 2-83 0,-3 1-94 0,-1-2-92 0,-1 0-71 0,1 0-78 0,-2-1-106 15,-6 3 27-15,-2-1 98 0,-5-1 147 0,-4 2 167 0</inkml:trace>
  <inkml:trace contextRef="#ctx0" brushRef="#br0" timeOffset="4029.77">15222 8232 15 0,'-1'-3'310'0,"-1"-1"165"0,4 1 136 0,-2-1 127 0,0 2-221 0,2-1-94 0,-1 0-33 0,0 0-25 0,0 2-32 0,1-1-34 0,1 1-49 0,-3-1-59 0,0 1-61 0,1 1-44 0,0-1-43 0,0 1-23 0,1 0-10 0,2 0 8 0,4 0 14 0,2-2 24 0,5 1 28 0,4-2 30 0,5 0 16 0,5 1 17 0,6 0 11 0,5-3 4 0,1 0-11 0,2 1-14 0,1-1-20 0,-4-1-23 0,0 2-18 0,-3-2-18 0,-4 4-11 0,-5-2-14 0,-3 2-7 0,-2 0-8 0,-4 1-3 0,-3-1-10 0,-3 2-5 0,-2-2-5 0,-3 2-4 0,-1 0-1 0,-3 0 3 0,-2 0 4 0,-1 0 6 0,-1 0 6 0,0 0 9 0,0 2 6 16,0-2-2-16,-1 0-8 0,1 0-62 0,-1 0-118 0,0 0-138 0,0 0-198 0,-1 0-248 0,2 0-186 0,0 0-196 0,-2 5 40 0,-1-1 187 0,-4-4 264 0,-4 0 261 0</inkml:trace>
  <inkml:trace contextRef="#ctx0" brushRef="#br0" timeOffset="6834">15231 9069 76 0,'2'0'211'0,"-1"-1"74"0,-1 1 32 15,1 0-70-15,0 0-52 0,2 1-28 16,-3-1-14-16,2 0 0 0,1 0 9 16,-1 0 1-16,1 0 9 0,-1 0 1 15,2 0-1-15,0 0-3 0,3 0-6 0,-3 2-9 16,4-2-9-16,2 1 4 15,4-1 13-15,2 0 17 0,8 0 9 0,6 0 11 16,8 0-6-16,7-3-20 0,9 2-33 16,2-1-25-16,8-1-31 0,6 2-28 15,3-1-25-15,6 2-9 0,1 0 0 16,4 2 15-16,1-1 14 0,0 0 15 16,-3-1 9-16,-4 0 10 0,-5-1-8 15,-5 1-11-15,-7-1-2 0,-6 0-6 16,-6 0 1-16,-5 1 7 0,-3-2 15 15,-3 1 7-15,-5 0-6 0,-4 1-7 0,-6-1-4 16,-3 0-7-16,-3 0 3 16,-5 1-3-16,-3-2-6 0,-2 2-11 0,-3 0-8 15,-2 0-5-15,-2 0 6 0,0 2 6 16,-2-2 10-16,2 0 1 0,-1 0-38 16,0 0-82-16,-1 0-118 0,-2 0-191 15,-1-2-316-15,-4 1-463 0,-6 2-105 16,-3 1 85-16,-5 0 213 0,-4-1 333 15,-2-2 414-15</inkml:trace>
  <inkml:trace contextRef="#ctx0" brushRef="#br0" timeOffset="9950.71">15425 8141 145 0,'-2'2'274'0,"0"-2"55"15,0 0 40-15,0 0-163 0,1 0-90 16,1 0-41-16,0 0-33 0,0 0-38 16,0 0-63-16,0 0-100 0,0 0-76 15,0 0-79-15,3 4 0 0,1-1 47 0,3-2 93 16</inkml:trace>
  <inkml:trace contextRef="#ctx0" brushRef="#br0" timeOffset="10550.66">16936 8096 87 0,'-1'0'238'16,"0"-1"99"-16,1 1 110 0,0-1-67 16,0 1-23-16,0 0-28 0,0-1-35 15,0 1-66-15,0 0-71 0,0 0-64 16,0 0-55-16,0 0-50 0,0 0-33 16,0 0-29-16,0 0-15 0,0 0-15 15,0 0-6-15,0 0-4 0,0 0 3 16,0 0 11-16,0 0 15 0,0 1 19 0,0-1 22 15,0 1 21-15,0-1 25 16,1 0 23-16,-1 0 22 0,0 0 22 0,0 0 21 16,0 0 12-16,0-1 14 15,0 1 6-15,0 0-2 0,0 0-2 0,0 0-8 16,0 0-18-16,0 0-19 0,0 0-14 16,0-1-14-16,1 1-12 0,-1 0-5 15,0 0-2-15,0 0-5 0,0 0-7 16,0 0-10-16,2 0-15 0,-2-1-10 15,0 1-6-15,0 1-9 0,0-1-5 16,0 0-3-16,0 0-3 0,0 0-7 0,0 0-12 16,0 0-39-16,0 0-53 15,0 0-53-15,0 0-36 0,0 1-25 0,1-1 2 16,1 1-5-16,0-1-32 0,-2 0-34 16,0 0 23-16,6 0 54 0,-2-1 83 15</inkml:trace>
  <inkml:trace contextRef="#ctx0" brushRef="#br0" timeOffset="11369.37">10321 8033 15 0,'-5'1'276'0,"4"-1"115"16,0 0 88-16,1 0 86 0,0 0-233 0,-1 0-66 15,1 0-9-15,-2 0-35 0,2-1-56 16,0 1-84-16,-1 0-103 0,1 0-178 15,0 0-165-15,0 1-133 0,0-1-93 16,0 6 19-16,1 0 138 0,-1-6 155 16</inkml:trace>
  <inkml:trace contextRef="#ctx0" brushRef="#br0" timeOffset="15850.56">15345 9103 91 0,'4'-2'180'16,"1"2"71"-16,-1-1-7 0,-2 1 0 15,1 0 7-15,0 0 1 0,-1 0 1 16,0 0-4-16,0 0-4 0,0 0-6 15,1 0-4-15,1 0-3 0,2 0 7 16,1 0 7-16,2 0-4 0,4-1-12 16,1 1-22-16,6-3-32 0,3 1-36 0,6 1-34 15,4 1-15-15,6-2-19 0,2 1-13 16,7-1-4-16,1 2 3 0,4-1-7 16,2-1 2-16,3-1 6 0,-2 1 4 15,2 0-4-15,-1-1-2 0,-1 2-2 16,-2 1-8-16,-5 0-5 0,-2 0-1 15,-4 0 6-15,-5 0-2 0,-2 0 0 16,-6 0-1-16,-4-2-4 0,-3 2-4 16,-3 0-10-16,-5 0-4 0,-3 2-9 0,-5-2 2 15,-1 0 9-15,-3 0 15 16,-1 0 18-16,-2 0 11 0,0 0 4 0,-2 0 5 16,2 0-7-16,0 0-10 0,-1 0-21 15,1 0-71-15,-1 0-101 0,1 0-154 16,0 0-236-16,1 0-300 0,-1 0-281 15,8 4-18-15,5 0 139 0,4-4 256 16,7-3 309-16</inkml:trace>
  <inkml:trace contextRef="#ctx0" brushRef="#br0" timeOffset="17638.36">21062 8421 122 0,'0'-4'241'0,"0"-3"80"0,0 1 81 0,0 2-123 16,0-1-6-16,3 1 21 0,-3 0-9 16,0-1-20-16,0-1-35 0,0 4-40 15,0-3-38-15,-2 4-21 0,1-4 1 16,1 1 5-16,-1 1 1 0,0 0-4 15,-2-1-16-15,-1-2-29 0,-1 2-39 16,-1-3-41-16,-2 1-30 0,-1-1-17 16,-5 0-13-16,-2-1 0 0,-3 0 10 15,-3 0 6-15,-1 0 7 0,-4-1 10 16,-1 1 12-16,-1-1 6 0,1 2 8 16,-2-2 2-16,0 2 1 0,0-2 5 0,-1 2 24 15,2-1 23-15,-1 0 10 0,1 0 10 16,-1 2-5-16,-2-3-27 0,0 3-23 15,-5-1-13-15,-1 1-6 0,-6 0-6 16,-1 4-2-16,-1-3-3 0,-3 2 0 16,-4 0-1-16,-2 1-1 0,-3 1 3 15,2 0-3-15,-2-1 0 0,-1 2-2 16,-1-1 1-16,-1 1-3 0,-1 0-15 16,0 0 1-16,-1 1-1 0,2-1 6 15,0 3 4-15,0-2 10 0,2 1 2 0,-1 3-11 16,-1-3-8-16,2 3-12 0,-2-4 0 15,0 4-5-15,1-3-4 0,2 3-3 16,2-1 4-16,3 1 6 0,0-3 6 16,1 2 4-16,1 0 8 0,0 0 4 15,3 0 4-15,4-1 0 0,3 3 3 16,0-4 1-16,2 1-3 0,0 2-3 16,0-1 2-16,1 2-2 0,0 0-1 15,1 1 3-15,0 0 0 0,0 3-1 0,-1-2-7 16,0 3-6-16,-1 1-7 15,-1-1-2-15,2-1-1 0,1 5 2 0,2-2 4 16,2 0-1-16,2-1 2 0,1 2-1 16,-1 0 3-16,2-1 2 0,-1 2 5 15,-1-1 4-15,2 0 4 0,0-1 0 16,0 1 2-16,2-3 2 0,1 2-2 16,2-2 0-16,1 1-1 0,2 0-6 15,3-4 0-15,1 3-2 0,4-1-4 16,-1-1 0-16,4 1 2 0,-2 0-1 0,2 1 5 15,1-1-2-15,-1 0-12 0,2 1-15 16,1-1-18-16,1 1 1 0,0 0 18 16,0 1 32-16,2 1 26 0,-1 0 27 15,1 2-2-15,1-2-19 0,1 1-16 16,1-1 4-16,1-2 12 0,1 1 20 16,1 0 25-16,1-1 9 0,2 1-7 15,2 1-5-15,3-2-2 0,1-1 4 16,2 2 6-16,2 0 0 0,5-1-21 0,-4 1-16 15,5-1-12-15,0 1-6 16,3 1-12-16,2-5 5 0,2 5 6 0,1-1-6 16,2 1-6-16,2-2 15 0,2 1 8 15,1-1 7-15,2-2 0 0,0 0 9 16,1 0-11-16,1-1-15 0,3 3-1 16,-1-1 6-16,1-1-7 0,3 1 3 15,2-4 7-15,-2 2-10 0,4-2-6 16,-2-4-12-16,1 3 4 0,3-1-4 15,-3-1-7-15,2 1-3 0,-1-1 1 0,2 1-2 16,0-2 21-16,2 3 12 16,1 0 9-16,1 0 4 0,1-2-3 0,1-1-15 15,3 1-26-15,1-2-16 0,1 2 7 16,1 0-1-16,1-1 3 0,1 1 19 16,2-2 7-16,-1 0-23 0,-2 4-23 15,0-5-18-15,-2 4-5 0,2-1 0 16,-2-2 9-16,-1 2 18 0,-1 0 10 15,-1 2 4-15,0-4 13 0,0 2 0 16,3-1 9-16,0-2-4 0,4 0-5 0,0 0-14 16,2-2 3-16,-2 1-4 0,1-1 20 15,-3 2 7-15,-2-1 19 0,-2-2 19 16,-2 1 19-16,-2-1 4 0,-3 0 15 16,-2 1-6-16,-1-4-5 0,2 3-6 15,-2-2-15-15,0 0-7 0,0-1-7 16,-3 0-8-16,-2-2-3 0,-2 1 1 15,-4-1 4-15,-2 1 12 0,-2-3 20 0,-3 1 41 16,-3 0 31-16,-2-4 18 0,-2-1 18 16,-4-1 17-16,-2-2-25 0,-1 0-19 15,-3-1-14-15,1-3-25 0,-4 2-28 16,0 0-19-16,-2 3-14 0,-2-1-7 16,-1 1-5-16,-2 2 3 0,-1 1 7 15,-3 0 12-15,-2 0-1 0,-1 1-9 16,-2-2-25-16,-2 1-19 0,-1-2-20 15,-1 2-26-15,0 0-56 0,0 0-81 16,-2 1-133-16,-1 0-186 0,0 2-319 0,-6 3-242 16,-2-1-5-16,-4 0 139 0,-4-3 226 15,-3-3 330-15</inkml:trace>
  <inkml:trace contextRef="#ctx0" brushRef="#br0" timeOffset="18334.86">18396 8991 49 0,'-7'2'389'0,"-1"1"159"15,4-2 114-15,0-1 92 0,1 0-303 0,1 0-97 16,2 0 2-16,-1 0 26 0,1 2 8 16,1-2-33-16,1 0-82 0,0 1-98 15,1-1-84-15,-1 0-44 0,3 0 5 16,4 0 48-16,7 0 52 0,5 0 34 16,8-1 7-16,4 1-28 0,5-2-54 15,4 1-46-15,1-2-21 0,4 2-8 16,0 0-4-16,1-2 2 0,-3 2-10 15,-3-1-10-15,-4 0-11 0,-4 1 2 0,-3 0-7 16,-3 1-3-16,-6-1-4 0,-5 1-9 16,-4 0-6-16,-5 0-4 0,-3 0-4 15,-3 1-5-15,-2-1-30 0,-1 1-65 16,-3-1-71-16,-3 3-115 0,-6-2-150 16,-4 0-124-16,-7 4-117 0,-3-3-100 15,-2 3-61-15,-2-3 67 0,-1 2 145 0,-2-2 196 16,1 1 189-16</inkml:trace>
  <inkml:trace contextRef="#ctx0" brushRef="#br0" timeOffset="18567.52">18552 9044 4 0,'-29'6'266'16,"2"-3"160"-16,4-2 113 0,4 0 90 15,3-1-212-15,2 1-69 0,5 0 4 0,3 0 45 16,3-1 53-16,2 0 39 16,2 0-3-16,0 0-58 0,1-1-72 0,0 1-69 15,2 0-70-15,1-1-49 0,3 1-40 16,8 0-34-16,4 0-2 0,4 1-2 15,6 0 0-15,6 1-14 0,4 1-13 16,0 0-24-16,-1-1-20 0,-1-1-11 16,-1 1-1-16,-1 1-4 0,-2-3-31 15,-3 2-98-15,-2 1-145 0,-5-1-214 16,-4 2-329-16,-2-1-403 0,-5 0-45 0,-2-1 122 16,-7-4 243-16,-4-4 345 0</inkml:trace>
  <inkml:trace contextRef="#ctx0" brushRef="#br0" timeOffset="27504.08">17188 12856 40 0,'-1'0'43'0,"0"-1"5"0,-2 0-20 0,1 0-36 16,-3 0-30-16,0-1 8 0,-1-1-21 15</inkml:trace>
  <inkml:trace contextRef="#ctx0" brushRef="#br0" timeOffset="30818.23">13459 13798 37 0,'2'0'371'0,"-1"1"162"0,0 2 76 16,2-2 48-16,1-1-318 0,1 0-148 15,1 1-53-15,1-1 20 0,3-1 40 16,5 0 4-16,-1 0-5 0,6-1-10 16,4 1-19-16,5 0-19 0,6 0-20 15,3-2-13-15,6 0-18 0,4-1-13 16,3 1-14-16,1-2-9 0,3 2-20 16,0 0-16-16,-1 3-2 0,-5-3 4 15,-3 2-3-15,-4 1 2 0,-5-2 11 16,-4 2-2-16,-4 0-9 0,-5 0-6 0,-2 0-6 15,-5 2-8-15,-2-1-5 0,-5 1-4 16,-3-1 2-16,-2-1 5 0,-2 0 13 16,-3 0 12-16,0 0-6 0,0 0-41 15,-2 0-62-15,1 0-90 0,-3 0-91 16,0 0-88-16,-2-3-127 0,1 2-171 16,0 1-156-16,-1 0 13 0,-1 0 97 15,0-2 183-15,0 2 238 0</inkml:trace>
  <inkml:trace contextRef="#ctx0" brushRef="#br0" timeOffset="33036.25">15885 13819 243 0,'-2'0'441'0,"0"0"119"0,1 0 65 16,1-1-207-16,1-1-191 0,1 2-81 15,0-1-35-15,2 1 10 0,2 0 26 16,1 0 0-16,5-1-12 0,2 1-9 16,6 0 5-16,4 0 0 0,6 0-7 15,4 0-5-15,7 0-16 0,5 0-27 0,5 0-18 16,3 1-7-16,6 0-6 0,3 2-5 16,5-2-5-16,6 0 4 0,5-1 1 15,6 1 0-15,6 0 10 0,7 0 8 16,3-1-10-16,5 0-6 0,2 0-5 15,5 0-21-15,4-1-5 0,3 0 0 16,2 1-1-16,-1-1-2 0,-1 1 6 16,1-1-4-16,0 0 1 0,-3-2 7 15,-5 1 2-15,-7 0 8 0,-6-2 9 16,-7-1 20-16,-6 1 11 0,-5 1 17 0,-6-3 21 16,-4 1 10-16,-9 0-5 0,-6 0-8 15,-11 1-22-15,-7-1-20 0,-9 4-12 16,-8 0-7-16,-6 1 10 0,-7-2 27 15,-5 2 23-15,-2 0 16 0,-1 2 7 16,-1-2-10-16,-2 0-17 0,1 0-21 16,-1 0-27-16,-1-2-22 0,-1 1-18 15,-1-1-12-15,0 1-10 0,2 1 2 16,1 0 3-16,0-2 7 0,2 2 0 0,-1 0 2 16,1 0 5-16,0 0-3 15,0-1-3-15,0 1-2 0,0 0-7 0,0 0-3 16,0 0-3-16,0 0-28 0,0 0-54 15,0 0-72-15,0 0-78 0,0-2-114 16,0 2-128-16,0-1-167 0,0 1-223 16,0 0-112-16,0 0 34 0,0 0 153 15,0 0 240-15,0 0 278 0</inkml:trace>
  <inkml:trace contextRef="#ctx0" brushRef="#br0" timeOffset="33586.15">20967 13745 76 0,'-4'0'459'0,"1"1"237"15,0 2 183-15,3-2 139 0,3-1-314 16,-2 2-147-16,1-2-95 0,-1 0-71 0,4 0-53 15,3-2-55-15,8 1-66 0,8 0-53 16,15-1-35-16,6 0-29 0,9 1-31 16,3-1-22-16,1 2-17 0,3-1-16 15,-6 1-12-15,-1 1-4 0,-8 1 0 16,-3-1-6-16,-7 0 3 0,-1 1 11 16,-2-2 2-16,-3 1-28 0,-4 0-100 15,-5 0-141-15,-8-1-228 0,-4 0-391 16,-9 0-320-16,0 0-13 0,-9 0 141 15,-5-2 254-15,-5-5 376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129.89661" units="1/cm"/>
          <inkml:channelProperty channel="Y" name="resolution" value="1927.4705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6:13:23.7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11815 8299 48 0,'0'0'139'15,"-1"0"40"-15,1 0 5 0,-2 0-11 0,0 1-19 16,2-1-33-16,-1 0-33 0,1 0-11 16,0 0 3-16,0 0 4 0,0 1 4 15,0-1-9-15,0 0-25 0,0 0-37 16,0 0-48-16,0 0-60 0,0 0-89 0,0 0-72 15,0 0-55-15,0 0 6 0,0 0 57 16,0 6 97-16</inkml:trace>
  <inkml:trace contextRef="#ctx0" brushRef="#br0" timeOffset="1965.89">9404 8172 10 0,'10'0'121'15,"1"0"54"-15,5 0 21 0,2 0-8 16,5 0-37-16,3 0-41 0,4 0-39 0,5-2-7 15,4 1 12-15,6 0-10 0,2 0-4 16,5 1-4-16,3-1-21 0,0-1-27 16,1-1-1-16,-1 3-2 0,-3 0-1 0,-2-1-8 15,-4 1-9-15,-2 0-1 0,-5-2 5 16,0 2 19-16,-6 0 8 0,0 0 3 16,-5 2 9-16,-1-1-3 0,-4-1-10 15,-1 2 13-15,-2-1 16 0,-4 1 3 16,-2-1 7-16,-3-1 2 0,-4 0 6 0,-1 0 16 15,-2 0 21-15,-2 0 26 0,-1 0 23 16,-1 0 8-16,-1 0-2 0,-1 0-10 16,1 0-24-16,0 0-24 0,0 0-26 15,0 0-29-15,-1 0-40 0,1 0-49 16,-2-1-79-16,2 1-116 0,-1 0-117 16,0 0-149-16,2 0-67 0,-6 0 44 0,-1 0 120 15,1 0 138-15</inkml:trace>
  <inkml:trace contextRef="#ctx0" brushRef="#br0" timeOffset="5066.1">9508 9049 103 0,'0'-3'236'0,"0"2"99"0,0 0 55 0,0 1-12 16,-1 0-24-16,1 0-29 0,0-1-38 15,0 1-49-15,0 0-36 0,0 0-17 16,0 0-6-16,1 0 2 0,-1 0-8 15,1 0-8-15,2 0-19 0,-2-1-38 16,0 1-41-16,2-1-34 0,2 1-31 16,1-2-17-16,4 2-4 0,3-1 14 15,4 0 10-15,3-1 16 0,5-1 2 16,3 2-78-16,1-2-133 0,3 1-228 0,0 4-288 16,4 1-125-16,-1-3 57 0,-2-3 148 15,1-1 234-15</inkml:trace>
  <inkml:trace contextRef="#ctx0" brushRef="#br0" timeOffset="13167.57">10196 13691 60 0,'0'0'127'0,"-2"0"32"0,1-1 21 16,1 1 6-16,0-1 5 0,-1 1-2 16,1-2-2-16,0 1 4 0,0-1 10 15,0 1 3-15,0 1-4 0,0-2-18 16,0 1-28-16,0-1-43 0,0 2-43 0,0 0-59 16,0 0-51-16,0 0-54 0,0 0-36 15,0 0-25-15,1 0-5 0,-1 0 7 16,1 0 18-16,1 0 18 0,-1 0 39 15,0 0 30-15,5 0 29 0,1 0 29 16,3 0 34-16,2 0 8 0,6-1-9 0,-1 1-3 16,3 0 0-16,3-3-16 0,3 1-1 15,5 1-3-15,0-2-5 0,3-1-13 16,4 1 4-16,2 0-5 0,-1 0-1 16,-1-1-12-16,-2 2-3 0,-4 0-10 0,-2 2-7 15,-4 1 7-15,-1-1 26 0,-2 1 7 16,-1 1 3-16,-1-1-1 0,-2 1-2 15,0-1-6-15,-1 2-4 0,-1 0-33 0,0 0-28 16,-2 1-38-16,1-1-40 0,-5 0-71 16,0 0-74-16,-2 0 3 0,-2 0 31 15,-3-3 60-15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129.89661" units="1/cm"/>
          <inkml:channelProperty channel="Y" name="resolution" value="1927.4705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6:14:13.8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12070 7993 21 0,'-1'-8'101'0,"-1"-2"18"0,1 3 6 15,-2-2-93-15,1 3-2 0,0 0 19 0,1 2 21 16,1-1 19-16,-2 2 2 0,2 0 1 16,0 1-3-16,0 1 6 0,0 0 11 15,2 1-6-15,-2 0-17 0,0 0-27 0,1 0-40 16,-1 0-36-16,1 0-24 0,0 0-13 16,0-1 3-16,0 1 11 0,2 0-32 15,-1 0-58-15,-2 0-69 0,6 0-42 16,-2-2 3-16,1 1 58 0</inkml:trace>
  <inkml:trace contextRef="#ctx0" brushRef="#br0" timeOffset="398.28">12112 7813 46 0,'1'-14'227'16,"-1"-4"170"-16,0 3 172 0,-1 0 47 16,0 0 62-16,1 3 23 0,-1-2-42 0,1 4-48 15,-2 2-52-15,0-1-58 0,0 5-46 16,0 1-48-16,0 1-46 0,1 2-45 15,0-2-51-15,1 2-44 0,0 2-46 16,0-2-56-16,0 1-67 0,0 0-77 16,0 1-78-16,0-1-36 0,0 6 0 15,-1 3 17-15,-1 7 46 0,0 5 47 16,-2 3 18-16,0 3-5 0,2 2 3 16,-3-1-2-16,2 1-1 0,2 0 9 15,-3-1 9-15,2 0 0 0,2-3-2 16,0-1 1-16,0-3-1 0,1-3 3 15,1 0-1-15,-1-3 2 0,2-3-2 0,-1-2 0 16,0-1-1-16,0-2 1 16,1-1-2-16,-1-3 1 0,2 0 0 0,-1-2 4 15,0 0 5-15,0-1 8 0,2 1 14 16,1-1 15-16,4-1 19 0,-1 0 9 16,5-3-33-16,3 0-70 0,2-1-96 15,3 0-114-15,-1-4-132 0,3-1-114 16,-3-1-112-16,2 1-95 0,0-1-145 15,0 1-144-15,-1-1-24 0,2 1 134 16,-1-1 179-16,-2 1 251 0</inkml:trace>
  <inkml:trace contextRef="#ctx0" brushRef="#br0" timeOffset="931.66">12632 7936 82 0,'11'-11'483'0,"-2"2"236"0,1-3 200 15,-4 3 195-15,-2 2-314 0,-2-2-111 16,-2 4-57-16,0-1-43 0,-3 1-50 15,1 0-63-15,-1 1-82 0,-1 2-66 16,-1 0-85-16,-1 1-90 0,-2 1-122 0,-2 1-40 16,-3 2-99-16,-4 4-35 15,-3 1 1-15,-3 3 22 0,-3 5 32 16,-1 3 30-16,3 2 24 0,3-1 14 0,-1 1 2 16,4 2 5-16,4-4-2 0,3 1-7 15,3-1-11-15,2-2-43 0,3-2-40 16,1 1-37-16,2-2-27 0,3-1-21 15,0-1 15-15,2-2 10 0,3-3 18 16,0 1 14-16,3-3 26 0,2-3 21 16,2 0 25-16,4-5 26 0,0 0 28 15,3-6 23-15,2-3 25 0,0-1 19 0,-2-4 26 16,1-5 35-16,-2 1 29 0,-2-4 32 16,-2 1 28-16,-3-1 16 0,-3 2 15 15,-3 2 14-15,-3 5 11 0,-1 3 5 16,-2 4 2-16,-1 4-25 0,-2 1-154 15,0 4-83-15,0 0 0 0,0 1 0 16,-1 2 0-16,0 0-253 0,0 2-10 16,0 1 36-16,-2 6 64 0,1 2 75 15,1 3 60-15,1 0 21 0,1 0 5 16,1 1 7-16,0-1-3 0,3-3-1 16,1 1-1-16,2-1-5 0,-1-1-22 15,3-1-52-15,0-2-69 0,2-5-91 0,0 3-89 16,1-4-81-16,3-2-97 15,-1-1-101-15,3-2-219 0,-2-3-198 0,2 0 17 16,-5-2 139-16,-3-1 206 0,-2-1 302 16</inkml:trace>
  <inkml:trace contextRef="#ctx0" brushRef="#br0" timeOffset="2398.19">12913 7854 44 0,'1'-2'386'0,"0"0"175"0,1 2 146 0,-2 0 159 15,3 0-242-15,-3-1-93 0,1 1-25 16,-1-2-36-16,0 2-77 0,1 0-108 16,0 0-98-16,1 0-82 0,0 0-64 15,0-2-42-15,2 1-19 0,1-1-14 16,3-2 1-16,2 1 7 0,1 0 12 15,1 0 8-15,1 0 6 0,0-1 9 16,1 2 4-16,-1 0 1 0,1 0-1 0,-4 1-4 16,0 1-10-16,-2 0-17 15,0 1-13-15,-5 1-13 0,0 0-11 0,0 0 0 16,-2 4 5-16,-1-2 16 16,0 0 15-16,-1 5 22 0,-3 0 28 0,-1 2 19 15,-3 2 9-15,-2 2 5 0,1-1-11 16,-2 3-18-16,1-2-18 0,2 1-14 15,1 0-12-15,1 1-7 0,2-1-5 16,0-1-4-16,3 1 1 0,3-1-5 16,2 1 2-16,2-2 2 0,1 0 6 0,2-1 8 15,1 1 2-15,3-1 9 0,-1 0 0 16,0-2 7-16,0 3-1 0,-1-1-3 16,-1-2 0-16,-2 0-6 0,-1 0-1 15,-3-3-8-15,1 2 4 0,-4 1 8 16,-1-1 8-16,-4 1 7 0,0 0 13 15,-3 0 8-15,-2-1-2 0,-3 2-6 16,-1-2-5-16,0-2-10 0,-1 0 8 16,2-3 34-16,0 1 36 0,3-5 38 15,2 0 38-15,-1-1 24 0,2-1 13 16,1-2-2-16,1-1-16 0,2-3-32 0,2-3-55 16,1-3-70-16,3-3-66 15,2-2-59-15,4-5-51 0,1 1-15 0,3-1-19 16,3 0-21-16,1 1-20 0,0-1-7 15,3-1-19-15,-1 2-4 0,-2 0-1 16,2-2 9-16,-1 2 7 0,1-2 29 16,-1 1 40-16,-2 1 56 0,1 3 58 15,-3-3 73-15,0 3 104 0,-5 1 88 16,-2 4 84-16,-2 3 83 0,-4 3 54 0,0 3-13 16,-2 2-32-16,0 0-67 0,-2 3-91 15,1 1-106-15,0 1-101 0,-1 0-100 16,1-1-73-16,0 2-47 0,0-1 0 15,0 2 26-15,-2 4 44 0,2 0 53 16,-1 5 47-16,1 0 21 0,0 1 8 16,2-1 5-16,0 0 0 0,1-2 4 15,0-1 2-15,1 0 2 0,2-2 6 16,-1 0 1-16,1-2-7 0,1-1-28 16,0-1-20-16,0-1-15 0,2-3-3 0,0-1 8 15,2-4 29-15,4-1 29 0,-2-5 26 16,3-1 19-16,-4-3 17 0,0-2 14 15,2-2 28-15,-4 0 33 0,-2 2 37 16,0 0 44-16,-1 0 64 0,-1 4 40 16,-1 2 24-16,-1 4-24 0,-2 1-336 15,0 5 0-15,-1-1 0 0,-1 2 0 16,1 2 0-16,-1-1 0 0,1 2 0 16,2 0-121-16,1 4-97 0,3 5 69 15,3 5 70-15,0 2 54 0,2 6 22 16,1 1 8-16,-1 1 2 0,-1 4 0 15,0 0-2-15,-3 2-1 0,-1 0-2 0,-1-3-2 16,-3 0 0-16,-2-3-1 0,-3 0 0 16,-1-2 1-16,-3-4 9 15,-2 0 10-15,-3-2 1 0,-1-3 3 16,-5-5-12-16,0 2-17 0,-4-3-11 0,-1-5-2 16,-1-3-14-16,-2-2-17 0,1-2-34 15,1-3-73-15,1-5-99 0,3 0-112 16,4-3-125-16,0 0-143 0,5-2-178 15,4-1-313-15,5-3-18 0,7 0 129 16,5-2 214-16,8-1 280 0</inkml:trace>
  <inkml:trace contextRef="#ctx0" brushRef="#br0" timeOffset="2965.1">14019 7761 223 0,'6'2'783'0,"-2"-1"221"0,-2 7 96 16,-1-1 54-16,0-4-724 0,1 1-332 15,-2 0-41-15,1 2 35 0,1 1 37 16,0 3 24-16,2 2-9 0,-2 4-50 16,0-1-22-16,0 1-10 0,0 0-3 0,-1 2-9 15,0-2-3-15,-2-2-9 16,1 2-9-16,-1-2-6 0,1-1 3 0,-2-3-1 15,1 1 1-15,1-5 4 0,-1-1 16 16,0-3 32-16,1-1 48 0,-1-1 73 16,1-1 102-16,0-1 107 0,0 2 75 15,0-4 16-15,-1 1-396 0,0-4-103 16,0-2 0-16,-1-5 0 0,2-3 0 16,3-1 0-16,-1-3 0 0,4-4 0 15,0-2 0-15,4-3 0 0,1-3 0 16,-1 2 0-16,2 0 0 0,-2 3 0 15,-1 4 0-15,-1 7 0 0,-1 1 0 0,-2 4 0 16,-1 3 0-16,-1 4 0 16,-1 3 0-16,1 1 0 0,-3 1 0 0,0 0 0 15,3 2 0-15,1 1 0 0,3 3 0 16,2 3 0-16,2 4 0 0,-1 2 0 16,0 2 0-16,1 2-2 0,-2 2-27 15,-1 1 13-15,-1 1 4 0,0-1 8 16,-2 1 5-16,-1-1 2 0,0-1 4 15,-1 0 0-15,-1-1-1 0,0-2-5 16,0-1-33-16,-1-3-69 0,0 0-71 16,0-1-83-16,0-3-99 0,-1-1-93 15,0-2-94-15,-2-1-136 0,-1-2-216 16,-1 2-264-16,-2-2 2 0,-2-2 150 16,-2-2 232-16,-1-4 309 0</inkml:trace>
  <inkml:trace contextRef="#ctx0" brushRef="#br0" timeOffset="3165.76">14044 7924 217 0,'-4'0'794'0,"2"-2"283"15,12-2 157-15,-3-1 119 0,0 1-679 16,-1-1-309-16,0 0-104 0,0 1-33 16,2 0-40-16,2 1-50 0,1-3-85 15,2 3-75-15,0 2-30 0,1-2 5 16,1 2-7-16,1 1-65 0,1-2-98 15,1 1-146-15,-1-1-161 0,-1 2-248 16,0 0-289-16,0-1-13 0,-1-1 129 0,-4-3 198 16,-2-1 288-16</inkml:trace>
  <inkml:trace contextRef="#ctx0" brushRef="#br0" timeOffset="3481.98">14466 7603 199 0,'1'-3'840'0,"0"0"362"16,-3 3 236-16,0-3 181 0,0 3-591 16,1 0-404-16,0 0-192 0,-1 0-119 15,1 1-125-15,1 1-163 0,1 1-126 16,1 1-75-16,-2 3-15 0,0 4 46 16,1 5 70-16,0 5 52 0,1 2 23 0,0 4 11 15,0 0 5-15,1 0 7 16,1 1 4-16,-2-1 7 0,1 2 9 0,1-2 0 15,-3-4-2-15,1 2-3 0,2-4-7 16,-2-1-10-16,0-4-3 0,0 0-27 16,0-5-66-16,1-1-87 0,-2-4-114 15,1-2-139-15,-1-1-145 0,0-2-122 16,3-1-193-16,-3-2-247 0,3-2 17 0,2-4 153 16,-1-3 211-16,0-2 292 0</inkml:trace>
  <inkml:trace contextRef="#ctx0" brushRef="#br0" timeOffset="3755.67">14682 7611 176 0,'3'-17'764'0,"-1"4"327"0,-2 1 250 15,0 3 198-15,0 5-527 0,-1 2-320 16,1 1-128-16,-1 0-97 0,0 1-93 16,0 1-203-16,1 0-171 0,0 0 0 0,1 1-52 15,-2 4-101-15,0 3 26 0,-1 5 56 16,1 5 52-16,-2 4 21 15,3 2 3-15,0 1 3 0,0 3 3 16,0 1-1-16,1-1 1 0,-1 0 3 16,2-3-1-16,-1-1-1 0,1-4 1 0,0-1 3 15,-1-1 4-15,1-2-3 0,2-3-41 16,-3-2-69-16,1-2-61 16,0-1-88-16,1-1-111 0,-2-3-103 0,0-1-123 15,1-2-124-15,-1 1-170 0,-1-3-247 16,7 1 23-16,1-2 166 0,0-4 206 15,2-2 274-15</inkml:trace>
  <inkml:trace contextRef="#ctx0" brushRef="#br0" timeOffset="4281.54">15095 7758 83 0,'5'-8'471'15,"-1"0"208"-15,1 4 188 0,-3 1 176 16,-1-1-324-16,-1-1-94 0,0 3-33 16,-1-3-55-16,0 4-66 0,-2-2-76 0,0 1-81 15,1 2-59-15,-1 0-59 0,-1 0-53 16,-3 0-53-16,-2 0-48 16,-2 2-49-16,-1 1-25 0,-3 0-3 0,0 1 5 15,-2 2-2-15,0 1 5 0,-1 2 8 16,0 1 13-16,0 3 4 0,3 0 2 15,1 3 2-15,3-2-4 0,1 1-5 16,2 2 0-16,3-1 4 0,1 2 6 16,2 0 2-16,2-1 4 0,2 0-7 15,2-1-24-15,1-2-23 0,3 1-28 16,4-2-20-16,1-1-20 0,4-2-7 0,2-3-8 16,2-1 8-16,3-4-8 0,1-2-5 15,2-2 5-15,0-4 2 0,1-1-7 16,0-1 2-16,-1-2 10 0,-3-2 17 15,-2-1 32-15,-3-3 35 0,-5-3 48 16,-3 0 35-16,-3-2 46 0,-4-3 81 16,-3 2 57-16,-3-3 28 0,-2 5 25 15,-3-1-5-15,0 4-52 0,-5 3-48 0,1 2-47 16,0 2-64-16,-3 4-67 16,2 2-72-16,-3 2-116 0,0 4-125 0,0 2-106 15,1 0-135-15,1 2-146 0,1 4-174 16,3 1-164-16,3-1-22 0,4 1 137 15,2-3 202-15,3-2 274 0</inkml:trace>
  <inkml:trace contextRef="#ctx0" brushRef="#br0" timeOffset="4532.22">15565 7863 261 0,'-3'12'1131'0,"0"-5"499"0,2-1 298 16,0-1 182-16,1-4-979 0,0 0-1131 0,-1 1 0 15,1-2 0-15,0 0 0 0,-1 0 0 16,1 0 0-16,0 2 0 0,-1-2 0 16,1 1 0-16,0 0 0 0,1 1-422 15,-2-2-743-15,-2 1-405 0,0 2-30 16,-2 1 204-16,1 1 341 0,4-5 363 15,-4-3 427-15</inkml:trace>
  <inkml:trace contextRef="#ctx0" brushRef="#br0" timeOffset="5050.66">15803 7699 8 0,'2'-2'439'16,"-4"-1"259"-16,-2 1 165 0,0-4 158 16,1 2-181-16,-1 1-277 0,-1 0-64 15,0 1-15-15,-2-2-50 0,0 2-80 16,-2 1-83-16,-3 0-79 0,-2 1-47 16,-3 0-14-16,-2 2 11 0,-2 2 5 0,-1-1-6 15,0 2-15-15,2 1-20 0,0 2-33 16,4 2-34-16,0-1-23 15,5 2-22-15,-1 1-12 0,2 1 0 16,3-1 3-16,1 4 4 0,1-2 9 0,4 2 10 16,1-1 11-16,3 2 2 0,1-1 5 15,3-2-1-15,0 1 2 0,3-2 3 16,4 0 11-16,2-1 8 16,3 1 6-16,3-4 6 0,0 1 0 0,2-4-5 15,1 0-6-15,0-3-50 0,-1 0 0 16,1-3 0-16,-2-1 0 0,1-2-112 15,0-2-153-15,-2-1-162 0,-1-1-184 16,-3-2-247-16,-4 0-454 0,-1 1-79 16,-4-2 128-16,-3 3 244 0,-2 0 337 15,-1-2 446-15</inkml:trace>
  <inkml:trace contextRef="#ctx0" brushRef="#br0" timeOffset="5216.78">16038 7854 368 0,'2'-2'1014'0,"-1"-1"341"0,-1 12 234 0,0-4 136 16,-1-3-789-16,-1-2-409 0,1 0-225 15,-2-2-201-15,-3 0-337 0,-1 1-493 16,-6-1-665-16,-5 4-213 0,-2-1 59 16,-2 1 287-16,-3-2 444 0,-3-3 530 15</inkml:trace>
  <inkml:trace contextRef="#ctx0" brushRef="#br0" timeOffset="8616.26">6782 10190 139 0,'1'-3'348'0,"1"0"136"0,-1 2 101 16,1-1-96-16,-2 2-136 0,0 0-77 15,1 0-58-15,0 0-25 0,-1 0-8 16,0 0-18-16,2 0-23 0,-1 0-31 16,2 0-8-16,1 0 17 0,4 0 33 15,1 0 29-15,8 0 25 0,5 0-1 16,4-2-31-16,9 2-39 0,3 0-35 0,4 0-25 15,3 0-23-15,-2 2-19 0,-3-2-17 16,2 2-6-16,-5-1-12 0,-2-1-8 16,1 2-24-16,0-1-54 0,1 0-95 15,-2 1-116-15,-2 0-140 0,0 0-200 16,-4 0-210-16,-1 1-31 0,-2 1 95 16,-5-3 161-16,-2-1 238 0</inkml:trace>
  <inkml:trace contextRef="#ctx0" brushRef="#br0" timeOffset="9368.79">9722 10244 317 0,'1'1'523'0,"-1"-1"119"15,0-1 57-15,1 1-259 0,3 0-222 16,0 0-102-16,5 0-3 0,5-1 56 15,2 1 63-15,6 0 38 0,4-3 2 16,3 1-44-16,2-1-59 0,3 0-55 16,2 0-54-16,1 2-38 0,1-3-16 15,0 4-10-15,-2-2 0 0,0 2 0 16,0 2 1-16,-2-1-18 0,-4 2-59 16,-2 1-76-16,-3 2-83 0,-3 1-117 0,-1 2-158 15,-3 0-161-15,-4 2-73 0,0 1 45 16,-6-1 131-16,-6-1 192 0</inkml:trace>
  <inkml:trace contextRef="#ctx0" brushRef="#br0" timeOffset="54303.68">21311 9657 18 0,'-1'0'149'0,"0"0"71"16,0 0 37-16,-1 0 2 0,1 0-17 15,1 0 2-15,-1 0 27 0,0 0 18 16,1 0 26-16,0 0 16 0,0 0-2 15,0 0-9-15,0 0-14 0,1 0-31 16,0 0-45-16,2 0-57 0,1 0-64 0,2 0-54 16,4 0-31-16,3 2-11 0,6-2-4 15,4 1 0-15,5 1 5 0,4 1 9 16,4 0 7-16,5-3 2 0,1 3 4 16,5-3-6-16,0 1-9 0,4-1-4 15,-1 2-2-15,-1-2-34 0,-1 0-67 16,-4 0-78-16,-1 0-78 0,-4 1-74 15,-4 0-83-15,1-1-74 0,-3 2-70 16,-2 1-91-16,1-2 3 0,-4-1 100 16,-3 0 149-16,-2 0 160 0</inkml:trace>
  <inkml:trace contextRef="#ctx0" brushRef="#br0" timeOffset="54654.43">22578 9653 66 0,'-7'0'419'0,"1"0"165"15,2-2 134-15,0 1 140 0,1 1-310 16,3 0-90-16,0 0-26 0,0 0-38 15,1 0-79-15,2 0-98 0,0 0-106 16,0 0-75-16,4 0-42 0,2 0 2 16,7 0 17-16,3 0 23 0,6 0 12 15,2 0 10-15,3 1-13 0,-1-1-15 0,4 2-10 16,1-1-12-16,-3 1-8 0,2-1-2 16,-3 1-2-16,-3-1 4 0,-3 1 0 15,-5 1-26-15,-4 0-60 0,-4-3-90 16,-2 3-114-16,-6-3-112 0,-3 0-103 15,-4 3-113-15,-5-1-161 0,-5 0-10 16,-5 2 89-16,-7-2 141 0,-1-4 196 0</inkml:trace>
  <inkml:trace contextRef="#ctx0" brushRef="#br0" timeOffset="54838.06">22455 9707 155 0,'0'5'493'0,"3"-2"126"16,2-3 87-16,6 0 28 0,5-1-314 15,6 0-98-15,5-2 15 0,3-1 23 0,4 1-28 16,3-1-65-16,2-1-76 16,4 3-66-16,0-1-58 0,1 2-40 0,-3 1-107 15,-4 1-177-15,-4 2-303 0,-5 1-362 16,-8 1-118-16,-5 2 75 0,-9 0 206 16,-7-1 309-16</inkml:trace>
  <inkml:trace contextRef="#ctx0" brushRef="#br0" timeOffset="55469.07">21185 10289 114 0,'-5'4'240'0,"3"-3"59"0,0 1 59 15,2-1-105-15,1 1 11 0,2-2 63 16,3 0 75-16,4 0 56 0,5 2 30 0,3 0-42 16,4-1-61-16,5 0-63 0,5 0-40 15,3 0-50-15,5-1-35 0,5 0-28 16,1 0-34-16,5-1-40 0,2 1-19 15,1 0-14-15,3 0-1 0,2 0 0 16,-1 0-10-16,-1 0-14 0,-5 0-21 16,-4 1-32-16,-4-1-67 0,-5 0-82 15,-5 2-116-15,-3-2-145 0,-4 0-178 0,-3 0-202 16,-5 0-146-16,-3 1 50 16,-5 1 147-16,-5 1 221 0,-6-3 260 0</inkml:trace>
  <inkml:trace contextRef="#ctx0" brushRef="#br0" timeOffset="56119.03">20998 10920 48 0,'-13'2'371'15,"0"0"127"-15,1-4 106 0,-3 2 113 16,5-1-289-16,-1 1-73 0,3 0 26 16,2-1 14-16,2 1-31 0,3-1-67 15,0 1-90-15,2 0-88 0,0-1-75 16,0 1-30-16,2 0 5 0,0 0 24 0,2 0 36 15,5 1 41-15,2 0 32 16,3 0 10-16,8 2 5 0,4-3-5 0,3 1-17 16,7-1-13-16,7 0 2 0,5 0-5 15,6-1-1-15,7 1-15 0,6-3-25 16,8 2-24-16,4-2-24 0,7 0-19 16,6 1-3-16,2 1 2 0,2-2-2 15,1 3 3-15,-4 1-2 0,0 1-5 16,-4-1 6-16,-6 1 5 0,-2-1-4 15,-7 1 0-15,-6-1 7 0,-6 0-13 0,-6-1-6 16,-9 1 0-16,-7 0-7 0,-7 0-8 16,-8 1-6-16,-7-2 2 0,-6 0 3 15,-4 1 8-15,-5-1 11 0,-3 1 12 16,-1-1-2-16,0 0-39 0,-1 0-100 16,0 0-150-16,-3 0-226 0,-3-2-287 15,0 0-380-15,-2 1-96 0,-1-2 102 16,-1 0 237-16,-2-1 309 0,-3-3 369 15</inkml:trace>
  <inkml:trace contextRef="#ctx0" brushRef="#br0" timeOffset="60968.77">17278 9703 60 0,'0'1'425'0,"0"-1"173"15,5 1 90-15,-2 0 59 0,0-1-387 16,0 0-203-16,1 0-89 0,1-1-16 15,2 1 0-15,3-1 14 0,4 0 2 16,5-1-5-16,2 2-8 0,2-1-8 16,2 1-13-16,0-1-15 0,1 1-15 0,1 0-59 15,1 1-152-15,-1 0-251 0,1 1-216 16,1 1-57-16,-1-1 64 0,-1 2 172 16,-2-5 242-16</inkml:trace>
  <inkml:trace contextRef="#ctx0" brushRef="#br0" timeOffset="61619.23">18729 9694 190 0,'-2'0'428'16,"-1"1"141"-16,2-2 112 0,0 1-90 15,0 0-186-15,1 0-76 0,1 0-35 16,0 0-19-16,0 0-25 0,0 0-42 0,2 0-52 16,-1 0-65-16,1 0-46 0,2 0-19 15,5 0 22-15,5 0 33 0,8-1 37 16,10 0 24-16,8-2 7 0,9 2-19 16,8 0-32-16,4 1-28 0,2 0-21 15,4 0-25-15,-3 0-15 0,-1-2-10 16,2 2-1-16,-6 0 0 0,1 0 2 15,-3 0 4-15,-2 0-1 0,-3 0 2 16,-6 0-6-16,-3 0-3 0,-6 2 0 16,-4-2-2-16,-5 0 2 0,-4 1 3 15,-4 1-5-15,-6 0-4 0,-5-1-6 0,-3 0-5 16,-3 0-46-16,-2-1-123 0,-2 0-158 16,-2 0-157-16,0 2-211 0,-3 2-226 15,0 1 41-15,-2 1 147 0,-5-1 183 16,-4-3 235-16</inkml:trace>
  <inkml:trace contextRef="#ctx0" brushRef="#br0" timeOffset="62769.07">17223 10297 201 0,'-1'2'379'0,"1"-1"99"0,0-1 92 16,0 1-131-16,1-1-88 0,-1 0-34 15,1 0-13-15,1 0-33 0,-1 0-72 16,1-1-82-16,2 1-64 0,2 0-15 0,3 0 10 15,6 0 34-15,4 0 41 0,6 0 25 16,5 0-3-16,5 0 1 0,5 0-9 16,6 0-14-16,6-1-7 0,2 1-17 15,6-2-11-15,1 2 4 0,5-1-5 16,5-1-3-16,2 1-3 0,3-2-9 16,2 1-14-16,3-2-2 0,0 1-3 15,1 0 8-15,0-1 8 0,-3-1 9 0,-1-1-10 16,-4 2-9-16,-5 1-15 15,-6 0-12-15,-8 1-14 0,-6 0 17 0,-7-1 20 16,-4 2 11-16,-7 0 3 0,-7 1-8 16,-6 0-14-16,-6 0 0 0,-6 0 27 15,-1 0 26-15,-4 1 17 0,-1-1 11 16,-1 1-5-16,-1-1-25 0,-1 0-24 16,3 0-10-16,-2 0-16 0,1 0-14 15,0 0-52-15,1 0-93 0,0 0-124 16,0 0-164-16,-1-1-235 0,0 1-262 15,-2 2-258-15,0 2-40 0,-3-1 128 16,-2 0 253-16,-3-1 307 0</inkml:trace>
  <inkml:trace contextRef="#ctx0" brushRef="#br0" timeOffset="65870.85">16898 9843 21 0,'-1'-3'338'0,"1"0"176"16,-1-2 129-16,0 1 132 0,1 1-215 16,0 0-101-16,1 0-50 0,0 0-38 15,0 0-69-15,0 2-99 0,0-1-92 16,0 0-86-16,1 1-69 0,1 0-48 15,2-1-25-15,1-1-7 0,4 2 10 16,3 0 28-16,4-1 45 0,3 2 52 16,5 0 37-16,5 0 32 0,5 0 29 15,9 2 38-15,5-2 2 0,8-2-2 0,6 2-15 16,3-1-24-16,-1 0-53 16,-2 1-34-16,-4 0-8 0,-5 0-11 0,-4 0 10 15,-6 1 8-15,-4-1 12 0,-3 1 1 16,-4-1 6-16,-4 0-11 0,-5 0-2 15,-2 0 1-15,-3 0-5 0,-6 0-4 16,0 0-1-16,-4 0 0 0,-4 0 1 16,-1 0 10-16,-3 0 11 0,-1 0 14 15,-1 0-4-15,-1 0-42 0,0 0-67 16,-1 0-110-16,-1-1-177 0,-4-1-234 0,-5 1-210 16,-1 0-197-16,-5-1 23 0,-3 2 161 15,-3-1 246-15,-3-1 250 0</inkml:trace>
  <inkml:trace contextRef="#ctx0" brushRef="#br0" timeOffset="66287.14">17083 9810 44 0,'-15'-2'382'0,"2"1"171"16,2 0 116-16,4-1 116 0,-2-1-270 15,2 1-93-15,-1 2-26 0,3-2 8 16,0 1-2-16,3 0-26 0,-2 0-42 16,3 1-50-16,1 0-52 0,0 0-53 15,0 0-58-15,1 1-45 0,0-1-28 16,0 0-21-16,1 1-29 0,-1-1-42 0,1 1-37 16,1-1-14-16,3 2 28 0,6-1 62 15,4 4 70-15,8-2 53 0,7 1 33 16,7 0 18-16,11-2-12 0,7-2-22 15,5 0-13-15,2 0-14 0,1-2-37 16,-3 1-39-16,-2-2-11 0,-4 2-6 16,-2 0 2-16,-4-2 1 0,-4 1 7 15,-3-2-7-15,-7 2-7 0,-7 2-12 0,-6-2-12 16,-4 1-3-16,-7 1-8 16,-3 0 4-16,-3 0 4 0,-3 0 10 0,-1 1-2 15,-1-1-53-15,-1 2-103 0,0-2-139 16,0 0-209-16,-3 0-191 0,0 2-214 15,-4 5-236-15,-1 0 33 0,-3 2 188 16,-5-1 224-16,-3-3 284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129.89661" units="1/cm"/>
          <inkml:channelProperty channel="Y" name="resolution" value="1927.4705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6:16:08.0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16651 8156 77 0,'0'-2'441'0,"0"1"152"0,1 2 95 0,-1-1 70 16,1 0-394-16,0 0-151 0,1 0-43 16,-1-1-5-16,0-1-8 0,3 2-20 15,0-1-16-15,2 0-13 0,3-1 0 16,2 0 7-16,3 1 11 0,5 1 0 16,4 0 6-16,4 1 0 0,8 1-4 15,6-2-14-15,8 3-23 0,6 0-21 16,8 1-24-16,10-3-15 0,7 2-5 15,12-1 3-15,10-1-8 0,6 1-4 0,8-2-5 16,3 0-7-16,2 0-4 16,2 0 0-16,1-3 2 0,-1 3-3 0,-1-2 0 15,-1 1-3-15,-4-1 0 0,-2 1 3 16,-1-2 11-16,-1-1 1 0,-4-1 2 16,-3 0 7-16,-9-1-7 0,-9 0-6 15,-10 2 9-15,-11-1-6 0,-12 2-9 16,-12 0 0-16,-13 1-9 0,-12 2-35 15,-7 0-33-15,-7 0-75 0,-4 0-130 16,0-1-185-16,-4 1-277 0,-4 1-214 0,1 1 6 16,-1 3 136-16,2-2 215 0,6-3 293 15</inkml:trace>
  <inkml:trace contextRef="#ctx0" brushRef="#br0" timeOffset="633.42">23275 8191 51 0,'7'2'415'0,"-1"-2"189"0,1 3 121 16,-1-2 120-16,3 1-286 0,-1-2-146 15,8 2-64-15,1 0-23 0,5-1-47 0,6 1-74 16,6-1-71-16,3 1-40 16,11 0-38-16,2 0-24 0,8 1-20 0,1 0-4 15,4 0-7-15,-1 1 5 0,-1 1-1 16,-5-2 4-16,-6-1-6 0,-10 3-3 15,-8-2-32-15,-9 0-86 0,-7-1-134 16,-9-1-192-16,-4 0-236 0,-11 3-244 16,-5 1 3-16,-10-1 132 0,-9 0 211 15,-8-1 245-15</inkml:trace>
  <inkml:trace contextRef="#ctx0" brushRef="#br0" timeOffset="767.54">23604 8341 44 0,'14'2'390'0,"1"2"197"15,8 0 161-15,3-2 151 0,7-2-292 16,10 0-158-16,10-3-116 0,6-1-92 16,6-1-124-16,1-3-205 0,5 1-319 15,-6-1-382-15,-2-3-135 0,-3 1 17 16,-10-3 171-16,-8-3 291 0</inkml:trace>
  <inkml:trace contextRef="#ctx0" brushRef="#br0" timeOffset="1483.2">23138 6756 117 0,'-1'-7'536'16,"0"0"208"-16,4 1 145 0,3 0 145 0,-3-1-441 16,3 1-187-16,0-1-80 15,0 0-52-15,2 1-65 0,2-2-59 16,1 3-43-16,3-1-35 0,1 0-22 0,3 2-11 15,1 1-1-15,1-1 3 0,1 4-4 16,2 0-8-16,-2 3-8 0,1 0-17 16,-4 2-4-16,-1-1-2 0,-4 4-4 15,-2-1 2-15,-4 2 0 0,-2 1-5 16,-2 0 5-16,-3 1 4 0,-1 2 9 0,-4 2 11 16,-3 2 15-16,-3 1 14 15,-3 1 11-15,-5 2 0 0,-1 1-5 0,-4-3-14 16,1 0-19-16,0 0-20 0,3-3-11 15,2-1-19-15,5 0-16 0,1-2-11 16,2 0-13-16,3 1-8 0,2 0 6 16,0 1 9-16,5-1 6 0,3-1 15 15,0-1 17-15,3 0 14 0,1 1 20 16,3-2 31-16,2-3 10 0,2 0 1 16,2-3 10-16,3 0-31 0,1-4-61 0,2-1-72 15,0-2-99-15,1-2-149 0,-3 0-146 16,2-2-250-16,-3-1-224 0,-2-1 5 15,-1-3 128-15,-3 1 193 0,-3-5 289 16</inkml:trace>
  <inkml:trace contextRef="#ctx0" brushRef="#br0" timeOffset="1817.44">23679 6705 165 0,'3'-8'665'0,"-2"-1"273"16,0 2 217-16,0 2 197 0,-1 2-501 16,0 2-213-16,0 0-110 0,0 1-83 15,0 1-98-15,0-1-113 0,1 1-116 16,-1 0-110-16,0 0-88 0,0 2-29 16,-1 1 4-16,0 3 18 0,-1 5 34 15,2 3 37-15,0 3 12 0,0 2 14 16,1 5 6-16,0 2 2 0,2 2 3 0,0 0 2 15,1 1-3-15,-1 1-5 0,3-2 10 16,-3-1 4-16,3-3-7 0,-3-2 0 16,2-1-31-16,-2-5-51 0,1-1-59 15,0-4-63-15,-3-2-59 0,2-1-33 16,-1-5-17-16,-1 0-17 0,-1-4-27 16,0 0-67-16,0 0-101 0,0-2-249 15,-2-3-199-15,-1-1 4 0,1-2 126 0,-3-7 189 16,1 1 305-16</inkml:trace>
  <inkml:trace contextRef="#ctx0" brushRef="#br0" timeOffset="2150.17">23910 6749 95 0,'2'-1'516'0,"2"1"227"0,-3-1 170 16,-1 0 154-16,0 1-382 0,-1-2-188 15,-5 2-113-15,-1 0-70 0,-4 0-58 16,-5 2-64-16,1 0-50 0,-3 2-28 0,0 0-21 16,-2 3-26-16,2 0-23 0,3 2-11 15,-1-2-12-15,4 4-13 0,0-2-10 16,3 1-9-16,3 1-8 0,0 0 0 16,1-1 2-16,4 1-1 0,2 2 4 15,4-1 6-15,-1 0 14 0,4 1 10 16,1 0 19-16,3 0 14 0,0-1 7 15,0 0-5-15,2-3-31 0,-1 1-79 16,0-3-82-16,0 1-100 0,2-2-148 0,-2-2-134 16,4 0-228-16,-3-2-268 15,0-1-18-15,-2-1 127 0,-1-3 193 0,-2-3 298 16</inkml:trace>
  <inkml:trace contextRef="#ctx0" brushRef="#br0" timeOffset="2900.7">24070 6805 120 0,'2'-1'620'0,"-1"1"267"15,4 0 172-15,-2 0 120 0,-2 1-493 0,0 0-319 16,0 0-175-16,-1 2-34 16,2 0 8-16,-2 6 2 0,1 1-4 0,1 5 3 15,0 4-54-15,1 1-48 0,0 1-30 16,1 1-15-16,-1 2-10 0,1-3 1 15,-1 1-6-15,1-2-7 0,-1 0 4 16,-2-3 6-16,2-3 1 0,0 0 0 16,-1-3 0-16,-2-3-2 0,4-2 1 15,-3-2 20-15,0-3 30 0,-1-1 42 16,0 0 43-16,1-1 14 0,-1-3-21 0,2-5-31 16,-1-2-35-16,-1-4-46 0,0-4-21 15,0-5 7-15,-2-4 1 0,-1-3-1 16,-2-2-1-16,0-1 4 0,0-4 9 15,-1 3 9-15,2 0 44 0,-1 2 52 16,1 3 54-16,1 5 34 0,-1 5 17 16,2 5-43-16,0 3-189 0,1 5 0 15,-1 1 0-15,1 2 0 0,0 4 0 16,1-1 0-16,0 1 0 0,0 1 0 0,0-1 0 16,1 0 0-16,0 0 0 15,1 0 0-15,0 0 0 0,0 0-70 16,0 1-27-16,7 0 36 0,1 2 42 0,6 0 34 15,2 2 33-15,2-1-14 0,2-2-18 16,2 4-9-16,0 0-11 0,2-1-8 16,0 2 0-16,0 0-4 15,-1 2-4-15,-2-1 0 0,-5 0-10 16,-2-2-8-16,-5 0-11 0,-2 1 2 0,-2-1 7 16,-5 1 16-16,-3 1 31 15,-2 1 29-15,-5 1 19 0,-4-1 12 0,-3 1 6 16,-4 0-11-16,-4 0-15 15,2-1-18-15,0 1-22 0,3-2-34 0,5-2-42 16,3 3-42-16,2-3-31 0,4 3-10 16,4 0 13-16,2 1 27 0,5 3 41 15,0-1 32-15,5 1 21 0,2 2 15 16,3-2-1-16,0 1 4 0,0-1 0 16,0 0-6-16,-1 0-5 0,1-1 0 15,-2 1-4-15,0-2-1 0,-3 2 7 16,1-4 3-16,-3 1-8 0,-3-2-5 15,-1 0-6-15,-2 1 0 0,-4-3 10 0,-3 1 17 16,-2 1 17-16,-4-2-22 0,-5 2-53 16,-4 1-108-16,-4-3-158 0,-6 2-231 15,-3-2-331-15,-1-1-345 0,-2 1-27 16,0-2 138-16,-2-2 256 0,1-2 360 16</inkml:trace>
  <inkml:trace contextRef="#ctx0" brushRef="#br0" timeOffset="11401.07">6475 9924 36 0,'-5'0'369'0,"2"0"222"0,-1 0 181 16,2 0 171-16,0-2-240 0,2 2-115 15,0-1-98-15,1 0-68 0,0 1-73 0,1-1-76 16,1 1-59-16,-2-1-64 0,0 1-65 15,1 0-56-15,-1 0-50 0,2 0-35 16,1 0-13-16,4 0 17 0,4 0 28 16,5 0 42-16,5 0 35 0,2 1 12 15,3-1-3-15,3 2-14 0,-2-1-19 16,1 1-5-16,0 0 2 0,-1 0 3 16,-1 1 0-16,-1-2-2 0,-1 1-6 15,-2 0-6-15,-5 0-3 0,-2-1-6 16,-3-1 3-16,-2 1 0 0,-4-1 3 0,0 0 3 15,-5 0 11-15,0 0 5 0,-1 0-18 16,-1 0-54-16,-1 2-83 0,-1-2-125 16,2 1-174-16,-2-1-184 0,-1 0-271 15,3 0-198-15,0 0 33 0,0 0 167 16,4 4 225-16,0-1 311 0</inkml:trace>
  <inkml:trace contextRef="#ctx0" brushRef="#br0" timeOffset="12084.05">8263 9871 33 0,'-8'3'444'0,"3"-2"256"0,1 0 168 16,3-1 149-16,-1 0-263 0,2 0-227 15,0 0-111-15,0-1-32 0,2 1-36 0,-1 0-55 16,1 0-74-16,0 0-93 0,3 0-73 16,-1 0-8-16,9 0 48 0,6 0 66 15,10 0 69-15,10 0 43 0,9-1-25 16,4 1-47-16,3-3-46 0,0 2-23 16,-1-1-13-16,-1-1 10 0,-6 2-5 15,-1 1-21-15,-7 0-83 0,-5 0-18 16,-6 1 0-16,-4 1 0 0,-7-1 0 15,-4 0 0-15,-3 0 0 0,-4 0 0 16,0-1 0-16,-4 1 0 0,-1-1 0 16,-1 0 0-16,0 0 0 0,-1 0 0 15,1 0 0-15,-3 0 0 0,3 0 0 16,0 0 0-16,0 0 0 0,0 0-176 0,-2 2-334 16,2-2-109-16,-1 0-123 15,1 1-52-15,0 2-117 0,0 1-131 0,1 1-16 16,-1 1 157-16,-3 0 170 0,-2-2 249 15,-1-4 264-15</inkml:trace>
  <inkml:trace contextRef="#ctx0" brushRef="#br0" timeOffset="56388.03">10961 15963 24 0,'-12'0'344'0,"0"-2"200"0,5 1 155 15,-1-1 143-15,2 0-235 0,2 0-112 16,2 2-84-16,1 0-45 0,1 0-41 16,1 0-34-16,-1 0-46 0,1 0-45 15,2 0-44-15,-2 0-49 0,0 1-47 16,3-1-54-16,-2 0-32 0,4 1-10 0,3 2 10 15,8-1 39-15,6 3 54 16,8 1 35-16,9 1 25 0,8-3-4 0,10 0-10 16,6 1-8-16,7-4-4 0,4 1-5 15,5-4 10-15,6 2-5 0,5-1-10 16,7 0-7-16,-1-3 3 0,-2 2-7 16,-6-2-2-16,-8 2 0 0,-8 0 16 0,-8 0 2 15,-9-1 9-15,-9 2 7 16,-7-2-3-16,-9 3-15 0,-7-1-7 15,-7 1-7-15,-7 0 9 0,-5 0 11 0,-1 0-61 16,-3 0-39-16,-1 0 0 0,-1 0 0 16,0 0 0-16,1 0 0 0,-3 0 0 15,2 1 0-15,-1-1 0 0,0 1 0 16,2-1 0-16,-1 0 0 0,-1 0 0 16,1 0 0-16,1 0 0 0,-1 0 0 15,1 0 0-15,0 0 0 0,0 0 0 16,-1 0 0-16,1 0 0 0,0 0 0 15,-1 0 0-15,1 0-171 0,-1 0-306 0,0 0-82 16,0 0-93-16,-5 0-122 0,-3 2-235 16,-5 1-193-16,-6 2 50 0,-3-3 176 15,-3 1 247-15,-1-6 332 0</inkml:trace>
  <inkml:trace contextRef="#ctx0" brushRef="#br0" timeOffset="58170.83">20528 16141 122 0,'-17'0'342'16,"-1"-4"153"-16,0 1 137 0,-3-1-43 16,0-2-23-16,1 0-7 0,3 0-1 15,1 0 8-15,4 0-5 0,3 2-56 16,2 1-72-16,3 0-63 0,0 0-56 16,3 3-44-16,1 0-52 0,1 0-54 0,-1 0-56 15,3 0-62-15,-1 0-57 0,0 0-47 16,0 0-44-16,3 0-15 0,2 3 14 15,5 2 36-15,8 2 51 0,14 2 70 16,11 2 52-16,12 0 26 0,16 0 0 16,13-1-7-16,13-2-19 0,11 0-16 15,5-1-1-15,4 0 1 0,1-1-4 16,-4 0 1-16,-5-1 10 0,-5 0-44 16,-7 1-53-16,-9-1 0 0,-10 1 0 0,-15-3 0 15,-14 0 0-15,-12-1 0 0,-11 0 0 16,-11-1 0-16,-7 0 0 0,-5-1 0 15,-2 0 0-15,-3 0 0 0,-1 0 0 16,0 0 0-16,-2 0 0 0,2 0 0 16,0 0 0-16,-2 0 0 0,1 0-96 15,2 0-1508-15,0 0-232 0,6 0 89 0,3-4 289 16,7-5 461-16,7-12 624 0</inkml:trace>
  <inkml:trace contextRef="#ctx0" brushRef="#br0" timeOffset="62587.71">20393 17306 4 0,'-5'-1'292'16,"2"0"203"-16,1 1 143 0,1 1 112 16,1-1-220-16,0 0-142 0,1 0-110 0,0 0-50 15,0 0-30-15,0 1-21 0,1-1-31 16,-2 0-47-16,3 0-49 0,-1 0-43 15,0 0-21-15,2 2 8 0,2 2 24 16,1-1 44-16,3 0 46 0,4 1 31 16,1 0 17-16,8 0 17 0,3 1 2 0,6 0 12 15,7-1 32-15,8 1 7 0,9 0-12 16,9-3-7-16,13 2-26 0,12-3-42 0,12-1-23 16,14 0-18-16,8 0-25 0,8 0-14 15,8 0-9-15,8 0-12 0,1 1-5 16,3 0-2-16,3 1 2 0,-1 0 10 0,0 1 8 15,-3 0 8-15,-3 1 12 0,-3-1-5 16,-7 1-15-16,-5-1-13 0,-7-1 2 0,-11 1-4 16,-7-2 5-16,-11 1 23 15,-7-2 31-15,-8 0 29 0,-8 0 19 0,-10 0 14 16,-10 0-40-16,-11 0-117 0,-9 0 0 16,-14 1 0-16,-6-1 0 0,-8 0 0 15,-2 0 0-15,-2 0 0 0,-1 0 0 0,-1 1 0 16,-1-1 0-16,0 1 0 0,-1-1 0 15,1 0 0-15,-2 0 0 0,3 0 0 16,-1-1 0-16,0 1 0 0,0 0 0 16,1 0 0-16,-1 0 0 0,0 0 0 0,1 0 0 15,0 0 0-15,0-1 0 0,0 1 0 16,1-1 0-16,0 1 0 0,-1-2 0 16,1 2-116-16,-1 0-221 0,0 0-37 0,-1 0-42 15,0-1-61-15,0 1-96 0,-3-2-138 16,3 1-190-16,1 1-211 0,-8-2 34 15,-2 2 160-15,-5-1 230 0,-4-4 291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129.89661" units="1/cm"/>
          <inkml:channelProperty channel="Y" name="resolution" value="1927.4705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6:17:57.9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4842 8218 65 0,'4'1'474'0,"-1"0"222"0,1 1 145 16,0-2 83-16,-2-2-381 0,3 2-209 15,-1-1-81-15,3 1-9 0,2-1 39 16,1 1 22-16,1-2-14 0,5 1-31 0,3-1-39 15,4 2-32-15,1 0-31 0,3 0-17 16,3 0-22-16,0 0-13 16,4 0-22-16,-3 0-21 0,1 0-19 0,-3 0-13 15,0 0-14-15,-1 3-68 0,-2-1-113 16,-2-2-161-16,2 1-243 0,-4 0-417 16,3 1-226-16,1-2 28 0,0 0 166 15,0-3 269-15,-2-1 388 0</inkml:trace>
  <inkml:trace contextRef="#ctx0" brushRef="#br0" timeOffset="798.07">7671 9056 36 0,'-1'-2'316'16,"0"1"181"-16,1 1 142 0,0 0 68 15,1 0-166-15,0 0-124 0,-1 0-93 16,3 0-70-16,2 0-30 0,2 0-2 16,4 1 7-16,2 0 15 0,7 2 14 15,4 1-10-15,3-2-30 0,5 2-28 16,1-3-31-16,4 2-33 0,2-1-24 16,3-1-23-16,-2-1-20 0,-2 0-23 15,-2 3-80-15,-4-2-125 0,-5 0-199 16,-5 0-286-16,-3 1-406 0,-5 2-95 15,-3-1 88-15,-5 1 216 0,-6-4 295 0,-8 5 356 16</inkml:trace>
  <inkml:trace contextRef="#ctx0" brushRef="#br0" timeOffset="1164.83">6494 10066 65 0,'10'2'440'0,"-1"-2"189"0,-1 0 128 0,-3-2 120 15,2 1-325-15,2 1-125 0,5-2-42 16,-4 1-12-16,3 1-21 0,0 0-56 16,0 0-77-16,3-2-67 0,3 2-49 15,3 0-32-15,2 0-32 0,2-1-134 16,2-1-281-16,-1 2-562 0,-1 0-214 15,-4 0-30-15,-7 2 160 0,-10-4 313 0,-7 0 464 16</inkml:trace>
  <inkml:trace contextRef="#ctx0" brushRef="#br0" timeOffset="8281.39">13343 11356 212 0,'1'0'388'0,"0"-1"98"15,0-1 90-15,0 2-169 0,0 0-117 16,3 0-75-16,-4-2-36 0,1 2-41 16,2 0-31-16,1 0-25 0,0-1-9 15,4 1 3-15,4 0 17 0,2 0 18 0,5 0 15 16,1-1 6-16,6 1 7 0,2 0-17 15,3 1-13-15,3-1-8 0,2 1 3 16,4 1-10-16,3-2 4 0,1 3 6 16,2-2 1-16,1-1-8 0,5 3-3 15,-1-1 4-15,6 2-3 0,1-2-2 16,3 1-7-16,3-2-2 0,4 2 4 16,2-2-1-16,8-1 4 0,5 0-7 15,8 0-8-15,5 0-18 0,5-1-22 0,3-2-19 16,4 2-5-16,-1-2-5 0,4 0-6 15,1 0 12-15,2 0-5 0,-2 0-2 16,-3 0-3-16,-2-3 7 0,-3 3-8 16,-3 2 17-16,-1-2 4 0,-5 2 14 15,-4-1 13-15,-5-1 11 0,-4 1 3 16,-4 1-7-16,-7-2-3 0,-5 1-15 16,-6 1-15-16,-6 1-14 0,-7 0-9 15,-7 1-12-15,-9 1-8 0,-8 0-7 0,-6 1 1 16,-5 1 1-16,-5-2-1 0,-2 0 1 15,-2 0 2-15,-1-2 6 0,-2 1 8 16,2 1 11-16,-2-1 11 0,0-1 10 16,0 0 14-16,0 0 10 0,-2 0 3 15,2 0-12-15,0 0-23 0,0 0-38 16,-1 0-41-16,0 0-45 0,1-1-46 16,-1 1-54-16,1 0-79 0,-1-2-130 15,0 1-175-15,-1 1-281 0,2 0-152 16,-4 3 52-16,-2 1 164 0,-6-1 240 0,-3-1 310 15</inkml:trace>
  <inkml:trace contextRef="#ctx0" brushRef="#br0" timeOffset="26414.93">8925 16438 41 0,'-1'-1'396'16,"-1"-2"211"-16,2 5 158 0,0-2 133 0,1 0-288 15,0-2-149-15,0 1-88 16,0-1-46-16,1 2-32 0,-1 0-34 0,-1-1-55 16,1 1-58-16,0 0-57 0,0 0-50 15,0 0-37-15,0 0-25 0,0 0-7 16,2 0-1-16,-2 0 6 0,3 0 7 0,3 0 13 16,1 0 14-16,1 0 10 0,3 0 13 15,0 1 14-15,1-1 15 0,4 0 15 16,2 0 11-16,2 0 4 0,3 0 2 15,4-1-7-15,3 0-11 0,0-1-4 16,5-1-10-16,1 0-8 0,4 0-6 0,0 2-4 16,3-2-13-16,5 0-8 0,1 0-4 15,4 1-6-15,4 0 6 0,2 0 5 16,6 1 0-16,7 1-2 0,0 0-3 16,5 0-5-16,0 1-2 0,7 1 1 15,2-1 1-15,6 2 2 0,2-3 2 0,2 1-5 16,-2-1-3-16,-4 2-2 0,-2-2-3 15,-8 1 5-15,-5-1 6 0,-6 3-3 16,-6 0 4-16,-5 2-3 0,-4-3-1 16,-4 3-5-16,-5-1 1 0,-4 0 6 15,-5 1 1-15,-3 0 10 0,-2 1 6 0,-5-4 1 16,0 2-3-16,-7-1-4 0,0-1-8 16,-5 0-9-16,-2-1-4 0,-4 0-4 15,-2-1 1-15,0 1-3 0,-3-1-3 16,0 1 1-16,-4-1-4 0,1 2 5 0,-1-2 4 15,0 0 7-15,0 0 12 0,0 0 8 16,-1 0 14-16,1 0 9 0,0 0 9 16,-1 0 7-16,-2 0 9 0,2 0 7 15,0 0 1-15,-1-2-1 0,1 2-5 0,-2 0-20 16,0-1-47-16,-1-1-84 16,-3 0-85-16,-3-1-122 0,-8 0-146 0,-4-1-129 15,-5 2-106-15,-6-2-101 0,-6 1-128 16,-2 2-119-16,-4-2 20 0,-5 2 145 15,0-1 188-15,-3 0 251 0</inkml:trace>
  <inkml:trace contextRef="#ctx0" brushRef="#br0" timeOffset="27332.08">9247 16466 57 0,'-4'-3'425'0,"-1"1"202"16,2-1 130-16,-1 0 93 0,1 2-359 16,1 1-171-16,1 0-84 0,-5-2-24 15,4 1-1-15,-4 0-3 0,-1 0-24 0,2 0-33 16,-4 0-25-16,2 1-14 0,-1 0-5 15,1 0-3-15,-2 1 1 0,1-1 2 16,1 1 1-16,-2 0-6 0,1 0 10 16,-1-1 7-16,3 1 10 0,3-1-7 15,-1 0-6-15,2 0-22 0,2 0-22 0,0 0-18 16,1 0-15-16,1 0-22 0,1 0-31 16,0 0-49-16,0 0-42 0,1 0-25 15,4 0 11-15,6 2 78 0,9-2 103 16,12 1 89-16,9 0 57 0,11 1 20 15,10-2-26-15,10-2-48 0,9 0-22 0,7-1-10 16,9 0-5-16,6-1-17 16,5 0-23-16,4 0-14 0,3-1-25 0,6 1-13 15,-3 0-4-15,0-1 9 0,-4 1 8 16,-8-2 8-16,-3 2 12 0,-10-1 4 16,-8 1-4-16,-11 1-9 0,-9-2 4 15,-8 3 26-15,-7 0-63 0,-9-1-16 16,-7 2 0-16,-9-1 0 0,-10 1 0 0,-5 0 0 15,-7 1 0-15,-3 1 0 0,-1-1 0 16,-2 0 0-16,-3 0 0 0,2 0 0 16,-1 0 0-16,0 0 0 0,0-1 0 15,-2 0 0-15,3 1 0 0,-1-1 0 16,1 1 0-16,-1-1 0 0,1 1 0 0,0-1 0 16,0 1 0-16,1-2 0 0,0 2 0 15,0 0 0-15,0 0 0 0,0 0 0 16,0 0 0-16,0 0 0 0,0 0 0 15,-1 0 0-15,1 0 0 0,-1 0 0 16,1 0 0-16,0 0 0 0,0 0 0 16,-1 0 0-16,1 0 0 0,0 0 0 0,0 0 0 15,0 0 0-15,0 0 0 0,0 0 0 16,0 0 0-16,0 0 0 0,0 0 0 16,0 0 0-16,0 0 0 0,0 0 0 15,0 0 0-15,0 0 0 0,0 0 0 16,0 0 0-16,0 0 0 0,0 0 0 15,0 0 0-15,0 0 0 0,0 0 0 0,0 0 0 16,0 0 0-16,0 2-11 0,0-1-152 16,0-1 3-16,1 0 9 0,-1 0 11 15,1 0 13-15,-1 0 16 0,0 0 14 16,0 0 16-16,0 0 15 0,0 0 13 16,1 0 9-16,-1 0 11 0,0 0 3 0,0 0-3 15,0 0-9-15,0 0-14 0,0 0-17 16,0 0-23-16,0 0-29 0,0 0-30 15,0 0-37-15,0 0-34 0,0 0-53 16,-1 0-77-16,0 0-109 0,0 0-215 16,1 0-289-16,-8-1-36 0,-3-3 103 0,-6-1 182 15,-7-7 284-15</inkml:trace>
  <inkml:trace contextRef="#ctx0" brushRef="#br0" timeOffset="31115.59">23823 15879 11 0,'7'-14'125'0,"-3"1"61"16,0-2 50-16,-1 1-49 0,1-1-15 15,-2 0 53-15,-1-1 21 0,0 0 34 0,-1 0 26 16,-1 0 9-16,-1-1-39 0,-3 0-38 16,2 2-33-16,-1 0-24 0,-2-1-32 15,-1-2-23-15,-1 3-1 0,0 1 7 16,-1-1-24-16,-2 1-10 0,1 1 8 15,-3 1-12-15,-3 1-36 0,-3 0-27 16,-2-1-20-16,-2 3-28 0,-4 2-18 0,-1 0 2 16,-3 3 19-16,-2 3 14 0,-3 3 10 15,-3 4 3-15,-2 4 2 0,-1 4 37 16,-3 4 6-16,-3 3-17 0,0 4-11 16,6 2-2-16,3 4-49 0,4 2 10 15,5 2 42-15,2 5 22 0,1 3 6 0,3 1 9 16,1 2-20-16,5 2-41 0,1-1-7 15,3 2-7-15,4 0-21 0,5 0-8 16,2-4-8-16,7-2-23 0,5-2-3 16,1-3 28-16,6-2 23 0,6 0 33 15,4 0 27-15,4-3 9 0,4 1-12 16,2-6 1-16,5 0 3 0,1-3 12 0,1-6 17 16,2-3 28-16,0-4 18 0,1-5 10 15,-1-5 4-15,2-2 11 0,1-4-4 16,-1-4-11-16,-3-3-2 0,-1-3-4 15,-3-5-17-15,-3-5 2 0,-1-5-7 16,-2-5-36-16,-5-2-44 0,-3-7-56 0,-7-3-57 16,-5-2-48-16,-6-4-59 0,-8-2-106 15,-10 1-187-15,-7 0-465 0,-8 8-143 16,-8 6 33-16,-3 5 164 0,-6 4 273 16,-6 3 418-16</inkml:trace>
  <inkml:trace contextRef="#ctx0" brushRef="#br0" timeOffset="40583.35">18321 15202 28 0,'0'0'134'0,"0"0"49"15,2 2 6-15,-1-2-13 0,-1 1-15 16,1-1 10-16,-1 0 22 0,1 0 11 16,0 0-5-16,0 0-22 0,0 0-32 0,0-1-38 15,-1 1-27-15,2 0-17 0,-1 0-10 16,0 0-11-16,0 0-8 0,2-2-7 15,1 2-1-15,1 0 3 0,1 0 8 16,2-1 6-16,1 1 3 0,3-3 3 16,1 2 0-16,2 0-2 0,1 0-6 15,1-1-7-15,0 0-10 0,2 0-7 16,1 0-3-16,-1 1 3 0,3-2 10 16,1 0 6-16,1 0 2 0,1 0-3 0,1 1-9 15,0-2-8-15,-1 1-5 16,0 0 2-16,-1 0 8 0,2 1 6 0,-2-3 1 15,3 2 2-15,0 1-8 0,1-1 0 16,3 0 0-16,0 2-3 0,3-2-3 16,0 0 2-16,0 2-9 0,-1-2-7 15,2 0 0-15,-3 3 1 0,0-3 2 16,2 2-2-16,1-1 8 0,0-1 0 16,0 3-2-16,2-3-3 0,0 2 0 15,-1-1-6-15,2 1-3 0,-2-1-1 0,0 1 3 16,2-2 5-16,0 2 1 0,1-2-4 15,-1 1 3-15,0 0-5 0,-4 0-4 16,0-2 3-16,-1 1 5 0,-2 1 7 16,-1 0 13-16,1-2 6 0,-2 1 2 15,3 0-5-15,-1 0-3 0,-1-2-15 16,-2 4-4-16,0-2-3 0,-1 2-1 16,-2-2 2-16,0 1 0 0,1 0-2 0,-1 0 1 15,2-1 2-15,0 2 2 0,2 0-2 16,1 0 5-16,-1 0-1 15,1-1-6-15,-2 2 5 0,-1 0 1 0,1 0 6 16,-1-2 1-16,-3 2 0 0,1-1-1 16,0 1 1-16,-3 0-7 0,-2 0-5 15,1 0-1-15,-2 0 0 0,-2 1-4 16,-2-1-1-16,1-1 4 0,-2 1-2 16,-1 0 9-16,-2 0-1 0,1 0 4 15,-2 0 6-15,-3 0-3 0,0 0 5 16,-2 0 7-16,-2 0 13 0,0 0 9 0,-2 0 7 15,0 0-3-15,0 0-2 0,-1 0-16 16,0-1-13-16,0 1-8 0,0 0-3 16,0 0-5-16,1 0-4 0,-1 0-2 15,0 0-4-15,1 0-1 0,-1 0-1 16,1 0 7-16,0 0 4 0,-1 0 12 16,2 0 8-16,0 0 9 0,-1 0 5 15,1-2-4-15,-1 2-3 0,-1 0-4 16,1 0-3-16,-1 0-3 0,0 0-5 15,-1 0-14-15,1 0-30 0,0 0-39 0,-1 0-41 16,0 0-39-16,-1 0-46 0,0 0-72 16,0 0-134-16,0 0-196 0,2 0-82 15,-5 3 30-15,1-3 116 0,4 0 185 16</inkml:trace>
  <inkml:trace contextRef="#ctx0" brushRef="#br0" timeOffset="41734.03">23655 15193 148 0,'-6'0'250'16,"3"0"53"-16,-1-3 72 0,4 2-125 16,0-1 16-16,0 2 59 0,0 0 57 0,0 0 5 15,0 0-45-15,0-1-78 0,1 1-83 16,2-1-76-16,-2 1-58 0,0 0-42 15,1 0-31-15,-1 0-14 0,5 0 6 16,1 0 23-16,6 1 30 0,4-1 38 16,7 1 21-16,6-1 19 0,7 3 8 15,9 0 7-15,8 1 20 0,7 0 27 16,4-3 13-16,6 1 17 0,10-2 21 0,4 0-4 16,11-2-11-16,9 2-12 0,3-1-29 15,6-1-34-15,2 1-22 16,2-1-12-16,3 1-18 0,1 1-11 0,-2-2-5 15,2 2-8-15,-8 2-8 0,-4 0-13 16,-7-1-7-16,-5 2-4 0,-5 0 6 16,-5-1 5-16,-7 0 17 0,-9 1 8 15,-8-2 11-15,-6 3-3 0,-8-2-7 16,-6 2-6-16,-10-3-2 0,-7 1 3 16,-9 0 19-16,-7-2 39 0,-4 0 32 15,-4 0 29-15,0 2 16 0,-3-2-6 0,0 0-19 16,-2 0-26-16,1 0-18 15,0 0-17-15,0 0-16 0,0 0-8 0,-1 0-44 16,2 0-95-16,-1 0-130 16,-1 0-199-16,1 0-319 0,1 0-633 0,0 0-155 15,-6-2 66-15,-1-3 227 0,-3-6 366 16,-5-9 546-16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4:39:41.5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25561 6134 95 0,'-5'-2'277'16,"1"-1"142"-16,1 2 140 0,2-1-41 15,0 1-12-15,1-1-44 0,0 2-53 16,0 0-62-16,0 0-66 0,1 0-56 16,-1 0-51-16,1 0-57 0,1 2-41 0,1-2-21 15,0 1-5-15,3 1-2 16,1-2 1-16,3 3 12 0,2 0 15 0,7-1 13 15,7 1 17-15,11 0 13 0,7 2-1 16,12-3-8-16,14 1-12 0,11 0-16 16,9 1-9-16,8-2-5 0,2 0-2 15,-2 0 9-15,-1 0 26 0,-3-2 25 16,-5 0 23-16,-4 0 13 0,-8-1-4 16,-9 1-16-16,-11-1-21 0,-11 1-26 15,-6-1-19-15,-9 1-16 0,-8 0-15 16,-5 0-16-16,-7 0-9 0,-5 0 4 0,-1 1 5 15,-5-1 6-15,1 0 13 0,-1 0 4 16,-1 0 0-16,1 0-12 0,0 0-14 16,-1 0-60-16,-2 0-79 0,2 0-115 15,-3 0-139-15,-1 0-189 0,-6 1-214 16,-3 4-325-16,-3 1-124 0,-5-1 85 16,-1 2 208-16,-3-4 286 0,-3-2 359 0</inkml:trace>
  <inkml:trace contextRef="#ctx0" brushRef="#br0" timeOffset="9918.48">4942 8379 143 0,'8'3'601'0,"-1"-3"192"16,1-4 106-16,-4 0 39 0,3-1-588 15,2-1-279-15,3 2-95 0,4 0-12 16,3-2 38-16,4 0 35 0,2 0 22 16,-1-1-6-16,3 2-21 0,0 2-19 15,3 0-14-15,-3 1-6 0,0 1 4 0,-4 1 10 16,0 1-39-16,-5-1-125 15,-1 2-285-15,-3 1-276 0,1-1-95 0,-5 0 41 16,-2-2 162-16,-8 0 284 0</inkml:trace>
  <inkml:trace contextRef="#ctx0" brushRef="#br0" timeOffset="10285.24">4373 9174 229 0,'14'2'754'15,"-1"-2"216"-15,4-4 47 0,0-5-74 16,2-1-871-16,8 1-494 0,9-3-311 15,8 2-117-15,6 1 89 0,2-3 146 16,0 1 206-16</inkml:trace>
  <inkml:trace contextRef="#ctx0" brushRef="#br0" timeOffset="10887.16">3819 10479 179 0,'3'0'681'0,"-1"2"234"16,7-1 146-16,-1-1 66 0,-5 0-686 15,-1 0-366-15,3 0-184 0,-1 0-76 16,4 3 5-16,7-1 10 0,5-1-22 16,7 1-182-16,8-2-296 0,6-2-100 0,5 1 24 15,1-4 123-15,-2-2 246 0</inkml:trace>
  <inkml:trace contextRef="#ctx0" brushRef="#br0" timeOffset="12484.8">4392 13140 311 0,'7'-1'599'16,"-4"-2"178"-16,2 0 92 0,-1 0-196 15,2-2-358-15,4 2-186 0,3-1-102 16,4 0-18-16,3-1 8 0,2 4 0 16,0-4-6-16,3 5 0 0,0-2-2 15,2 1-20-15,2-1-38 0,1 1-57 16,0 0-120-16,0 0-233 0,1 1-226 16,-2 0-36-16,0 1 57 0,-1-2 141 0,2-1 231 15</inkml:trace>
  <inkml:trace contextRef="#ctx0" brushRef="#br0" timeOffset="13201.29">3855 11747 122 0,'15'-1'555'0,"-3"-5"189"16,1 2 96-16,4-4 45 0,1 3-574 16,2 1-335-16,8 0-286 0,5 4-303 15,5-1-115-15,6 1 29 0,2-2 109 16,5-2 207-16</inkml:trace>
  <inkml:trace contextRef="#ctx0" brushRef="#br0" timeOffset="14370.49">3815 14760 26 0,'3'4'361'15,"0"-2"179"-15,-2-4 132 0,-1-1 95 16,0 2-285-16,0-1-154 0,0 1-69 0,1 1-17 16,0-2 14-16,-1 2 13 0,1 0-4 15,0-1-29-15,3-1-49 0,1 0-52 16,2-1-40-16,8-1-25 0,5 0-1 15,6-4 6-15,5 0 5 0,10 0-2 16,4 1-4-16,4-3-17 0,5 3-16 16,0 1-28-16,-3 0-30 0,-4 4-16 15,-4-1-5-15,-2 1 3 0,-5 4 16 0,-3 1 14 16,-3-1-5-16,-1 2-90 16,-6-1-144-16,-3 2-190 0,-2-1-375 0,-5 0-235 15,-3 1 20-15,-2-4 153 0,-7-5 223 16,-7-7 347-16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129.89661" units="1/cm"/>
          <inkml:channelProperty channel="Y" name="resolution" value="1927.4705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6:18:45.3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25211 6256 6 0,'-7'0'175'0,"1"0"87"16,3-1 82-16,0 0 33 0,1 1-21 0,0 0-5 15,2 0 19-15,0 0 2 0,-1 0-34 16,1 0-49-16,0 0-46 0,1 0-44 16,-1 0-33-16,1 0-32 0,0 0-31 15,1 0-18-15,-1 0-27 0,1 0-26 16,-1 1-28-16,0-1-25 0,2 0-10 16,-1 0 16-16,2 1 34 0,2 0 36 15,3 1 35-15,3-1 35 0,6 2 17 16,7-2 8-16,4 0 1 0,10-1-2 0,4 1-3 15,10-1-11-15,9 0 5 0,8-1-3 16,9 1 5-16,8-1-4 0,10 1-14 16,2 0-31-16,4 0-16 0,0 1-7 15,-4-1 5-15,-1 1 1 0,-5 1 2 16,-1-1 0-16,-6 2-5 0,-5 0-20 16,-7 1-10-16,-6 1-6 0,-11-1 0 15,-5 0-3-15,-10 1 9 0,-6 1 10 0,-6-3 11 16,-7 1 4-16,-7-3 8 15,-4 1 8-15,-5-1 13 0,-3 1 13 0,-3-2 16 16,0 0 14-16,-1 0 4 0,0 0-1 16,0 0-7-16,0 0-93 0,-1 0-43 15,1 0 0-15,0 0 0 0,-1 0 0 16,0 0 0-16,0 0 0 0,1 0 0 16,-1 0 0-16,1 0 0 0,0 0 0 15,0 0 0-15,0 0 0 0,0 0 0 16,0-2 0-16,0 2 0 0,0 0 0 15,-1 0 0-15,1 0 0 0,-2 0 0 16,1 0 0-16,1 0 0 0,0-1 0 16,0 1 0-16,0 0 0 0,0 0 0 15,0 0 0-15,0 0 0 0,0 0 0 16,-1 0 0-16,1 0 0 0,0 0 0 0,0 0 0 16,0 0 0-16,0 0 0 0,0 0 0 15,0 0 0-15,0 0 0 16,0 0 0-16,0 0 0 0,0-2 0 0,0 2 0 15,0 0 0-15,0 0 0 0,0 0 0 16,0 0 0-16,0 0 0 0,0 0 0 16,0 0 0-16,0 0 0 0,0 0 0 15,0 0 0-15,0 0 0 0,0 0 0 16,0 0 0-16,0 0 0 0,0 0 0 16,0 0 0-16,0 0 0 0,0 0 0 15,0 2 0-15,0-2 0 0,0 0 0 16,0 0-57-16,0 0-109 0,0 0-55 15,0 0-96-15,0 0-138 0,-2 1-204 0,1-1-328 16,1 0-323-16,0 0-10 0,-4-3 160 16,-1-3 274-16,-4-2 383 0</inkml:trace>
  <inkml:trace contextRef="#ctx0" brushRef="#br0" timeOffset="2634.87">30708 6335 42 0,'-1'3'366'15,"1"-1"164"-15,1-2 110 0,0 0 84 16,1 0-332-16,-1 0-151 0,0 0-77 15,1 0-46-15,-1 0-18 0,5 0 12 16,-1 1 29-16,7 0 26 0,6 0 27 16,5 2 29-16,11-1 6 0,8 1-17 0,8 0-20 15,9 2-23-15,7-3-30 0,7 2-20 16,8-2-17-16,7 3-16 0,9-4 1 16,6 2-2-16,9-1-21 0,1 1-15 15,4-2-10-15,-3 1-11 0,-3 0-10 16,-3 0-3-16,-4 1-4 0,-6-2 9 15,-8 1 6-15,-11-1 8 0,-10-1 21 0,-6 0 28 16,-5 0 23-16,-9-1 12 0,-6-1 18 16,-9 2 12-16,-9 0 13 0,-8-1 4 15,-5 1 28-15,-7-2 26 0,-1 2 18 16,-3-1 9-16,-2 1 9 0,-1-2-64 0,-1 1-191 16,1-2 0-16,-4 0 0 0,1 0 0 15,-4-1 0-15,0-1 0 0,1 2 0 16,0 0 0-16,0 1 0 0,5 0 0 15,-2 1 0-15,4-1-145 0,1 1-142 16,-1 1-145-16,0 0-183 0,2 0-177 0,-1 0-288 16,0 0-216-16,-4 4 55 0,-8-1 195 15,1 1 286-15,-1-4 358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129.89661" units="1/cm"/>
          <inkml:channelProperty channel="Y" name="resolution" value="1927.4705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6:19:43.3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5262 12104 26 0,'-2'5'343'0,"-1"-2"161"15,7-1 89-15,-3-1 64 0,1-1-287 16,-1 1-130-16,0-1-32 0,2 0 34 15,-2 0 50-15,0-1 25 0,0 1-1 0,0-1-18 16,4-1-22-16,1 2-4 16,6-3 12-16,7 1 16 0,8-2 1 0,9-1-23 15,9 0-38-15,6-1-53 0,7 3-48 16,4-1-29-16,2-1-11 0,0 2-13 16,4-3-8-16,-1 4-7 0,2-4-10 15,-1 3-18-15,-2 1-13 0,-5 0-17 16,-3 1-7-16,-6-1-8 0,-5 5-4 15,-7-1-5-15,-5 0 2 0,-3 1 2 16,-6 3 1-16,-6-4 1 0,-3 1 0 0,-5 0 0 16,-4-1 1-16,-1 1 4 0,-4-2 7 15,-1 1 20-15,0-2 16 0,-2 0 27 16,-2 0 14-16,0 0 14 0,1 0-5 16,-1 0-66-16,1 1-111 0,0-1-166 15,-2 1-213-15,-2-1-288 0,-2 1-352 16,-3 3-236-16,-4 0 49 0,2 3 197 15,-5 2 302-15,3-4 384 0</inkml:trace>
  <inkml:trace contextRef="#ctx0" brushRef="#br0" timeOffset="848.73">5356 13024 10 0,'4'4'306'0,"-3"-2"160"15,2-2 88-15,0 0 65 0,-1 0-243 0,1 0-124 16,3 1-45-16,-3 1 34 15,4-2 59-15,1 3 44 0,4 0 37 0,3-3 11 16,4 0-14-16,7 0-37 0,2 0-35 16,8 0-53-16,8-2-34 0,4-2-26 15,5-1-31-15,4 1-45 0,3 0-32 16,1-1-27-16,2 2-23 0,-1 0-10 16,0 1-6-16,-5 1-8 0,0-1-3 15,-3 2-5-15,-4 2-9 0,-2-2-3 16,-6 2-4-16,-4-1 0 0,-3 2-1 0,-2 0-2 15,-5 1 1-15,-3 0 0 0,-4 1-1 16,-2 0 1-16,-4 1 3 0,-2-2 8 16,-4 0 3-16,-1 2 1 0,-1-1-36 15,-4-2-85-15,3 2-122 0,-4 0-191 16,-1-3-251-16,2 2-285 0,1 2-155 16,2 0 53-16,-2-2 197 0,4-2 267 15,2-2 307-15</inkml:trace>
  <inkml:trace contextRef="#ctx0" brushRef="#br0" timeOffset="1532.29">7864 13033 55 0,'-8'-2'400'0,"3"-1"196"0,1 3 149 0,3-1 139 15,0 1-317-15,1-2-125 0,1 2-94 16,0-1-65-16,2 1-63 0,-2 0-51 16,4 1-19-16,3 1 21 0,6-1 35 15,6 1 37-15,8 1 21 0,10 0-4 16,6 0-38-16,10-3-37 0,8 0-35 16,8 0-28-16,10-3-18 0,8-2-20 15,2 1-7-15,10-2-2 0,0-1-2 16,5 2 7-16,0-1 7 0,0 0 9 0,-4 2-1 15,0-2-2-15,-3 3-8 0,-4 0-16 16,-5 0-21-16,-9 2-25 0,-8 1-20 16,-11 1-15-16,-9 2 0 0,-7 0 0 15,-9-1 4-15,-5 3 4 0,-10-2 3 16,-5-1 1-16,-4 0 13 0,-6 0 18 16,-3-1 18-16,-2 0 23 0,-1-1 21 15,0 0 6-15,-2 0-6 0,1 0-77 16,0 0-16-16,-3 0-156 0,2 0-173 15,-2 1-210-15,-5 3-270 0,-5 0-436 16,-5 3-174-16,-5 2 77 0,0-3 213 16,-6-3 327-16,-2-8 451 0</inkml:trace>
  <inkml:trace contextRef="#ctx0" brushRef="#br0" timeOffset="20166.55">12925 14051 236 0,'2'-2'415'0,"0"1"112"0,-1 0 69 16,1 0-217-16,-1 0-159 0,1 0-115 15,1 0-65-15,1-1-25 0,1 0-3 16,4 0 1-16,-2 0 14 0,3 0 14 16,1-1 6-16,3 1-1 0,3 1 2 15,0-1-1-15,2 1-8 0,2-1-3 16,1 2 10-16,5 0 11 0,3-1-8 0,5 1-10 16,4 0-1-16,3 0-14 0,6 1-11 15,6-1 8-15,5 2 2 0,4-1-2 16,5-1-2-16,4 0-7 0,4-3-2 15,5 3 2-15,3 0 16 0,6 0 9 16,0 0 15-16,3-1 25 0,-1-1 17 16,2 1 10-16,0-1 12 0,4 0 16 15,1 0-3-15,-1-2 0 0,-1 2-10 16,-4-1-9-16,0 2-18 0,-1-4-8 16,-2 4-18-16,2-4-11 0,-2 3-9 0,-2-1-14 15,-4 0-8-15,-8 2-3 0,-2-2 1 16,-5 1 2-16,-7-1 1 15,-4 2 2-15,-9 0 2 0,-4 1-2 0,-7 0 0 16,-5 0-4-16,-7 0-3 0,-5 0 0 16,-3 1 13-16,-5-1 14 0,-2 0 9 15,-4 0 6-15,-1 0-1 0,-2-1-3 16,-2 1-7-16,-1 0-7 0,-1 0 1 16,0 0-2-16,0 0-1 0,-1 0-5 0,-1 0-10 15,1 0-32-15,0 0-67 16,-2 0-114-16,1 0-164 0,-1 0-223 0,-3 1-333 15,-4 3-128-15,-6 2 63 0,-5-3 176 16,-2-5 250-16,-3-4 322 0</inkml:trace>
  <inkml:trace contextRef="#ctx0" brushRef="#br0" timeOffset="51987.28">14793 15111 203 0,'0'-1'441'0,"-3"0"124"0,2 0 87 16,-1-2-140-16,1 3-199 16,1-1-114-16,0 1-40 0,0 1 7 0,0-1 19 15,0 0 9-15,3 0-4 0,-3 0-15 16,2-1-34-16,1 1-30 0,2 0-13 15,1 1 18-15,3-1 33 0,4 2 36 16,6 0 28-16,6-1 8 0,6 0-9 16,5 0-25-16,5-1-32 0,6 0-29 0,5 0-30 15,2 0-26-15,6 0-12 16,6 0 9-16,7 0 12 0,7 0 18 16,7-2 11-16,9 1 2 0,4-3-10 0,4 3-20 15,6-1-10-15,3-1-15 0,1 2-7 16,4-1 0-16,1-1 5 0,-3-2-5 15,4 1 5-15,0-1-6 0,0-2-3 16,-3 1-1-16,-3 2-5 0,-3-2 2 16,-1-1 4-16,-4-1 2 0,-3 1-3 15,-7 0-1-15,-5 1 6 0,-9 0 18 16,-3-1 16-16,-6 3 19 0,-4-3 11 16,-8 1 1-16,-3 3-7 0,-8-1-38 0,-7 0-68 15,-8 1 0-15,-7 0 0 16,-8 1 0-16,-4 0 0 0,-7 0 0 15,-4 2 0-15,-3 0 0 0,0 0 0 0,-2 0 0 16,0 0 0-16,-1 0 0 0,0 0 0 16,-1 0 0-16,-1 0 0 0,3 0 0 15,-2 0 0-15,0 0 0 0,1 0-465 16,0 0-318-16,-4 0-265 0,-2 0-361 16,-2 0-24-16,-3 0 167 0,-4 0 290 15,-4-7 371-15,-1-7 402 0</inkml:trace>
  <inkml:trace contextRef="#ctx0" brushRef="#br0" timeOffset="60619.42">14846 16054 57 0,'-7'4'440'0,"3"-2"238"0,1-1 151 16,3-1 98-16,3-1-367 0,2-1-186 0,4 0-111 15,7 0-9-15,4 0 30 0,8 0 44 16,7 0 3-16,10 2-20 0,8 0-27 16,10 0-30-16,8 2-29 0,10 0-40 15,6 0-32-15,5-1-28 0,3 2-14 16,-2 1-14-16,2 2-5 0,-2 0-2 15,-1 3-7-15,-6-2-17 0,-2 1-4 0,-5-1-8 16,-4 2-8-16,-6-2-7 16,-5 1-5-16,-6-3-6 0,-6 1-7 0,-8-1 2 15,-5-2 3-15,-9-2 4 0,-9 1-3 16,-6-1-75-16,-8-1-137 0,-3 0-225 16,-13-4-454-16,-1 0-527 0,-4-3-106 15,-9-5 116-15,-1-2 267 0,-18-10 452 16,-15-3 435-16</inkml:trace>
  <inkml:trace contextRef="#ctx0" brushRef="#br0" timeOffset="61504.68">5225 16087 68 0,'-6'0'437'16,"4"0"205"-16,1-3 155 0,-2 2 135 15,3-2-346-15,0 2-146 0,0 1-82 16,0 0-42-16,2 0-47 0,-2 0-55 0,2 0-67 15,0 0-57-15,6 0-35 0,3 0-6 16,6 0 8-16,5 0 24 0,6 2 58 16,5 1 18-16,9 0 9 0,9 2 12 15,7-2-15-15,10 0-41 0,4 1-33 16,4 0-24-16,5-1-16 0,5 0 4 16,0-1 7-16,7 0 11 0,-2-1-1 0,2 0-3 15,-4 0-11-15,-5-1-17 16,-7 2-8-16,-6-1-2 0,-8 0-4 0,-6-1 2 15,-7 0 3-15,-8 0-7 0,-8 1-9 16,-8-1-7-16,-7 1-3 0,-4-1-3 16,-6 0 8-16,-4 0 9 0,-1 0 21 15,-2 0 20-15,0 0 23 0,-4 0 1 16,1 0-41-16,0-1-73 0,0 1-99 16,-2 0-182-16,-1-2-196 0,1-2-171 15,-4-2-154-15,1 0-260 0,-4 2-82 0,1 0 120 16,-2-1 208-16,-4 1 235 0,0-4 322 15</inkml:trace>
  <inkml:trace contextRef="#ctx0" brushRef="#br0" timeOffset="62736.55">21124 16151 107 0,'-3'1'350'16,"1"1"125"-16,0-2 71 0,4 0-87 15,-1 1-170-15,1-1-131 0,-1 1-52 16,2 1 13-16,2-1 23 0,3 1 14 0,4-1 2 15,4 4 10-15,6 1-6 0,9 0 2 16,9-1 10-16,11 3 14 0,14-3 3 16,16-2-21-16,19 2-21 0,19-2-10 15,20-2-16-15,19 0-11 0,18-1-1 16,12-1-20-16,9 1-16 0,3 0-13 0,-2 2-12 16,-8 3-12-16,-5 2 10 0,-16-1 17 15,-13 2 0-15,-14 3 0 0,-17-3-2 16,-16 4-6-16,-20-4-21 0,-14 1 3 15,-15-2 7-15,-16 0 1 0,-13-2 4 16,-8-1 25-16,-12-1 42 0,-4-2 56 0,-5 0 46 16,-2-1 34-16,-2 0-6 0,-2-1-49 15,1 0-68-15,-4 1-57 0,-1-1-50 16,-2-1-62-16,-5 0-66 0,0 0-79 16,0 0-120-16,2-1-169 0,0 3-184 0,3-2-320 15,-2 3-227-15,-3 0 25 0,1-1 176 16,-3-3 259-16,-2-5 356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129.89661" units="1/cm"/>
          <inkml:channelProperty channel="Y" name="resolution" value="1927.4705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6:20:59.4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13762 8538 208 0,'5'0'317'0,"-1"0"64"0,-1 0 62 0,-2 0-188 16,0 0-22-16,-1 0 39 0,0 0 48 16,0 0 46-16,0 0 24 0,0 0-9 15,0 0-24-15,-1 0-23 0,0 0-21 16,-1-1-22-16,1 1-18 0,-1 0-37 15,0-3-44-15,-2 1-48 0,0-1-52 16,-3 0-51-16,-2 1-28 0,-1-4-14 0,-2 3-6 16,-6 0-10-16,-3-1-3 0,-4 1-6 15,-7-1 0-15,-3 2-2 0,-5 2 7 16,-4 0 8-16,-3 0 5 0,-5 0 0 16,-1 0 3-16,-2 1 5 0,0 2 13 15,-3-1 9-15,0 0 19 0,-1 3 9 16,3-2 10-16,1 0-2 0,3 3 9 15,3-2 7-15,4-1 7 0,3 1 5 0,3-1 6 16,6 0 0-16,4-1 2 16,8-2 4-16,3 0 7 0,6 0 5 0,4 0-9 15,4 0-10-15,3 0-14 0,1 0-22 16,2 0-31-16,0 0-37 0,3 0-46 16,-4 0-50-16,4 0-15 0,4-2 13 15,10 1 27-15,11-1 35 0,8-1 38 16,14 0 18-16,8-1-2 0,8 0-6 15,7 1-1-15,7-2 2 0,4 1-4 16,4-1 2-16,0 2-2 0,1-1-1 0,-4 3 5 16,-2-1 0-16,-4 0 1 0,-6 0 4 15,-7 1-1-15,-7 1-3 0,-6-1-1 16,-5 1-4-16,-10 0-2 0,-5 1-2 16,-6 0 0-16,-7 0 3 0,-7 0 8 15,-5-1 19-15,-5 2 25 0,-3-2 30 16,-2 0 37-16,-2 0 32 0,0 0 25 15,-2 0 4-15,-3 0-19 0,-4 0-35 16,-9-2-39-16,-9 1-46 0,-9-1-31 0,-9 1-15 16,-7-1 1-16,-5 2-1 15,-1-1 7-15,-2 0-2 0,-2 0 1 16,1 0 3-16,-1 1 0 0,0 0 1 16,0 0 0-16,2 0 1 0,2-2 0 0,4 2 3 15,4 0-4-15,3 2 3 16,2-2-1-16,3 1 1 0,3-1 2 15,5 0 3-15,6 0 6 0,4-1 2 16,7 1 9-16,6-2 2 0,5 2-7 0,4-1-24 16,3 1-46-16,3 0-52 0,3 0-44 15,1-1-19-15,8-1 13 0,11-1 42 16,11 3 42-16,12-4 33 0,14 1 18 16,8 0-4-16,3 0-21 0,1 3-23 15,0-1-11-15,-5-1-7 0,-5 2 5 16,-5-3 24-16,-7 3 21 0,-4 0 7 15,-4-1-5-15,-7 1-30 0,-7 0-36 0,-5 0-45 16,-8 0-49-16,-3 0-49 16,-6 1-62-16,-4-1-79 0,-3 0-70 0,-2 0-75 15,-5 3-143-15,-6 0-186 0,-6 0 21 16,-11-1 104-16,-5-2 157 0,-10-3 230 16</inkml:trace>
  <inkml:trace contextRef="#ctx0" brushRef="#br0" timeOffset="12368.53">27695 9668 176 0,'-4'0'366'0,"0"-3"149"0,2 0 152 15,0 3-105-15,1-2-14 0,-1 2-67 16,2 0-58-16,2 0-73 0,-1 0-84 15,0-1-83-15,1 1-90 0,-1 0-95 0,3 0-41 16,1 1 31-16,6 1 45 0,5 2 52 16,8-1 67-16,7 2 51 0,12-1-26 15,11 3-17-15,14 0 20 0,15 0 4 16,13-3-28-16,14-1-1 0,10-2-10 16,14 0-18-16,10 1-10 0,10-2-4 15,5 0 1-15,5 0-10 0,5-2-10 16,-1 1-18-16,-2 0-2 0,-3-1-2 15,-5 2 3-15,-6 0-4 0,-7-1 11 16,-11-1-3-16,-12 2 0 0,-8-1-4 16,-13 0-4-16,-9-2-2 0,-12 2-5 0,-10-1 0 15,-16 2 15-15,-12-1 15 0,-12 1 15 16,-12 0-23-16,-4 0-86 0,-9 0 0 16,-1 0 0-16,-2 0 0 0,-2 0 0 15,-1 0 0-15,0 0 0 0,0 1 0 16,-1-1 0-16,0 0 0 0,2 1 0 15,-1-1 0-15,1 0 0 0,0 0-16 16,0 0-381-16,-1 1-106 0,0-1-106 16,-3 1-77-16,-1 0-129 0,-5 3-334 0,-4 0-49 15,0 2 129-15,-2-2 184 0,-3-2 266 16,-3-4 388-16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129.89661" units="1/cm"/>
          <inkml:channelProperty channel="Y" name="resolution" value="1927.4705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6:21:56.0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9645 11390 122 0,'-5'-1'271'0,"4"-1"81"0,-2-3 88 16,0 2-80-16,1 0-10 0,1 3 10 16,-2-1 38-16,2 1 33 0,0-2 0 0,1 2-11 15,1-1-20-15,0 1-32 0,0 0-45 16,1 0-45-16,-1-1-27 0,0 1-19 15,1 0-13-15,0 0-26 0,1-2-51 16,-1 2-65-16,2-1-72 0,4 1-47 16,11 0 8-16,13 0 34 0,20 0 48 15,17 0 37-15,17-2 17 0,13 0-18 16,12 0-30-16,10 0-16 0,5-1-5 16,1 1-9-16,2-2-32 0,0 0-71 15,-2 3-122-15,-2-2-173 0,-4 3-215 16,-3 0-296-16,-5 3-288 0,-6-2 5 0,0 3 154 15,-8-4 248-15,-4-4 325 0</inkml:trace>
  <inkml:trace contextRef="#ctx0" brushRef="#br0" timeOffset="399.28">13209 11321 175 0,'-7'-3'679'0,"0"0"269"0,2 9 173 15,2-4 142-15,2 0-544 0,1-2-213 16,0 0-94-16,1 0-36 0,1 0-33 16,1 0-60-16,0 0-88 0,1 0-76 15,0-2-52-15,2 1-35 0,7 0-19 16,9-2-12-16,8-1 2 0,11-1 3 16,9 2-5-16,6-5-2 0,2 4-2 15,1 0-7-15,-1 1 5 0,-3 0 0 0,-4 1-4 16,-6 2-6-16,-9 0-34 0,-8 2-52 15,-5 1-89-15,-5 1-122 0,-6-2-168 16,-4 1-160-16,-3 2-212 0,-4 1-163 16,-3-1-75-16,-5 2 123 0,-4-1 204 15,-6-3 266-15,-5-1 257 0</inkml:trace>
  <inkml:trace contextRef="#ctx0" brushRef="#br0" timeOffset="749.33">13233 11381 78 0,'-20'-2'517'0,"6"-1"303"16,1-1 251-16,5 0 238 0,4 0-284 0,3 0-167 16,1 3-129-16,1-1-102 0,0 2-128 15,1 0-144-15,-1 0-161 0,2 0-158 16,-1 0-130-16,2 0-83 16,2 0-18-16,8 0 28 0,5 2 50 0,12-1 53 15,10 1 51-15,3 1 15 16,5 0 7-16,1 0 5 0,1-2 2 0,-2 3-12 15,-4-2-4-15,-4 2-5 0,-5-2-10 16,-6 1-2-16,-8-1 3 0,-4-1 7 16,-5 2 4-16,-6-2 16 0,-4-1 17 15,-2 0-1-15,-1 0-12 0,-1 0-33 16,-5 0-38-16,-2 0-92 0,-3-1-110 0,-6 0-84 16,-4-2-37-16,-2 1-44 15,-2 0-59-15,1-1-67 0,4 3-217 0,1 3-226 16,5 1-14-16,2 0 130 0,3 0 211 15,4-1 304-15</inkml:trace>
  <inkml:trace contextRef="#ctx0" brushRef="#br0" timeOffset="1332.74">16055 11421 85 0,'3'-3'475'16,"2"3"191"-16,-3 0 110 0,3 0 81 15,4 0-317-15,6-1-134 0,8-2-38 16,9 1 38-16,12-2 16 0,7 2-31 16,10-1-46-16,9 0-26 0,3-2-29 0,7 2-16 15,1 0-8-15,2-2-6 16,-1 0-8-16,-7 1-6 0,-6 1-11 0,-10 0-29 15,-10 2-100-15,-11-1-106 0,-9 2 0 16,-8 0 0-16,-8 0 0 0,-6 2 0 16,-3-2 0-16,-4 0 0 0,-2 0 0 15,-3 0-43-15,-6 0-282 0,-11 0-126 16,-8 0-82-16,-12 1-59 0,-10 1-56 16,-6-1-23-16,-1 2-86 0,-3 1-129 15,0 2-76-15,-1 1 96 0,0-1 149 0,0 1 232 16,4-3 245-16</inkml:trace>
  <inkml:trace contextRef="#ctx0" brushRef="#br0" timeOffset="1650.97">16165 11464 185 0,'-20'4'336'0,"5"-1"156"0,3 1 87 0,5-3-3 15,1 1 27-15,4-1 11 0,1-1-16 16,2 0-19-16,0 0-27 0,2-1-68 16,-1 1-76-16,2 0-67 0,0-2-37 15,4 2 21-15,6 2 39 0,9-1 26 16,10 1 5-16,12 0-329 0,11-2-66 15,9 0 0-15,7 0 0 0,4 0 0 16,1-2 0-16,-3 2 0 0,-3-1 0 16,-6 1 0-16,-4 0 0 0,-7 0 0 0,-8 1 0 15,-9 1 0-15,-8-1 0 0,-8 1 0 16,-3 1 0-16,-7-2 0 16,-3 1 0-16,-4-1 0 0,-2 0 0 0,-2-1 0 15,-2 0 0-15,0 0 0 16,-1 2-184-16,-2-2-456 0,-4 1-143 0,-6 1-167 15,-6 0-329-15,-4 3-50 0,0-2 130 16,0 0 255-16,1-3 314 0,-1-4 392 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129.89661" units="1/cm"/>
          <inkml:channelProperty channel="Y" name="resolution" value="1927.4705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6:22:09.2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13335 10107 80 0,'5'-3'511'16,"-2"0"262"-16,2 1 195 0,-1-1 165 15,-3 2-344-15,1-1-220 0,-1 1-88 16,-1 1-25-16,1 0-27 0,-1 0-40 15,1 0-19-15,-1 0-67 0,0 1-70 16,0-1-47-16,0 1-33 0,-1 0-38 16,0 0-33-16,0 2-24 0,-1-1-15 15,-2 2 15-15,-2 4-46 0,-1 3-12 16,-3 2 0-16,-5 7 0 0,-2 2 0 16,-3 3 0-16,-2 2 0 0,0-1 0 15,0 1 0-15,-3 1 0 0,1-3 0 16,3 2 0-16,1-4 0 0,1 0 0 0,5-3 0 15,1-3 0-15,2-4 0 16,2 1 0-16,3-6 0 0,-2 2 0 16,3-3 0-16,1-2 0 0,1-2 0 0,1-1 0 15,0 1 0-15,1-2 0 0,1-1 0 16,0 0 0-16,-1 0 0 0,1-1 0 16,0 1 0-16,0-1 0 0,1-1 0 15,0 1 0-15,0 0-148 0,0 0-689 16,-1-5-434-16,2-4-265 0,3-4 37 15,3-4 197-15,2-4 337 0,-2-2 474 16</inkml:trace>
  <inkml:trace contextRef="#ctx0" brushRef="#br0" timeOffset="950.1">12959 9536 20 0,'-1'-3'265'0,"-1"2"176"0,0 1 164 15,1-1 89-15,0-1-51 0,1-1-42 16,-1 3-37-16,-1-4-29 0,2 2-24 16,-1 1-36-16,1 0-37 0,0-1-35 15,0 1-32-15,0-1-30 0,0 1-30 16,1 1-41-16,2-2-38 0,-1-1-48 16,0 3-60-16,1-4-62 0,1 0-44 0,2-2-38 15,3-1-19-15,5-3-4 16,0 2 8-16,4-4 12 0,4 2 10 15,-1 1 19-15,3-2 12 0,-2 3 14 16,1-1 0-16,-5 4-11 0,1 0-13 0,-3 3-19 16,-2 1-18-16,-1 1-5 0,-4 3-5 15,1-2 1-15,-2 3 6 16,-3 0 8-16,0 3 6 0,-2 2 14 16,-2-1 20-16,-3 2 19 0,-1 1 13 15,-5 4 10-15,0-1 3 0,-3 3-9 0,-3 0-13 16,-1 0-9-16,1 0-12 0,0-2-9 15,0-1-11-15,3-2-13 0,1-2-22 16,3 0-26-16,0-1-27 16,3-3-29-16,1 0-19 0,2-1-5 0,0-2 6 15,1 0 12-15,0-3 4 0,1 1 0 16,1 1 3-16,0-1 8 0,1 1 18 16,2 2 25-16,2-1 32 0,3 0 28 15,1 1 18-15,1 1 15 0,5-2 10 16,-2 2-3-16,1 0-2 0,-1-1-11 15,2 0-14-15,-5 2-11 0,1 0-9 16,-2-1-3-16,-2 1-1 0,1 0 7 16,-1 0 6-16,-4 0 10 0,1 1 10 0,-1-1 10 15,-2 0 10-15,-2 1 7 16,-1-1 19-16,-1 1 21 0,-2 2 28 0,-2-1 27 16,-1 2 22-16,-3 2 16 0,-3 1 1 15,-3-2-1-15,-1 1-9 0,-1 0-80 16,-4 0-86-16,3-4 0 0,0 2 0 15,2-3 0-15,0 0 0 0,3-3 0 16,0 1 0-16,3-2 0 0,1-2 0 16,-1-1 0-16,3 0 0 0,2 0-180 15,0-1-424-15,1 1-265 0,4 0-513 16,-6-2-111-16,6 2 104 0,-4-1 236 16,4 1 360-16,0 0 503 0</inkml:trace>
  <inkml:trace contextRef="#ctx0" brushRef="#br0" timeOffset="2167.46">23000 9996 260 0,'4'-3'440'0,"1"1"146"16,-2 1 142-16,-2-2-123 0,1 3-40 15,0-2-18-15,-1 1-14 0,-1-1-18 16,1 2-46-16,-1 0-55 0,1 0-49 16,1 0-35-16,-2 0-41 0,1 0-38 15,1 0-29-15,0 0-13 0,-1 0-14 16,-1 2-10-16,0-2-11 0,0 0-19 16,0 1-22-16,0-1-112 0,-1 2-21 0,1-2 0 15,-2 3 0-15,0-2 0 16,1 1 0-16,-1-2 0 0,-1 3 0 15,-1 2 0-15,-1 6 0 0,-3 2 0 0,-3 2 0 16,-1 2 0-16,-2 2 0 0,-4 1 0 16,1 2 0-16,-1-3 0 0,0 1 0 15,2-3 0-15,-1-2 0 0,3 0 0 16,1-1 0-16,1-4 0 0,2 2 0 16,0-3 0-16,2-1 0 0,1-1 0 15,0 1 0-15,0-2 0 0,3 0 0 16,-2-1 0-16,3-1 0 0,0-1 0 15,0-2 0-15,2 1 0 0,0-1-305 16,1 0-187-16,0-1-126 0,-3-1-138 16,1 0-290-16,2 1-238 0,-2-6 43 15,2-1 173-15,-1-3 250 0,-2 1 373 0</inkml:trace>
  <inkml:trace contextRef="#ctx0" brushRef="#br0" timeOffset="2956.75">22470 10074 379 0,'1'-6'745'0,"-1"1"237"0,0 4 181 16,0 1-99-16,1-3-331 0,0 1-174 15,0 2-77-15,0-1-43 0,2 1-58 16,-2-1-79-16,1 1-78 0,0 0-65 16,-2-1-55-16,3 0-38 0,-1-1-30 15,1 1-19-15,4-2-12 0,-1-1 2 16,3 0 5-16,1 1 17 0,3-3 14 15,0 2 19-15,2-1 2 0,0 1-6 16,0 0-17-16,-2 3-18 0,-3-1-23 16,0 2-23-16,-2 0-17 0,-2 2-10 15,0-2-10-15,-1 2-2 0,-2 1 6 16,2 0 10-16,-3 1 12 0,1-2 6 16,-1 3 9-16,-1 0 15 0,-1-1 17 15,-1 2 18-15,-3 2 20 0,1 0 20 16,-3 4 5-16,-3-1-1 0,-1 3-5 15,-1 0-23-15,-4-2-47 0,1 1 0 16,-2 0 0-16,1-1 0 0,3-3 0 16,1 0 0-16,2-3-18 0,1 1-34 15,2-2-17-15,2-1-17 0,0 0-12 16,3 0-11-16,0-3-6 0,1 0 0 0,1 2-1 16,0-1 0-16,-1-1-2 15,4 2 5-15,-1-1 27 0,2 0 24 0,0 1 28 16,4 0 26-16,-1 2 22 0,2-1 0 15,0-1 5-15,3 0 2 0,-1 1 3 16,-1 1-7-16,2-2-2 0,-1 1-8 16,-3 1-5-16,-1-1-7 0,-1-1 1 15,-1 2-2-15,0 1-1 0,-2-2 5 0,-1 0 4 16,-1 2 7-16,-1-1 10 16,-1-1 9-16,0 0 16 0,-2 1 14 0,0-1 19 15,-3 2 17-15,1 0 29 0,-4-1 23 16,0 3 12-16,-4 0 1 0,-3 2 0 15,-1-1-29-15,-2-1-130 0,1 0 0 16,-1-1 0-16,3-3 0 0,0 2 0 16,1-1 0-16,3-3 0 0,1-1 0 15,2 1 0-15,-1-2-165 0,3-2-201 16,1 0-95-16,-1-1-100 0,2-3-179 16,-1 1-325-16,2-1-207 0,1 1 42 15,0 1 171-15,2 4 278 0,-3-3 384 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129.89661" units="1/cm"/>
          <inkml:channelProperty channel="Y" name="resolution" value="1927.4705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6:22:52.2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22168 6382 20 0,'-4'-3'247'15,"-2"0"160"-15,2 0 149 0,0 2 82 0,3-1-41 16,-1-1-9-16,1 3-24 0,0-1-33 16,1 0-52-16,0 1-74 0,1 0-80 15,0 0-71-15,0 0-57 0,1 0-54 16,-2 0-56-16,4 0-67 0,-1 0-60 15,4-1-23-15,3 1 3 0,8 1 17 16,11 0 49-16,8 0 44 0,14-1 10 16,9 2-6-16,9-1-2 0,5 1-29 0,0-2-22 15,-1 0-4-15,-6 0-5 16,-1 0-4-16,-4 0 9 0,-3 0 6 0,-4 0-2 16,-3 1 1-16,-5 1-2 0,-3-1-2 15,-3 1 0-15,-8-2-5 0,-3 1 4 16,-6 1 1-16,-3-2 2 0,-4 0 6 15,-5 0 13-15,-2 0 13 0,-4 1 12 16,-2-1 17-16,-3 0 11 0,0 0 9 16,-1 0 5-16,0 0 1 0,-1 0 4 15,0 0-4-15,-1 0-28 0,0 0-75 0,1 0-106 16,-2 0-124-16,1-1-214 0,-3 1-201 16,1-3-275-16,-3 1-209 0,-2-1 17 15,0 2 197-15,-1 1 237 0,-1-5 324 16</inkml:trace>
  <inkml:trace contextRef="#ctx0" brushRef="#br0" timeOffset="19068.06">8052 13635 55 0,'-3'6'447'0,"2"-1"254"0,0-2 195 16,1-1 151-16,0-2-309 0,1-2-181 16,0 2-136-16,0-1-87 0,0 1-58 15,2 0-61-15,-1 0-67 0,0 0-56 16,5-1-39-16,0 0-11 0,7 0 4 16,5-1 24-16,7 0 30 0,8 0 23 0,3-1 7 15,9 0-2-15,5-1 0 16,7 2-19-16,5-4-15 0,7 1-5 0,3-2-5 15,5 1 1-15,3 0 6 0,4 3 11 16,6-2 2-16,2-1 5 0,0 3-13 16,0 0-10-16,-2-1-11 0,1 1-7 15,-5 1-7-15,0 0 4 0,-3 1 5 16,0 0-14-16,-6-2-56 0,-3 1 0 16,-9 2 0-16,-6-1 0 0,-7 1 0 15,-11 0 0-15,-7 0 0 0,-5 1 0 16,-9-1 0-16,-2 0 0 0,-7 1 0 15,-3 0 0-15,-3-1 0 0,0 0 0 16,-5 0 0-16,0 0 0 0,-1 0 0 16,-1 0 0-16,1 0 0 0,0 1 0 15,-1-1 0-15,1 0 0 0,-2 0 0 0,2 0 0 16,-1 0 0-16,1 0 0 0,-1 0 0 16,-1 0 0-16,1 0 0 0,1 0 0 15,-1 0 0-15,0 0 0 0,1 0 0 16,0 0-173-16,-1 2-312 0,1-1-74 15,-3-1-46-15,0 3-53 0,-2-1-49 16,-1 3-96-16,-2 1-120 0,-3 0-55 16,0 0 101-16,-1-4 164 0,0-1 238 0,-3-3 250 15</inkml:trace>
  <inkml:trace contextRef="#ctx0" brushRef="#br0" timeOffset="21818.54">10543 14556 52 0,'-2'0'206'0,"1"-3"93"0,0 3 89 16,0 0-51-16,1 0-21 0,0 0-18 15,0 0-14-15,0 0-26 0,0 0-19 0,0 0-19 16,0 0-7-16,0 0 13 0,0 0 22 16,1 2 20-16,0-2 18 0,0 0-8 15,0 0-23-15,1 0-41 0,0 0-46 16,-1 0-46-16,-1-2-39 0,3 2-34 16,-1 0-22-16,2 0 3 0,4 0 43 15,4-1 51-15,8-2 42 0,8 1 40 16,5-2 7-16,6 1-25 0,7-2-28 15,7-1-22-15,4 0-17 0,6 1-18 0,0-1-19 16,1 2-17-16,-1 1-22 16,-3 0-14-16,-5 1-13 0,-7 1-6 0,-5-1-7 15,-8 2 0-15,-7 0 0 0,-4 0 1 16,-6 0-4-16,-4 0 1 0,-4 0-1 16,-3 0 2-16,-3 0 4 0,0 0 11 15,-4 0 11-15,0 2 10 0,0-2 5 16,-3 0-4-16,1 1-50 0,-2 1-75 15,-2-2-112-15,-3 0-134 0,-5 0-142 16,-9 0-113-16,-6 4-51 0,-7-2-47 0,-5-1-74 16,-2 1-83-16,2 1-2 0,-1-2 85 15,4 0 161-15,1 1 209 0</inkml:trace>
  <inkml:trace contextRef="#ctx0" brushRef="#br0" timeOffset="22218.91">10537 14572 63 0,'-6'2'458'0,"4"-1"208"0,1 4 113 15,1-2 78-15,1-3-375 0,0 1-203 0,0-1-90 16,0 1-11-16,1-1 7 0,1 1-9 16,-1-1-19-16,3 1 12 15,3-1 42-15,5 2 62 0,6-1 52 0,3 0 46 16,6-1 0-16,5 2-46 0,6-2-63 15,2 0-49-15,5-2-43 0,5 1-25 16,4-2-17-16,2 0-13 0,2 0-20 16,0-1-18-16,-2 2-18 0,-3-1-7 15,-4 3-11-15,-6-3-10 0,-7 2-14 16,-6 1-15-16,-9 0-13 0,-4 0-10 16,-5 0 3-16,-7 0 11 0,0 0 14 15,-3 0 24-15,-2 0 26 0,-1 0 28 16,0 0 27-16,-1 0-77 0,1 0-35 15,-1 0 0-15,0 0 0 0,0 0 0 16,0 0 0-16,-1-2 0 0,-2 2 0 16,2 0-123-16,-1 0-597 0,-3-1-429 15,-4 0-361-15,-6 1-10 0,-5-2 170 0,-5 1 313 16,-5-2 451-16</inkml:trace>
  <inkml:trace contextRef="#ctx0" brushRef="#br0" timeOffset="29152">6537 15899 15 0,'1'3'330'0,"2"-1"178"15,-2-2 111-15,3 0 84 0,-3 0-259 16,0 0-139-16,-1-2-50 0,2 1-1 16,1-2 13-16,3-1-3 0,1 1-38 0,4-1-61 15,0 1-54-15,2 0-48 0,4 1-35 16,-2 0-19-16,5 2-9 0,-1 2-5 16,-2 0-5-16,2-2 0 0,-4 4 10 15,3-2 4-15,-3 2-99 0,1 2-156 16,1-1-295-16,0 3-293 0,2 0-89 0,-1-2 100 15,1 1 189-15,0-5 289 0</inkml:trace>
  <inkml:trace contextRef="#ctx0" brushRef="#br0" timeOffset="29535.78">9103 15943 205 0,'6'0'731'0,"-2"-1"246"0,-2 3 123 16,1-2 55-16,-3 0-698 0,3-1-304 16,-2 1-108-16,2 0 6 0,-2 0 29 15,0 0 2-15,1 0-32 0,4-1-54 16,3-1-55-16,3-1-121 0,7 3-140 15,6 0-259-15,5 2-315 0,4 1-81 16,4-2 96-16,2 2 185 0,0-2 289 0</inkml:trace>
  <inkml:trace contextRef="#ctx0" brushRef="#br0" timeOffset="30155.21">11915 15912 42 0,'-7'0'393'0,"-1"-1"206"0,3-1 147 0,1-1 149 15,1 1-266-15,1 0-108 16,0 1-56-16,1 1-12 0,-1-2-23 0,2 2-43 15,0-1-60-15,0 1-59 0,1 0-59 16,1 0-61-16,0 0-66 0,-1 0-58 16,1 0-60-16,0 1-63 0,2 1-37 15,-1-1-5-15,4 1 26 0,2 0 48 16,7 2 65-16,5 1 51 0,6 0 26 16,3-1 6-16,2 1-14 0,0-3-19 0,-2 1-17 15,-3-1-46-15,0-1-84 0,-5-1-105 16,1 0-153-16,-2 0-181 0,0 0-260 15,-1-1-271-15,-1-2-9 0,-1 0 136 16,-3-1 211-16,-3-1 299 0</inkml:trace>
  <inkml:trace contextRef="#ctx0" brushRef="#br0" timeOffset="30702.6">13356 15874 52 0,'-12'0'405'0,"2"0"173"16,3 3 115-16,1-3 115 0,1 0-295 16,2 0-84-16,1 0-6 0,1 0 31 0,0-2 14 15,0 2-15-15,2 0-56 0,0 0-62 16,1 0-57-16,1 0-68 0,-1 0-67 16,2 0-64-16,0 0-64 0,-2 2-60 15,2-2-29-15,3 0 2 0,8 0 15 16,5 2 30-16,9 0 36 0,4-2 26 15,2 2 5-15,-1-1-8 0,-4 0-9 16,-3 0-6-16,-3 0-36 0,-5 0-108 16,-2-1-139-16,1 0-206 0,-4 0-327 0,2 0-369 15,-4 0-31-15,-3-1 125 0,-9 1 235 16,-6-8 336-16</inkml:trace>
  <inkml:trace contextRef="#ctx0" brushRef="#br0" timeOffset="33594.15">22994 15449 182 0,'-1'-6'707'0,"1"2"307"0,1 2 244 15,0-1 187-15,-1 2-568 0,1 0-262 16,1 1-160-16,-1 0-110 0,-1 0-72 16,1 0-68-16,-1 1-64 0,1-1-76 15,0 1-71-15,-1-1-59 0,0 0-40 16,0 2-21-16,0-1 5 0,0 3 25 15,1 3 31-15,0 3 36 0,-1 1 37 0,0 2 17 16,1-1 3-16,1 1-15 0,-2-2-49 16,0 0-79-16,0-3-89 0,0 2-103 15,0-2-103-15,0-1-118 0,0 0-114 16,0 1-174-16,-3-1-173 0,2 0-2 16,-1 1 144-16,0-1 194 0,1-2 265 0</inkml:trace>
  <inkml:trace contextRef="#ctx0" brushRef="#br0" timeOffset="34102.51">23075 15176 195 0,'0'-10'757'16,"0"3"351"-16,0 8 254 0,0-1 191 16,0 0-579-16,0 0-292 0,0 1-196 15,1 0-105-15,-1 0-78 0,0-1-79 16,0 2-89-16,0-1-104 0,0-1-31 15,0 0-9-15,0 0-48 0,0 0-14 16,0 0-5-16,0 0-11 0,0 0-65 16,-1 0-106-16,1 2-113 0,-1 1-141 0,-1-2-186 15,0 4-151-15,0 0-186 16,1 2-114-16,-2 1 88 0,2 0 204 0,0-1 258 16,2 0 295-16</inkml:trace>
  <inkml:trace contextRef="#ctx0" brushRef="#br0" timeOffset="34536.33">23152 15459 137 0,'4'7'589'16,"-2"0"209"-16,3-1 89 0,-3-2 69 15,1-1-530-15,1 2-222 0,0 2-93 16,0-1 10-16,0 2 5 0,0 1-18 15,0 0-29-15,-3 2-23 0,3 0-18 16,-2-3-13-16,0 1 3 0,-1 1-4 16,1-3-6-16,-1 0 5 0,-1-2-2 0,2-1-9 15,-2-1-6-15,0-2-1 0,0-1 14 16,1 0 26-16,-1 0 35 0,1-2 54 16,0 0 26-16,0-2 2 0,2-3-15 15,2-1-5-15,0-2-5 0,0-5-2 16,4 0-2-16,1-2-1 0,2-2-4 0,0 3-22 15,-3 2-18-15,0 3-10 0,0 3-14 16,-2 0-30-16,0 3-32 0,-2 1-27 16,0 3-23-16,-1 0-16 0,2 2-15 15,-2 0-11-15,1 1 4 0,1 1 13 16,0 3 17-16,3 0 19 0,-2 1 13 16,2 1 12-16,-1 2 10 0,2 0 4 15,-2 1 4-15,0 0-30 0,1 1-53 16,-1-2-74-16,-2 0-91 0,2-1-134 0,-1 0-125 15,1 0-203-15,1 0-270 0,-1-1-20 16,2-1 116-16,-2-1 185 0,-1-4 274 16</inkml:trace>
  <inkml:trace contextRef="#ctx0" brushRef="#br0" timeOffset="35686.15">24180 15505 178 0,'1'4'312'0,"0"-1"97"0,2-1 109 0,-1 0-129 16,-1 0-30-16,-1 1-3 0,1-1 2 16,0-1-25-16,-1 2-34 0,0-3-22 15,0 0-20-15,0 2-16 0,0-2-10 0,0 0 4 16,0 1 10-16,0-1 13 16,0 0 7-16,0 0 9 0,0 0 8 0,0 0 1 15,0-1 4-15,0-1 13 16,2 2 28-16,-2-1 34 0,2-2 25 0,-2 3-219 15,1-3-168-15,0-1 0 0,-1-1 0 16,1-4 0-16,0-5 0 0,-1-2 0 16,1-6 0-16,0-4 0 0,-1-1 0 15,3-8 0-15,0 2 0 0,-1-3 0 16,-1 2 0-16,1 4 0 0,-1 5 0 16,0 4 0-16,1 4 0 0,-2 6 0 0,1 0 0 15,-1 6 0-15,0-1 0 16,0 3 0-16,0 0 0 0,-1 3 0 15,1 0 0-15,-1 0 0 0,1 0 0 0,0 0 0 16,0 0 0-16,0 2 0 0,0-1 0 16,0 0 0-16,0 1 0 0,1 1 0 15,0 2 0-15,3 3 0 0,2 3 0 16,1 2 0-16,0 1 0 0,1 1 0 16,2 1 0-16,-1-3 0 0,1 0 0 15,0 0 0-15,0-2 0 0,-1 0 0 16,1-6 0-16,-1 2 0 0,0 0 0 15,-1-3 0-15,2-1 0 0,-1-2 0 16,1-1 0-16,3-1 0 0,-2-4 0 16,0 0 0-16,-1-4 0 0,2-1 0 15,1-6 0-15,0-3 0 0,0-1 0 16,1-3 0-16,-2-1 0 0,0 5 0 0,-4 1 0 16,-2 5 0-16,-2 3 0 0,-1 5 0 15,-1 0 0-15,-1 5 0 16,-1-2 0-16,-2 4 0 0,1-2 0 0,-1 1 0 15,1 1 0-15,1 0 0 0,0 1 0 16,3 3 0-16,-1 6 0 0,2 2 0 16,1 4 0-16,-1 4 0 0,1-1 0 15,-1 1 0-15,1 2 0 0,-2-2 0 16,4 1 0-16,-4-3 0 0,2 2 0 16,-1-2 0-16,1-1 0 0,-1 1 0 15,3-4 0-15,-2 0 0 0,-1-2 0 16,-2-2 0-16,3-2 0 0,-2-3 0 15,-1 0-334-15,1-3-136 0,-1-3-57 16,-1 0-62-16,0-1-75 0,-1 0-47 16,6-1-128-16,-2-1-196 0,3-3 35 0,3-3 153 15,1-2 176-15,1-1 264 0</inkml:trace>
  <inkml:trace contextRef="#ctx0" brushRef="#br0" timeOffset="36252.55">25024 15140 97 0,'6'-4'556'16,"-2"1"267"-16,-1 3 191 0,1 0 159 16,-3-2-380-16,0 2-198 0,-2 0-85 15,0 0-31-15,0 2-17 0,0-2-30 16,-2 0-48-16,2 0-40 0,-2 0-43 0,-2 0-73 15,-2-3-228-15,-4 0 0 16,1 0 0-16,-7 0 0 0,2 0 0 16,-5 3 0-16,0-2 0 0,-1 4 0 0,-3 0 0 15,2 2 0-15,1 1 0 0,0 0 0 16,2 2 0-16,0-1 0 0,2 3 0 16,3-3 0-16,3 1 0 0,4-2 0 15,3 1 0-15,2 0 0 0,-1-2-14 16,5 2-49-16,0 2 17 0,2 0 17 15,2 1 21-15,5 3 23 0,2-4 13 16,2 5 6-16,6-2-7 0,1-2-6 16,1 1-15-16,-1 1-12 0,2-1-6 15,-1 0-4-15,2 2-2 0,-1-3-2 16,-2 1-2-16,2 1-4 0,-4 0-10 16,-4-2-11-16,-2 2-6 0,-2 0-7 15,-3-1-3-15,-4-1 5 0,3 0 3 16,-6 0 2-16,1 0 3 0,-3-2 6 15,-3 2 5-15,1-4 11 0,-2 3 17 16,-4-2 39-16,-1-1 36 0,-4 1 33 16,-3 1 21-16,-5-1-5 0,1-2-65 0,-4 0-90 15,0-1-95-15,0 0-106 0,3 0-109 16,-2-1-86-16,3-2-92 0,3-2-94 16,0 1-80-16,5-1-113 0,1 0-146 15,5 0-4-15,4-2 126 0,4-2 179 16,3-2 234-16</inkml:trace>
  <inkml:trace contextRef="#ctx0" brushRef="#br0" timeOffset="36719.37">25413 15066 135 0,'13'-16'732'0,"-7"3"382"16,-1 5 280-16,-2 1 193 0,-3 5-490 15,0 2-403-15,0 0-223 0,0 0-128 0,0 1-70 16,0 1-70-16,0-1-86 16,0 4-86-16,0-1-40 0,-1 6 7 0,-1 5 13 15,1 4-11-15,0 1 0 0,0 5 0 16,-1 0 0-16,1 2 0 0,1 3 0 16,0-1 0-16,-1 1 0 0,0 0 0 15,-1 0 0-15,1-1 0 0,-1-1 0 16,0 0 0-16,1-2 0 0,1 2 0 15,0-5 0-15,0 2 0 0,0-4 0 16,0 0 0-16,-1-5 0 0,1-1 0 16,-1-2 0-16,1-3 0 0,0-2 0 0,0-1 0 15,0-3 0-15,0-2 0 0,0 1 0 16,0-2 0-16,0-1 0 0,0 0 0 16,0-1 0-16,0 0 0 0,0 1 0 15,0-2 0-15,0 2 0 0,0 0 0 16,0-2 0-16,1 2 0 0,-1-1 0 15,0 1 0-15,0-1 0 0,0 0 0 16,0 0 0-16,0 1 0 0,-1-1 0 16,-1-1 0-16,-2-2-165 0,2-1-1226 15,-2 0-355-15,-1-1 30 0,-2-2 286 0,-5 1 397 16,-2-3 492-16</inkml:trace>
  <inkml:trace contextRef="#ctx0" brushRef="#br0" timeOffset="43954.59">15764 15798 32 0,'-1'-2'371'0,"0"-1"202"16,2 1 152-16,0 2 132 0,-1-1-257 15,1 0-132-15,-1 1-71 0,1 0-52 16,0 0-52-16,0 0-59 0,-1 0-75 16,4 0-57-16,2-2-8 0,4 2 32 0,7-1 38 15,7 1 46-15,8-2 31 16,7 1-17-16,6 1-45 0,6 0-38 0,5 1-26 15,5 1-15-15,3-1-7 0,-1 1-2 16,-2-1-2-16,-4 0-15 0,-4 1-12 16,-7 1-7-16,-5-1-14 0,-5 2-5 15,-7-1-15-15,-4 0-7 0,-5-1-11 16,-2 0-3-16,-6 1-3 0,-2-2 5 16,-5-1 10-16,-2 0 22 0,-1 0 19 0,-2 0 18 15,-1 0 1-15,-2 0-37 0,0 0-77 16,-3 0-113-16,-3-1-164 0,-5-2-178 15,-6-1-167-15,-8 1-118 0,-5 0-121 16,-4-1-62-16,-2 2-27 0,0-1 127 16,-1 1 172-16,-1 2 233 0,-1 0 215 0</inkml:trace>
  <inkml:trace contextRef="#ctx0" brushRef="#br0" timeOffset="44253.81">16102 15789 38 0,'-33'-2'192'0,"4"-2"98"16,3 1 93-16,2 2 41 0,5-1 18 0,1 0 13 15,4 1 29-15,2 0-3 0,3 1-21 16,3-2-41-16,-1 2-34 0,2 0-39 15,0 0-31-15,-1 0-12 0,1 0 7 16,1 2 3-16,2-2-18 0,-2 1-28 16,4 0-46-16,0 1-46 0,1-2-42 15,2 0-32-15,-1 0-23 0,0 0-19 16,1 0-22-16,0 0-16 0,2 2 8 0,4 0 32 16,6 1 77-16,7 2 52 0,8-1 25 15,7 0-84-15,6-1-131 0,7-1 0 16,5 1 0-16,-1-3 0 0,6 0 0 15,-3 1 0-15,1 1 0 0,-3-1 0 16,-7 0 0-16,-3 0 0 0,-8 1 0 16,-5 0 0-16,-5-2 0 0,-3 1 0 15,-4-1 0-15,-3 3 0 0,-4-1 0 16,-3-2 0-16,-5 0 0 0,-2 0-143 0,-1 0-470 16,-2 0-212-16,0-2-259 15,0 2-296-15,0 0 15 0,3-6 177 0,5 1 288 16,6-1 371-16</inkml:trace>
  <inkml:trace contextRef="#ctx0" brushRef="#br0" timeOffset="45270.55">18793 15786 24 0,'-10'-2'395'15,"3"1"269"-15,-2-2 205 0,5 0 155 16,2 1-255-16,2 0-200 0,0 2-135 16,2-2-53-16,-1 1-18 0,0 1-6 15,0 0-35-15,0 0-69 0,0 0-85 0,1 0-77 16,2 0-48-16,1 1-16 0,6-1 17 15,8 2 41-15,10-1 40 0,11 0 53 16,12 1 27-16,10 1 7 0,8-2-9 16,6 4-9-16,10-2-24 0,7-1-148 15,7 0-22-15,7 1 0 0,7-1 0 16,2-1 0-16,2 0 0 0,2 1 0 16,1 0 0-16,1-2 0 0,0 0 0 0,-2-2 0 15,-5 2 0-15,-4-2 0 16,2 1 0-16,-5-1 0 0,-2-1 0 15,-10 0 0-15,-7-1 0 0,-9 0 0 0,-10 0 0 16,-13 0 0-16,-7 0 0 0,-13 1 0 16,-9 1 0-16,-10 0 0 0,-8 0 0 15,-4 2 0-15,-2 0 0 0,-3 0 0 16,-1 0 0-16,-1 0 0 0,1 0 0 16,0 0 0-16,-1 0 0 0,-2 0 0 15,3 0 0-15,-1 0 0 0,1 0 0 16,-1 0 0-16,1 2 0 0,0-2 0 15,0 0 0-15,-1 0 0 0,1 0 0 0,0 0 0 16,-2 0 0-16,2 0 0 0,0 0 0 16,-1 0 0-16,1-2 0 0,0 2 0 15,0 0 0-15,-1 0 0 0,0 0-201 16,-1 2-647-16,-2-2-231 0,-4 1-377 16,-5 0-7-16,-3 1 186 0,-3 0 287 0,-3-6 343 15,-1-3 427-15</inkml:trace>
  <inkml:trace contextRef="#ctx0" brushRef="#br0" timeOffset="63821.59">27799 15543 114 0,'-3'-4'285'16,"3"2"127"-16,0-1 117 0,0 2-95 15,0-1-40-15,0 1-54 0,0 1-47 16,0 0-32-16,0-1-17 0,1 1-3 0,-1 0-14 15,2-2-25-15,-2 2-27 0,1 0-27 16,0 0-20-16,0 0-9 0,0 0-5 16,0 0-6-16,0 0-11 0,0-1-12 15,4 1 1-15,1-2 12 0,5 1 14 16,2 1 15-16,9-3 12 0,4 1-4 0,6-1-11 16,4 0-13-16,8 2-5 0,10-1-4 15,6 0 0-15,5-1 0 0,5 1-1 16,7 1-1-16,7-1-5 0,7 1-5 15,11 1-10-15,5-2-8 0,7 2-14 16,2-2-14-16,-3 1-10 0,3 1-15 16,0 0-6-16,-5 1-6 0,-6 1-5 0,-5 0 1 15,-10 2 5-15,-8-1-1 0,-10 3 7 16,-9-2 1-16,-9 1 7 0,-10 1 4 16,-6-3 2-16,-8 1 5 0,-10-1 1 15,-3 0 9-15,-7-1 21 0,-4 0 41 16,-3-2 39-16,-3 0 30 0,0-2 18 15,0 2-11-15,-1 0-92 0,0 0-89 16,0 0 0-16,0 0 0 31,-1-1 0-31,1 0 0 0,0 1 0 0,1-2 0 0,-1 2 0 0,1 0 0 0,0 0 0 0,0 0 0 16,0 0 0-16,0 0 0 0,0 0 0 16,0 0 0-16,0 0 0 0,0-1 0 15,0 1 0-15,0 0 0 16,0 0 0-16,0 0 0 0,0 1-119 0,0-1-164 15,0 0-25-15,0 0-27 0,-2 0-44 16,1 0-41-16,0 0-49 0,-1-1-87 0,0-1-92 16,0 1-129-16,-4-2-187 0,-2-1-3 15,-1-2 138-15,-2-2 194 0,-1 1 244 16</inkml:trace>
  <inkml:trace contextRef="#ctx0" brushRef="#br0" timeOffset="71988.57">26205 16638 32 0,'-2'-2'51'0,"-2"1"-3"0,0 1-1 15,-1-1-5-15,0 0 14 0,1-1 18 16,0 1 19-16,0 0 4 0,0 1 0 16,1-2-9-16,1 1-13 0,-3-1-6 15,3 2-2-15,-1-2-3 0,0 1 0 0,1 1 0 16,-2-2-5-16,0 1 4 0,1 0 15 15,-3 1 28-15,1-1 35 0,0 0 50 16,-2-1 27-16,3 1 8 0,-2 0-9 0,-3 0-25 16,3 0-34-16,-1 0-18 0,-1-1 1 15,0 1 13-15,1 0 19 0,2-1 17 16,1 1 14-16,0 0 13 0,0 0-3 16,3 0-9-16,0 1-22 0,0 0-28 0,1 0-31 15,0 0-27-15,1 0-20 0,-1 0-14 16,1 0-11-16,0 0-17 0,0 0-12 15,1 0-19-15,0 0-19 0,0 0-13 16,0 0-7-16,3 0 8 0,1 0 27 16,6 1 36-16,3 0 39 0,8-1 22 0,6 1 15 15,7-2-8-15,8 1-9 0,10-2-14 16,8 1-6-16,6-2 1 0,8 2-7 16,6-2-6-16,5 2-10 0,0 1-5 15,-2 0-9-15,-4 0-1 0,-7 1 0 16,-4 2-1-16,-7-2 0 0,-7 3-1 0,-3-2 1 15,-9 0 2-15,-2 1 0 0,-7-2-4 16,-5 1 0-16,-5-1-8 0,-6 0 0 16,-3 0 1-16,-6 0 11 0,-3 0 6 15,-2 1 15-15,-3-2 8 0,1 0 3 16,-3 0 1-16,0 0-5 0,-3 0-10 0,2 0-11 16,0 0-13-16,0 1-14 0,0-1-10 15,-1 0-9-15,-1 0-5 0,2 1-1 16,0-1 3-16,-1 1 0 0,-3-1 4 15,1 1 5-15,-6 1 8 0,-5 1 11 16,-11 0 8-16,-7 3 5 0,-7-1 5 0,-6 0-12 16,-4 1-18-16,-1-1-27 0,-4-3-40 15,0 3-35-15,0-4-32 0,-1 2-26 16,-2-1-7-16,-1 1 8 0,-2-2 22 16,2 0 23-16,0 0 19 0,4 0 7 15,0 0-10-15,-2 3-15 0,0 0-11 0,1 0 2 16,0 0 9-16,5 1 29 0,0-2 25 15,2 2 21-15,6-3 7 0,3 2 6 16,2-1 7-16,5 0 2 0,7-1 4 16,6-2 16-16,5 0 10 0,6 0 7 15,6 0 5-15,1 0 19 0,2 0 30 0,2 0 27 16,0-1 23-16,0 0 9 0,3 0-10 16,-2-1-36-16,6 1-37 0,4-1-13 15,10-2 3-15,10 0 13 0,10-2 12 16,8-3 18-16,9 1-2 0,5 0-6 15,6-1 1-15,9 3 10 0,9 1 8 0,9-1-4 16,7 3-12-16,6-1-19 0,0 0-23 16,-4 1-25-16,-7 1-10 0,-5 2-4 15,-11-2 0-15,-10 2 4 0,-11 2-1 16,-11-2-2-16,-9 2-5 0,-13 2-10 16,-8-1-9-16,-7-1-4 0,-7 0 4 15,-3-1 11-15,-3-1 17 0,-2 2 25 16,-2-1 25-16,1-1 30 0,-2 0 23 15,1 0-27-15,-2 0-92 0,-1 0 0 16,-3-1 0-16,-2-1 0 0,-3 2 0 0,-4-1 0 16,0-1 0-16,0 2 0 0,2-2-327 15,2 2-276-15,1-2-287 0,-1 0-490 16,0 1-101-16,-1-1 116 0,-3-2 248 0,3-5 374 16,-2-4 482-16</inkml:trace>
  <inkml:trace contextRef="#ctx0" brushRef="#br0" timeOffset="81124.17">6655 15893 76 0,'-5'1'458'0,"1"-1"199"16,4 3 129-16,-1-3 94 0,-1 0-409 15,2-1-197-15,0-1-122 0,0 2-58 16,0 0-40-16,0 0-29 0,-1 0-36 0,1 2-57 16,0-2-107-16,0 0-193 0,0 1-157 15,0-1-179-15,4 4-23 0,0 0 99 16,2 3 195-16,3-4 178 0</inkml:trace>
  <inkml:trace contextRef="#ctx0" brushRef="#br0" timeOffset="84258.39">8149 15939 52 0,'0'0'218'15,"1"0"98"-15,0 0 103 0,1 0-42 0,-2 0-31 16,2 0-19-16,-2 0-27 16,1 1-46-16,-1-1-63 0,0 0-57 0,0 0-59 15,0 0-42-15,0 2-26 0,0-2-6 16,0 0-7-16,2 0 0 0,-1 0 10 16,0 1 27-16,3-1 24 0,-2 1 32 15,2 2 26-15,1-2 19 0,4 1 12 16,-2 0 12-16,3-2 11 0,1 3-1 15,2-2-10-15,2 1-21 0,1-2-21 0,4 1-17 16,0-1-8-16,4 0-11 0,1 0-8 16,3-1-9-16,0 1-14 0,2 0-5 15,1 0-9-15,1-2-2 0,-1 2-1 16,1 0-3-16,0-1 1 0,3 1 1 16,-1-1 1-16,0 1-3 0,4-2 2 15,1 2-9-15,0 0 0 0,0 0 6 0,-2 0 7 16,2 0 4-16,-1 0 4 0,1 0-2 15,-2-2-7-15,2 2-7 0,0-1-4 16,1 0-3-16,0 1 5 0,0-1-4 16,-3 0-1-16,0-1-2 0,0 1 0 15,0 1-11-15,-2 0-2 0,-1 0-3 16,-1-1 1-16,-4 1 3 0,0-2 3 0,-1 2 3 16,-1 0 6-16,1 0 3 15,-2 0 6-15,5-1 3 0,-2 1-2 0,5-2 0 16,-1 2-5-16,1 0-8 0,1-1-4 15,-1-1-5-15,1-1 0 0,-2 2-2 16,-2 0-5-16,0 1 1 0,-2-3 8 16,0 3 14-16,-1-2 11 0,-1 2 10 0,0-1 12 15,2 1 3-15,1 0-10 16,1-2-10-16,-1 1-7 0,3-1-9 0,0 2-8 16,4-1 0-16,-1-1-4 0,1 1-8 15,2 0-3-15,0 0-7 0,-1 1 2 16,-1-1-9-16,-1 1-4 0,-4 0-5 15,0 0 5-15,-1 0 0 0,0 1 8 0,1 0 12 16,-1 1 11-16,0 0 5 16,2-1 3-16,-2 1 2 0,0-1 2 0,1 1-4 15,-1-2 1-15,1 0 2 0,1-2 0 16,1-1-4-16,1 2-3 0,1-2-6 16,0 0 1-16,1 0-7 0,-1-1-3 15,-3 2-5-15,0-2-2 0,-1 3-2 16,-3-2-1-16,0 1 6 0,0 1 6 15,1 0 7-15,1-2 5 0,1 1 5 0,-1 1-2 16,1 0-3-16,-3-1-5 0,1 2-5 16,-2 0-5-16,1-1 5 0,-2 1 7 15,1 0 9-15,1 1 12 0,0-1 13 16,2 0 7-16,-2 0 8 0,1 0-4 16,2 2 1-16,0-1-10 0,1-1-8 15,0 0-8-15,3 0-8 0,-5 0-2 0,2 0 0 16,2 1 6-16,-3-1 9 0,2 0 8 15,0-1 8-15,1 1 1 0,-2 0-5 16,0 0-3-16,1 0-8 0,1-1-7 16,0 1-1-16,-2 0 2 0,1 1-1 15,0-1 1-15,2 1-1 0,-2 0 1 16,1 0-2-16,-2 2-3 0,2-2-6 0,-2 1-6 16,-1 2-11-16,-1 0-4 0,0-1-3 15,0 2 3-15,0-1-1 0,1 0 3 16,-3 0 4-16,1-1 2 0,-1 2-2 15,0-3 4-15,0 4 1 0,0-3 3 16,2 0 2-16,-1-2 7 0,1 2 17 16,1-2 9-16,2 0 13 0,-2 0 5 15,-1 1 9-15,-4-4-1 0,-1 2-3 16,-1 0-4-16,-4 0-9 0,-3 0-12 16,-1 0-12-16,-3-1-14 0,-1 1-19 15,-2-1 0-15,1 1 0 0,-3-1 0 0,-1 1 0 16,-1 0 0-16,1 0 0 15,-3-1 0-15,-1 1 0 0,-1-2 0 0,0 2 0 16,-1 0 0-16,-1 0 0 0,0 0 0 16,-1 0 0-16,0 0 0 0,0 0 0 15,-1 0 0-15,0 0 0 0,1 0 0 16,0 0 0-16,0-1 0 0,-2 1 0 16,2 0 0-16,-1 0 0 0,1 0 0 15,-1 0 0-15,0 0 0 0,0 0 0 16,0 0 0-16,0 0 0 0,0 0 0 15,-1 0 0-15,0 0 0 0,0 0 0 0,0 0 0 16,1 0 0-16,-4 0 0 0,1-3 0 16,-1 2 0-16,-3-1 0 0,0 2 0 15,-2-3 0-15,0 2 0 0,-1-1 0 16,0 0 0-16,-2 0 0 0,-1-1 0 16,0 2 0-16,-3-2 0 0,-2 1 0 15,-1 1 0-15,0-1 0 0,-2 1 0 16,1 0 0-16,1-1 0 0,-1 1 0 0,0 0 0 15,0 0 0-15,1-1 0 16,1 1 0-16,-1 0 0 0,2 1-52 0,-1-3-104 16,-1 1-1-16,-1 1 9 0,-3 0 17 15,-1 0 22-15,1 1 15 0,-2 0 12 16,0 1 5-16,1 0-2 0,-1 0 1 16,2 1 4-16,0 1 11 0,0-2 11 15,-1 2 16-15,-1-2 19 0,0 1 13 16,-1 0 10-16,-1-1-1 0,-6 0 1 15,-2-1 0-15,-5 2-4 0,-3-1-3 0,-3-1 0 16,-1 0-5-16,3 0 3 0,0 0-3 16,-1 0-14-16,1 0-10 0,-2 2-6 15,2-2-2-15,-2 0 4 0,0 0 12 16,0 0 11-16,-1 0-10 0,1 0-13 16,-5 0-8-16,1 0-5 0,2 0-1 15,2 0 13-15,4 0 16 0,1 0 7 0,2 0 6 16,0-2 5-16,2 2 2 15,1 0 5-15,0-1 0 0,4 1 2 0,2-2-1 16,0 1 0-16,0-1 0 0,-1 0-5 16,-2 0 0-16,0-1-3 0,-2 2-2 15,-3-2-4-15,1 1-3 0,2 1-2 16,1 1 0-16,3 0 2 0,0 0 3 0,2 0-1 16,-2 0 0-16,1 0 0 0,-2 0 2 15,0 1-3-15,0 1 4 0,-2 1-1 16,0-2 4-16,-2 2-1 0,-2-1 5 15,-2 2 1-15,-4-1 4 0,-1-2-3 16,-4 4 3-16,2-4-7 0,-2 4-6 16,1-5-4-16,3 2 1 0,1-2 0 0,0 0 4 15,1 0 4-15,-2 0 4 16,1 0-1-16,-3-1-1 0,1 0-1 0,-2-1 2 16,-5-1-2-16,-3 2 1 0,0 1 2 15,1-3 0-15,-3 1 1 0,2-1 1 16,-1 1-4-16,1 2 1 0,0-1-2 15,-1 1-2-15,4-1 1 0,3 0 2 16,-1 1 6-16,1 0 1 0,0 0 2 16,0 1 9-16,2 0 4 0,-1-1 8 0,5 1 7 15,-3-1 5-15,5 0-1 0,-1 1-5 16,1-1-8-16,2 1-9 0,2 1-4 16,3-2-4-16,1 1-1 0,1-1-1 15,2 0-2-15,-2 0-2 0,1 0-6 16,1 0-1-16,-1 0-4 0,2 0 0 15,-3 0-1-15,6 3 6 0,-2-1 11 0,3-1 17 16,4 1 13-16,4-2 10 0,1 1 8 16,2-1-4-16,5 0-1 0,-4 0-5 15,2 0-1-15,-3 0-2 0,1 0 1 16,-2 0 26-16,0 0 29 0,2 0 14 16,-1 0-2-16,1 0-3 0,2-1-17 15,2 1-12-15,-1 0 17 0,4 0 22 16,3-2 20-16,1 2-116 0,1-1-25 0,0 1 0 15,3 0 0-15,0 0 0 0,0-2 0 16,1 2 0-16,1 0 0 16,-2 0 0-16,1 0 0 0,-1 0 0 0,0 0 0 15,0 0 0-15,-1 0-95 0,1-1-559 16,-3 1-271-16,-3 3-354 0,0-2-170 16,-4 4 83-16,-4-1 233 0,-1-1 325 0,-5-2 416 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129.89661" units="1/cm"/>
          <inkml:channelProperty channel="Y" name="resolution" value="1927.4705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6:24:20.4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24169 6278 208 0,'-5'1'388'0,"2"-1"108"16,-3-1 129-16,3 1-124 0,-1 0-28 16,1 0-18-16,1 0 26 0,1 0-14 15,1 0-34-15,0 0-42 0,0 0-43 16,0 0-28-16,1 0-19 0,0 0-18 16,0 0-30-16,-1 0-37 0,3 0-38 15,-1 0-35-15,0 0-39 0,0 0-33 16,6 0 18-16,4 0 70 0,12 0 52 15,12 0 27-15,10 0 28 0,6-3-173 16,2 1-93-16,-3 1 0 0,-3 0 0 0,-6 1 0 16,-3 0 0-16,-5 0 0 0,-4 1 0 15,-5 0 0-15,-5 2 0 0,-2-1 0 16,-5 1 0-16,-2-2 0 0,-4 1 0 16,-3-1 0-16,-2 0 0 0,1-1 0 15,-2 0 0-15,-1 0 0 0,-3 0 0 16,2 2 0-16,1-2 0 0,-2 0 0 15,0 0 0-15,1 0 0 0,-2 0 0 16,2 0 0-16,1 0 0 0,0 0 0 16,-1-2 0-16,1 2 0 0,0 2 0 15,0-2-555-15,1 1-722 0,2 4-356 16,3 1 32-16,4 1 227 0,5 0 380 0,0-4 423 16</inkml:trace>
  <inkml:trace contextRef="#ctx0" brushRef="#br0" timeOffset="814.08">29090 6255 38 0,'-5'0'384'0,"0"-1"192"0,3 1 165 16,0 0 147-16,2 0-258 0,0 0-130 16,1 0-74-16,1 1-77 0,-1-1-63 15,1 0-71-15,2 0-6 0,1 1 60 16,3 2 49-16,6 1 56 0,7-1 86 16,8 2 23-16,10-4-47 0,9 0-30 15,7 1-203-15,6-4-203 0,4 1 0 16,0 0 0-16,0-3 0 0,-4 2 0 15,-3 0 0-15,-7 0 0 0,-4 1 0 16,-8 1 0-16,-3 1 0 0,-7 1 0 16,-4-1 0-16,-6 0 0 0,-3 0 0 15,-5 0 0-15,-3 0 0 0,-1-1 0 16,-5 0 0-16,0 0 0 0,-2 0 0 0,0 0 0 16,0 0 0-16,-1 0 0 0,0-1 0 15,1 1 0-15,-2 0 0 0,1 0-753 16,-4 0-507-16,0-1-316 0,-4-1 33 15,-1-3 205-15,-3-1 325 0,-4-6 474 16</inkml:trace>
  <inkml:trace contextRef="#ctx0" brushRef="#br0" timeOffset="3280.83">22690 12504 41 0,'0'-1'391'0,"-1"1"180"15,2 0 127-15,-1 1 92 0,0-1-322 0,2 2-168 16,-1-2-70-16,0 1-22 0,1-1-3 16,0 1 25-16,2-1 25 0,1 2 23 15,5-1 25-15,5 2 33 0,4-3 8 16,7 1-13-16,6-1-14 0,7-1-31 15,7-2-35-15,9-1-41 0,5-1-31 16,7 0-34-16,5 1-43 0,-2 0-37 16,-5 1-19-16,-3 2-8 0,-4 0-16 15,-6 2 6-15,-2 0 4 0,-5 2-5 16,-6 1-8-16,-5 0-13 0,-7 0-10 16,-7-1-6-16,-6 1-5 0,-5-2-1 15,-5 0 23-15,0 0 43 0,-4-2 45 16,0 0 52-16,-4 0 38 0,3 0-185 15,-1 0 0-15,1 0 0 0,-1 0 0 16,-1 0 0-16,2-2 0 0,-1 1 0 16,-1 0 0-16,-1-1 0 0,-1 0 0 15,1-1 0-15,0 1 0 0,0 1-104 16,1 0-786-16,0 1-480 0,3 0-214 0,-6 0 72 16,6 0 231-16,-7-2 365 0,3-2 490 15</inkml:trace>
  <inkml:trace contextRef="#ctx0" brushRef="#br0" timeOffset="4082.9">25650 12489 265 0,'-4'-2'457'0,"0"1"147"16,0 0 121-16,3 1-185 0,0 0-103 16,1 0-66-16,1 0-35 0,-1 0-19 15,1 0-10-15,3 0-31 0,-3 0-47 16,1 0-50-16,-1 0-47 0,3 0 7 16,2 0 34-16,9 0 36 0,5 0 29 0,8 0 21 15,7 1-28-15,9 2-37 16,6-2-25-16,8 0-13 0,7 4-4 0,6-4-7 15,5 2-11-15,1 1-19 0,-1 0-15 16,-1 0-7-16,-3 0-4 0,-7-1-5 16,-6 0-6-16,-10 0-4 0,-5-1-3 15,-8-1-5-15,-4 0-19 0,-8-1-47 16,-5 0 0-16,-5 0 0 0,-6 0 0 16,-5 0 0-16,0 0 0 0,-2 0 0 15,-2-1 0-15,1 1 0 0,-1 0 0 16,-2 0 0-16,2 0 0 0,0 0 0 15,0-1-287-15,-1-1-725 0,2 2-548 16,-5 2-77-16,-3 0 160 0,-3 2 296 0,-3-4 432 16,-1-4 487-16</inkml:trace>
  <inkml:trace contextRef="#ctx0" brushRef="#br0" timeOffset="23648.58">10415 11665 142 0,'-1'0'264'0,"1"0"97"16,0 0 65-16,1 0-41 0,-1 1-22 15,1-1-17-15,-1 2-24 0,1-2-43 16,-1 0-40-16,1 0-21 0,1 0-6 0,-1 0-6 15,-1 0-8-15,1 0-18 0,1-2-34 16,-2 2-37-16,2 0-49 0,-1 0-50 16,2 0-37-16,-2 0-20 0,3 0-3 15,2 2 8-15,3-2 14 0,3 3 13 16,1-2 10-16,2 2 10 0,1 0 13 16,3-1 19-16,2-1 21 0,0 1 20 15,4 0 15-15,-2 0 4 0,1-2-7 0,3 2-13 16,-1-1-8-16,3 0-7 0,1 1 3 15,1-2 4-15,4 0 2 0,0 0-2 16,5-2-8-16,1 0-6 0,1 0-3 16,4 0 0-16,1 1-3 0,4-1-2 15,2 1-7-15,2 1-11 0,2-1-5 16,2-1-4-16,1 2-3 0,3-2-3 16,1 0-4-16,4-1-8 0,-3 0-4 0,1 0 2 15,2 0 7-15,-1-1 17 16,2 1 8-16,2-2 11 0,-4 2 1 0,1 1-3 15,0-1-11-15,2 0-6 0,0 3-11 16,1-3-6-16,1 3 0 0,-1-2-2 16,0 2-3-16,0 0 1 0,-4 0 1 15,-2 2 1-15,0-2 4 0,-2 0 1 16,0 0-1-16,-3 0-2 0,-1 0 3 16,0 0 8-16,1 0 2 0,1 0 1 15,2-2-2-15,-1 1-6 0,-1 1-11 16,1-2-2-16,0 0-2 0,1-1 4 0,0 0 6 15,1-1 7-15,2 1-1 0,-1-3-5 16,2 3-1-16,-1-1-4 0,-2 0 8 16,-1-1 9-16,-3 4 10 0,-2-3 11 15,0 2 5-15,-1 1-5 0,-1 1-9 16,-2 1-10-16,-1-1-10 0,1 3-6 16,-1-2 4-16,0 1-3 0,-3-2 4 15,-1 1 18-15,-4-1 24 0,0 0 19 16,-3-1 17-16,0 1 8 0,-1-3-2 15,-3 2-22-15,1-1-23 0,0 2-11 0,-1 0-11 16,0 0-9-16,2 0-2 0,2 0-2 16,0 0-3-16,2 0 2 0,-3 0 6 15,0 0 7-15,0 0 15 0,-2-3 13 16,-2 2 8-16,0 1 2 0,-1-2 7 16,4 1-3-16,0 1-11 0,1-2-9 15,2 2-2-15,-2 0-10 0,3 0 0 16,-2 0-1-16,1 2 0 0,2-1-1 15,-2 1-4-15,2-1-9 0,-2 1-8 16,-3-1 4-16,-2 2-1 0,-2-2 12 16,-2 1 24-16,-2-1-4 0,-2-1-50 15,-2 2 0-15,-1-2 0 0,-3 0 0 16,0 0 0-16,-1 1 0 0,-2-1 0 16,-2 2 0-16,-3-2 0 0,-5 1 0 15,-3-1 0-15,-4 0 0 0,0 0 0 16,-2 0 0-16,-2 0 0 0,0 0 0 15,0 0 0-15,0 0 0 0,0 0 0 0,0 0 0 16,2 0 0-16,-2 0 0 0,0 0 0 16,0 0 0-16,0 0 0 15,0 0 0-15,0 1 0 0,1-1 0 0,-1 0 0 16,0-1 0-16,0 1 0 0,1 0 0 16,-1 0 0-16,0 0 0 0,0 0 0 15,1 0 0-15,0 0 0 0,2-1 0 16,2 1 0-16,4-2 0 0,4 2 0 15,0-1 0-15,1-1 0 0,0 1 0 16,1-3 0-16,-2 2 0 0,4-2 0 16,-2-1 0-16,3 1 0 0,-1 0 0 15,0-1 0-15,2 1 0 0,-1 0 0 16,-2 0 0-16,4 1 0 0,-5 0 0 16,-3 1 0-16,0 1 0 0,-3 0 0 15,-3 0 0-15,-2 1 0 0,-2 0 0 16,-1 0 0-16,-1 0 0 0,0 0 0 0,0 0 0 15,-1 0 0-15,1 0 0 0,-1 0 0 16,0 0 0-16,0 0 0 0,-1 0 0 16,1 0 0-16,-1 0 0 0,0-1 0 15,0 1-417-15,1 0-103 0,-2-1-43 16,1-2-82-16,0 0-115 0,-1 2-188 16,2-3-187-16,-2 1 29 0,2-1 173 15,0-3 245-15,2-2 299 0</inkml:trace>
  <inkml:trace contextRef="#ctx0" brushRef="#br0" timeOffset="24148.44">16947 10618 182 0,'2'-7'716'0,"0"1"301"0,0 6 215 15,0 0 168-15,0 0-583 0,-1 1-295 16,-1-1-190-16,0 2-118 0,0-1-90 16,0 2-85-16,-1-2-74 0,1 1-37 0,-2 1 2 15,2 4 43-15,-2 3 58 0,2 4 74 16,-1 2 37-16,0 5 15 0,1 0-31 15,0 4-23-15,1 2-30 0,-1 4 1 16,0 4-3-16,0 1 8 0,0 2-1 16,-1 2-6-16,0 2-12 0,-1 1-15 15,1 2-13-15,-3 2-7 0,3-1-13 16,1-1 7-16,0-3 6 0,1 0-2 16,3-5 5-16,-1-3 2 0,0-6-21 15,2-1-7-15,-1-5 0 0,-1-3-8 16,0-2-6-16,-1-3-45 0,2-4-53 15,-3 0-69-15,1-3-83 0,-1-1-85 16,-1-3-33-16,0-2-30 0,0-1-43 16,0-1-46-16,-2-2-101 0,0-3-364 15,-3-2-72-15,1-3 80 0,-2-2 157 0,-3-4 237 16</inkml:trace>
  <inkml:trace contextRef="#ctx0" brushRef="#br0" timeOffset="25998.99">16864 10447 35 0,'1'2'356'0,"2"-1"134"0,0-1 78 16,-1 1 71-16,0 2-294 0,-2-3-120 0,0 1-8 16,0-1 32-16,0 1 29 15,0-1 14-15,-2 0 4 0,1 0 2 0,0 0-1 16,-1 0-15-16,1 0-14 0,-2-1-22 16,-2 1-24-16,2-1-18 0,-5 1-20 15,1-1-25-15,-2-1-29 0,-3 1-29 16,-2 0-24-16,-6-1-12 0,-4 1 1 15,-4-1 14-15,-3 2 18 0,-5 0 17 16,-4 0-2-16,-3 0-16 0,-5 0-4 16,-3 0-5-16,-2-1-12 0,-4 0 2 15,-4 1-5-15,-3-3-15 0,-6 2-14 0,2-3-15 16,-1 2-15-16,2 1-4 0,2 0-5 16,4 1-9-16,2 0-1 0,3 1-3 15,3 1 1-15,1 1 2 16,-1-1 5-16,0 2 0 0,1-3 8 15,0 0 9-15,1-1 4 0,1 2 4 0,2-2 2 16,-1 0-4-16,0 0-3 16,1 0-8-16,0 0-4 0,-1 1-2 15,1-1-2-15,1 2 1 0,-2-2-4 16,1 0 1-16,-3 0 0 0,0 2-2 16,1 0-2-16,-1-1 2 0,1 0 0 0,-2 0 4 15,0-1-4-15,-1 1 1 16,2 0 0-16,-2 0-1 0,0-1 3 0,-1 1 1 15,-1 1 1-15,0-2-1 16,-3 1-2-16,2 2-1 0,-1-1 2 16,1-1-1-16,-2 1 1 0,-1 1 1 0,-1-3-4 15,0 2 1-15,0 0 5 0,0-1-1 16,-1 1 4-16,1-1 0 0,-1-1-2 16,0-1 3-16,-1-1 0 0,1 1 1 15,1-1 5-15,2 0 1 16,4 0 1-16,1-2-2 0,3-1-5 0,2 4-4 15,1-3-7-15,-1 2-4 0,-1 0-4 16,0-1-2-16,-2 2 2 0,0 0 1 16,-3-1 3-16,1 1 4 15,-3-1-1-15,0 2-4 0,-2 0-1 16,1 0 3-16,0 0-2 0,-1 2-3 0,0 1 0 16,-3-1-7-16,1 2-7 0,0-1-1 15,-2 1 0-15,-2 2-1 0,-1 0 9 16,0-4 0-16,2 4 1 15,2-1-4-15,3-2-4 0,2-1-7 0,-1 1-8 16,2 1-3-16,2-2 3 0,3 1 6 16,-1-1 7-16,3 0 13 0,-3-1 4 15,2 1-5-15,1-1-3 0,0 0 4 16,2-1-3-16,0-1 7 0,3 0 9 16,-1-1 1-16,4 1-1 0,0-1 1 15,3 2-4-15,0-3-1 0,3 1 1 16,2 2-3-16,0-1-1 0,2-2-1 15,2 2-2-15,1 0-2 0,2 1-1 0,0 0-1 16,3 0 1-16,-1 0-4 0,3 1-4 16,-2 0-3-16,2 1 5 0,2 0 0 15,0-2 4-15,2 3 2 0,1-1 2 16,-2 0-2-16,0 2 3 0,1 1-1 16,-2-2 2-16,0 1 1 0,3-2 5 15,-1 2-1-15,2-1 1 0,1 1 1 16,1-1-2-16,3 0-2 0,-2-2-4 15,2 4 0-15,0-3-2 0,0 0 3 16,-1 1 3-16,3-2 3 0,-1 2 1 0,-2 0-2 16,2 0 0-16,-1 0 4 0,1-1 4 15,-2 1 5-15,4-2 4 0,-2 0 6 16,1 1-2-16,-1-1-5 0,1 1 0 16,-1-1-3-16,1-1-4 0,-4 1 5 15,4-1 4-15,-1 1 2 0,3-1 7 16,2 0 3-16,-2 0 0 0,3 0 1 15,1 0-5-15,1 0 3 0,0 0 7 16,0 0 4-16,0 0 2 0,0 0-1 0,0 0-8 16,0 0-17-16,0 0-7 15,0 0-9-15,0 2 0 0,-1-2-4 16,1 0-3-16,0 0-10 0,-1 0-9 16,1 0-10-16,0 1-11 0,0-1-5 0,0 0-9 15,0 0-5-15,0 1-9 0,-1-1-10 16,1 1-8-16,-2 2-2 0,1 0 7 15,0 3 17-15,-1 4 23 0,0 1 19 16,2 2 21-16,0 2 1 0,0 2 7 16,-1 2 4-16,2 0 1 0,0 2 4 15,1 3 12-15,0 0-8 0,1 2-1 16,-1 2-2-16,1 1-5 0,3 1-3 0,-3 1-2 16,1 0 5-16,-1 1-4 0,3-1-1 15,-2 3 1-15,2-2 1 0,2 0-4 16,-3 0 2-16,2-2 0 0,0 1 4 15,2-2-1-15,-1 3 4 0,-3-3 10 16,2 1 9-16,-1 0 10 0,-1-1 6 16,0-2 4-16,-2 1-5 0,0 0-11 15,0 0-6-15,-2-3-7 0,0-3-9 16,1-4-6-16,0-1-3 0,0-2 0 16,-1-2 1-16,0-4 1 0,0-3 2 15,-1-1 5-15,1-2 15 0,-1-1 16 0,0-1 23 16,0 1 28-16,1-2 36 0,-1 0 45 15,1-2 47-15,2 1 28 16,-3-1-88-16,1 2-156 0,-1 0 0 0,0-1 0 16,0 1 0-16,0-2 0 0,0 2 0 15,0 0 0-15,0 0 0 0,0 0 0 16,0 0 0-16,0 0 0 0,0 0 0 16,0 0 0-16,0 0 0 0,0 0 0 15,0 0 0-15,1 2 0 0,-1-2-27 16,1 0-81-16,0 1 15 0,1-1 27 15,1 0 24-15,-1 2 22 0,2-1 17 16,0 1 9-16,0-1-1 0,1 0 0 16,3-1 1-16,-3 0-1 0,4 1 0 15,2 1-1-15,1 1-1 0,4-3 5 16,4 3 12-16,2-1 12 0,5-1 0 16,5 0-2-16,4 0-5 0,2 1-18 15,3 2-26-15,-2 1-24 0,-2 1-25 16,-2 1-37-16,-1 0-39 0,-5-2-21 15,0 1-19-15,-1 1-26 0,-1-2-27 16,-1 4-79-16,0-2-76 0,-2-2-105 16,0 1-170-16,-1-1-356 0,0-1-93 0,-3-2 62 15,-1 1 170-15,-8-3 258 0,-4-3 372 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129.89661" units="1/cm"/>
          <inkml:channelProperty channel="Y" name="resolution" value="1927.4705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6:25:09.5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6772 10749 181 0,'0'-2'333'0,"0"-1"132"0,0 1 125 0,0-1-131 15,0 2-32-15,0 0-35 0,0 1-48 16,1-2-49-16,-1 1-42 0,1 1-37 16,0-2-40-16,0 2-44 0,-1 0-47 15,1 0-46-15,1 0-39 0,-1 0-32 16,0 0-30-16,0 0-16 0,2 0-1 15,4 0 7-15,2 0 15 0,6 0 33 16,3 0 31-16,4 2 26 0,3 1 29 16,6-1 26-16,4 1 25 0,4 0 13 15,2-1 7-15,5 0 0 0,4-1-6 16,5-1 0-16,6-1-8 0,4-2-19 0,4 1-8 16,5-2-5-16,5 1-13 0,1-2-2 15,3 2 14-15,1 0 2 0,2 1 2 16,4-1 5-16,-1-2-6 0,2-1-15 15,0 1-14-15,1-1-20 0,-1-3-22 16,-2 1-4-16,-2 2-8 0,-3-1-2 16,-3 1 4-16,-3 2 6 0,-4 1-9 15,-5 1 6-15,-4 4 9 0,-4-1-3 0,-7 3 0 16,-4-1 5-16,-3 2 1 0,-6 0-10 16,0-1 1-16,-4 1-2 0,-3 2-8 15,-2-1 0-15,-1-1-8 0,-6 1 0 16,-1-1-2-16,-4 1 5 0,-2-3 2 15,-4 0 7-15,0-1 2 0,-2 0 8 16,-2-1 3-16,-3 2 7 0,-2-3 7 16,0 0 2-16,-1 0 4 0,1 0 1 15,-4 0-39-15,2 0-104 0,-2 0-164 16,-1 0-250-16,-1-3-531 0,1 3-213 0,-4-3 39 16,-3-1 175-16,-3-5 289 0,-7-1 455 15</inkml:trace>
  <inkml:trace contextRef="#ctx0" brushRef="#br0" timeOffset="3886.27">13122 11981 226 0,'6'-1'430'0,"-2"-1"105"0,-3 2 76 0,2-2-172 15,-1 1-168-15,0 0-87 0,0 0-29 16,1 1-8-16,1-1-1 0,1 1 2 16,0 0-7-16,3 0 1 0,2 0 1 15,2 0 11-15,7 0 19 0,3 0 12 16,5 0 14-16,10 0 8 0,6-1-20 15,7 1-29-15,2-1-33 0,5 1-23 16,5-1-8-16,3 1 0 0,5-3 2 16,3 3 11-16,5-1 7 0,5 0-1 0,3-1-5 15,7-1 1-15,2 2 7 0,4 1-8 16,6-1-13-16,3 0-12 0,4 2-13 16,-2 0-21-16,1-1-16 0,-2 1-6 15,-2 1-4-15,1 1-2 0,-3-3-6 16,-2 1-2-16,-7 2-9 0,-5-1 0 15,-6 0-3-15,-6 0 3 0,-6-1 2 16,-7 0-1-16,-8 1 1 0,-7-2-4 16,-9-2 3-16,-7 2 1 0,-9 0 5 0,-6 0 6 15,-8 0 9-15,-6-1 15 0,0 1 7 16,-3 0 10-16,-3 0 6 0,0-1-2 16,-2 1-24-16,-5-1-130 0,1 0-178 15,-7-2-193-15,-5-2-200 0,-3 2-255 16,-1 1-228-16,-2 1 12 0,-1 1 150 15,1-2 210-15,2-3 286 0</inkml:trace>
  <inkml:trace contextRef="#ctx0" brushRef="#br0" timeOffset="7333.64">18828 6413 41 0,'-7'-4'373'0,"0"-1"187"0,-1 4 148 0,2-2 147 15,2 1-255-15,1 1-96 0,1 1-55 16,2-2-26-16,0 1-32 0,0 1-33 16,0 0-34-16,1 1-32 0,0-1-48 15,1 0-57-15,0 0-68 0,0 0-56 16,2 0-56-16,0 0-41 0,3 0-4 15,3 2 30-15,14-1 47 0,11 3 52 16,16-1 51-16,15-2 26 0,12 2-10 0,10-2-9 16,6 0-15-16,5-1-23 0,0 2-12 15,-4 0-1-15,-3 1 2 16,-7-2 5-16,-9 2 9 0,-9-1 3 0,-10-1-16 16,-6 2-54-16,-10-3-47 0,-9 3 0 15,-9 0 0-15,-9-3 0 0,-4 1 0 16,-4-1 0-16,-5 0 0 0,-1 0 0 15,-1 0 0-15,0 0 0 0,-2 0 0 16,-1 0 0-16,-4 0 0 0,0 1 0 16,-2 1 0-16,-1-1 0 0,1 1-676 15,0-1-333-15,0 5-401 0,1 2-97 16,0 0 133-16,1-2 262 0,-5-6 362 0,-1-4 444 16</inkml:trace>
  <inkml:trace contextRef="#ctx0" brushRef="#br0" timeOffset="8867.24">7895 13133 87 0,'-9'1'120'0,"0"-1"13"0,-4 1 7 16,2-1 1-16,0 1 4 0,0 0 6 0,-1 1 11 15,-1-2-2-15,3 1 5 0,-2 0 3 16,0 1 0-16,1 1 4 0,2-2 13 16,-2-1 5-16,0 1 8 0,1 1 5 15,1-1 14-15,3-1 17 0,-1 0 9 16,5 1 9-16,-1-1-3 0,3 0-24 16,1 0-40-16,1 0-51 0,-1 0-54 15,1 0-51-15,0-1-28 0,4 1 1 0,3 0 31 16,3-1 52-16,8 1 54 0,5-3 33 15,7 2 15-15,5-4-8 0,6 1-27 16,0 1-20-16,7 0-10 0,3 0-6 16,5 0-10-16,3-1-1 0,3 1-10 15,5 0-3-15,6-1 1 0,5 1-10 16,2-2-12-16,3 3-10 0,0-2-16 16,4 1-22-16,0 2-6 0,1-2 5 15,1 2 7-15,0-1 6 0,-1 0 10 16,-1 0 3-16,-2-1-5 0,-1 2-12 15,-1 0-6-15,-4 2 2 0,-1-1 13 0,-2 1 11 16,-2 1 9-16,-2-1-3 0,-5-1-9 16,-6 0-17-16,-4 0-15 0,-5 0 0 15,-6 0 15-15,-3-1 19 0,-7-1 4 16,-4 2-4-16,-7 0-2 0,-8 0-11 16,-3 0-11-16,-6 0 8 0,-1 2 8 15,-5-1 15-15,0-1 7 0,-3 0 11 16,-1 0 11-16,0 0 14 0,0 0 9 15,0 0-52-15,0 0-57 0,0 0 0 16,-1 0 0-16,-1 0 0 0,2 0 0 16,-1-1 0-16,0 1 0 0,0 0 0 15,1 0 0-15,-2 0-241 0,1 0-366 16,-5 1-251-16,0 2-287 0,-5 0-249 0,-6 5 43 16,-4-2 213-16,-6-1 293 0,-6-5 368 15</inkml:trace>
  <inkml:trace contextRef="#ctx0" brushRef="#br0" timeOffset="12017.49">7810 14280 141 0,'0'-1'332'0,"0"0"98"16,0 0 67-16,1 1-135 0,1 0-90 16,-1 0-61-16,0 0-20 0,0 0 3 15,0 0-10-15,-1 0-35 0,2 0-45 16,-1 1-28-16,1-1 7 0,1 1 40 16,1-1 55-16,3 0 50 0,4 1 51 15,3-1 6-15,5 2-17 0,6-2-27 0,4 0-25 16,8 0-13-16,6 0-23 0,6 0-16 15,2 0-21-15,5 1-6 0,4 0-23 16,5 0-1-16,4 0 6 0,3-1-4 16,4 3-7-16,3-3 5 0,4 0 8 15,6 0-2-15,0 0 4 0,2 0-15 16,-2 0-20-16,-8 0-26 0,-8 0-16 16,-10 0-5-16,-5 0 10 0,-8 0 3 0,-5 0 4 15,-4 0-2-15,-6 0 1 16,-5-3-5-16,-5 2 24 0,-7 0 16 15,-5 1 22-15,-4-1 15 0,-4 0 12 0,-2 1-91 16,-2-2-50-16,-1 2 0 0,0 0 0 16,0 0 0-16,0 0 0 0,-1 0 0 15,1 0 0-15,-1 0 0 0,0 0 0 16,1 2-134-16,0-2-396 0,-1 1-212 16,0 0-219-16,1 1-206 0,-4 3-151 15,-1 2 94-15,-3 3 232 0,-3-2 307 16,-3-2 323-16</inkml:trace>
  <inkml:trace contextRef="#ctx0" brushRef="#br0" timeOffset="14018">12922 14393 175 0,'2'-4'324'0,"1"1"85"0,-1 1 75 16,-1 1-157-16,1 0-55 0,-1 1-36 15,1 0-14-15,1 0-17 0,-2-2-28 16,2 1-35-16,2 0-30 0,2 1-19 15,2 0 1-15,4 0 23 0,4 1 15 16,5 2 20-16,3-1 22 0,5 0 13 16,6 1-6-16,5 1 3 0,8-2-4 15,7 0-11-15,8 0-24 0,8-2-23 0,-1-1-23 16,4 0-20-16,4-1-4 0,3 0 0 16,2-2 3-16,4-1 0 15,3 0 6-15,0-1-9 0,0 1-9 0,-1-2-9 16,-4 3-14-16,-2-1-11 0,-5 2-14 15,-2 1-8-15,-5-2 0 0,-5 2 3 16,-4 2 0-16,-6-1 4 0,-6 1 7 16,-9 0 0-16,-8 0 3 0,-7 1 3 15,-8-1 12-15,-8 0 14 0,-4 0 26 16,-4 0 20-16,-2 0 8 0,-1-1-2 16,-1 1-20-16,-1 0-36 0,0-1-90 0,-4 1-123 15,1 0-136-15,-1-2-163 0,-3 2-181 16,3-1-234-16,2 1-210 0,-1 1 28 15,5-1 152-15,0 0 215 0,6 0 304 16</inkml:trace>
  <inkml:trace contextRef="#ctx0" brushRef="#br0" timeOffset="14734.01">18201 14253 16 0,'-6'-1'327'16,"2"-1"175"-16,1 1 119 0,-1-1 104 16,1 2-227-16,2 0-100 0,0-1-21 0,1 0 11 15,0 1 8-15,0-1-19 0,1 1-58 16,1 0-69-16,0 0-70 0,2 0-54 15,-1 1-5-15,4-1 32 0,5 2 35 16,9-2 42-16,9 3 39 0,9 0-11 16,11 0-39-16,9-1-25 0,6 0-41 15,8-1-37-15,1 0-31 0,-1 2-19 16,2-2-23-16,1 1 5 0,1 1-2 16,2-2 5-16,1-1 3 0,-4 2-10 0,1-2-16 15,-5 0-6-15,-5 0-13 16,-5 1-4-16,-5 0 0 0,-5 0-5 15,-6 0 1-15,-2 1-7 0,-6 1-8 16,-7 0-9-16,-7 0-14 0,-7-1-13 0,-4 0-3 16,-6 0-2-16,-3-1 4 0,-2 0-17 15,-1 0-69-15,-1 0-103 0,-3 1-117 16,-2 0-134-16,-6 2-214 0,-9 0-384 16,-7 1-143-16,-10 1 51 0,-7-4 165 15,-4-8 284-15,-8-8 413 0</inkml:trace>
  <inkml:trace contextRef="#ctx0" brushRef="#br0" timeOffset="27037.89">6789 15445 119 0,'5'-2'380'15,"-1"0"121"-15,-2 1 63 0,0 0-53 16,2 1-219-16,-2-2-76 0,2 2-17 16,2-1 12-16,3-1 3 0,2 2-30 0,5 0-41 15,2-1-16-15,6 1-9 16,3 0-2-16,1 0-9 0,2 0-12 0,2 0-19 16,-3 1-20-16,1-1-21 0,-2 0-12 15,-5 0-10-15,-1 0-10 0,-4 2-6 16,-4-2-6-16,-4 1 3 0,-1-1 6 15,-5 0 17-15,-1 0 27 0,-2 0 29 16,-2 0 28-16,0 0 23 0,-3 2 0 16,0-2-20-16,-4 1-35 0,-2-1-42 15,-7-1-34-15,-5 1-27 0,-7 0-8 0,-2 0 6 16,-4 2 10-16,-2 0 14 0,3 0 5 16,5-1 2-16,5 1 0 0,4 0-3 15,4 0-1-15,5-2-3 16,4 0-9-16,4 2-17 0,2-2-23 0,2 0-30 15,0 0-21-15,0 0-20 0,2 0-5 16,2-2 25-16,0 2 49 0,5 2 67 16,2-1 62-16,6 0 51 0,0-1 17 15,3 0-8-15,2 0-35 0,-4-1-32 16,-1 1-17-16,-4-1-13 0,1 1-8 16,-3 0-8-16,-1 0-4 0,-2 0-10 0,-5 0-4 15,2 0-8-15,-4 0-80 0,0 0-103 16,-2 0-120-16,0 1-181 0,1 0-168 15,-1-1-117-15,3 3 28 0,-1-1 113 16,-2-2 193-16,7 0 187 0</inkml:trace>
  <inkml:trace contextRef="#ctx0" brushRef="#br0" timeOffset="28435.97">8272 15520 78 0,'-5'-2'242'0,"2"-1"121"16,2 2 129-16,0-1-34 0,-1 2 0 16,1-1-6-16,0 0-20 0,1 1-42 15,1-1-56-15,0 0-64 0,1 1-81 16,-1 0-88-16,0 0-80 0,-1 0-61 15,1 0-37-15,-1 1-15 0,1-1-2 0,0 0 3 16,0 1 10-16,3-1 24 0,-2 1 54 16,2-1 70-16,3 1 65 0,3 1 42 15,4-1 19-15,0 0-20 0,3 1-41 16,2 0-29-16,3-1-12 0,2-1 7 16,2 2 14-16,5-2-2 0,0 0-6 15,2-2-17-15,1 2-26 0,-2-1-18 0,0 1 1 16,-1-2-2-16,1 2-1 0,-1 0 1 15,1 0 2-15,3 0-4 0,1 0 1 16,1 0-4-16,2 0-1 0,2 0-1 16,3 0-11-16,-1 0-5 0,6 0 2 15,-2 0-9-15,3 0 3 0,-3 0-6 16,0 2-4-16,0-2-9 0,-1 1 6 0,0 1 2 16,1 1 0-16,-2-2 18 0,2-1 1 15,0 0-3-15,2 2-4 0,-3-2-1 16,1 0-14-16,-2 0 4 0,1 0 13 15,-3-2 15-15,0 2 16 0,-4 0 9 16,1-1-4-16,-2-1-10 0,-1 1-14 16,-1 1-15-16,1-2-4 0,-1 1-5 0,0-1-5 15,1 2-1-15,-2 0-1 16,-1-2-1-16,1 2 5 0,-2-1 3 0,1 1 14 16,2 0 5-16,0 0 3 0,1-1 3 15,-1 1 4-15,0 0-2 0,1-2 4 16,-1 2-1-16,3 0-7 0,-2-1-5 15,1 0-8-15,-1 0-13 0,1 0-3 16,1 0 0-16,-2-1 3 0,1 1 15 0,3 1 7 16,-2-2 2-16,3 2 6 0,-2-1-1 15,1 1-9-15,-1-2-3 0,2 1 5 16,-3 1-9-16,1-2-1 0,-3 2 0 16,3-2 1-16,-2-1-6 0,1 3 2 15,1-3-2-15,2 2-3 0,-1-1 6 16,0 1 5-16,3 0 5 0,-1-1 7 0,3 1 0 15,-1-2-5-15,2 1-1 0,0 1-8 16,0 0 1-16,-1 0 2 0,0 0 1 16,-2 1 10-16,-1 0 1 0,0 0-1 15,-1 0-5-15,-1 0-1 0,-2 1-7 16,-4 0 13-16,-5-1 15 0,-1 1 22 16,-3-1 28-16,-2 1 23 0,-6-1 17 15,1 0 6-15,-2-1-6 0,-2 0-91 16,-3 1-44-16,-1-1 0 0,-3 0 0 0,-1 1 0 15,-3-2 0-15,1 2 0 0,-4 0 0 16,2 0 0-16,-2 0 0 0,-1 0 0 16,0-1 0-16,0 1 0 0,0 0 0 15,0 0 0-15,0 0 0 0,-1 0 0 16,1 0 0-16,-2 0 0 0,1 0 0 16,1 0 0-16,-1 0 0 0,1 0 0 15,0 0 0-15,-2 0 0 0,2-2 0 16,-2 2 0-16,2 0 0 0,-1 0 0 15,0 0-93-15,-1 0-410 0,1 0-123 16,-4 0-195-16,-3 0-342 0,-5 0-188 16,-3-1 66-16,-4-3 189 0,-1-5 305 0,-1-6 412 15</inkml:trace>
  <inkml:trace contextRef="#ctx0" brushRef="#br0" timeOffset="53920.05">24775 9890 10 0,'0'0'141'0,"-1"0"90"0,1 0 88 0,0-2 41 15,-1 2 45-15,0 0 29 0,1 0 23 16,0 0-6-16,-1 0-24 0,1 0-30 16,0 0-13-16,0-1-17 0,0 1-20 15,0-1-24-15,1 1-26 0,0 0-22 16,0 0-21-16,-1 0-24 0,0 0-21 16,0 0-26-16,1 0-28 0,-1 0-20 15,3 0-20-15,-2 0-21 0,0 0-16 0,0 0-17 16,-1 0-12-16,1 0-13 0,0 0-13 15,0-2-11-15,-1 2-12 0,3 0-16 16,-1-1-7-16,1 0-5 0,2 0-1 16,3-1 1-16,3 1 4 0,1-2 0 15,7 2 9-15,5-2 6 0,2 1 6 16,8-2 9-16,4 1 14 0,5-1 11 16,7 2 7-16,5-3 14 0,3 3 2 15,3-1-5-15,5 1-8 0,-1 0 0 16,2 1-8-16,1 0-1 0,1-1 11 0,4 1 1 15,0 1 1-15,0-2-8 0,-1 1-11 16,0 1-16-16,-4 0-4 0,-3 1 2 16,-3-1 10-16,-4 0 13 15,-2 0 14-15,-2 0 8 0,-6 0-2 0,-1-3-11 16,-7 3-18-16,-7-1-15 0,-5 1-15 16,-5-2 1-16,-8 1 19 0,-3 1 34 15,-5-2 36-15,-3 2 30 0,-2 0-101 16,0 0-11-16,-1 0 0 0,-1 0 0 15,0-1 0-15,-1 1 0 0,1 0 0 16,-2 0 0-16,1 0 0 0,0-1 0 16,1 1 0-16,0 0 0 0,-1 0 0 15,1 0 0-15,0 0 0 0,0 0 0 16,-1 0 0-16,1 0 0 0,-1 0 0 16,1 0 0-16,-1 0 0 0,1 0-59 0,-1 1-454 15,-2-1-99-15,2 0-107 16,-4-1-159-16,-2 1-220 0,-7 0-122 0,-1 0 89 15,-7 0 201-15,-5-3 283 0,-3-2 320 16</inkml:trace>
  <inkml:trace contextRef="#ctx0" brushRef="#br0" timeOffset="54620.05">24954 9961 32 0,'-3'1'352'16,"1"-1"153"-16,2 1 99 15,-2-1 98-15,2 0-269 0,0 0-84 0,0-1 15 16,0 1 46-16,2-1 14 0,-2-1-14 16,1 2-52-16,0 0-66 0,-1 0-54 15,1 0-33-15,0 0-17 0,0 0-16 16,-1 0-28-16,1 0-34 0,2 0-33 15,-1 0-23-15,3-1-8 0,2 0 1 0,5 0 2 16,4-1 0-16,1 1 0 16,7-2-9-16,4 3-6 0,2-3 8 0,6 1 9 15,8 1 9-15,6-3 7 0,7 2 10 16,5 1-7-16,3-2-9 0,5 1-7 16,2-2-15-16,-1 1-9 0,1-2 4 15,0 3-2-15,-1-1 2 0,-2 0 12 16,0-2 8-16,-4 4 15 0,0-2 20 15,-6-1 4-15,-4 2-6 0,-3-2-11 16,-6 2-19-16,-7 1-11 0,-6-1-5 16,-6 1 4-16,-5 1 8 0,-8-1-6 15,-4 1-47-15,-2 0 0 0,-5 0 0 16,-1 0 0-16,-1 0 0 0,-1 0 0 16,0 0 0-16,0 0 0 0,-1-2 0 15,1 2 0-15,-1 0 0 0,1 0 0 0,-1 0 0 16,1 0 0-16,0-1 0 0,0 1 0 15,0 0 0-15,0 0 0 16,0 0 0-16,0 0 0 0,0 0 0 0,0 0 0 16,0 0 0-16,0 0 0 0,0 1 0 15,0 1-278-15,0-2-298 0,0 0-82 16,-3 1-103-16,3-1-90 0,0 0-175 16,0 0-114-16,0 0 89 0,0 0 203 0,0 0 226 15,-6-1 298-15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129.89661" units="1/cm"/>
          <inkml:channelProperty channel="Y" name="resolution" value="1927.4705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6:26:16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23211 6297 70 0,'1'-5'454'0,"-1"2"213"0,2 2 174 16,-2-1 171-16,0 0-309 0,0 2-120 0,0-2-41 15,0 2-24-15,0 0-41 0,1 0-65 16,1 0-83-16,0 0-96 0,-1 2-88 15,2-2-75-15,-1 0-51 0,1 0-38 16,1 1-14-16,2 0 17 0,6 1 46 16,6 1 59-16,5 1 65 0,7-1 47 15,3 2 16-15,3-2-21 0,2 1-33 16,1-3-38-16,-1 2-116 0,-1-3-9 16,0 2 0-16,-4-2 0 0,-3-2 0 15,0 2 0-15,-5 0 0 0,1 2 0 16,0-1-343-16,-1 1-360 0,1 1-531 15,2 4-331-15,2-2 40 0,1 0 225 0,1-3 358 16,-2-8 485-16</inkml:trace>
  <inkml:trace contextRef="#ctx0" brushRef="#br0" timeOffset="668.47">28100 6314 127 0,'-9'-1'601'0,"4"-1"266"15,1 1 201-15,4 1 157 0,0-1-452 16,0 1-233-16,4 0-133 0,-2 0-97 15,1 1-54-15,6-1-36 0,9 1-19 16,10-1 0-16,14 2 19 0,12 1-1 16,10 0-10-16,7 1-27 0,8 1-14 15,3 1-15-15,1-2-5 0,1 1-52 16,0-1-96-16,-9 0 0 0,-2 1 0 16,-10-1 0-16,-3 0 0 0,-9-2 0 15,-4-1 0-15,-7 1 0 0,-4 1 0 0,-5-3 0 16,-8 1 0-16,-4-1 0 0,-7 0 0 15,-3 0 0-15,-5 0 0 0,0-1 0 16,-3 1 0-16,-2 0 0 0,-2 0 0 16,1-3 0-16,0 0-930 0,-3 0-671 15,0-1-121-15,-4-2 165 0,-3 1 318 16,1-3 422-16,-1-4 530 0</inkml:trace>
  <inkml:trace contextRef="#ctx0" brushRef="#br0" timeOffset="9116.17">28388 13723 193 0,'-1'0'361'0,"0"0"119"0,1-1 94 15,0 1-162-15,1-1-99 0,0 1-63 16,0 0-41-16,0 0-24 0,1 0-16 0,0 0-18 16,-1 0-26-16,1 0-19 0,3 0-4 15,4 0 15-15,4 0 13 0,10 0 12 16,5-1-4-16,7 1-16 0,5-1-33 16,7 0-30-16,4 1-20 0,5 0-10 15,4 0-45-15,-2 2-104 0,-2 0-137 16,-7 3-245-16,-5 1-307 0,-8 0-74 15,-7 0 85-15,-7-2 162 0,-13 0 253 16</inkml:trace>
  <inkml:trace contextRef="#ctx0" brushRef="#br0" timeOffset="9582.61">27344 14299 12 0,'1'2'374'15,"3"-1"224"-15,0-1 144 0,-2 0 73 16,2 0-303-16,1 0-261 0,2 0-129 0,3 0-52 15,6 1 0-15,4 0 31 0,8 0 23 16,7-1-8-16,7 2-7 0,4-2 3 16,3 1-8-16,4-1-33 0,4 0-20 15,0 0-18-15,-1 0-18 0,-2 0-41 16,-3 1-84-16,-4 1-111 0,-5 1-189 16,-5-1-245-16,-2 3-164 0,-9-2 32 15,-5 0 118-15,-8-3 203 0,-7 1 239 0</inkml:trace>
  <inkml:trace contextRef="#ctx0" brushRef="#br0" timeOffset="10283.11">26918 15041 151 0,'-8'0'360'0,"2"0"127"16,-1-1 114-16,4 0-100 0,0 1-94 15,0 0-61-15,2 0-14 0,1 0 11 16,0-2 13-16,0 2-1 0,0 0-24 16,0 0-47-16,2 0-65 0,1 0-63 15,-2 0-56-15,1 0-49 0,2 0-38 16,2-1-14-16,3 1 29 0,8 0 37 16,10 1 38-16,12 1 33 0,12-1 10 0,12 0-25 15,12 1-36-15,12 1-25 0,9-2-14 16,6 0 7-16,10 1 1 0,0 0 13 15,9 1 3-15,2 0 3 0,1 1-17 16,-4-3-7-16,-3 2-12 0,-6-3-2 16,-8 2-7-16,-6-1 0 0,-7 1-9 15,-7-1-8-15,-12 1-9 0,-8-1-6 16,-10 1-3-16,-11-2 0 0,-11 2-3 0,-6-2 9 16,-12 0 28-16,-3 0 52 0,-5 0 65 15,-4 0 59-15,-1 0 33 0,-1 0-4 16,0 0-40-16,-1 0-94 0,-1-2-142 15,1 2-163-15,-1 0-203 0,-1-2-265 16,1-1-383-16,-4 3-318 0,-2-1-5 16,-3-2 174-16,-3-2 289 0,-4-2 403 15</inkml:trace>
  <inkml:trace contextRef="#ctx0" brushRef="#br0" timeOffset="19818.09">24620 13741 15 0,'-1'0'195'0,"0"0"121"0,1 0 112 15,0 0 26-15,1 2-43 0,-1-2-42 16,1 0-50-16,-1 0-59 0,1 0-57 15,-1 1-43-15,2-1-35 0,-1 0-25 0,2 1-24 16,0-1-5-16,2 0 36 16,6 1 62-16,7 0 60 0,9 1 41 0,9-2 11 15,10 0-29-15,9 1-56 0,8-1-51 16,8-1-20-16,6 0-6 0,8-2-4 16,6-2-14-16,4 1-14 0,2 0-19 15,-1-2-16-15,-5 1-14 0,-3 0-10 16,-7 1-1-16,-9 0-5 0,-8 0-7 15,-9 2-10-15,-9 0-7 0,-12 1-9 16,-8 1-11-16,-9 0 2 0,-8 0 5 0,-5 1 8 16,-3 1-3-16,-2-2-76 0,-2 0-134 15,-2 0-144-15,-4 2-180 0,-5 3-303 16,-8 2-175-16,-4 0 54 0,-5 2 139 16,0-5 209-16,-3-1 306 0</inkml:trace>
  <inkml:trace contextRef="#ctx0" brushRef="#br0" timeOffset="20436.05">23352 14243 62 0,'1'2'435'16,"0"0"191"-16,4-2 105 0,-1 0 51 15,0 0-418-15,0 0-209 0,2 0-69 16,3 0 25-16,5 0 67 0,8 0 63 15,4 0 23-15,10-1-21 0,8-1-34 0,8-2-34 16,10 0-14-16,10-1 5 0,9 0 4 16,9-1-4-16,5 0-12 0,0 0-25 15,0 1-13-15,-3 1-18 0,-2 2-13 16,-3 1-2-16,-6-2-2 0,-6 3-16 16,-8 0-9-16,-8 0-18 0,-8 3-7 15,-5-2-13-15,-8 1-13 0,-4 2-10 16,-6 0-6-16,-4 0-8 0,-6-1-5 15,-4 1 2-15,-4-2 2 0,-4 0 3 16,-2-1 3-16,-2 0 8 0,-2 1 6 0,0-1-39 16,-1-1-84-16,0 0-114 0,-3 0-161 15,3 0-193-15,-1 0-208 0,-4 0-216 16,-2 1 15-16,-2-1 148 0,-4-2 214 16,0-3 265-16</inkml:trace>
  <inkml:trace contextRef="#ctx0" brushRef="#br0" timeOffset="21255.6">23517 14986 10 0,'-5'0'149'16,"0"-2"74"-16,1 1 71 0,0-1-3 16,2 1 21-16,1 1 47 0,-1 0 51 15,2 0 44-15,0 0 13 0,1 0-23 16,1 0-46-16,-1-1-58 0,2 1-78 0,-1-2-85 15,2 2-67-15,1 0-29 0,6 0-23 16,5-2 0-16,7 2 27 0,11-1 32 16,6-1 1-16,11 2 5 0,9-1 10 15,10-2 29-15,10 0 1 0,8 0-4 16,9-1-2-16,6 0-10 0,8 1-44 16,6 1-25-16,2 1-11 0,4 1-14 15,-3-1-7-15,-1 2-10 0,-5 0-9 0,-5 1-5 16,-10 1-6-16,-8-1-4 15,-12 0 0-15,-9 2 5 0,-15-1 6 0,-9 2 7 16,-11-1 7-16,-9-1 7 0,-9 0 18 16,-6-2 35-16,-6 1 48 0,-2-2 46 15,-3 0 38-15,0 0 18 0,-2 0-6 16,0 0-146-16,0 0-95 0,1 0 0 16,-1 0 0-16,1-2 0 0,1 2 0 15,-1 0 0-15,0-1 0 0,1 1 0 16,0 0 0-16,0 0-166 0,1-1-408 15,-2-1-263-15,1 2-549 0,-4-3-123 0,0-3 95 16,-2-1 243-16,-2-7 360 0,-5-4 525 16</inkml:trace>
  <inkml:trace contextRef="#ctx0" brushRef="#br0" timeOffset="31768.71">22175 11437 10 0,'-2'0'123'15,"0"0"77"-15,0 0 51 0,1 0 57 0,1 0 55 16,0 0 39-16,0 0 14 0,0 0-15 15,0 0-58-15,0 0-75 0,1 0-61 16,1 0-61-16,-1 0-54 0,1 0-51 16,-1 0-51-16,1 0-23 0,4 2 13 15,2-2 37-15,4 1 42 0,6 0 48 16,5 1 23-16,7 1-5 0,5-2-26 0,5 3-21 16,6-2-22-16,2 2-19 15,-1 1-13-15,0-2-8 0,-2 0-4 0,-1 0 2 16,-3 1-5-16,-4-3 3 0,-3 1-3 15,-3-1-53-15,-3 1-93 0,-5 0-117 16,-4 2-201-16,-3-1-223 0,-2 1-118 16,-4 1 54-16,-1-1 126 0,-2-2 208 0</inkml:trace>
  <inkml:trace contextRef="#ctx0" brushRef="#br0" timeOffset="38801.21">12204 14863 119 0,'-4'-4'280'0,"-2"-1"111"16,2 0 109-16,2 3-85 0,0 1-44 0,1-2-24 15,1 3-9-15,-1-2-19 0,1 2 0 16,0 0-4-16,0 0-4 0,0-1-12 15,1 1-23-15,0-2-25 0,0 2-35 16,1-1-36-16,-1 1-44 0,1-1-44 16,0 1-41-16,-1-1-33 0,2 0-24 15,3 0-12-15,3-1-2 0,2-2-1 16,5 1 0-16,5 0 0 0,3-2 3 0,4 3 3 16,4-3-1-16,-1 4 6 15,2-2 8-15,1 2 4 0,-2-1 0 0,0 1-1 16,-4 1 3-16,0 0 6 0,-2 1-5 15,-3-1-44-15,-2 2-84 0,-2-1-119 16,-5 2-133-16,-2-2-153 0,-3 4-149 16,-1-3-122-16,0 1-22 0,-1 2 94 15,0-2 160-15,-2-3 204 0</inkml:trace>
  <inkml:trace contextRef="#ctx0" brushRef="#br0" timeOffset="39335.08">14427 14880 148 0,'-1'-1'346'0,"0"-1"151"0,1-2 123 16,1 3-126-16,0 0-74 0,3 1-86 0,-3 0-65 15,2 0-20-15,2-1 14 0,3-1 17 16,1 2 3-16,6-3-24 0,4 2-43 16,3-1-59-16,5 1-55 0,2-1-48 15,1 0-30-15,2 0-14 0,1 1-7 16,-2 1-32-16,1 0-88 0,-1 0-135 16,-3 1-208-16,-2 3-338 0,-2 0-151 0,-5 1 43 15,-3-1 146-15,-11-3 234 0,-5-1 305 16</inkml:trace>
  <inkml:trace contextRef="#ctx0" brushRef="#br0" timeOffset="40135.01">12138 15751 138 0,'0'3'335'0,"0"-3"119"0,0 0 113 16,1 0-82-16,-1 0-86 0,1 0-30 16,-1 0-14-16,2 0-28 0,-1 0-56 0,2 0-69 15,0 0-82-15,5-3-70 0,3 1-46 16,7-1-15-16,5 0-17 0,5-2-91 15,5 3-179-15,8 1-269 0,2 0-207 16,7 0-35-16,2-3 105 0,3 0 199 16,3-5 262-16</inkml:trace>
  <inkml:trace contextRef="#ctx0" brushRef="#br0" timeOffset="40718.43">14365 15888 12 0,'0'0'382'0,"-1"-1"230"15,-1 0 145-15,1-1 97 0,1-1-286 16,1 3-267-16,0-1-116 0,1 0-37 0,1-1 8 15,-1 2 27-15,2-2 27 0,3 1-15 16,6 0-23-16,5-1-16 0,5-1 0 16,8 2-7-16,5-4-13 0,7 2-21 15,4 0-15-15,7-1-28 0,1 3-24 16,3-2-22-16,-2 1-15 0,-2 1-92 0,-6 1-147 16,-2 0-199-16,-4 0-365 0,2 3-274 15,-4-2-4-15,-2 2 145 0,-4-4 227 16,-5-7 349-16</inkml:trace>
  <inkml:trace contextRef="#ctx0" brushRef="#br0" timeOffset="41819.18">12024 16731 32 0,'-2'0'382'0,"1"0"200"0,1 0 127 15,1 0 77-15,1 0-322 0,-1 0-193 16,4 0-102-16,-2 0-9 0,3 0 33 16,3 0 42-16,5 2 25 0,4 1 17 15,5 0-11-15,4 1-24 0,7 1-15 16,3-1-3-16,8 2 12 0,8-1 11 15,6 0 13-15,12-1-6 0,9-2-19 0,9-2-57 16,8 0-49-16,2-2-36 0,0-2-37 16,0 2-19-16,-3-2 4 0,-3 1 7 15,-4-1 2-15,-7 1 7 0,-10 1 7 16,-8 0-1-16,-8 2-8 0,-9-2-8 0,-7 1-4 16,-10 2-12-16,-7 1-14 15,-5-2-10-15,-9 0 9 0,-3 1 13 16,-2-1 19-16,-4 0 27 0,0 0 26 0,-2 0 11 15,-1 0-29-15,-1 0-83 0,0 0-83 16,-2-1-193-16,-3 1-210 0,-5-3-204 16,-4 1-135-16,-4 1-98 0,-4-1-123 15,-1 4-70-15,-1-2 121 0,-2 1 190 16,-1-1 225-16,0 0 265 0</inkml:trace>
  <inkml:trace contextRef="#ctx0" brushRef="#br0" timeOffset="42420.11">12222 16777 65 0,'0'2'340'0,"0"-2"172"0,1 0 122 15,-1 0 14-15,0 0-186 0,1 0-102 16,-1 0-60-16,1 0-30 0,1-2-20 16,-1 2-39-16,0 0-57 0,2 2-46 0,2-2-12 15,4 0 10-15,4 1 24 0,6 0 51 16,4 1 45-16,7-1 15 0,7-1 10 16,4 0 8-16,9 0-13 0,6-1-26 15,8-2-26-15,8 2-30 0,1-3-20 16,3 2-18-16,0-3-9 0,0 2-4 0,-2 0 2 15,-3 0 1-15,-1 0-2 0,-4-1-5 16,-2 1 0-16,-7 2-2 0,-4-4-3 16,-5 4-10-16,-8-1-9 0,-7 1-8 15,-6-1-44-15,-6 2-33 0,-7 0 0 16,-3 0 0-16,-5 0 0 0,-1 0 0 16,-5 0 0-16,1 2 0 0,-1-2 0 15,0 0 0-15,-1 0 0 0,1 1 0 0,-2-1 0 16,0 0 0-16,1 0 0 0,-1 0 0 15,0 0 0-15,2 0 0 0,-3 0-141 16,1 2-355-16,-2-2-174 0,-5 0-208 16,-5 1-319-16,-5 2-161 0,-5 1 88 15,-2-2 229-15,2-2 309 0,-2-1 389 0</inkml:trace>
  <inkml:trace contextRef="#ctx0" brushRef="#br0" timeOffset="43137.12">12403 17608 32 0,'0'3'358'0,"0"-2"173"16,-1 1 116-16,1-2 94 0,0 0-307 16,1 0-148-16,0 0-49 0,2 0-9 0,-2 0 1 15,0 0-1-15,2 0-11 0,2 0-23 16,1 0-4-16,7-2 5 0,4 2 22 16,7 0 25-16,6 0 22 0,6-1 3 0,9-1-5 15,7-2-11-15,6 1-25 0,4-1-42 16,2-2-48-16,2 1-25 0,0 1-11 15,-1-2-3-15,-2 2 7 0,0-1 14 16,-3-1-4-16,-4 2-15 0,-3 1-12 0,-3-1-10 16,-5 1-9-16,-5 0-19 0,-5 0-10 15,-5 1-12-15,-5-1-14 0,-8 3-13 16,-1-1-5-16,-5 1 2 0,-6 0 11 16,-1-1 12-16,-3 1 5 0,-2 0-28 15,-1 0-72-15,1 1-84 0,-3-1-108 0,-1 0-146 16,-3 0-174-16,-6-1-150 0,-6 2-223 15,-10 0-174-15,-9 1-27 0,-6 2 161 16,-8 2 231-16,-4 0 300 0,-2-2 263 0</inkml:trace>
  <inkml:trace contextRef="#ctx0" brushRef="#br0" timeOffset="43468.86">12443 17664 78 0,'-12'12'607'0,"2"-5"286"0,1-5 165 0,4-2 89 15,1-2-469-15,2 0-446 0,2 2-132 16,1 0 11-16,-1-1 71 0,1 1 84 0,0 0 46 16,0 0-56-16,1 1-104 0,-1-1-112 15,1 2-58-15,1-1 15 0,3 0 58 16,3 0 70-16,6 0 83 0,4 1 73 0,8 1 35 16,9-3 12-16,11 0 0 0,9-2-12 15,7-2-173-15,7-1-143 0,3-2 0 0,3 1 0 16,-2-1 0-16,-2 2 0 15,-1 0 0-15,-7 1 0 0,-2 0 0 0,-5 3 0 16,-6-1 0-16,-6 1 0 0,-4 1 0 16,-5 0 0-16,-4 0 0 0,-3 0 0 0,-2 1 0 15,-4 1 0-15,-2-2-252 0,-4 2-530 16,0-1-355-16,-2 1-344 0,-4-1 0 16,-5-4 195-16,-9-5 294 0,-9-5 407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129.89661" units="1/cm"/>
          <inkml:channelProperty channel="Y" name="resolution" value="1927.4705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6:27:15.0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5688 9874 148 0,'0'0'287'0,"2"0"107"16,1 0 87-16,-2 0-123 0,-1 0-29 0,2 0-9 15,-1 0-25-15,-1 1-21 0,1-1-26 16,1 0-43-16,0 0-53 0,-2 0-54 15,1 0-29-15,1 0 6 0,4 1 36 16,2 1 48-16,2-1 52 0,4 1 27 16,3-1-1-16,5 0-22 0,2 0-24 15,3 1-20-15,6-1-14 0,3-1-16 16,3 1-16-16,2-1-7 0,5 0-7 0,0 2-5 16,6-1-2-16,1-1-9 0,0 0-18 15,0 0-24-15,-2 0-15 0,-2-1-17 16,-2 1-7-16,-2-2-3 0,-1 2 1 15,-4-1 0-15,0 0-2 0,-3-2-1 16,-3 2-3-16,-5 0-2 0,-8 1-3 16,-3-1-1-16,-6 1 7 0,-5 0 8 15,-2 0 14-15,-4 1 14 0,-1-1 8 16,-1 0-29-16,-1 0-60 0,-4 1-108 16,-1-1-146-16,-6 0-203 0,-7 0-160 0,-9 1-184 15,-5 2-113-15,-7-1-56 0,-3 3 138 16,-3 1 186-16,-3-2 240 0,1 0 220 15</inkml:trace>
  <inkml:trace contextRef="#ctx0" brushRef="#br0" timeOffset="336.22">5813 9974 343 0,'-4'0'691'16,"1"-3"207"-16,4 6 124 0,1-3-143 15,0-2-429-15,-1 2-163 0,0-1-73 16,3-1 4-16,-2 1 24 0,2-1-3 15,5 0-20-15,6 0-17 0,2-3-3 16,9 1-2-16,4-2-1 0,6 1-13 0,5 0-26 16,-1 2-24-16,6-2-18 15,0 2-11-15,5-1 2 0,1 1-1 0,2 0-9 16,1 2 1-16,-1-2-8 0,-2 1-16 16,-2 2-7-16,0 0-2 0,-5 0-12 15,-1 2 8-15,-3-2 14 0,-2 3 12 16,-6-3-51-16,-2 1-35 0,-8 1 0 15,-1-2 0-15,-9 0 0 0,-2 1 0 16,-3 0 0-16,-3-1 0 0,-4 1 0 16,1-1 0-16,-2 1-245 0,-2 1-186 15,1-1-189-15,-3 0-184 0,2-1-146 16,-1 3-229-16,-5 2-42 0,3 0 144 0,0 2 242 16,3-3 270-16,2-4 321 0</inkml:trace>
  <inkml:trace contextRef="#ctx0" brushRef="#br0" timeOffset="999.7">8409 9714 156 0,'-1'-1'303'0,"0"2"99"16,1-1 111-16,0 1-106 0,0-1-26 15,0 0-2-15,-2 0 1 0,2 2-17 16,0-2-17-16,2 0-18 0,-1 0-11 16,0-2-20-16,1 2-38 0,0 0-60 0,0 0-70 15,0 0-71-15,-1 0-58 0,1 0-28 16,4 0 10-16,2 0 45 0,2 2 51 15,4-2 46-15,6 1 32 0,2-1 4 16,4 0-11-16,4 1-14 0,2-1-3 16,4 0-2-16,0-1-5 0,3 1-10 15,3-1-7-15,1-2-9 0,3 2 3 16,-1-1-3-16,2-2-2 0,0 2-12 0,3 0-17 16,-2 0-26-16,3 1-20 15,0-2-6-15,2 1-4 0,5 1-2 16,0 0 1-16,4 0 2 0,1 1-2 0,1-2 0 15,0 1 0-15,-4 1-2 16,-3 0-3-16,-3 0-6 0,-5 0-7 0,-5 0-2 16,-4 1-1-16,-5 1-1 0,-3 0 0 15,-6 1-2-15,-6 0 1 0,-2-2-1 16,-4 2 3-16,-3-1-39 0,-4 0-88 16,-1 0-136-16,-3-1-210 0,-3-2-269 15,0 1-465-15,-1-4-88 0,-3-1 114 0,0-3 235 16,-2-3 310-16,0-3 427 0</inkml:trace>
  <inkml:trace contextRef="#ctx0" brushRef="#br0" timeOffset="4333.05">13868 9840 258 0,'0'0'487'16,"2"0"139"-16,-2-2 111 0,0 2-145 16,2 0-214-16,-2 0-82 0,3 0-54 15,-2 0-44-15,0 0-42 0,0 0-39 16,0 0-49-16,2 0-16 0,-3 0 4 0,4 0 19 15,1 0 20-15,3 0 21 0,2 0 5 16,3 2-1-16,3-2-6 0,3 0-4 16,6 1-4-16,3-1 0 0,5 0 0 15,1-1-5-15,5 1-8 0,2-2-10 16,3 1-5-16,2 1-10 0,2-2 1 16,0-1-6-16,1 3 3 0,4-1-5 15,1-2-8-15,1 3-8 0,0 0-5 0,4 0-10 16,0 0-10-16,3 1-3 15,1 2-7-15,0-3-1 0,1 5-3 0,3-4 6 16,-1 1-3-16,0 0 0 0,-1-1-4 16,0 0-5-16,-1 0-2 0,1 0 3 15,-2 0 13-15,0-1 6 0,-1 0 3 16,-2 0 7-16,2 0 5 0,0 0-8 16,0 0 2-16,0 0 6 0,2 0-2 15,1-1 10-15,0 0-4 0,2 0-1 16,0-1 0-16,0 0-9 0,1 0-12 0,0 1 1 15,0-1-4-15,-2 1-2 0,0-1 2 16,-2 2-1-16,2 0 11 0,-2 0-4 16,0 0 5-16,2 0-3 0,-1 0 4 15,0 2-5-15,2-1 2 0,-1-1-1 16,3 0 0-16,-1 2-2 0,0-2-1 16,-1 0-10-16,1 0 8 0,0 0 0 15,0 0 9-15,0 0 4 0,1 0 14 0,1 0 8 16,0 0-8-16,-3 0-8 0,-1 0-6 15,-2 0-7-15,-3 1-6 0,-2-1 3 16,-1 0 6-16,-3 0 6 0,-1 0 2 16,1 0-1-16,0 0 0 0,1 0-1 15,-3 0-4-15,0-1-2 0,-2 1-1 16,-3 0 1-16,1 0 7 0,-4-2 0 16,1-1 3-16,-3 3 2 0,-1-3-2 15,-2 0 0-15,-1 2 3 0,-1-2 0 16,3 0-4-16,-2 2-7 0,-2-2-12 15,2 1-7-15,-3 1-11 0,0 1-2 16,0 0 5-16,0 0 4 0,1-1-3 16,3 1 9-16,-3 0 0 0,4 0-1 15,-1-1 2-15,-3 1 0 0,2 0 0 16,0 0 8-16,0 0-2 0,0 0-16 16,-2 0-2-16,-2-2 0 0,0 2 0 15,-3 0 0-15,2 0 0 0,-2-1 0 16,-1 1 0-16,0 0 0 0,-1 0 0 15,-2 0 0-15,-3 0 0 0,-1 0 0 0,-1 0 0 16,-4 0 0-16,1 0 0 16,-1-1 0-16,2 1 0 0,0-1 0 0,2 0 0 15,-1 1 0-15,-2-3 0 0,2 3 0 16,-2-1 0-16,0 0 0 0,-1 1 0 16,2 0 0-16,0 0 0 0,0 0 0 15,-1 0 0-15,1 0 0 0,-2 0 0 16,-1 0 0-16,0 0 0 0,-1 0 0 15,2-2 0-15,1 2 0 0,-2 0 0 16,-1 0 0-16,-1 0 0 0,1 0 0 16,-4 0 0-16,2 0 0 0,-4 0 0 15,-2 0 0-15,1 0 0 0,-2 0 0 16,-3 0 0-16,0 0 0 0,-2 0 0 16,0 0 0-16,-1 0 0 0,-1-1 0 15,-1 1 0-15,1 0 0 0,-1 0 0 16,0 0 0-16,0 0 0 0,0 0 0 15,0-1 0-15,2 1 0 0,-2 0 0 16,1 0 0-16,0 0 0 0,0 0 0 16,1 0 0-16,2 0 0 0,1 0 0 0,0 0 0 15,1 0 0-15,-1 1 0 0,-1-1 0 16,1 0 0-16,-1 0 0 0,2 0 0 16,-3 0 0-16,4 0 0 0,-2 0 0 15,0 0 0-15,-1 0 0 0,0 0 0 16,0 0 0-16,-1 0 0 0,1 0 0 15,1 0 0-15,-1 0 0 0,2 0 0 16,-1 0 0-16,0 0 0 0,1 0 0 16,-1 0 0-16,0 0 0 0,-1-1 0 15,2 1 0-15,-1 0 0 0,1 0 0 16,-2 0 0-16,0 0 0 0,-2 0 0 16,2-1 0-16,-1 1 0 0,-2 0 0 15,0 0 0-15,1 0 0 0,-1-1 0 0,0 1 0 16,-1 0 0-16,0 0 0 0,0-1 0 15,0 1 0-15,0 0 0 16,0 0 0-16,0 0 0 0,0 0 0 0,0 0 0 16,-1 1 0-16,1-1 0 0,-1 0 0 15,-1 1 0-15,1-1 0 0,1 0 0 16,-1 1 0-16,-1-1 0 0,1 0 0 16,1 0 0-16,-1 0 0 0,1 0 0 15,0 0 0-15,0 0 0 0,0 0 0 16,0 0 0-16,0 0 0 0,0 0 0 15,0 0 0-15,0 0 0 0,0 0 0 16,0 0 0-16,0 0 0 0,0 0 0 16,-1 0 0-16,1 0 0 0,0 0 0 15,0 0 0-15,0 0 0 0,0 0 0 16,0 0 0-16,0 0 0 0,0 0 0 16,0 0 0-16,0 0 0 0,0 0 0 15,0 0 0-15,0 0 0 0,1 0 0 0,-1 0 0 16,0 0 0-16,0 0 0 15,0 0 0-15,1 0 0 0,-1 0 0 16,1 0 0-16,-1 0 0 0,1 0 0 0,-1 0 0 16,1 0 0-16,-1 0 0 0,0 0 0 15,0 0 0-15,0-1 0 0,0 1 0 16,0 0 0-16,0 0 0 0,0 0 0 16,0 0 0-16,0 0 0 0,0 0 0 15,0 0 0-15,0 0 0 0,0 0 0 16,0 0 0-16,0 0 0 0,0 0 0 15,0 0 0-15,0 0 0 0,0 0 0 16,0 0 0-16,0 0 0 0,0 0 0 16,0 0 0-16,0 0 0 0,0 0 0 15,0 0 0-15,0 0 0 0,0 0 0 16,0 0 0-16,0 0 0 0,0 0 0 16,0 0 0-16,0 0 0 0,1 0 0 15,-1 0 0-15,0 0 0 0,0 0 0 0,0 0 0 16,1 0 0-16,-1 0 0 15,2 0 0-15,-2 0 0 0,1 0 0 16,-1 0 0-16,0 0 0 0,0 0 0 0,1 0 0 16,-1 0 0-16,1 0 0 0,0 0 0 15,0 0 0-15,3 0 0 0,1 0 0 16,4 0 0-16,3-1 0 0,3 1 0 16,1 0 0-16,4 0 0 0,0-1 0 15,0 1 0-15,0 0 0 0,0 0 0 16,-1 0 0-16,-1 0 0 0,-3 0 0 15,-1 0 0-15,0 1 0 0,-3-1 0 16,-2 0 0-16,-3 0 0 0,-2 0 0 16,0 0 0-16,-2 0 0 0,-1 0 0 15,-1 0 0-15,0 0 0 0,0 0 0 16,-1 0 0-16,1 0 0 0,-1 0 0 16,1 0 0-16,-1 0 0 0,0 0 0 0,0 0 0 15,-1 1 0-15,1-1 0 0,0 0 0 16,-1 1 0-16,1-1 0 0,-2 0 0 15,2 0 0-15,-2 0 0 0,-3 0 0 16,-3 0 0-16,-3-1 0 0,-8 0 0 16,-7-2 0-16,-7 1 0 0,-7-1 0 15,-1 0 0-15,-3 1 0 0,4 0 0 16,2 0 0-16,4 1 0 0,5 1 0 16,3 0 0-16,0-1 0 0,3 1 0 15,1 0 0-15,5 0 0 0,2 0 0 16,3 0 0-16,2 0 0 0,5 1 0 15,1-1 0-15,2 0 0 0,3 0 0 16,0 0 0-16,0 0 0 0,2 0 0 0,-1-1 0 16,2 1 0-16,-1 0 0 0,1-2 0 15,-1 1 0-15,2 1 0 16,4 0 0-16,3 3 0 0,9-2 0 0,4 0 0 16,6 2 0-16,2 0 0 0,-1 0 0 15,-4 0 0-15,-5-1 0 0,-4 1 0 16,-6-2 0-16,-3 0 0 0,-1 0 0 15,-4 0 0-15,-3-1 0 0,-1 2 0 16,-1-2 0-16,-2 0-110 0,-2 0-290 16,-4 0-260-16,-5 0-290 0,-7 2-441 15,-6 2-60-15,0-2 145 0,2-1 288 16,8-4 354-16,8-5 435 0</inkml:trace>
  <inkml:trace contextRef="#ctx0" brushRef="#br0" timeOffset="5366.4">25233 9797 73 0,'-18'3'461'0,"1"-2"213"0,5 3 178 16,2-3 162-16,4 0-350 0,6-1-173 16,0 0-101-16,0-1-72 0,4 1-72 15,2-1-12-15,4 2 22 0,10 0 6 16,6 0 1-16,13 2 12 0,9-2-28 15,10 0-33-15,9 2-18 0,9-1-6 16,11-1 5-16,11 1-2 0,10-2-17 16,13 1-14-16,9-1-17 0,7 2-145 15,6-2 0-15,4 1 0 0,0 0 0 16,-5 4 0-16,-6-2 0 0,-9 3 0 16,-10 0 0-16,-9 1 0 0,-14-2 0 15,-11 4 0-15,-11-4 0 0,-13 1 0 0,-13-1 0 16,-10-1 0-16,-11-1 0 15,-7 0 0-15,-10-3 0 0,-5 1 0 16,-1 1 0-16,-6-2 0 0,-3 0 0 0,-5-2 0 16,-8 1 0-16,-8-1 0 0,-7 1 0 15,-8-1-296-15,-5 1-199 0,-10 1-55 16,-2 0-39-16,-7 1-66 0,-7 4-51 16,-4 1-50-16,-7 1-63 0,-4 0-51 0,-6 1 43 15,-3 3 127-15,-3-3 186 16,0 2 200-16</inkml:trace>
  <inkml:trace contextRef="#ctx0" brushRef="#br0" timeOffset="5933.3">25898 10021 52 0,'-68'5'211'0,"8"-1"109"16,6-1 108-16,10 0-47 0,6-1 1 15,7-1-2-15,8 2 6 0,4-3 39 16,6 0 52-16,3-2 28 0,7 0-5 16,2 1-25-16,0 0-57 0,1-2-47 15,1 2-31-15,-1 1-10 0,0-1-6 16,0 1-13-16,1 0-27 0,0 0-37 15,0 0-49-15,0 0-57 0,1-1-54 16,5 1-6-16,2-1-3 0,7 0-19 16,8-1-59-16,8 0 0 0,11-3 0 15,10 3 0-15,12-2 0 0,14 1 0 0,11 0 0 16,11 2 0-16,10-2 0 0,13 3 0 16,8-2 0-16,7 4 0 15,5 1 0-15,5-2 0 0,-3 2 0 0,2-1 0 16,-8-1 0-16,-5 0 0 0,-13 0 0 15,-15-1 0-15,-13 0 0 0,-13 0 0 16,-14-1 0-16,-15-1 0 0,-11 0 0 16,-15 1 0-16,-10-1 0 0,-6 2 0 15,-6 0 0-15,-4 0 0 0,0 0 0 16,-1 0 0-16,0 0 0 0,-2 0 0 16,-1 0 0-16,1 0 0 0,-3-3 0 15,3 0 0-15,-2 2 0 0,3-2 0 16,0 2 0-16,2 1 0 0,0 0 0 15,0 0 0-15,0 0 0 0,0 0 0 16,0 0 0-16,0 0 0 0,0 0 0 16,0 0 0-16,-1 0 0 0,1 0 0 0,-1 0 0 15,1 0 0-15,0 0 0 16,0 0 0-16,0 0 0 0,0 0 0 0,0 0 0 16,1 0 0-16,-1 0 0 0,1 0-25 15,0 0-278-15,-1 0-26 0,0 0-27 16,0 0-30-16,0 0-21 0,0 0-33 15,1 0-45-15,-1 0-44 0,0 0-60 16,1-2-180-16,-1 2-155 0,5-1 30 0,2-1 122 16,0-1 179-16,5-1 268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4:40:22.1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15554 12419 215 0,'-4'-8'601'15,"-1"2"208"-15,0-2 153 0,0 2 27 16,0 1-421-16,0 0-204 0,-1 2-118 0,0 3-80 15,-4-1-70-15,0 1-38 0,-3 1-30 16,-3 2-22-16,-1 2-9 0,-1 0-16 16,1 3-12-16,3 0-30 0,3 0-1 15,3-1-6-15,3 0-14 0,3 3-22 16,2-3 32-16,3 2 32 0,3 0 40 16,6 1 55-16,3 1 71 0,7 1 39 15,6 1 2-15,3-2-17 0,4 1-27 16,0-1-36-16,0-2-37 0,-1 2-21 0,-4 2-17 15,-3-1-7-15,-5 0-16 16,-4 2-15-16,-8 1-12 0,-3 1-3 0,-6 0 8 16,-2 3 25-16,-5-2 32 0,-4 1 28 15,-3 3 21-15,-4 1 6 0,-2-3-11 16,-2 3-10-16,0 0-13 0,-1 0-8 16,0 0-9-16,4 1-10 0,2-4-18 15,6-1-33-15,4-3-17 0,4 0-13 16,2-2-1-16,4 0 18 0,11 13 58 47,-4-13 30-47,49 94 116 0,-58-81-353 0,-7 1-260 15,-4 4-526-15,-4 3-200 0,-5 0 38 16,-1-2 186-16,-1-3 296 0,0-4 430 16</inkml:trace>
  <inkml:trace contextRef="#ctx0" brushRef="#br0" timeOffset="867.11">15424 13641 51 0,'-4'-12'555'0,"-1"2"332"16,-2 2 251-16,2-1 197 0,3 3-301 16,-1 3-375-16,3 0-215 0,0 2-166 15,1 1-132-15,1 0-109 0,-2 0-92 16,2 1-55-16,0 3-12 0,1 2 24 16,1 6 43-16,3 5 42 0,-2 3 24 0,1 5 5 15,1 1-2-15,-2 2-9 16,2 2 1-16,0 6 11 0,-1 3 5 0,0 4 3 15,-3 3 3-15,4 1 1 0,-3 0-13 16,-1 1-5-16,-1-2 2 0,0-3-3 16,-2 0-3-16,0-5-1 0,-1-1-5 15,0-1 1-15,-1-6-2 0,0 1 3 16,-1-6-1-16,1-2-9 0,-2-5-9 16,1-4-8-16,1-2-10 0,1-6 12 15,-1-1 33-15,0-2 53 0,2-1 49 16,-3-4 25-16,0 0 3 0,-2-2-25 15,-2 0-38-15,-2-5-44 0,0 0-19 0,0-5-4 16,-3-2-6-16,1-2-5 0,-1-2 0 16,-1-3-2-16,1 1-6 0,-2-3 6 15,2 1 4-15,0 0 8 0,2 1 16 16,-1 2 30-16,3 4 37 0,1 5 27 16,2 3-1-16,1 3-42 0,3 3-74 15,-3 3-88-15,3 0-84 0,-2 3-26 16,0 3 20-16,-2 3 30 0,1 3 34 15,0 4 48-15,3 2 10 0,1 1 14 0,1 3 14 16,3 0 16-16,3 2 9 0,1-1 19 16,2 2 2-16,2-3 7 0,1 2 10 15,0-6 13-15,4-1 12 0,-2-2 13 16,1-3 12-16,-1-4 5 0,1-1 9 16,0-4 20-16,1-1 21 0,2-4 29 15,1-2 27-15,3-5 10 0,0-2-5 16,1-4-44-16,-3-1-160 0,0-2 0 15,-6-1 0-15,-2 3 0 0,-4 0 0 16,-2 5 0-16,-3 2 0 0,0 0 0 16,-2 5 0-16,0 1-226 0,0 2-581 15,3 1-448-15,3 0-298 0,2 4 38 0,2 0 236 16,-4 2 356-16,-2 0 433 0</inkml:trace>
  <inkml:trace contextRef="#ctx0" brushRef="#br0" timeOffset="1866.84">15478 15163 210 0,'6'-7'752'0,"-5"-2"265"0,3 3 181 16,-4 1 133-16,-1-1-668 0,-1 3-276 15,0 1-131-15,-2 2-93 0,-5 0-52 16,-3 2-28-16,-8 2-44 0,-9 2-19 15,-6 3 8-15,-6 2 24 0,-3 1 10 0,3 2-4 16,4-1-9-16,4-1-12 0,8-2-24 16,7-1-38-16,8-3-45 0,6-3-26 15,2-1-11-15,5 1 16 0,5 5 42 16,5 0 65-16,5 3 61 0,8 2 35 16,4 1 7-16,5-1-12 0,1 0-26 15,4-1-26-15,-4 0-17 0,-3 0-8 0,-1-1-3 16,-4 4-5-16,-4-1-7 15,-5 0-7-15,-2 2-6 0,-7 2 1 0,-3 1 1 16,-3 1 9-16,-5 3 1 0,-7 1 4 16,-4 3 2-16,-6 1-1 0,-3 2-4 15,-5 1-3-15,-1 1-6 0,2-5-12 16,3 3-8-16,3-4-6 0,4 1 0 16,4-4 4-16,4-1 3 0,3-2 7 15,1-1 5-15,4-2 12 0,3-1 10 0,2 1 13 16,3 0 6-16,5-1 11 15,1-1-1-15,4 0-5 0,0-2-9 0,2 0-11 16,-3 0-67-16,-3-1-123 0,-3-3-149 16,-6-1-221-16,-3 0-360 0,-8 1-349 15,-6-1-21-15,-2-3 133 0,-6-5 253 16,0-7 364-16</inkml:trace>
  <inkml:trace contextRef="#ctx0" brushRef="#br0" timeOffset="2801.51">14191 12415 145 0,'7'-9'635'0,"-3"0"233"0,-5 2 124 15,1 1 68-15,0 3-564 0,0 0-273 16,-1 3-104-16,1 0-26 0,0 0-18 16,-1 2-78-16,1 1-62 0,-2 3-26 0,1 4 19 15,-2 6 51-15,0 4 94 0,-1 4 43 16,1 3 4-16,0-1-24 0,3 1-23 15,1-2-16-15,3-3-13 0,1-1-13 16,1-4-3-16,3-2-5 0,1-5 8 16,0-2 19-16,4-4 16 0,2-3 8 15,1-4 10-15,2-3-3 0,1-6-8 16,0-1 1-16,-2-6 11 0,-2 0 8 0,-2-5 1 16,-3 4 10-16,-1-6 35 0,-1 2 28 15,-3-1 25-15,-2 4 19 0,-1 4 24 16,-1 6-24-16,-2 3-65 0,0 4-84 15,-1 3-109-15,-1 3-99 0,-1 3-46 16,-2 5 0-16,-1 3 35 0,0 6 71 16,0 4 54-16,2-2 19 0,1 4 12 15,3-3 9-15,2 1 2 0,2-2 3 16,3 0-5-16,1-2-24 0,2-2-59 16,2-2-92-16,-2-2-153 0,1-2-209 15,0-2-282-15,-1-4-312 0,-1 0-27 0,4-5 139 16,-2-3 238-16,0-6 314 0</inkml:trace>
  <inkml:trace contextRef="#ctx0" brushRef="#br0" timeOffset="2968.13">14642 12322 285 0,'-5'5'932'0,"0"-3"297"0,13 3 114 15,-2 0 36-15,-4 0-860 0,0 2-422 16,0 4-142-16,1 5 18 0,0 3 70 15,1 6 33-15,2 5 16 0,2 4-91 16,-1 5-219-16,1 2-454 0,-3 9-416 0,-1 2-144 16,0 1 72-16,-1-3 246 0,-3-2 419 15</inkml:trace>
  <inkml:trace contextRef="#ctx0" brushRef="#br0" timeOffset="3551.04">14206 15429 208 0,'-4'-11'759'0,"0"4"336"0,11 0 255 16,-3 1 179-16,-3 1-647 0,0 3-321 0,0 2-247 15,2 0-169-15,-2 0-106 0,0 3-54 16,0 2-26-16,2 5 0 0,1 4 16 15,3 6 28-15,-2 3 13 0,3 5 8 16,-1 1 3-16,1 0 3 0,0 2-2 16,-3-2-4-16,1 2-2 0,-1-1-8 15,0 1-39-15,-2-4-95 0,1 1-133 16,-1-6-166-16,-2-1-187 0,0-2-235 0,0-5-280 16,-1-1-11-16,0-5 138 0,-1-2 210 15,1-6 292-15</inkml:trace>
  <inkml:trace contextRef="#ctx0" brushRef="#br0" timeOffset="3819.23">14569 15448 120 0,'5'-11'644'0,"-2"0"318"16,-3 1 228-16,-1 1 173 0,1 4-455 0,-1 1-321 15,0 3-179-15,-1 1-112 0,-2 0-80 16,-3 2-57-16,-4 3-55 0,-5 1-41 15,-5 5-19-15,-1 2-5 0,-3 5-8 16,-1-2-6-16,0 2-10 0,2 1-9 16,4 2-6-16,1-4-4 0,5 0-7 0,3 0-4 15,4-1-7-15,3-1 0 16,3-1 1-16,2-1 6 0,3 1 2 0,3-2 7 16,2 1 1-16,3 0 2 0,1-1-6 15,3 0-50-15,0-2-83 0,2-1-113 16,-1-2-134-16,1 1-205 0,-2-2-282 15,-2-2-280-15,-3 2-6 0,0-2 130 16,-4-3 243-16,0-1 332 0</inkml:trace>
  <inkml:trace contextRef="#ctx0" brushRef="#br0" timeOffset="4103.92">14728 15410 175 0,'9'-6'854'0,"-1"2"380"0,-4 0 218 0,-2 1 112 16,-1 1-683-16,-1 2-579 0,0 0-263 16,-1 5-67-16,0 3 26 0,0 3 66 15,-1 4 36-15,0 7 1 0,2 0-27 16,-3 2-32-16,2 1-20 0,0 0-8 15,1 0-11-15,1 1-102 0,3 0-197 0,-4-1-395 16,4-2-512-16,2 0-170 16,1-4 79-16,5-4 240 0,-3-8 403 0,0-8 431 15</inkml:trace>
  <inkml:trace contextRef="#ctx0" brushRef="#br0" timeOffset="4866.96">17661 12282 186 0,'11'-12'711'0,"-4"2"279"16,-2 2 197-16,-3-4 906 47,-2 9-1618-47,-37 13 31 0,16-3-646 0,-1 4 11 15,-2 0 22-15,1 2 17 0,5 0 8 16,-2-1 3-16,9-1 2 0,-1 1 11 16,6 1 26-16,1-1 8 0,3 1 18 0,2 2 8 15,3-2 11-15,3 0 2 16,2 0 15-16,2 2 10 0,4-1 16 0,1 2 3 15,0-1-1-15,2 0 5 0,1 2 14 16,0 1 8-16,-2 1 2 0,0 0-8 16,-2 0-12-16,-4 3-25 0,-1 0-27 15,-4 0-22-15,-3 0-19 0,-3 0-3 16,-5 2 5-16,-1-2 18 0,-5 3 21 16,-2 0 18-16,-2 0 18 0,0 1 0 15,1-1-13-15,2 1-20 0,4 2-19 0,1-4-34 16,4 1-23-16,1-3-2 15,6 2 8-15,2-1 15 0,5 0 18 0,1 1-14 16,2-2-52-16,3 0-98 0,2-2-128 16,-4-3-172-16,0-1-310 0,-3-4-185 15,-5-4 28-15,-5-3 132 0,-7-2 211 16,-7-7 318-16</inkml:trace>
  <inkml:trace contextRef="#ctx0" brushRef="#br0" timeOffset="5417.08">16826 12437 202 0,'2'-9'804'0,"-2"3"341"0,0 5 212 0,-1-1 144 16,1 2-645-16,0 0-406 0,0 2-230 16,-1-1-119-16,1-1-93 0,-1 1-88 15,0 2-50-15,0 2-10 0,0 3 8 16,0 6 38-16,-2 2 58 0,2 4 28 16,0 2 19-16,1 1 17 0,1 2 16 15,1-1 4-15,2 1 0 0,1-5-7 0,4 1-15 16,-3-4-10-16,2 1-6 15,0-4-4-15,1-3 1 0,-2-1-7 0,0-1-13 16,0-3-5-16,0-1 1 0,0-3 11 16,1-2 21-16,-1-1 18 0,6-4 15 15,-2-2 9-15,0-5 2 0,2-1 3 16,-4-4 6-16,-1-3 5 0,0 0 0 16,-3-4-4-16,0 2 11 0,-4-1 37 15,1 4 43-15,0 0 43 0,-1 3 33 16,0 7-14-16,-1 1-78 0,0 4-95 15,-1 3-113-15,1 1-97 0,0 2-65 0,0 1-2 16,0 2 37-16,0 4 49 16,1 4 63-16,1 1 51 0,1 5 31 0,1 0 8 15,0 0 1-15,-1-1-11 0,2 1-50 16,0-1-87-16,1-1-116 0,-2-2-162 16,3 2-195-16,-3-3-210 0,0 0-206 15,-1 0-80-15,1-2 117 0,-3-5 211 16,-1 0 268-16,0-7 276 0</inkml:trace>
  <inkml:trace contextRef="#ctx0" brushRef="#br0" timeOffset="5883.91">17158 12453 91 0,'0'-1'591'0,"0"0"286"16,1 2 191-16,1-1 137 0,-2 0-425 15,2 1-337-15,-2-1-194 0,1 0-119 16,0 2-81-16,0-1-53 0,0 2-38 0,3 2-12 16,-2-1 14-16,1 2 17 15,-1 1 7-15,1-1 4 0,-3 3 6 0,1-2-1 16,-1 2 2-16,0 0 10 0,0 1 7 16,-1 0 1-16,1 1 8 0,-3 1 3 15,1-1-10-15,0 3-3 0,1-1 3 16,-1 0-2-16,2 2-1 0,0-4 5 15,2 4-9-15,0-3-59 0,0 1-80 0,2-4-100 16,-3 1-102-16,0-2-90 16,-1-2-66-16,0-1-84 0,0 1-48 0,0-6-68 15,0 6 21-15,0-6 110 0,0 0 167 16,0 0 160-16</inkml:trace>
  <inkml:trace contextRef="#ctx0" brushRef="#br0" timeOffset="6518.44">17168 12555 77 0,'3'-2'481'15,"-3"-1"240"-15,0 0 191 0,0 1 169 16,0 0-366-16,0-2-192 0,2 1-119 15,-2 0-88-15,1-2-67 0,0 0-36 16,1 1-29-16,0-1-29 0,1-2-26 16,0 0-26-16,0 0-24 0,3-1-18 0,1 1-22 15,0 0-17-15,0 0-15 16,2-1-14-16,3 3-15 0,-1-1-2 0,1 1-9 16,2 4-5-16,-1-2-5 0,0 3 1 15,0 1-2-15,0 1 6 0,-1 0 6 16,-2 3 1-16,0 2-8 0,-2-2 1 15,-3 3-3-15,-3 0 1 0,-1 2 15 16,-2 3 36-16,-4 2 36 0,-4 3 32 16,-4 4 21-16,-3 0 7 0,-4 1-12 15,-3 2-20-15,0-1-18 0,-2-2-16 16,2 0-13-16,3-3-15 0,3 0-10 0,3-3-11 16,4-1-5-16,3-3-6 0,2 0 6 15,4-2 11-15,1-3 13 0,2 1 33 16,4-1 37-16,3 0 38 0,4-2 33 15,7 0 25-15,4-2 1 0,5-3-19 16,0-2-27-16,2-2-38 0,-3 0-34 16,1-2-25-16,-9 1-22 0,-1 0-90 15,-4 2-163-15,-3 0-255 0,-2-3-401 16,-2 6-491-16,0 2-83 0,-1 2 141 16,-2 5 287-16,0 2 409 0,-1 3 419 0</inkml:trace>
  <inkml:trace contextRef="#ctx0" brushRef="#br0" timeOffset="7267.46">17677 13796 77 0,'4'-25'409'16,"0"2"186"-16,0 4 159 0,-2 4 125 15,2-2-219-15,-2 4-104 0,-1 1-48 16,-1 4-48-16,0-2-63 0,-1 2-53 0,-1 1-38 16,-2 0-31-16,1 2-14 15,-1 0-16-15,0 1-31 0,1 2-48 0,0 2-58 16,1 0-71-16,-1 2-73 0,-3 1-44 15,-3 3-7-15,-5 6 15 0,-4 1 30 16,-2 7 26-16,1-1 18 0,3 4-1 16,2-2-12-16,6-3-10 0,4 1-6 15,4-1 0-15,1 0 3 0,4-2 4 16,2 1 8-16,3-2 8 0,3 1 8 16,2-1 13-16,4 2 6 0,3 0-1 0,0-2-1 15,0 2-7-15,1-1-8 0,-3-1-8 16,-1 0-2-16,-4 1-2 0,1-2-2 15,-5 0-4-15,-1 1 2 0,0-2-5 16,-7 2-3-16,-1 1 2 0,-3-2 4 16,-2 3 3-16,-2-1 3 0,-2 1 4 15,-2 1-5-15,-1-1-1 0,-2 0-2 16,0 1-5-16,-2-1 4 0,1 2 5 0,2 0 5 16,-1 2 1-16,2 0 1 0,4-1 3 15,2 0-2-15,3 0-1 0,4-4 6 16,2 2 14-16,2 1 10 0,3-3 17 15,2-1 8-15,2 2 7 0,0-1-5 16,2-2-6-16,-2-1-14 0,1 1-11 16,-2-3-10-16,-2 1-13 0,0-1-35 15,-4 3-129-15,-3-3-171 0,-6 2-263 16,-2 1-413-16,-5 1-298 0,-6 1 27 16,0 2 176-16,-5 0 294 0,-3 1 392 0</inkml:trace>
  <inkml:trace contextRef="#ctx0" brushRef="#br0" timeOffset="8385.77">17654 13855 48 0,'7'-14'407'15,"-1"0"205"-15,0-1 185 0,-3 0 190 0,0 3-249 16,-2-1-101-16,-1 0-50 0,-2 2-43 16,-2 0-65-16,1 1-52 0,-3 2-46 15,1 1-25-15,0 2-44 0,1 1-58 16,2 3-75-16,-1 1-105 0,2 0-101 15,-2 3-46-15,1 4 12 0,-1 3 51 16,1 7 84-16,1 5 75 0,3 4 30 16,2 5-38-16,3 3-141 0,3 3 0 15,2 2 0-15,0 6 0 0,2 1 0 16,-2 1 0-16,-2 1 0 0,0-3 0 0,-4 1 0 16,-2 1 0-16,0 0 0 0,-3 0 0 15,1 0 0-15,-2-1 0 16,-1-4 0-16,1-1 0 0,1-1 0 0,0-2 0 15,1-4 0-15,1 0 0 0,1-3 0 16,0-1 0-16,1-5 0 0,-1-5 0 16,0-3 0-16,-1-3 0 0,-1-4 0 15,-1-3 0-15,1 0 0 0,-1-3 0 16,-1-3 0-16,0-1 0 0,0-1 0 16,0 1 0-16,-2-4 0 0,0-3 0 15,-3-1 0-15,-2-4 0 0,0-3 0 16,-3-3 0-16,-2-4 0 0,-2-2 0 15,-1-3 0-15,-4-3 0 0,0 0 0 16,0-2 0-16,-2 0 0 0,4 3 0 16,1 1 0-16,2 4 0 0,2 4 0 0,3 6 0 15,3 3 0-15,2 4 0 0,1 2 0 16,1 3 0-16,1 0 0 0,0 2 0 16,1 0 0-16,0 0 0 0,0 0 0 15,0 0 0-15,1 3 0 0,0 1 0 16,1 3 0-16,1 2 0 0,2 3 0 15,2 3 0-15,4 2 0 0,0 2 0 16,3 4 0-16,2 0 0 0,0 1 0 16,0 0 0-16,-1-1 0 0,1-1 0 15,-2-2 0-15,2-2 0 0,-3-2 0 16,1-2 0-16,-1-4 0 0,0-2 0 16,-2-2 0-16,2-1 0 0,0-5 0 15,2-5 0-15,2-1 0 0,2-5 0 16,0-5 0-16,3-7 0 0,-1-4 0 0,-2-6 0 15,-1-1 0-15,-4-1 0 16,-1 3 0-16,-5 4 0 0,-3 9 0 16,-1 4 0-16,-3 6 0 0,0 4 0 0,-1 4 0 15,-1 5 0-15,1 4-469 0,-1 5-585 16,-2 11-476-16,0 3-9 0,-3 8 143 16,-5 1 252-16,-3 0 381 0,-7 0 495 15</inkml:trace>
  <inkml:trace contextRef="#ctx0" brushRef="#br0" timeOffset="9117.56">17625 15415 242 0,'8'-13'428'0,"-1"2"141"0,-2-1 131 15,-1 1-144-15,0 1-59 0,0 0-22 16,-1 2-9-16,1-3-3 0,-1 1 3 0,-2 2-9 16,1 1-26-16,-2 1-26 15,0 1-33-15,0 3-56 0,-2 1-67 0,1 0-73 16,-3 2-73-16,-2-1-68 0,-5 3-47 16,-7 1-31-16,-3 3-14 0,-7 4 5 15,-1 3 10-15,0 0 7 0,6 1-9 16,4 1-6-16,3 1-3 0,4 0 4 15,2-2 10-15,4 2 12 0,2-1 16 0,4 0 9 16,3-2 1-16,2 1 4 16,4-2 5-16,1 2 6 0,6-1 6 0,2-1 8 15,2 0 8-15,3 1 7 0,-1-2-6 16,2-1 1-16,-5 1-2 0,-1-1-4 16,-2 1-5-16,-3-1-4 0,-2 2-2 15,-1-1-4-15,-4 1-4 0,0 3-1 16,-4 0-7-16,0 0-3 0,-5 1 2 15,-1 2 3-15,-1 0 1 0,-2 1 9 0,-3 0 5 16,0-1-5-16,0 1-4 0,-1-1-1 16,-2 1-9-16,4 0 1 0,-1 1-5 15,2-2-2-15,3 0-3 0,1-3-5 16,2 2-6-16,1-1 3 0,1-2 1 16,1 0 1-16,1 0 7 0,1-2 4 15,1 0 1-15,1-1 0 0,2-1-1 16,-2 0-1-16,1-1-4 0,0 2 5 0,0-3-2 15,-1 1 3-15,0-1 0 0,2-1-27 16,-3 0-115-16,0-1-144 0,-3 1-207 16,-3-2-256-16,-3 0-479 0,-6 1-77 15,-3 1 110-15,-2-1 226 0,-4-3 301 0,0 0 430 16</inkml:trace>
  <inkml:trace contextRef="#ctx0" brushRef="#br0" timeOffset="9550.84">16387 15681 65 0,'12'-23'469'0,"-2"0"273"0,-8 0 223 16,-1 2 185-16,1 3-292 0,-1 4-146 15,1 4-112-15,-2 2-72 0,0 3-35 16,0 2-48-16,0 0-66 0,0 3-71 0,0 0-72 16,-2 0-81-16,2 1-77 0,0 1-70 15,-1-2-37-15,1 4-17 16,1 6 2-16,1 2 11 0,0 6 26 0,3 4 23 15,4 6 6-15,0 0 4 0,0 4 1 16,4 3-6-16,-2 1-9 0,-1-3-6 16,0 2 0-16,-2-3-4 0,-1 0 1 15,-1-4-1-15,-1 0-7 0,1-6-57 16,-2 1-78-16,0-5-92 0,-1 0-112 16,-1-5-118-16,-1-4-92 0,-1-2-99 15,0-2-76-15,-2-1-93 0,1-2-103 16,1-2-51-16,-4-5 116 0,2-1 170 15,-1-3 221-15,3-2 232 0</inkml:trace>
  <inkml:trace contextRef="#ctx0" brushRef="#br0" timeOffset="9901.2">16688 15686 103 0,'7'-13'544'0,"-2"2"247"0,-3 7 186 16,0-2 148-16,-1 2-414 0,0 0-195 15,-1 1-87-15,-1 3-42 0,1-1-21 0,-1 1-35 16,-1 0-56-16,0 0-77 0,-1 0-67 16,-2 1-53-16,-4 2-30 0,-3 3-8 15,-2 0 8-15,-2 6 6 0,-1 0-4 16,0 1-9-16,3 0-17 0,-1 0-17 16,2 2-10-16,1-1-9 0,3-3-1 15,3 1-5-15,2-2 1 0,1 3 0 0,2-2 3 16,2 0 2-16,2-1 9 0,2 0 3 15,3 2 7-15,4-2 6 0,1 3 6 16,3-3 1-16,0 1 3 0,2 1-6 16,1-3-3-16,-2 1-6 0,-2 0-22 15,-1 0-93-15,-4-3-138 0,-1 1-159 16,-3-1-209-16,-1 0-289 0,-3 0-302 0,-1-1-4 16,0 0 137-16,-1-6 233 0,0 5 325 15</inkml:trace>
  <inkml:trace contextRef="#ctx0" brushRef="#br0" timeOffset="10952.03">16933 15698 69 0,'-1'0'203'16,"1"0"102"-16,-1 0 66 0,1 0 25 15,-1 0 11-15,1 0 1 0,-2-2-10 16,2 2-18-16,-1-3-14 0,0 1-2 0,0 1 4 16,0-2 3-16,-1 2-12 0,1-4-11 15,1 3-18-15,0-1-17 0,0 0-20 16,1-2-38-16,3 3-57 0,1-4-72 15,2 0-69-15,3 1-38 0,5-3-11 16,2 1 13-16,1 0 29 0,2 1 27 16,-1 1 17-16,-1 1 4 31,-2 0-5-31,0 2-10 0,30 2 53 0,-43 5-151 16,-2 0 3-16,-2 2 10 0,-3 3 11 15,-3 4 11-15,-4 1 2 0,-5 4 3 16,-1 0-6-16,0 3-9 0,-3-1-6 15,4 0-6-15,-2-1-4 0,4 1-3 0,1-3 5 16,6 0-5-16,2-3-1 16,2 0-4-16,3-3 0 0,1-2 4 0,2 1 3 15,2-2 9-15,2-1 8 0,5 1 11 16,0-2 11-16,6-1-6 0,3-1-55 16,2-1-107-16,2-4-173 0,-1-2-252 15,0 1-347-15,-1-4-391 0,-1 0-44 16,0-3 145-16,-5-3 276 0,-3-4 359 0</inkml:trace>
  <inkml:trace contextRef="#ctx0" brushRef="#br0" timeOffset="13301.25">19051 12910 220 0,'4'-1'773'15,"-1"-1"285"-15,11-4 153 16,-3 1 87-16,-1-1-710 0,2 2-327 0,2 1-153 15,0 0-32-15,3 0 7 0,3 0-1 16,3 0-22-16,4 0-29 0,2-1-20 16,-1-1-8-16,0 4-6 0,0-1-56 15,-2 0-113-15,-1 1-174 0,3-1-238 16,-2-1-327-16,2 2-159 0,1 0 57 16,-1 0 182-16,1-1 255 0,2-1 306 0</inkml:trace>
  <inkml:trace contextRef="#ctx0" brushRef="#br0" timeOffset="13487.88">19973 12866 75 0,'11'6'581'15,"0"-4"284"-15,-4-2 160 0,2-2 87 16,-3 2-442-16,1-1-400 0,2 1-190 16,3 0-72-16,-1 1-17 0,4-1 7 15,-1 0 11-15,2 2 20 0,2-2 3 16,4 1-45-16,-1-1-104 0,-2 2-134 15,3-2-162-15,0 0-156 0,-1 0-50 16,1 0-9-16,0 0-16 0,-2 0 80 0,-1 0 133 16,-1 0 117-16,-2 0 136 0</inkml:trace>
  <inkml:trace contextRef="#ctx0" brushRef="#br0" timeOffset="13670.51">20788 12878 98 0,'21'0'555'0,"-6"0"290"0,-1-3 242 16,-5 0 212-16,-3 0-363 0,-3 2-210 16,2-1-169-16,-3 2-144 0,-1-1-133 15,3 1-111-15,-1-1-92 0,0 1-55 16,4-2-22-16,-2 1-13 0,-1-1-43 0,-2 2-104 16,3-1-141-16,-4 1-230 0,-1 1-301 15,2-1-332-15,-2 0-72 0,0 0 114 16,5-1 248-16,0-4 322 0,0-3 336 15</inkml:trace>
  <inkml:trace contextRef="#ctx0" brushRef="#br0" timeOffset="16269.89">21609 12340 143 0,'-3'-3'681'0,"-1"0"321"15,3 0 232-15,0 0 164 0,1 2-530 0,0 1-360 16,0 1-247-16,0-1-190 0,0 1-143 16,0 1-81-16,1 1-34 0,-1 3 5 15,1 1 54-15,2 6 66 0,-2 2 48 16,0 1 20-16,1 3 8 0,-1 0 5 15,0 2 1-15,2-2 0 0,-1 2-2 16,2-1-2-16,0-1 3 0,0-1-1 16,5-1 0-16,-2-2 1 0,1 0 2 0,2-2-2 15,1-4 2-15,-1-1 6 16,1-2 16-16,1-3 16 0,-1-3 19 0,3-2 15 16,-1-2 13-16,3-3-4 0,1-4-6 15,2-3 4-15,1-4 18 0,-1-4 31 16,3-4 29-16,-4-3 30 0,1-3 30 15,-2-2 26-15,-2-1 13 0,-2 2 15 16,-2 4-145-16,-3 4-147 0,-4 4 0 16,0 6 0-16,-2 4 0 0,-2 3 0 15,0 3 0-15,0 3 0 0,-1 1 0 16,0 1 0-16,0 1 0 0,-2 1 0 16,2-2 0-16,0 5 0 0,-3 2 0 15,0 2 0-15,-2 7 0 0,-1 6 0 16,1 1 0-16,1 3 0 0,1 0 0 0,1-1 0 15,2 1 0-15,1-1 0 0,2-2 0 16,1 0 0-16,1-3 0 0,0-1 0 16,1-4-68-16,1 0-178 0,0-2-121 15,-1-5-141-15,-1 0-168 0,-2-5-168 16,1 2-243-16,-3-5-145 0,0 0 84 16,4-2 214-16,-2-2 264 0,3-3 324 15</inkml:trace>
  <inkml:trace contextRef="#ctx0" brushRef="#br0" timeOffset="17018.5">22256 12345 84 0,'-7'-1'537'0,"5"0"273"15,-1 2 212-15,2-2 188 0,-2 1-341 16,3-2-200-16,0 2-98 0,2 0-47 16,0 0-30-16,0 0-49 0,0 0-72 15,2-1-79-15,-2 1-80 0,1-3-139 16,1 3-75-16,1-3 0 0,5 1 0 15,4-2 0-15,1 3-19 0,4-4-42 16,-2 2 2-16,-1 2 0 0,-3-1-3 0,-1 2-5 16,-4 0-9-16,-3 0-10 15,-3 2-9-15,-1-1-8 0,-3 1-7 16,1-1 1-16,-3 1 4 0,-2 2 20 0,0 0 24 16,-5 1 34-16,-3 4 33 0,-4 1 24 15,-2-2 5-15,-2 1-1 0,3 1-15 16,2-2-22-16,2 1-15 0,4-1-17 15,4-1-9-15,0 0-7 0,4-2 1 16,1 2-4-16,4-2 8 0,0 2 7 16,3 0 8-16,3 4 14 0,2-3 13 15,5 4 8-15,0 0 6 0,3-1 0 0,-3-2-2 16,3 3-3-16,-3-3-5 0,0 1-1 47,-3-1-3-47,0 0-7 0,-3 0-10 0,8 21-126 0,-18-26 115 15,-1 0-1-15,-3 0 20 0,-3 2 0 16,-1 0-17-16,-4-1-14 0,-2 1-24 16,-4-1-53-16,0 1-49 0,2-2-56 15,-1-1-82-15,1-1-103 0,1-2-93 16,2 0-134-16,1-1-112 0,2-1-114 0,3-1 44 16,4-1 122-16,3-2 199 0,4 0 204 15</inkml:trace>
  <inkml:trace contextRef="#ctx0" brushRef="#br0" timeOffset="17817.58">22822 12222 102 0,'2'-3'551'16,"3"-2"243"-16,3 0 176 0,-4 2 147 16,-2 0-406-16,1 1-203 0,-3-1-66 15,-1 2-19-15,-1 0-19 0,1 1-38 16,1 0-72-16,-1 0-86 0,-1 0-78 0,1 0-66 16,-4 0-54-16,5 0-44 0,-3 0-38 15,0 1-37-15,-4 0-17 0,-3 3-4 16,-4 0 12-16,-2 1 18 0,0 3 13 15,2 0 7-15,-1 2-3 0,5-1-5 16,1 1 1-16,1-1 7 0,5-1 12 16,1 1 19-16,1-2 24 0,1 1 18 15,1 1 17-15,3 1 16 0,3 3 16 16,0 1 12-16,4 1 3 0,2-1 1 16,2 1-6-16,3-2-11 0,-2 2-12 0,1-3-13 15,-4 1-9-15,2 0-8 0,-4-2-6 16,-2-1-6-16,-4 0 3 0,0-3 1 15,-4 3-2-15,-2-1 3 0,0 0 4 16,-6 0 11-16,0 2 15 0,-5 0 17 16,-2 1 16-16,-2 3 5 0,-2-2-5 15,0 0-12-15,1-1-17 0,3 1-13 16,3-1-8-16,2 0-1 0,3-2 2 0,2 1 6 16,0 0 6-16,3-1 8 0,1-1 5 15,2 2 4-15,2 0-1 0,1 1 2 16,2 2-2-16,0-1-5 0,3 1-3 15,0-1-9-15,0 1-6 0,-1 0-3 16,2 0-4-16,-2 0-1 0,0 1-2 16,0 1-1-16,-2-1 0 0,-2 1-3 15,-1 0-1-15,-3-1 1 0,0 1-1 16,-3-1 0-16,-2-1 3 0,0 2 3 16,-1-1 3-16,-3 2-21 0,-1 0-84 0,3-1-115 15,-3 2-155-15,-3-2-210 0,2 0-282 16,0 1-274-16,-3 1 0 0,1 0 141 15,0-1 236-15,-4 0 317 0</inkml:trace>
  <inkml:trace contextRef="#ctx0" brushRef="#br0" timeOffset="18936">22426 13459 126 0,'2'-18'622'16,"-1"3"313"-16,2-1 265 0,-2 3 234 0,1 3-405 15,0 5-215-15,-1 1-131 16,-1 3-113-16,-1 1-99 0,-1 0-164 16,1 0-307-16,0 0 0 0,0 1 0 0,1-1 0 15,0 2 0-15,-1 2 0 0,-1 3 0 16,1 5 0-16,0 7 0 0,-1 6 0 16,0 4 0-16,-1 6 0 0,2 3 0 15,-2 3 0-15,1 5 0 0,-2 1 0 16,0-1 0-16,-2 2 0 0,2-1 0 15,0 3 0-15,0-2 0 32,0 4 0-32,1 1 0 15,-13 192 0-15,15-201 0 0,-2-1 0 0,2-4 0 16,-1-4 0-16,2-4 0 0,-1-4 0 16,1-3 0-16,0-3 0 0,0-4 0 15,0-4 0-15,-1-4 0 0,1-1 0 0,0-6 0 16,0-1 0-16,-1-1 0 0,0-1 0 15,0-1 0-15,-4-6 0 16,2-3 0-16,-4-2 0 0,-1-4 0 0,2-2 0 16,-1-3 0-16,-1-3 0 0,2 0 0 15,-2-4 0-15,4-3 0 0,-2-3 0 16,0 2 0-16,0 3 0 0,-1 4 0 16,-1 1 0-16,3 3 0 0,-3 4 0 15,2 6 0-15,1 2 0 0,1 3 0 16,1 2 0-16,1 4 0 0,-1-1 0 15,3 2 0-15,-1 2 0 0,-1-1 0 16,1 4 0-16,-1 2 0 0,-1 5 0 16,3 1 0-16,0 5 0 0,2 1 0 0,1 4 0 15,4 1 0-15,-1 4 0 16,3-3 0-16,-1 1 0 0,3-1 0 16,-2-4 0-16,1-2 0 0,0-2 0 0,-4-4 0 15,1-3 0-15,-2-3 0 0,0-1 0 16,2-2 0-16,-3-2 0 0,3-2 0 15,-1 0 0-15,3-3 0 0,0-1 0 16,2-4 0-16,4-3 0 0,1-6 0 16,4-4 0-16,-2-2 0 0,1-3 0 15,-2 0 0-15,-4 4 0 0,-3 2 0 16,-1 4 0-16,-3 5 0 0,-3 2 0 16,0 7 0-16,-3-1 0 0,0 3 0 15,-1 0 0-15,-1 4 0 0,0 3-715 16,-5 5-719-16,0 5-220 0,-4 2 111 15,2-2 237-15,-5-1 351 0,1-3 496 0</inkml:trace>
  <inkml:trace contextRef="#ctx0" brushRef="#br0" timeOffset="20369.54">22255 15157 36 0,'6'0'373'16,"-2"0"194"-16,1 0 142 0,-1-1 127 15,-2 0-261-15,0 1-110 0,-1-3-43 16,0 3-10-16,-1 0-12 0,0 0-26 16,-1 0-64-16,-2 0-74 0,2 0-65 15,-3 0-61-15,-3 0-57 0,-4 0-38 0,-6 3-20 16,-6-1-19-16,-4 1-11 0,-1 3-3 15,2 0-11-15,2 2-13 0,3-1-15 16,7 2-7-16,1-1 0 0,4 0 3 16,3 1 9-16,2-1 7 0,1-1 9 15,2 1 3-15,1 2 17 0,2-1 17 16,1 1 29-16,5 0 27 0,5 0 24 16,3 2 12-16,7 1 5 0,5 1-6 15,0-3-8-15,5 0-5 0,-3-1 2 16,-3-1 10-16,-2 1 9 0,-4-3-4 0,-4 1-10 15,-2-2-24-15,-5 1-34 0,-4-2-28 16,-2 0-16-16,-2 1 0 0,-3 1 12 16,-2-1 31-16,-5 4 38 0,-3 1 35 15,-6 1 32-15,-7 0 10 0,-5 1-7 16,-4 0-23-16,-3-1-29 0,3-1-39 16,3 2-26-16,6-2-19 0,3-1-8 15,6 2-8-15,4-1 1 0,5 2 2 0,2-1 5 16,3 2 6-16,3 0 8 0,4 2 16 15,3 3 21-15,2 0 33 0,7-1 49 16,5 4 47-16,4 1 37 0,4-1 22 16,1 0-9-16,-1-3-40 0,-4 0-49 15,-2-1-48-15,-7-2-42 0,-4-3-25 16,-7-2-13-16,-3 0 8 0,-4 0 3 16,-2-1 12-16,-5 0 9 0,-4 1 2 15,-1-2 1-15,-3 3-2 0,-1-1-6 16,-2 1-6-16,3-4-3 0,0 4-9 15,4-3-6-15,2 2-7 0,2 0-11 16,2-1-6-16,3 1-4 0,1-2-4 0,2 1 8 16,1 0 19-16,1 0 24 0,2 3 25 15,-1-2 19-15,3 1 14 0,-1-2 3 16,-1 2-6-16,3 0-13 0,-3-1-16 16,0 0-14-16,-1 0-12 0,-1 0-3 15,-2-1 3-15,0 0 5 0,-2 1-28 16,-1-1-102-16,-3 1-153 0,2-1-191 15,-5-1-300-15,-2 1-528 0,0-3-133 0,-1 0 94 16,1-2 219-16,2-7 336 0,1-4 474 16</inkml:trace>
  <inkml:trace contextRef="#ctx0" brushRef="#br0" timeOffset="21219.16">21297 15733 258 0,'5'-17'591'15,"1"0"247"-15,-1 1 220 0,-2-1-11 16,0 5-179-16,-2-1-121 0,0 5-86 0,0 0-55 16,-1 4-66-16,0 1-90 0,0 1-94 15,0 1-185-15,-1 1-171 0,0 1 0 16,1-1 0-16,-1 2 0 0,0 3 0 15,-1 3 0-15,0 5 0 0,1 4 0 16,0 3 0-16,0 5 0 0,1 3 0 16,1 0 0-16,1 3 0 0,-2-1 0 15,3 1 0-15,-1-2 0 0,0-3 0 0,0 1 0 16,0-2 0-16,-1 0 0 0,3 0 0 16,-2-3 0-16,-1-1 0 0,2-4 0 15,-2-1 0-15,1-3-127 0,0-2-166 16,-2-4-92-16,1-2-61 0,-1-1-33 15,0-4-71-15,-1 0-70 0,1-2-166 16,0-1-226-16,0-3-53 0,0-4 111 0,3-1 177 16,0-4 279-16,0-3 300 0</inkml:trace>
  <inkml:trace contextRef="#ctx0" brushRef="#br0" timeOffset="21567.91">21515 15718 135 0,'2'-6'631'16,"1"-2"269"-16,3 0 185 0,-2 2 130 16,0 2-511-16,-3 1-283 0,0 1-120 0,-1 2-43 15,0 0-28-15,0 0-29 0,-1 0-55 16,0 2-73-16,-3 1-53 0,1-2-16 16,-5 5 6-16,-5 3 23 0,-3 1 28 15,-4 1 13-15,-3 2-10 0,2 3-18 16,1-2-12-16,5 1-27 0,3-2-14 15,5 2-6-15,3-1 3 0,3-2 1 0,2 1 5 16,4 1 4-16,2-2 10 0,5 1 25 16,0 1 32-16,6-1 31 0,2 2 16 15,3-1 0-15,-2-1-30 0,0-1-36 16,-3 0-39-16,-5-1-23 0,-2-4-15 16,-1 3-53 15,-4 0-129-31,1-3-148 0,-19 35-5466 0,6-41 5311 15</inkml:trace>
  <inkml:trace contextRef="#ctx0" brushRef="#br0" timeOffset="23902.58">22294 12491 37 0,'-1'10'50'0,"0"-1"-6"15,-1-1-16-15,1 1-27 0,0-3-9 16,-2 1 4-16,2-1 10 0,0 0 27 16,-1 0 29-16,1-3 22 0,0 0 18 0,0 1 10 15,1 0-1-15,-2-1-5 0,2-1-3 16,0 0-1-16,-1 1-2 0,1-1 4 15,0 1 17-15,-1 0 21 0,1-2 22 16,0 1 32-16,0 0 23 0,0-1 4 0,-1 0-3 16,1-1-13-16,0 1-16 0,0-1-8 15,0 2 1-15,0-2 4 0,1 1 13 16,-1-1 15-16,1 0 15 0,0 0 13 16,-1 0 12-16,2 0 8 0,-1-1 7 15,0-1 8-15,-1 2 18 0,1-1 25 0,1 1 12 16,-1-1 16-16,0 0 1 15,-1-1-24-15,0 0-38 0,1-4-43 16,1-1-55-16,-2-3-80 0,0-2-111 16,0-4 0-16,0-2 0 0,0-2 0 15,-3-1 0-15,3-2 0 0,-2 1 0 0,0-2 0 16,1 3 0-16,0-1 0 0,0 3 0 16,-1 2 0-16,2 0 0 0,0 6 0 15,0 1 0-15,0 2 0 0,0 2 0 16,-1 0 0-16,1 2 0 0,0 2 0 15,0-1 0-15,0 3 0 0,0-1 0 16,0 1 0-16,0 0 0 0,0 0 0 16,0 1 0-16,0-1 0 0,0 2 0 15,1 0 0-15,3 3 0 0,4 3 0 16,3 4 0-16,2 4 0 0,9 4 0 16,1 2 0-16,3 3 0 0,0 3 0 15,0-2 0-15,1 0 0 0,-2 1 0 16,-2-2 0-16,0-1 0 0,-3 0 0 15,-2-5 0-15,-2 0 0 0,-3-3 0 16,-4-3 0-16,-1-2 0 0,0-6 0 0,-6 1 0 16,1-3 0-16,-2-1 0 0,0-1 0 15,0-1 0-15,-1-1 0 0,-1-1 0 16,0-2 0-16,0-2 0 0,0-3 0 16,-1-4 0-16,0-5 0 0,-3-3 0 15,2 0 0-15,-1-4 0 0,-1-1 0 16,2 0 0-16,-2-2 0 0,2 0 0 15,-3 0 0-15,2 2 0 0,-1 2 0 16,2 5 0-16,0 3 0 0,0 3 0 16,2 5 0-16,0 6 0 0,0 0 0 15,0 1 0-15,0 1 0 0,-2 3 0 16,2 2-277-16,-2 4-333 0,0 4-163 0,-2 5-177 16,1 5-361-16,-2 1-28 0,0 5 141 15,1 2 268-15,-2 0 331 0,0-1 398 16</inkml:trace>
  <inkml:trace contextRef="#ctx0" brushRef="#br0" timeOffset="25003.36">21568 16384 10 0,'0'-3'197'0,"1"1"137"16,0 2 118-16,0 0 21 0,-1 1-36 15,1-1-54-15,1 1-53 0,-2 1-31 0,1-2-15 16,-1 1-3-16,1 0 2 0,2 0-7 15,-1 0-6-15,-1 0-22 0,0 1-9 16,0-2 2-16,-1 1 26 0,0-1 24 16,0-1 32-16,2-1 21 47,-2 2 18-47,2-1 0 0,27-36 843 0,-23 21-1205 0,-1 0 0 0,3-5 0 15,-2-2 0-15,-1-3 0 0,-1 1 0 16,0-2 0-16,1 1 0 0,-2 4 0 15,-1 3 0-15,2 4 0 0,-2 3 0 16,-1 5 0-16,1 1 0 0,-2 4 0 0,0-1 0 16,0 3 0-16,0 0 0 0,0 0 0 15,0 2 0-15,0-1 0 16,0 1 0-16,0 1 0 0,0 3 0 0,4 1 0 16,0 4 0-16,1 3 0 0,0 1 0 15,4 2 0-15,-1 1 0 0,0 1 0 16,0 0 0-16,0-2 0 0,-1 2 0 15,-1-5 0-15,2 1 0 0,0-1 0 16,-2-3 0-16,-1-2 0 0,-1-2 0 16,0 0 0-16,0-4 0 0,-1 0 0 0,0-3 0 15,-2 0 0-15,3 0 0 0,0-1 0 16,1-4 0-16,3-3 0 0,1-3 0 16,0-2 0-16,0-5 0 0,-2-1 0 15,0-4 0-15,0-4 0 0,-2-4 0 16,0 2 0-16,0-1 0 0,-1 3 0 15,0 5 0-15,-2 5 0 0,-1 4 0 0,1 6 0 16,-2 1 0-16,1 3 0 0,-1 3 0 16,-1-2 0-16,-1 2 0 0,0 2 0 15,-3 2-777-15,0 2-382 0,-3 7-375 16,-3 4 33-16,-2 2 193 0,1-1 283 16,-1-6 372-16,3-5 429 0</inkml:trace>
  <inkml:trace contextRef="#ctx0" brushRef="#br0" timeOffset="26154.18">19467 16902 65 0,'-9'-7'411'16,"0"-4"153"-16,0-2 97 0,0 0 64 16,-5 0-394-16,1 2-144 0,-3 0-27 0,-4 0 33 15,-3 0 50-15,-2 0 50 16,-4 0 18-16,-1-1-24 0,-3 1-40 0,-5 1-45 15,-4 1-31-15,-9-1-26 0,-7 1-18 16,-8 2-3-16,-8 1 5 0,-11 1-9 16,-8 2-8-16,-12 2 4 0,-10 1 8 0,-11 3 8 15,-9 3 6-15,-7 2 11 16,-5 3-4-16,-1 2-24 0,2-1-32 0,5 1-25 16,5 4-27-16,6 0-22 0,3 5-13 15,6 1-12-15,6 2-6 0,10 2-3 16,10-1-2-16,10 0-21 0,13 2 9 15,10-2 2-15,8 1-4 0,6 1-2 0,7 2 10 16,5 1-30-16,7 0-20 0,8 0-11 16,10 0 0-16,8 0 13 0,10 0 33 0,8 3 37 15,9-3 31-15,11 0 29 0,13-2 22 16,11 1 11-16,16-1 9 0,15-2 2 16,13-2-6-16,14-2-5 0,13-3-6 15,13 0-8-15,9-3-12 0,11-1-16 0,5-1-15 16,6-1-8-16,3-1-11 0,2-2-6 15,1-3 0-15,2 1-1 0,-1-4 2 0,1-2-2 16,-2-2 2-16,-4-3 5 0,-4-3-2 16,-5-5 1-16,-8-2 5 0,-9-4 15 15,-7-6 17-15,-11-3 25 0,-9-6 29 0,-12-4 20 16,-14-4 19-16,-16-2 26 0,-18-3 38 16,-16-1-178-16,-17-4-27 0,-12-2 0 15,-11 1 0-15,-13 2 0 0,-11 3 0 0,-12 2 0 16,-13 2 0-16,-16 0 0 0,-14 0 0 15,-17 2 0-15,-10 1 0 0,-12 6 0 16,-12 0 0-16,-8 4 0 0,-8 6 0 16,-5 2 0-16,-3 6 0 0,-2 4 0 15,-3 4 0-15,2 2 0 0,3 3-301 0,4 2-458 16,4 3-400-16,5 0-315 0,6 3-12 16,7-1 175-16,11-1 325 0,10-5 443 15</inkml:trace>
  <inkml:trace contextRef="#ctx0" brushRef="#br0" timeOffset="26768.77">17752 17116 314 0,'20'-4'743'16,"-6"0"253"-16,-4 5 174 0,-2-2-46 15,-4-2-464-15,-2 2-239 0,-1 1-86 0,-2 0-31 16,-1 0-6-16,1 0 3 0,-2 0-43 16,-2-2-81-16,-5 0-70 0,-5 1-54 15,-7-1-47-15,-3 0-14 0,-6 2-3 16,-5 0 9-16,-2 2 2 0,-1 0-1 0,-1 1-5 16,1 0-5-16,2 2-3 0,5 0-10 15,6 1-16-15,8 0-25 0,4-2-25 0,5 1-11 16,5-2-3-16,1 1 5 0,3 1 20 15,0-1 27-15,4 2 23 0,3 3 25 16,7 0 27-16,4 1 26 0,8 2 5 16,4 2 0-16,6 0-8 0,2-3-17 0,1 2-18 15,-2-2-7-15,-2 1-5 0,-4-1-4 16,-6 0-7-16,-1-1-4 0,-7-1-4 0,-2-1-3 16,-5-1 1-16,-2 0 0 15,-2 1 1-15,-1 0 1 0,-4-1 0 0,-2 1 12 16,-4 2 19-16,-2 0 18 0,-6 1 28 15,-4-1 21-15,-6 0 7 0,-2-1-12 0,-6-1-51 16,-1 0-86-16,-4-2-116 0,1-1-115 16,1-3-125-16,2 0-102 0,3-4-79 0,3 0-113 15,6 0-166-15,0-4-75 0,7 0 83 16,-1-4 153-16,6-2 228 0,3-4 257 16</inkml:trace>
  <inkml:trace contextRef="#ctx0" brushRef="#br0" timeOffset="27219.07">17876 16936 198 0,'16'-10'754'0,"-4"-1"328"15,3 7 242-15,-5-2 190 0,-3 0-597 16,-1 2-287-16,-2 2-139 0,-2 2-85 16,-1 0-64-16,-1 2-69 0,0-1-84 0,0 1-118 15,1 4-71-15,1 1 0 0,1 4 0 16,1 3 0-16,0 4 0 0,0 1 0 15,0 1 0-15,2 4 0 0,-1 2 0 16,0 2 0-16,-1 1 0 0,0 2 0 0,0 2 0 16,-1-1 0-16,-1-1 0 0,0-2 0 15,0-4 0-15,-1-2 0 0,-1-5 0 16,1-3 0-16,-1-2 0 0,0-3 0 16,0-3 0-16,0-1-2 0,0-6-15 0,1 0 15 15,-1 0 23-15,1-3-21 0,1-1 0 16,-1-4 0-16,4-3 0 0,1-5 0 15,2-3 0-15,3-1 0 0,1-5-11 0,2 1 10 16,-1 2 13-16,-1 0-12 0,-1 6 0 16,-2 2 0-16,-2 3 0 0,-2 4 0 15,-2 2 0-15,-2 4 0 0,-1-1 0 16,2 5 0-16,-1 1 0 0,2 4 0 0,0 3-59 16,1 3 22-16,1 2 8 0,-1 3-20 15,1 3-43-15,-2 0-43 0,1 0-61 16,-2 0-66-16,0-3-88 0,0 0-65 15,1-1-100-15,-1-1-100 0,1-4-130 0,1 0-144 16,3-2-153-16,1-2 65 0,2-3 160 16,2-1 229-16,-2-4 264 0</inkml:trace>
  <inkml:trace contextRef="#ctx0" brushRef="#br0" timeOffset="28103.7">18425 17326 139 0,'9'-9'622'0,"-3"-4"278"16,3-3 213-16,-3 0 196 0,-2 0-453 15,-2 2-196-15,1 1-92 0,-3 1-47 16,-2 3-64-16,0 2-82 0,-1 1-109 0,-3 2-117 16,-1 1-108-16,-3 2-64 0,-4 2-35 15,1 3-7-15,-3 3 1 0,0 4 14 16,2 2 17-16,-1 4 8 0,1 2 0 16,2 1 3-16,2-3 4 0,1-1-5 15,2 1-4-15,3-3-5 0,1-1-6 0,1 1-21 16,2-3-18-16,0-2-20 0,3 0-13 15,0-2-4-15,2-1 15 0,2-2 25 0,2-2 28 16,4-1 9-16,4-3 1 0,2-3 3 16,3-1-3-16,0-3 9 0,-1-1 17 15,0-3 18-15,-3-1 10 0,1-1 12 16,-4 0 19-16,-2 0 43 0,-2 2 55 0,-2 0 70 16,-2 3 48-16,-3-1 36 0,0 4-4 15,-3 1-148-15,-1 2-149 0,0 3 0 16,0 1 0-16,0 0 0 0,0 1 0 0,0 2 0 15,1 2-111-15,-1 3-13 0,1 4 45 16,1 1 50-16,0 0 20 0,1-1 8 16,1 1 1-16,-1-1 1 0,1 0 0 15,-1-3-7-15,1 1 0 0,-1-2-8 16,0-2-9-16,0 0-12 0,2-1-8 0,-3-3 2 16,3 0 24-16,-1 1 26 0,4-3 23 15,2-3 17-15,2-1 10 0,0-2 3 16,0 0-6-16,1-1-3 0,0-4 0 47,10-13 48-47,-11 11-41 0,34-70-58 0,-42 74-2 15,-2 3 0-15,0 3 0 0,-2 2 0 16,1 1 0-16,-1 0 0 0,0 0 0 16,0 1 0-16,4 0 0 0,-2 5 0 15,1 2 0-15,2 1 0 0,-1 2 0 0,2 0 0 16,0 1 0-16,1-1 0 0,1 1 0 15,-1-3 0-15,1 2 0 0,2 0 0 0,1 1 0 16,2-3 0-16,0 1 0 0,2-2 0 16,3-2 0-16,1 0 0 0,0 0 0 15,1-1 0-15,3-4 0 0,-2-1 0 0,0-4 0 16,1-1 0-16,-2-2 0 0,2-1 0 16,-2-3 0-16,-2-4 0 0,0-2 0 15,-5-1 0-15,2 2 0 0,-4-4 0 16,-4 1 0-16,0 2 0 0,-3 0 0 15,-3 3 0-15,-1 1 0 0,0 1 0 0,-1 3 0 16,0 2 0-16,-2 3 0 0,1-1 0 16,-3 3 0-16,1 1 0 0,-3 1 0 0,-1 2 0 15,-3 1 0-15,-1 4 0 0,0 1 0 16,-3 3 0-16,3 2 0 0,-1 2 0 16,2 2 0-16,5-1 0 0,-1 4 0 15,2-3 0-15,3 2 0 0,2-4 0 0,2 1 0 16,5 0 0-16,1-2 0 0,4-1 0 15,3 0 0-15,4-1 0 0,3-3 0 16,2 0-168-16,0-4-259 0,-1-2-162 16,-2-3-204-16,-1-1-374 0,-1-2-198 0,1-5 57 15,0-5 206-15,-1-3 296 0,-1-6 424 16</inkml:trace>
  <inkml:trace contextRef="#ctx0" brushRef="#br0" timeOffset="28803.05">19704 17279 87 0,'6'-3'537'16,"-2"0"268"-16,3 3 199 0,-1-3 178 16,-3-1-358-16,-1-2-202 0,-1 0-112 0,-1 0-66 15,0 0-68-15,0 0-67 0,-1 0-82 16,-2-1-69-16,-3-1-51 0,2 1-35 15,-3-2-36-15,-3 2-26 0,-5 0-20 16,1 1-10-16,-6 0-8 0,-1 1-4 0,-2 3-2 16,-1 2 2-16,0 3 1 0,0 3 3 15,1 3 9-15,-1 2 2 0,4 3 1 16,3 0-3-16,0 3 2 0,6 1 0 0,0 1 7 16,4-1 4-16,3-1 8 0,1-2 4 15,3 0 1-15,3-2 8 0,1-1 1 16,2-3 7-16,3 1 16 0,2-4 10 15,3 2 5-15,2-2 1 0,4-1-2 0,-1-4-12 16,2-1-4-16,0-6 3 0,2 1-1 16,0-4 6-16,2-6-1 0,-1-6-4 0,-3-4-10 15,2-8 6-15,-2-7-4 0,-5-6-1 16,-3-4 9-16,-3-1 31 0,-3-4 31 16,-4 5 67-16,-3 2-68 0,-1 5-101 15,-1 9 0-15,-1 9 0 0,0 6 0 16,0 8 0-16,1 3 0 0,0 4 0 15,0 2 0-15,-1 2 0 0,1 6 0 0,-5 2 0 16,0 8 0-16,-2 7 0 0,1 7 0 16,2 6 0-16,3 4 0 0,4 4 0 15,2 0 0-15,3 3 0 0,2 2 0 16,0 0 0-16,3-1 0 0,0-1 0 0,0-4-343 16,4-4-921-16,0-3-383 0,0-5-2 15,-3-8 211-15,-2-8 336 0,-1-9 538 0</inkml:trace>
  <inkml:trace contextRef="#ctx0" brushRef="#br0" timeOffset="29669.66">22524 15323 63 0,'-8'-21'272'0,"0"0"94"0,0 2 120 0,-2-2-10 16,-1 3-148-16,-4 0-54 0,-2-1-11 15,-4-1-49-15,-3 1-15 0,-3 2 4 16,-2-1-9-16,-5 2-16 0,0-1-13 16,-5 3-21-16,-5-1-17 0,-2 2-5 15,-1-1 10-15,-3 6 3 0,1 2-10 16,-2 5-10-16,-4 5-26 0,-3 7-38 15,-5 7-35-15,-4 7-14 0,-4 4-10 0,-1 3 6 16,2 4-6-16,-3 3 7 0,2 5-6 16,1 3-17-16,3 6-25 0,7 1-4 15,8 2 11-15,11 0 26 0,11 5 49 16,10 1 56-16,13 3 47 0,10 3 19 16,12 1-6-16,10 3-16 0,12-1-25 15,6-1-30-15,7-4-18 0,4-5-13 0,6-9 0 16,4-6 0-16,5-6 4 0,3-7 9 15,6-7 16-15,1-5 13 0,4-7 16 16,1-5 17-16,-3-9 11 0,-3-3 4 16,-3-7-2-16,-5-5-8 0,-4-6-20 15,-8-5-17-15,-2-9-23 0,-8-8-27 0,-8-9-21 16,-9-6-13-16,-9-5-58 0,-12-5-85 16,-8-1-105-16,-11-1-152 0,-12 1-213 15,-8 5-306-15,-9 3-254 0,-8 8 1 16,-11 4 153-16,-6 4 249 0,-9 2 347 15</inkml:trace>
  <inkml:trace contextRef="#ctx0" brushRef="#br0" timeOffset="30385.69">17553 15104 4 0,'7'-18'312'15,"-3"1"197"-15,0 0 151 0,-1 1 153 16,-3 0-166-16,-2 1-121 0,-2 1-68 15,-2 4-54-15,-3-1-80 0,-7-1-91 16,-4 2-85-16,-9 2-36 0,-8 1-45 16,-10 1-16-16,-9 3-5 0,-11 3 1 15,-10 0-26-15,-11 6-3 0,-9 2-7 0,-7 2-7 16,-2 6-8-16,0 4 0 0,5 4-7 16,5 5-3-16,7 3-11 0,8 4-11 15,10 2-17-15,10 5-9 0,9 4-5 16,9 3 10-16,9 4 5 0,8 5 0 15,8-1 4-15,8 0 7 0,7-1 7 16,6-1 28-16,6 0 62 0,12-1 55 16,7-1 49-16,13-4 37 0,14-2 19 15,12-3-7-15,14-2-7 0,12-2-15 16,12-6-17-16,13-7-25 0,7-6-17 0,5-7-25 16,7-5-24-16,-5-8-13 0,-1-8-10 15,-4-5-16-15,-8-5-7 0,-9-7 1 16,-10-4 1-16,-12-7 10 0,-11-5-6 15,-11-7-7-15,-14-7-62 0,-11-5-72 16,-14-4-94-16,-18-5-81 0,-11 2-73 16,-13 0-17-16,-10 2 0 0,-14 5-18 0,-6 6-38 15,-13 8-117-15,-6 6-272 0,-9 9-125 16,-8 5 45-16,-6 4 139 0,-8 3 222 16,-6 1 311-16</inkml:trace>
  <inkml:trace contextRef="#ctx0" brushRef="#br0" timeOffset="31020.65">15349 14940 70 0,'-1'-8'427'0,"-4"0"167"15,0-1 122-15,-3-1 98 0,-2 1-388 16,1 1-163-16,-6 0-69 0,-4 0-41 15,-7 1-17-15,-7 2 16 0,-9 0 9 0,-9 4 3 16,-9 1-3-16,-9 5-8 0,-12 1-18 16,-9 3-23-16,-7 5-6 0,-9 3-9 15,-2 4-13-15,-5 7-12 0,-2 2-14 16,-1 7-15-16,2 7-13 0,8 2-12 16,7 2-23-16,10 4-13 0,11 0-8 15,12 1-16-15,15 2-12 0,8 0-7 16,14 0-1-16,12-2 14 0,8 1 13 15,10 2 30-15,9 2 26 0,6-1 5 0,10 0-7 16,10-5-1-16,9-3 1 0,10-6 11 16,12-4 43-16,12-2 61 0,14-5 44 15,12-5 17-15,12-5 0 0,7-5-27 16,6-6-45-16,4-7-37 0,-1-4-19 16,-1-6 5-16,-6-7 12 0,-8-3 15 0,-8-5 15 15,-5-7 7-15,-7-6-12 16,-8-4-13-16,-11-6-14 0,-5-7-18 0,-11-7-14 15,-16-5-22-15,-11-2-56 0,-14 0-60 16,-14-2-54-16,-12 3-47 0,-9 6-20 16,-9 4 14-16,-7 4 11 0,-7 8 5 15,-4 9-15-15,-5 3-96 0,-3 6-158 16,1 10-289-16,2 7-299 0,3 7-53 16,9 7 121-16,7 4 220 0,10 3 323 0</inkml:trace>
  <inkml:trace contextRef="#ctx0" brushRef="#br0" timeOffset="31803.4">15475 16015 325 0,'-4'-4'744'16,"3"1"236"-16,-1 3 135 0,2-2-122 15,0 2-501-15,0 2-292 0,1-1-149 16,0 1-52-16,2-1 17 0,4 5 53 16,4 3 49-16,7 2 43 0,6 7 36 0,7 5 3 15,8 2-19-15,5 2-32 16,7 4-25-16,6 0-15 0,3 2-14 0,3 0-13 15,2 1-13-15,0 2-3 0,2 1-12 16,-4 1-10-16,0-2-9 0,-5 1-12 16,-3-3-10-16,-4-2-13 0,-2-2 5 15,-4-1 7-15,-2-2 3 0,-4-2-5 16,-4-4-1-16,-7-2-11 0,-4-4-11 0,-7-3-4 16,-4-3 3-16,-3-3 25 0,-6-3 45 15,-1-2 75-15,0-1 106 0,-3-3 30 16,-5-3-14-16,0-4-46 0,-5-5-81 15,-3-1-108-15,-3-4-34 0,-3-2-3 16,-1-2 2-16,-2-1 10 0,0 0 19 16,1 3 13-16,1 1 10 0,3 2 17 0,3 2 19 15,2 1-31-15,1 4-40 0,4 3 0 16,2 1 0-16,1 4 0 0,4 1 0 16,-2 2 0-16,2 0 0 0,2 1 0 15,0 0 0-15,3 2 0 0,4 3-97 16,6 3 23-16,7 4 56 0,4 1 34 15,4 2 7-15,2 0-2 0,-1-1-19 16,-3 2-10-16,-1-1-4 0,-4 2 6 0,1-1 3 16,-5 1 0-16,-3 1 2 15,-4-2-5-15,-5-1-7 0,-3 0-5 0,-4 1-7 16,-5-2-69-16,-4 2-74 0,-7-1-95 16,-5 2-125-16,-7-2-141 0,-4 1-120 15,-2-5-163-15,1 0-269 0,3-1-83 16,5-3 96-16,7-4 204 0,6-4 266 0,6-7 333 15</inkml:trace>
  <inkml:trace contextRef="#ctx0" brushRef="#br0" timeOffset="32418.48">17380 16180 204 0,'12'-16'734'0,"-3"0"256"16,10-2 198-16,-8-1 175 0,0 3-583 16,-1 4-209-16,-5 2-20 0,-1 4-7 15,-2 1-25-15,-2 3-66 0,-1 1-159 16,1 1-294-16,-1 1 0 0,-2 0 0 16,2 5 0-16,-3 3 0 0,0 5 0 15,-1 5 0-15,0 6 0 0,1 3 0 0,0 4 0 16,4 3 0-16,-1 0 0 0,1 0 0 15,1 0 0-15,2 3 0 0,1-1 0 16,0 2 0-16,2-1 0 0,-2-3 0 16,-1-2 0-16,0-4 0 0,0-1 0 15,-2-4 0-15,0-3 0 0,0-4 0 16,-1-4 0-16,0-3 0 0,-1-2 0 0,1-6 0 16,-1 1 0-16,0-3 0 15,-3-3 0-15,-1-1 0 0,-4-6 0 0,-3-3 0 16,1-4 0-16,-3-2 0 0,0-3 0 15,-1-2 0-15,5 0 0 0,-1 2 0 16,1 0 0-16,2 4 0 0,2 2 0 16,1 2 0-16,3 6 0 0,-2 0 0 0,3 3 0 15,0 4 0-15,1 1 0 0,1 1 0 16,1 4 0-16,4 3 0 0,2 4 0 16,2 2 0-16,3 3 0 0,0 2 0 15,3 0 0-15,-4 0 0 0,3-2 0 16,1-1 0-16,1 0 0 0,-1-3 0 15,14 11 0 17,-18-15 0-32,23 13 0 0,-35-22 0 15,2-2 0-15,1 0 0 0,1-3 0 16,2 0 0-16,2-3 0 0,1-2-156 16,2-2-404-16,0 0-241 0,2-3-386 15,4 0-249-15,3-2 26 0,7 1 201 16,5-3 337-16,9-4 429 0</inkml:trace>
  <inkml:trace contextRef="#ctx0" brushRef="#br0" timeOffset="33120.98">20962 16146 33 0,'11'0'475'0,"1"-2"245"0,0-4 182 15,-2 1 152-15,-1-3-256 0,1 2-244 0,-3 1-39 16,-1-1 3-16,-1 2 10 15,-1 0 3-15,-1 2-28 0,-2 0-59 0,-1 1-60 16,0-1-152-16,-1 2-232 0,-1 0 0 16,0 2 0-16,2-2 0 0,-2 1 0 15,1 1 0-15,-1 2 0 0,-2 3 0 16,-3 3 0-16,-3 5 0 0,-5 5 0 16,-4 2 0-16,-4 1 0 0,-4 1 0 15,-7 2 0-15,-9 5 0 0,-9 0 0 16,-6 5 0-16,-6 0 0 0,0 4 0 15,-2-4 0-15,1 1 0 0,1-2 0 0,5-2 0 16,5-1 0-16,5-4 0 0,7-1 0 16,6-3 0-16,7-2 0 0,3-2 0 15,3-1-159-15,4-4-43 0,5-1 30 16,5-5 33-16,1-3 44 0,4-2 42 16,3-3 72-16,1-1 84 0,0-1 43 0,2-3 10 15,3-3-13-15,2-4-43 16,2-3-57-16,2-7-22 0,2 0-2 0,2-1 12 15,0 0 8-15,-1 0-39 0,0-1 0 16,-2 2 0-16,-3 2 0 0,0 3 0 16,-3 3 0-16,-2 1 0 0,-1 5 0 15,-1 1 0-15,-1 1 0 0,-1 4 0 16,-1 1 0-16,0 0 0 0,0 1 0 16,-2 3 0-16,-3 3 0 0,-6 5 0 0,-2 5 0 15,-4 2 0-15,0 2 0 0,1 0 0 16,2 0 0-16,1 0 0 0,3-1 0 15,6-3 0-15,3-2 0 0,3 1 0 16,4-3 0-16,5-3 0 0,10 0 0 16,5-4 0-16,10-1-389 0,2-4-369 15,6-4-406-15,0-3-339 0,-5-5 15 0,-4-6 211 16,-9-3 339-16,-11-7 420 0</inkml:trace>
  <inkml:trace contextRef="#ctx0" brushRef="#br0" timeOffset="33469.21">18904 15743 109 0,'-8'0'557'0,"2"-2"268"16,8-1 187-16,1 2 134 0,-1-1-464 0,1 2-257 16,0-1-174-16,1 1-91 0,3-1-41 15,7-1-17-15,5 1-17 0,5 0-13 16,6 1-19-16,4-2-23 0,1 2-20 15,2 0-61-15,2 0-110 0,-2 0-174 16,0 0-247-16,-1 2-339 0,-3-1-131 0,-2 0 68 16,-5-1 189-16,-2-2 264 0,-3 0 313 15</inkml:trace>
  <inkml:trace contextRef="#ctx0" brushRef="#br0" timeOffset="33685.37">19690 15716 172 0,'17'2'666'0,"3"-4"222"16,3-2 159-16,4-2 121 0,3 2-580 16,2 0-246-16,1 2-87 0,-2-1-56 15,-4 3-48-15,-3-2-40 0,-4 2-47 0,-4 0-45 16,-1 0-37-16,0 2-82 0,-2 0-148 16,1 1-211-16,-2-3-306 0,1 4-273 15,-3-1-9-15,1 1 149 0,1 0 234 16,0-1 304-16</inkml:trace>
  <inkml:trace contextRef="#ctx0" brushRef="#br0" timeOffset="33867.06">20458 15721 411 0,'27'0'724'0,"-3"-2"232"16,-1 1 196-16,-3-1-141 0,1-1-281 16,-1 2-151-16,-1 0-93 0,-2-2-73 15,-2 3-75-15,-1 0-83 0,-2 0-86 0,0 0-71 16,-2 3-49-16,-1-1-61 0,-2 1-167 15,-2 2-264-15,2-1-431 0,-4 1-457 16,-3 1-120-16,-2-1 150 0,-4-3 292 16,-6-2 430-16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129.89661" units="1/cm"/>
          <inkml:channelProperty channel="Y" name="resolution" value="1927.4705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6:27:55.9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16553 5892 7 0,'-6'0'167'0,"2"0"107"0,2 0 114 0,0 0 22 15,2 0-18-15,0 0 4 0,0 0-28 16,1 0-41-16,0 0-45 0,-1 0-46 16,2 0-43-16,-1 0-29 0,1 0-33 15,0 0-23-15,1 0-16 0,4 0-1 16,2 0 14-16,4 2 19 0,8-1 15 16,5 1 13-16,5 1-3 0,10 1-10 0,7 1-11 15,7 0-2-15,11 1-11 16,6-1-2-16,9-1-8 0,5-1-6 0,9-1-11 15,6-2-9-15,4 0-15 0,2 0-11 16,-4 0-13-16,-4 0-10 0,-8 0-17 16,-5 1-9-16,-11 0-12 0,-8 2-4 15,-9 0-1-15,-9 0-3 0,-7 0 4 16,-6 2 0-16,-8-2-1 0,-8 0-24 16,-6 1-88-16,-5-3-135 0,-5 2-143 15,-3-1-162-15,-4 1-233 0,-2 1-171 16,-7 0 49-16,-5 1 146 0,-6-4 192 0,-2-3 262 15</inkml:trace>
  <inkml:trace contextRef="#ctx0" brushRef="#br0" timeOffset="1267.86">14505 7092 7 0,'-5'2'205'16,"1"-1"101"-16,2 1 95 0,1-2 61 0,-1 0-106 16,2 0-12-16,0 0 3 0,2 0 2 15,-2 0-18-15,2 0-34 0,-1 0-37 16,1 0-44-16,0 0-50 0,0 0-49 16,-2 0-38-16,2-2-23 0,0 2-8 15,3-1-5-15,0 1 3 0,5 0 10 16,2 0 11-16,1 1 5 0,4-1 10 15,4 2 9-15,0-2-2 0,4 2-4 0,4 0 5 16,2 0 9-16,4-2 9 0,7 1 5 16,1-1 2-16,5-1-10 0,2 1-26 15,4-2-18-15,3 0-12 0,3-3-7 16,2 2-3-16,4-2-1 0,2 3-1 16,5-3-6-16,0 2-1 0,1 1-2 15,0 0-2-15,-2 1 0 0,-2-2 2 16,0 2 5-16,-2-1 7 0,0 2 11 0,0-2 4 15,2 2 1-15,3 0-5 16,-1 0-3-16,1 0-9 0,-1 0-5 0,0 0-3 16,0 0-2-16,0 0-8 0,-2 0 1 15,0 0-1-15,-1 0-5 0,2 0 1 16,-4-2 4-16,1 1 0 0,-2-2 4 16,-2 1-2-16,-2 0 4 0,1-2 3 15,-1 2-3-15,-3 0-3 0,1-1-4 16,-2 3 0-16,1-3-10 0,-2 2-10 15,-1 1 0-15,-3 0 0 0,-3-2-2 0,-3 2 1 16,-3 0 8-16,-4 0 7 0,-1 0 16 16,-4 0 20-16,-3 0 18 0,-4 0 12 15,-4 0 8-15,-4 0 0 0,-3-1-5 16,-4 1-3-16,-3 0 2 0,-4-1-2 16,-1 1-9-16,-2 0-13 0,-2 0-11 15,1 0-10-15,-2 0-6 0,0 0 0 16,0 0 2-16,0 0-2 0,0 0-8 15,0 0-6-15,-2 0-11 0,2 0-7 16,0 0-7-16,0 0-3 0,0 0-5 16,0 0-12-16,0 0-18 0,0 0-52 15,0 0-53-15,-2 1-47 0,1-1-49 16,-1 1-35-16,0-1-28 0,0 0-49 16,1-1-25-16,-3 1-81 0,-2-1-93 15,-4 1-149-15,-3 1-170 0,-9 0-103 0,-3 1 87 16,-5-1 166-16,-7-1 242 0,-2-1 260 15</inkml:trace>
  <inkml:trace contextRef="#ctx0" brushRef="#br0" timeOffset="2051.44">14772 7165 95 0,'-4'1'489'0,"0"-2"166"0,5-1 100 0,-1 2 74 16,1-2-423-16,1 2-141 0,-1-1-1 15,0 0 40-15,1 1 14 0,-1-2-37 16,2 1-72-16,2 1-89 0,3-2-63 16,3 2-8-16,2 0 22 0,5-1 30 15,3 1 31-15,3 0 15 0,5 0-7 16,3 0 4-16,5 0 18 0,5 0 0 16,7 0 10-16,8 0 3 0,8-3-24 15,9 2-36-15,6-2-27 0,7 0-21 16,3 1-10-16,4 1 4 0,2-1 6 0,4 0 14 15,4 2 12-15,3 0-1 0,3 0 7 16,1 2 3-16,4-2-5 0,1-2-3 16,1 0 6-16,0-1-7 0,-1 0-11 15,-4-1-7-15,-4-1-3 0,-4-1-69 16,-5 0-3-16,-5 2 0 0,-7 0 0 16,-7-3 0-16,-7 5 0 0,-10-3 0 15,-10 1 0-15,-10 1 0 0,-6 0 0 16,-9 2 0-16,-7-1 0 0,-6-1 0 15,-4 2 0-15,-4 1 0 0,-3 0 0 16,-2 0 0-16,0 0 0 0,-2 0 0 16,0 0 0-16,0 0 0 0,0 0 0 15,0 0 0-15,0 0 0 0,0 0 0 0,0 0 0 16,0 0 0-16,0 0 0 0,0 0 0 16,0 0 0-16,0 0 0 15,-2 0 0-15,2 0 0 0,0 1 0 0,0-1-493 16,0 0-379-16,-1 3-228 0,-1-1-239 15,-3 0-37-15,-3 0 158 0,-3-2 286 16,-6-4 341-16,-6-3 342 0</inkml:trace>
  <inkml:trace contextRef="#ctx0" brushRef="#br0" timeOffset="8201.34">24952 336 31 0,'6'-7'136'0,"0"1"59"15,-2-3 30-15,-2 1-38 0,-1 2 1 16,-1-2 4-16,-2-3 11 0,-2 1 28 16,2-1 19-16,-3-2 18 0,1-1 7 15,-4 0-20-15,2-2-37 0,-2 5-29 16,-5-4-29-16,0 1-20 0,-6 0-18 16,-4 1-11-16,-5 0-18 0,-7 2-19 15,-8 0-20-15,-5 1-13 0,-7 2-14 16,-5 0 1-16,-8 2 10 0,-3 1 27 15,-5 4 32-15,-2-1 33 16,-6 4 27-16,0 1 4 0,-3 3-11 16,2 1-31-16,-1 5-38 0,6 1-40 15,5 3-30-15,5 2-25 0,5 5-15 16,7 3-6-16,5 4-4 0,8 1-3 16,7 2-6-16,10 0-4 0,8 2 3 15,9 4 8-15,6 3 23 0,13 5 37 16,8 6 41-16,12 0 29 0,9 2 12 15,7-5-6-15,5-2-22 0,3-6-29 16,5 0-22-16,-1-1-5 0,1-6 0 0,4 3 3 16,2-5 3-16,0-4-1 0,1-2 6 15,1-6-8-15,3-7-11 0,2-2-8 16,3-6-3-16,2-6-15 0,6-6-6 16,1-7-12-16,5-6-10 0,0-5-18 0,-1-7-7 15,-1-7-17-15,-2-5-17 0,-1-6-12 16,-3-4-4-16,-4-5 5 0,-7-7 10 15,-9-1 12-15,-10-1 5 0,-18 3 7 16,-14 8-29-16,-15 9-51 0,-13 9-91 16,-12 7-142-16,-10 7-165 0,-6 7-143 15,-8 2 11-15,1 8 114 0,-3 3 171 16,-1 5 193-16</inkml:trace>
  <inkml:trace contextRef="#ctx0" brushRef="#br0" timeOffset="10067.16">22742 2377 185 0,'-5'0'371'0,"-2"0"126"16,3 0 91-16,3 0-123 0,0 0-134 15,0 0-43-15,1 0-40 0,0 0-14 16,0 2-29-16,0-2-41 0,1 0-57 16,0 0-57-16,-1 0-52 0,1 0-35 15,2 0-12-15,-1 3 33 0,1-1 52 16,5 2 48-16,2 2 47 0,5-1 46 0,3 2 15 16,7 0 7-16,7 1 8 0,9 0-7 15,8-1-14-15,14-2-22 0,9 0-19 16,16 0-14-16,8-2-4 0,8 0-1 15,6-3 0-15,2 2-3 0,1-2-5 16,-2 1-2-16,-6 1-8 0,-9-1-5 16,-7 1-11-16,-11 0-13 0,-9 1-12 0,-9-2-11 15,-8 2-14-15,-10-1-13 0,-9 0-8 16,-8-1-6-16,-9 2 9 0,-5-2 20 16,-6-1 16-16,-3 1 26 0,-3-1 15 15,-3 0-7-15,-2 0-24 0,-8-1-53 16,-6 1-102-16,-9-1-103 0,-11 0-94 15,-6-1-91-15,-10 2-53 0,-7 0-32 0,-9 0-19 16,-9 0-6-16,-8 0-8 0,-6 2-38 16,-1 0-33-16,-2 0-13 0,-5 1-34 15,-1 0-1-15,-4 0 104 0,0-1 134 16,-1 1 135-16</inkml:trace>
  <inkml:trace contextRef="#ctx0" brushRef="#br0" timeOffset="10367.84">22228 2526 217 0,'-68'1'395'0,"9"-1"141"0,8 0 124 15,12-1-144-15,13-1-37 0,9 1-96 16,10-1-102-16,7 2-56 0,8 2-25 16,7-1-33-16,7 1 31 0,9-1 55 15,10 1 20-15,12-1-23 0,11-1-10 0,14 0-8 16,10 0-14-16,9 2-16 0,6-2-16 16,3 2-5-16,3 2-21 0,2-1-18 15,4 1-20-15,-2 0-9 0,-3 0-26 16,-2 1-8-16,-7-1 6 0,-7 0 3 15,-7-1 2-15,-6 1-11 0,-9-3-9 16,-9 1-20-16,-12 0-14 0,-8 0-15 0,-11 0-12 16,-10-1-3-16,-9 1 7 15,-5-1 8-15,-6-1 15 0,1 0-9 0,-4 0-72 16,-2 0-142-16,-5 0-200 0,-5-1-261 16,-9-2-357-16,-6 1-328 0,-8-2 3 15,-2-1 173-15,-9-3 283 0,-4-2 365 16</inkml:trace>
  <inkml:trace contextRef="#ctx0" brushRef="#br0" timeOffset="10637.57">13984 2621 51 0,'-58'3'164'0,"19"-6"-80"0,19-3-44 15,16-4-22-15,7-1-278 0</inkml:trace>
  <inkml:trace contextRef="#ctx0" brushRef="#br0" timeOffset="11451.15">13340 2530 175 0,'0'-3'638'15,"0"-3"200"-15,2-2 150 0,0 2 127 16,-1 0-557-16,1 3-193 0,0 0-69 16,1 2-56-16,1-1-67 0,2-1-68 0,3 2-58 15,8 0-30-15,1-1 6 0,8 1 42 16,5 1 64-16,6 1 56 0,6-1 28 16,8 2 16-16,8-1-13 0,10-1-40 15,6 1-44-15,8 1-28 0,3-2-33 16,3 1-25-16,-1-1-16 0,-1 0 1 15,-3 0 7-15,-4 0 14 0,-2-1 9 0,-3-2 9 16,-5 3-5-16,-5 0-2 0,-7 0-9 16,-9-1-10-16,-8-1-2 0,-9 1 0 15,-13 0 10-15,-5 1 37 0,-7 0 40 16,-4 0 29-16,-3 0-131 0,0 0-27 16,-3 0 0-16,-1 0 0 0,-6-1 0 15,-5-3 0-15,-9-1 0 0,-10-2-381 16,-9 0-143-16,-11 2-7 0,-8-1 37 15,-7 3 25-15,-7 3 46 0,-9 0 58 16,-3 1 74-16,-4 2 81 0,-2 0 78 0,2 2 54 16,4-2 39-16,7 1 35 0,2-1 14 15,8 1 18-15,5 1 39 0,4 0 44 16,7-2 41-16,5 1 26 0,6-3 27 16,7 2 5-16,7-1 13 0,8-1 16 15,8 0-9-15,7 1-38 0,5-2-50 16,2 1-59-16,2-1-65 0,5 0-8 15,4 1 50-15,8 0 59 0,11 0 61 0,11 4 89 16,13-5 40-16,15 0 32 0,14 0-6 16,16-5-105-16,14-1-230 0,6 1 0 15,2-2 0-15,0 1 0 0,-7 2 0 16,-6 0 0-16,-6-1 0 0,-12 2 0 16,-7-1 0-16,-12 3 0 0,-9-2 0 15,-15 1 0-15,-9-1 0 0,-13 2 0 16,-6 1 0-16,-9 0 0 0,-4 0 0 15,-5 0 0-15,-1 0 0 0,-2 1 0 16,-2-2-182-16,-2-1-1080 0,-10 2-403 0,-12-1-12 16,-8-2 207-16,-14-1 334 0,-3-5 539 15,0-6 396-15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129.89661" units="1/cm"/>
          <inkml:channelProperty channel="Y" name="resolution" value="1927.4705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6:28:17.8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20753 2885 245 0,'12'-4'520'15,"-8"-2"175"-15,-2 2 144 0,1 2-46 0,-2-2-208 16,-1 1-55-16,0 0-25 0,-1 1-16 15,-2 2-51-15,-2-2-74 0,0-1-92 16,-2 3-83-16,-2-1-59 0,-3-1-46 16,-1 1-34-16,-4 1-18 0,0 1-16 15,-2 2-24-15,0 0-21 0,1 2-19 16,-2 4-13-16,2 0-9 0,-1 2-2 16,2 4-1-16,2 0-18 0,5-1-34 0,0 2-32 15,3 0-26-15,4 0-25 0,1-2-6 16,3-1 11-16,2 0 7 0,2 0 7 15,2-3-11-15,3-3 23 0,1-2 48 16,2-3 54-16,0 1 67 0,1-4 92 16,2-3 64-16,-1-4 39 0,1-1 29 15,-1-4 24-15,1-3 3 0,-4 0-3 16,2-2-12-16,-4-1-12 0,-2-1-13 0,1 2-6 16,-5 1-4-16,1 4 8 15,-2 5-5-15,-2 0-20 0,-1 6-40 0,0 1-56 16,0 1-68-16,0 1-70 0,0-1-60 15,0 2-31-15,0 2 4 0,0 1 22 16,-1 2 39-16,2 4 38 0,-1 2 31 16,2 1 4-16,0 0-3 0,1 2-17 15,-1-2-28-15,3 3-34 0,-2-3-31 16,1 0-22-16,0-2-12 0,1 0-4 16,0-2 13-16,0-3 16 0,1-1 20 15,0-2 24-15,0-2 35 0,2-1 41 0,1-2 34 16,1-2 33-16,1-3 26 0,1-3 14 15,1-4 0-15,2-4-9 0,1-2-11 16,2-5 7-16,-1-3 7 0,2-5 18 16,-1-4 34-16,1-5 24 0,-1-3 9 15,-1-3 10-15,-1 0 15 0,-5 6 25 16,-2 2 41-16,-2 10 35 0,-4 9 10 16,0 5-217-16,-3 5-92 0,0 5 0 0,-1 2 0 15,-1 3 0-15,2 2 0 16,-1-2 0-16,0 1 0 0,1 0 0 0,-1 1 0 15,1 1 0-15,0 5 0 0,1 6 0 16,0 5 0-16,2 4 0 0,1 6 0 16,1 0 0-16,0 2 0 0,0 3 0 15,0-2 0-15,2-1 0 0,-1 1 0 16,0 0-28-16,2-3-48 0,0-3-42 16,0-4-49-16,0-4-33 0,-2-3-14 15,1-2 8-15,0-7 2 0,-1 1 19 16,-2-4 32-16,4-2 42 0,-1-2 43 15,2-2 49-15,1-4 44 0,2-5 23 16,1-4 10-16,0-5 0 0,4-4-6 16,-1-4-3-16,-3-5-5 0,2-3 2 0,0-6-4 15,-3-1 13-15,-1-1 44 0,-2 2 67 16,0 5 75-16,-3 6 75 0,-2 7 51 16,-1 8-284-16,-3 5-83 0,0 7 0 15,-1 2 0-15,-2 3 0 0,1 0 0 16,1 0 0-16,0 0 0 0,0 1 0 15,-1 1 0-15,0 1 0 0,1 2 0 16,-2 5 0-16,-2 6 0 0,3 3 0 0,-1 3 0 16,-1 3 0-16,4 3 0 0,-1-1 0 15,1 1 0-15,1 1 0 0,2 0 0 16,1-2 0-16,1-2 0 16,1-2 0-16,-1-3 0 0,3-1-2 0,-2-3-175 15,2-3-57-15,1-2-45 0,0-2-35 16,2 0-46-16,-1-3-55 0,3-1-94 15,-2-1-168-15,2-2-355 0,1-2-134 16,-1 0 55-16,1-4 175 0,-1-1 271 16,1-3 386-16</inkml:trace>
  <inkml:trace contextRef="#ctx0" brushRef="#br0" timeOffset="416.85">21848 2750 133 0,'0'-11'612'0,"-3"1"256"0,6 4 208 16,-6-1 190-16,1 0-434 15,-3 1-212-15,-2 1-111 0,0 2-86 0,-4-1-99 16,-2 2-101-16,-1 2-82 0,-2 2-55 16,-3 3-41-16,0 2-21 0,-3 4-14 15,1 2-8-15,0 2-10 0,-1 3-2 16,2 2-7-16,3 0 2 0,1 0-6 15,5 2-2-15,3-2-2 0,-1-1-2 16,6 0 2-16,2 0-11 0,1-5-13 16,3 2-27-16,2-1-30 0,2-3-24 0,3-2 3 15,3-2 24-15,4-1 46 0,4-3 53 16,2-4 56-16,4-3 28 0,3-3 11 16,2-2 7-16,0-7 1 0,-2 0 6 15,-1-3 10-15,-4-3 14 0,-3 0 19 16,-6-4 27-16,-3 4 9 0,-4-1-7 15,-6 1-25-15,-5 2-41 0,-1 3-69 16,-4 2-65-16,-3 2-78 0,0 2-94 16,-1 1-122-16,-3 5-136 0,2 3-190 0,-3 1-191 15,1 3-294-15,-2 5-129 0,4 3 92 16,2 1 223-16,6 1 275 0,4-3 351 16</inkml:trace>
  <inkml:trace contextRef="#ctx0" brushRef="#br0" timeOffset="716.62">22307 2821 150 0,'-1'-8'640'16,"-2"-3"273"-16,0 5 252 0,-3 0 249 15,1-2-442-15,-3 0-194 0,0-1-97 16,-1 1-100-16,0 2-123 0,-3 0-115 15,0 2-247-15,-3 1-96 0,1 3 0 16,-3 1 0-16,0 4 0 0,-1 0 0 0,0 3 0 16,0 1 0-16,3 5 0 15,-2 2 0-15,3 1 0 0,1 2 0 0,3 1-88 16,4-2-77-16,3 1-71 0,3 2-67 16,4-1-62-16,5 1-41 0,2-1-19 15,8-3-38-15,5 0-78 0,2-2-169 16,2-3-294-16,1-4-58 0,1-3 91 15,-1-4 190-15,0-3 274 0</inkml:trace>
  <inkml:trace contextRef="#ctx0" brushRef="#br0" timeOffset="1500.16">23238 2842 46 0,'4'-10'504'0,"1"-1"246"15,3-1 165-15,0-1 166 0,3-2-277 16,0-3-290-16,3-1-101 0,-2 0-31 0,3 1-67 16,-1-1-68-16,-1 4-40 0,-2-1-23 15,-2 5-12-15,-1 2-2 0,-2 0 14 16,-3 4 14-16,1 1 9 0,-3 0-5 16,-1 1-19-16,-3 1-41 0,-1-1-60 15,-3 0-82-15,-2 0-72 0,-6 0-42 16,-4 3-17-16,-5 0 2 0,-3 4 22 15,-4 1 20-15,3 0 14 0,4 2 0 16,4 0-31-16,7 1-36 0,4-1-33 16,4 2-20-16,5 1 11 0,6 3 20 0,5 3 43 15,8 2 45-15,7 0 41 0,2-1 21 16,7 1 20-16,1-1 13 0,1 0 3 16,2-1-2-16,-2 0 1 0,-1 0 4 15,-5 1-1-15,-1-1-6 0,-6 3-9 16,-6-3-6-16,-1 1 5 0,-8 2 15 15,-4 1 24-15,-5 2 22 0,-4-3 11 0,-5 1 7 16,-1-1-6-16,-4-2-4 0,-1-3 4 16,-2-2 2-16,0-2 1 0,0-2 1 15,4-2-3-15,-1-3 9 0,4-2 29 16,0-1 38-16,3-1 39 0,2-3 37 16,1-2 15-16,3-2-145 0,2-2-106 15,2-5 0-15,3-1 0 0,7-3 0 16,1-2 0-16,4-1-33 0,4 0-378 15,4 0-161-15,-1 1-206 0,6 4-313 16,-1 4-268-16,-2 5 34 0,3 4 181 16,-1 3 284-16,2 1 379 0</inkml:trace>
  <inkml:trace contextRef="#ctx0" brushRef="#br0" timeOffset="1951.01">24415 3160 187 0,'8'3'693'0,"-1"-3"290"15,-4 1 261-15,4-1 212 0,-3-1-374 16,3 1-200-16,-2-5-107 0,0-1-112 16,3 0-437-16,-2-2-226 0,-2-5 0 15,2-3 0-15,-3-5 0 0,2-4 0 16,-3-4 0-16,-1-3 0 0,0-5 0 15,2-5 0-15,-3-3 0 0,0-1 0 16,1-3 0-16,0 2 0 0,0 3 0 16,1 4 0-16,-2 5 0 0,1 4 0 15,-1 5 0-15,2 4 0 0,-2 3 0 0,1 2 0 16,0 3 0-16,0 3 0 0,0 3 0 16,-1-2 0-16,1 3 0 0,0 1 0 15,-1 1 0-15,1 0 0 0,1 2 0 16,0 2 0-16,0-1 0 0,0 1 0 15,6 1 0-15,2 3 0 0,4 0 0 16,6 3 0-16,1 1 0 0,4 0 0 16,2 3-247-16,-1 0-88 0,-2 0-40 15,-3 1-37-15,-4 0-31 0,-4 1-36 16,-5 1-62-16,-5 0-59 0,-6 1-121 0,-6 2-129 16,-5-2-84-16,-6 1 86 0,-4 0 154 15,-5-2 228-15,-2 0 234 0</inkml:trace>
  <inkml:trace contextRef="#ctx0" brushRef="#br0" timeOffset="2117.12">24481 2704 63 0,'-25'12'434'0,"2"-3"217"0,3-1 198 16,3 1 181-16,4-2-303 0,4-2-153 16,5-1-84-16,2 1-73 0,3-3-44 15,1 3-20-15,6-1-14 0,2 1-27 16,6 0-36-16,3 0-61 0,4 0-59 0,1-3-47 16,5 3-43-16,-1-3-87 15,2 2-133-15,1-2-175 0,-1-1-232 0,-2 1-325 16,1-2-397-16,1 0-39 0,-3-2 142 15,-3 0 256-15,-3-2 343 0</inkml:trace>
  <inkml:trace contextRef="#ctx0" brushRef="#br0" timeOffset="2969.23">24826 2857 178 0,'2'8'651'0,"-1"0"195"0,6 3 175 16,0 0 163-16,0-1-550 0,-1 1-197 15,2-1-43-15,0 1-52 0,-2 0-72 0,0 0-53 16,0 1-41-16,-1-1-38 0,-1 1-31 16,-1-4-19-16,0 1-13 0,-1-1-14 15,0-1-16-15,-1-4 1 0,-1 2 1 16,0-2 30-16,1-2 47 0,-1-1 66 16,2-1 60-16,-1-2 23 0,-1-3-29 15,1-1-168-15,1-4-76 0,3-3 0 16,0 0 0-16,2-3 0 0,1-2 0 15,1 0 0-15,0 0 0 0,1 0 0 16,-1 3 0-16,-1 2 0 0,1 3 0 0,-4 2-14 16,1 2-12-16,-1 2 4 0,-1 2-11 15,0 0-19-15,1 2-21 16,-2 1-19-16,3 3-9 0,-1-1 11 16,0 3 13-16,2 0 23 0,1 1 17 0,-3 1 15 15,2 0 7-15,2 2 8 0,0-2 4 16,-1 4 3-16,1-2 3 0,2 0 5 15,-1 1 8-15,2-1 7 0,1-4 9 16,1 3 8-16,0-1 4 0,3-1 6 16,0-2 1-16,1-1 4 0,1 1 0 15,3-3 1-15,0-2-4 0,1-1 1 16,0-1 1-16,3-3 6 0,-3-2 3 16,0-2-60-16,1-3-3 0,-3-1 0 15,-4-1 0-15,-3 1 0 0,-4 0 0 16,-3 1 0-16,-4 1 0 0,-2 0 0 15,-3 1 0-15,-3 2 0 0,1 0 0 16,-2 2 0-16,-3 2 0 0,0-1 0 0,-2 3 0 16,-3 2 0-16,1 1 0 0,-3 1 0 15,2 2 0-15,0 3 0 0,-2 0 0 16,3 4 0-16,-2 1 0 0,3 2 0 16,-1 0 0-16,4 1 0 0,3 0 0 15,0 1 0-15,2-1 0 0,2 1 0 16,6 0 0-16,1-2 0 0,4-1 0 15,6-2 0-15,5 2 0 0,4-2 0 16,3-4 0-16,2 0 0 0,2 0 0 16,1-6 0-16,1 0 0 0,1-2 0 15,2-2 0-15,1-6 0 0,4-2 0 16,3-5 0-16,2-3 0 0,4-6 0 0,-2-4 0 16,-4 3 0-16,-7 1 0 15,-10 2 0-15,-9 4 0 0,-9 2 0 16,-5 4 0-16,-7-1 0 0,-2 5 0 0,-8 0 0 15,-2 3 0-15,-6 1 0 0,0 1 0 16,-4 4 0-16,0 2 0 0,3 3 0 16,1 0 0-16,-1 3 0 0,4 1 0 15,4 2 0-15,2 1 0 0,2 2 0 16,6 2 0-16,1-1 0 0,7 3 0 16,3-1 0-16,6 1 0 0,2 2 0 15,7-2 0-15,1-1 0 0,1-1-276 16,1-2-1110-16,2-1-308 0,-3-7 12 15,-1-2 216-15,-3-7 373 0,-5-6 628 0</inkml:trace>
  <inkml:trace contextRef="#ctx0" brushRef="#br0" timeOffset="5834.27">20643 4428 328 0,'-1'-3'531'0,"3"-2"154"0,0 3 173 0,-2 0-137 15,0 0-140-15,0 1-34 0,-1-1-5 16,1 1-44-16,-1 0-53 0,0 1-56 16,1 0-58-16,0 0-61 0,0 0-46 15,0 0-38-15,0 0-28 0,0 0-27 16,0 0-33-16,0 0-34 0,0 0-37 15,0 1-36-15,0 0-35 0,0-1-33 16,-1 3-9-16,1-1 3 0,-2 3 14 0,2 6 22 16,-1 2 33-16,-1 3 18 15,1 5 18-15,0 1 9 0,-1 3 2 16,0 1 0-16,2-2-7 0,0 1-13 0,0-1-9 16,0-1-6-16,0-1 1 0,0-3 4 15,3 4 0-15,-1 0 2 0,-1-2-3 16,2-2-4-16,-1 0-3 0,1-1-1 15,-1-2 1-15,0 0 1 0,3-3 2 16,-2-2 1-16,-2-1-1 0,2-2-1 16,-1-4-3-16,0 1-4 0,-1-3-8 15,0 1-18-15,-1-2-26 0,0-1-26 0,0 2-37 16,0-2-41-16,0-2-39 0,2 1-41 16,-1-1-83-16,0-2-120 0,1-2-126 15,1-1-196-15,2-4-221 0,-1-1-35 16,3-1 124-16,-1-1 192 0,-1-2 266 15</inkml:trace>
  <inkml:trace contextRef="#ctx0" brushRef="#br0" timeOffset="6251.07">20871 4527 42 0,'7'-5'435'0,"0"0"202"16,-1-1 155-16,-2 4 161 0,1-1-246 16,-4 0-142-16,2-2-17 0,-1 4 8 0,-2-1-25 15,0 0-55-15,0 2-63 0,0 0-52 16,0 2-42-16,-1-1-28 0,0-1-33 16,-2 1-43-16,3 0-123 0,-3-1-92 15,0 3 0-15,-1-1 0 0,-4 2 0 16,-2 0 0-16,-7 7 0 0,1-1 0 15,-2 0-68-15,1 2 9 0,0 0 10 16,0 0 5-16,3-1 13 0,3 1 5 16,1-3-11-16,2-2-8 0,3 3-4 15,3-3-5-15,1 1 3 0,1 1 16 16,3 0 13-16,2 1 9 0,3 2 7 16,4-2 3-16,1 1-1 0,2-1-4 15,1-1-7-15,0-2-2 0,0 2-19 16,1-3-69-16,-3 1-97 0,2-1-118 15,-4-2-134-15,0 2-135 0,-2-1-116 16,-2-3-187-16,-3 3-193 0,1 0 26 16,0-3 150-16,-1 0 212 0,0-2 293 0</inkml:trace>
  <inkml:trace contextRef="#ctx0" brushRef="#br0" timeOffset="6950.84">21096 4617 317 0,'1'0'769'15,"0"0"239"-15,-1 0 155 0,1 3-14 0,-1-2-528 16,2 0-289-16,-2 1-173 0,1 0-94 16,0 1-65-16,1 3-47 0,0 2-10 15,1 2 29-15,1 3 21 0,-1 0 1 16,1 0 4-16,-1 2 2 0,1 1 6 15,0 1 3-15,-1-1 10 0,1-2 2 16,0 1 1-16,-1-4-8 0,-1-1-6 16,0-2-16-16,-1-4-5 0,-1 0 12 15,1-4 35-15,-1 0 44 0,0 0 52 0,0 0 33 16,0-2-9-16,0 0-27 0,0-1-40 16,0-5-56-16,4-2-37 0,0-3 4 15,2-2-4-15,4-1 20 0,-1-3 38 16,2-1 33-16,0 3 9 0,2 1 13 15,-2 0 8-15,0 4-11 0,-2 1-16 16,-1 3-4-16,-1 1-11 0,-3 2-27 16,0 2-31-16,-2 1-28 0,-1 2-30 15,-1 3-6-15,1-1 8 0,3 3 14 16,0 2 22-16,0 0 23 0,1 3 5 0,0-1-6 16,0 3-7-16,-1-2-7 0,-1 2-3 15,1 1-2-15,-1-3-3 0,0 1-10 16,-2-3-15-16,2 0-18 0,-1-2-12 15,0-3-4-15,-1 0 11 0,-1-2 33 16,1-1 37-16,-1-1 43 0,3-2 37 16,1 0-24-16,1-5-24 0,1-2-17 15,4-4-2-15,2 0-12 0,-1-4 37 16,2 2 23-16,1-3 15 0,-2 2 12 0,0 2 23 16,-2 3 15-16,-2 3 11 0,-3 0-11 15,-3 5-36-15,1 3-74 16,-2-1-33-16,-1 2-4 0,0 0-93 0,1 2-7 15,1 2 6-15,2 2 19 0,2 3 34 16,0 1 35-16,0 1 8 0,-1 3-5 16,-1 1-9-16,0-1-32 0,0 1-38 15,0 1-45-15,-2-1-53 0,2 0-53 16,0-1-42-16,-2-2-55 0,3 1-64 16,-1-3-92-16,3-1-101 0,2 1-164 15,0-3-196-15,1-1-48 0,5-2 108 16,0-3 178-16,1-1 256 0</inkml:trace>
  <inkml:trace contextRef="#ctx0" brushRef="#br0" timeOffset="7934.54">21860 4714 47 0,'7'-9'509'0,"-3"1"287"0,-3-3 218 16,-2 1 205-16,-2 0-231 0,-4 1-253 15,-2 0-115-15,-4 2-56 0,-2 1-64 16,-2 0-92-16,0 1-88 0,-3 3-79 15,1 2-91-15,0 5-82 0,0 0-65 16,1 4-47-16,2 3-29 0,0 2-10 16,3 5-2-16,2-1 3 0,5 2-30 15,1 1-39-15,5 0-39 0,1-1-34 16,3-2-39-16,2-2-5 0,2-2 12 16,0-1 17-16,2-5 25 0,5-2 27 0,-3-3 45 15,5-3 46-15,-2-3 50 0,3-4 45 16,0-3 51-16,0-3 55 0,0-3 43 15,-2-1 41-15,-2 0 35 0,-4 0 14 16,-1 1 6-16,-1 3 16 0,-4 1-3 16,-2 3-4-16,-1 4-16 0,-1 1-47 15,-1 2-92-15,0 2-115 0,-1 2-70 16,0 4-37-16,-2 3-16 0,1 3 24 16,0 1 52-16,3 2 20 0,3 1 12 15,0-1 10-15,1 3 11 0,3-4 8 16,-1-1 3-16,2 2-5 0,1-5-9 15,-1 1-12-15,1-4-8 0,-2-2-1 0,4-5 8 16,-2 0 21-16,2-4 18 0,1-4 18 16,1-4 10-16,2-3 2 0,-2-2-4 15,2-5-2-15,-1-3-4 0,2-3 2 16,-1-2 29-16,2-5 3 0,-2-2 8 16,1-4 3-16,-2-6 5 0,1-3-8 15,-4 2 55-15,-3 4 59 0,-2 9-126 16,-4 6-62-16,-2 8 0 0,-1 6 0 15,0 4 0-15,-3 5 0 0,2 3 0 16,-2 3 0-16,-2 3 0 0,-2 4 0 16,0 6 0-16,0 3 0 0,4 4 0 15,2 4 0-15,2 2 0 0,1 5 0 16,2 1 0-16,2 4 0 0,1-3 0 0,3 3 0 16,0-1 0-16,0 0 0 15,-1-1 0-15,1-1 0 0,-2 0 0 16,-1-2 0-16,0-3 0 0,2-4 0 0,-3-3 0 15,0-6 0-15,1-2-113 0,0-4 6 16,3-6 30-16,0-3 22 0,2-4 14 16,2-7 9-16,1-5 6 0,0-3 8 15,0-6 16-15,1-3 20 0,-2-4 5 16,-2-2 4-16,3-3-1 0,-3-6 6 16,0-2-5-16,-2-2 8 0,-1-3 40 15,-2 1 47-15,-2 3-36 0,2 6-86 16,-5 3 0-16,0 9 0 0,-2 5 0 15,0 9 0-15,-1 3 0 0,-2 6 0 16,2 3 0-16,-3 4 0 0,-2 3 0 16,-1 5 0-16,-2 3 0 0,3 3 0 15,1 3 0-15,2 4 0 0,2 2 0 16,0 2 0-16,2 4 0 0,3 1 0 16,-1 1 0-16,1 2 0 0,1-1 0 15,0-1 0-15,1-1 0 0,0-5 0 16,2 0 0-16,-1-3 0 0,-1-2 0 15,1-3 0-15,2-1 0 0,-1-7 0 0,1-1 0 16,1-2 0-16,1-4-232 0,-1 0-152 16,1-2-60-16,1-3-79 0,-1-1-123 15,0-3-115-15,1-5-188 0,1 0-188 16,-1-1 49-16,1-1 190 0,0-1 231 16,2 0 288-16</inkml:trace>
  <inkml:trace contextRef="#ctx0" brushRef="#br0" timeOffset="8284.78">22674 4639 230 0,'4'-4'581'16,"-1"-1"236"-16,2 1 212 0,-3-3 32 0,-2 1-233 16,-2 0-126-16,-4-3-82 0,3 3-70 15,-4 0-73-15,-1 1-84 0,0 2-73 16,-5-2-57-16,-1 5-56 0,-1 0-94 16,-1 0-113-16,-1 5 0 0,2 2 0 15,-1 3 0-15,2 4 0 0,2 0 0 16,3 3 0-16,3 2 0 0,4 0 0 15,4 0-9-15,3-1-48 0,2 1-27 16,6-3-26-16,0-2-25 0,4-2-21 16,0-2 14-16,1-5 23 0,-1-1 35 15,2-6 36-15,-3-2 33 0,2-4 34 16,-5-3 22-16,2-3 16 0,-4-2 7 16,-1-4 1-16,-3-3-10 0,-2 1-9 15,-3-2-1-15,-3 0 26 0,-3 1 17 0,0 3 6 16,-3 3-12-16,-3 4-29 0,-1 2-60 15,-2 4-97-15,3 3-127 16,-2 4-161-16,-1 3-168 0,2 3-205 0,1 1-228 16,1 2-237-16,3 4 17 0,6-2 162 15,6-1 248-15,4-3 311 0</inkml:trace>
  <inkml:trace contextRef="#ctx0" brushRef="#br0" timeOffset="8568.49">23138 4611 156 0,'8'-2'658'16,"-5"-4"248"-16,1 0 228 0,-5-3 242 0,-3 0-443 15,-2 0-193-15,-2-2-39 16,-2 3-77-16,-3-1-126 0,-1-1-128 16,-2 3-275-16,0 2-95 0,-2 1 0 0,1 2 0 15,-1 4 0-15,-1 2 0 0,-1 3 0 16,0 5 0-16,0 2 0 0,1 4 0 15,6 0 0-15,2 3 0 0,5-1 0 16,5 1 0-16,2 1 0 0,6-1 0 16,5 0 0-16,3-1 0 0,5-2-179 15,0-2-79-15,5-3-96 0,1-3-129 16,0-3-219-16,3-3-437 0,1-4-213 16,0-2 34-16,3-6 186 0,-1-3 310 15,0-4 448-15</inkml:trace>
  <inkml:trace contextRef="#ctx0" brushRef="#br0" timeOffset="9183.93">24224 4310 225 0,'2'-6'782'0,"-1"-2"300"15,7 8 233-15,-5 0 212 0,0 0-616 16,-2 0-261-16,-1 2-147 0,1-1-127 16,-1-1-130-16,0 3-118 0,1 0-83 15,0 5-44-15,3 3-8 0,1 5 19 16,-1 3 15-16,0 4 1 0,3 2-5 0,-1 3-6 16,-1 3 0-16,2 1-10 15,-1-1 1-15,-2-1 0 0,0-1-5 16,0-3-4-16,-2-2-1 0,2-2-1 15,0-4-3-15,-2-2-28 0,-1-3-60 16,2-3-74-16,-2-1-77 0,1-4-88 16,-1-1-60-16,-1-3-33 0,1-1-48 0,1-1-96 15,0-2-149-15,2-3-228 0,2-3-87 16,1-1 71-16,-2-5 189 0,0 1 260 16,0-1 290-16</inkml:trace>
  <inkml:trace contextRef="#ctx0" brushRef="#br0" timeOffset="9534.18">24605 4457 52 0,'8'-10'457'0,"-1"-1"219"15,-4 3 170-15,1 0 162 0,-2 3-276 16,0-1-155-16,-2 0-29 0,1 2-12 16,1 0-27-16,-2 1-40 0,1 0-59 15,-1 2-62-15,-1 1-56 0,-1 0-54 16,1 0-59-16,1 0-65 0,-2 2-73 15,-1 0-47-15,-4 2-31 0,-4 2-14 0,-3 2 3 16,-6 5 21-16,-3 0 9 0,1 2 0 16,1 0-4-16,0 1-12 15,1-1-21-15,4-1-16 0,5 0-6 16,1-3 0-16,4 0 5 0,3-1 19 0,3 0 16 16,3 1 16-16,4 0 19 0,4 1 10 15,3 0 6-15,3-3 4 0,2 1 3 16,3-2 0-16,4-2 2 0,-1-1 2 15,-1 1-50-15,-1-2-125 0,-3 1-186 16,-5-1-280-16,-4 1-479 0,-7-1-275 16,-7 2 27-16,-7 0 190 0,-4 0 309 0,-8-1 437 15</inkml:trace>
  <inkml:trace contextRef="#ctx0" brushRef="#br0" timeOffset="9834.89">23682 4810 226 0,'14'-8'790'0,"0"1"263"15,-3 9 195-15,-5-1 179 0,-1-1-624 16,-5 1-269-16,1 1-98 0,-1-1-78 16,-1 0-99-16,0 0-106 0,-3 4-81 0,0 1-46 15,-1 5-20-15,-2 2 9 0,-2 4 2 16,-1 1 0-16,0 0-13 0,0 3-81 16,-3 1-149-16,3-2-202 0,-1-1-292 15,1-1-492-15,3 1-160 0,2-4 90 16,7-5 225-16,4-3 326 0,6-8 434 15</inkml:trace>
  <inkml:trace contextRef="#ctx0" brushRef="#br0" timeOffset="10453.33">24818 4465 169 0,'2'-8'695'0,"-2"2"292"16,7 0 225-16,-4 2 187 0,1 2-512 16,-3 1-270-16,-1 1-152 0,1 0-106 15,0 0-101-15,1 0-107 0,0 0-91 16,-1 3-46-16,2 0-13 0,2 5 12 15,1 4 18-15,3 4 23 0,3 1 6 0,0 3-4 16,0 1-3-16,2 0-5 0,-2-1-4 16,2 1-8-16,-2-4-10 0,-1-2-13 15,-1-1-2-15,-3-6-1 0,1-1 11 16,-1-2 27-16,-3-4 56 0,0 2 70 16,0-6-59-16,3 1-115 0,2-4 0 15,2-5 0-15,-1-2 0 0,3-5 0 16,-1-1 0-16,-2-4 0 0,3-3 0 15,-2-1 0-15,-2 0 0 0,0 4 0 16,-4 3 0-16,0 4 0 0,-3 6 0 16,-1 3 0-16,1 3 0 0,-2 3 0 15,0 0 0-15,0 1 0 0,-2 1 0 16,2 0 0-16,0 1-365 0,0 4-218 16,3 0-56-16,-1 4-66 0,1 0-104 15,5 2-222-15,-2 1-135 0,3-1 77 0,0 0 212 16,2-1 278-16,0-4 309 0</inkml:trace>
  <inkml:trace contextRef="#ctx0" brushRef="#br0" timeOffset="10718.02">25358 4516 199 0,'1'-7'741'0,"0"-1"334"0,3 4 285 16,-3-1 257-16,0 3-537 0,-1 2-262 15,0 0-203-15,0 0-187 0,0 0-179 16,0 2-240-16,1 1-9 0,-1 3 0 16,1 2-31-16,0 5-13 0,1 1 27 0,0 2 9 15,0 0 3-15,0 0-25 16,1 1-67-16,0-1-66 0,-1-1-85 16,2-1-101-16,-2-1-94 0,2-3-93 0,-3-1-149 15,3-5-288-15,-2 0-211 0,-2-4 29 16,3-4 158-16,2-2 253 0,-2-5 352 15</inkml:trace>
  <inkml:trace contextRef="#ctx0" brushRef="#br0" timeOffset="10917.77">25447 4321 231 0,'3'-14'832'16,"0"3"339"-16,5 3 272 0,-4 2 247 15,-2 2-608-15,-2 1-326 0,1 1-214 16,1 2-178-16,-2 0-284 0,1 0-80 15,-1 0-83-15,2 2-190 0,-1 1-69 16,0 3-94-16,4 1-112 0,-2 3-139 16,3 0-268-16,-1 5-272 0,1 1 13 15,2 1 158-15,-3-2 263 0,3-1 339 0</inkml:trace>
  <inkml:trace contextRef="#ctx0" brushRef="#br0" timeOffset="11233.99">25596 4497 220 0,'5'6'623'16,"-3"0"212"-16,4-4 193 0,-4 4 110 15,1-6-388-15,-2 2-144 0,-1-1-72 16,1 2-62-16,1-1-80 0,0 0-81 16,3 3-58-16,-2-1-36 0,2 2-48 15,-2-1-55-15,2 0-37 0,-1 0-24 16,-1 2-18-16,2-1-14 0,-2-1-1 0,2-1-4 16,-2 1-3-16,1-4 14 0,2 2 20 15,1-3 23-15,3 0 18 16,4-3-26-16,-1-3-62 0,5-2 0 15,0-4 0-15,0 1 0 0,-1-2 0 0,0-2 0 16,-3 1 0-16,-1 0 0 0,-3 3 0 16,-2 2 0-16,-1 1 0 0,-3 3 0 15,-2 1 0-15,0 2 0 0,-1 0 0 16,0 2 0-16,-1 1-370 0,2 1-123 16,0 1-73-16,3 1-96 0,1 2-106 15,1 3-180-15,1-3-193 0,1 2 15 16,2 0 170-16,1-3 254 0,1-2 325 0</inkml:trace>
  <inkml:trace contextRef="#ctx0" brushRef="#br0" timeOffset="11504.18">26156 4117 70 0,'4'-23'665'0,"1"2"355"0,-4 2 302 16,-1 4 283-16,0 4-268 0,-1 6-446 15,0-1-226-15,0 6-231 0,-3 0-252 16,3 2-182-16,-2 5-40 0,-1 2-55 16,1 5 22-16,-3 4 61 0,5 4 35 15,1 2 18-15,1 4 4 0,4 2 4 16,1 3-12-16,0 1-15 0,4 1-19 16,-2 1-3-16,0 0 0 0,-1-2 0 15,0 0 0-15,-2-5 0 0,-1 0 0 16,-1-5-73-16,-1-2-97 0,-1-4-84 15,2-4-128-15,-3 0-91 0,-1-5-119 16,-2-3-161-16,-2-3-280 0,-1-2-161 0,-2-4 43 16,-2-3 180-16,1-1 260 0,-2-5 350 15</inkml:trace>
  <inkml:trace contextRef="#ctx0" brushRef="#br0" timeOffset="11701.83">26032 4230 41 0,'2'-10'574'0,"2"3"325"0,-4 3 233 15,0-1 207-15,2 4-266 0,-1-1-435 16,0 2-214-16,3 0-114 0,2 2-98 16,3-1-76-16,6 4-42 0,1-1-14 15,2 1-32-15,0 3-32 0,2 0-57 16,0-1-114-16,1 0-130 0,0 4-162 16,-1-1-172-16,-1 1-195 0,-1 3-212 0,-1-1-60 15,-1 1 110-15,-4-3 186 0,-1-2 259 16,-4-2 299-16</inkml:trace>
  <inkml:trace contextRef="#ctx0" brushRef="#br0" timeOffset="11951.52">26707 4632 229 0,'2'6'789'0,"1"-1"227"0,5 0 105 16,-4-2 112-16,-3-1-670 0,-1-1-267 16,0 4-51-16,-1 0 17 0,-3 4-38 0,0 0-56 15,-1 4-74-15,-1 2-46 16,-1 2-32-16,0 0-98 0,-3 2-244 0,1 2-544 16,-1-1-334-16,1-1-83 0,0-6 118 15,4-1 292-15,1-7 479 0</inkml:trace>
  <inkml:trace contextRef="#ctx0" brushRef="#br0" timeOffset="12617.49">27083 4232 163 0,'7'-15'646'0,"-3"5"270"0,3 1 240 15,-5 3 219-15,1 0-480 0,-2 4-197 16,-1 2-107-16,0 0-108 0,0 0-113 16,0 0-117-16,-1 1-99 0,1 0-107 15,-2 1-91-15,2 2-33 0,2 5-6 16,0 1 15-16,1 8 35 0,-1 1 47 15,5 6 15-15,-1 3 4 0,-1 2 0 16,2 0-10-16,-1 5-9 0,3 1-10 16,-2-2-3-16,-1 0 1 0,2-2 1 15,0-5 10-15,-2 0 7 0,-1-3 9 16,1-4 2-16,-3-3 1 0,1-5-8 16,-2-4-10-16,0 0-18 0,-1-5-31 15,-1-2-48-15,0-1-54 0,0 0-145 16,0-1-131-16,-1-4-170 0,-2-1-175 15,3-4-258-15,-1-1-169 0,2-3 45 0,0-1 192 16,1-4 246-16,0 0 314 0</inkml:trace>
  <inkml:trace contextRef="#ctx0" brushRef="#br0" timeOffset="12937.22">27370 4304 150 0,'7'-6'592'16,"-2"2"246"-16,-1 2 208 0,-3-1 180 15,-1 2-435-15,-2 1-178 0,-1 0-102 16,0 0-111-16,-4 1-117 0,-5 2-100 16,-3-1-69-16,-3 3-54 0,0 1-17 15,-3 0-1-15,1 3 0 0,2-1-4 16,1 2-15-16,2 0-11 0,2 1-12 0,1 0-12 16,4 1-3-16,1-1 3 15,2 0 6-15,3 2 10 0,0 1 7 0,3-3 8 16,1 2 9-16,2-2 12 0,4 1 9 15,0-2 5-15,1-1-1 0,2 0 0 16,3-4-4-16,2 4-7 0,-2-3-16 16,4 0-62-16,-1-2-104 0,-1-1-147 15,-1 0-183-15,0 1-244 0,-3-2-379 16,1-1-180-16,-3 2 64 0,-1-2 187 16,0-2 282-16,0-2 399 0</inkml:trace>
  <inkml:trace contextRef="#ctx0" brushRef="#br0" timeOffset="14317.7">27684 4532 63 0,'-6'-3'468'0,"3"2"243"0,1 0 205 16,-1 0 188-16,2 1-290 0,0 0-173 15,0 0-115-15,1 0-117 0,-1 2-73 16,1 2-65-16,-1 0-58 0,-2 6-35 16,2 1-8-16,1 2-42 0,0 1-37 15,0 0-24-15,3 4-16 0,-1 0-18 16,0 1-9-16,3 3-14 0,-2 0-10 16,-1-1-6-16,0 1-4 0,2-1 4 15,-2 0 6-15,0-1 4 0,1-4 5 0,-1-2 4 16,0-2-2-16,0-4-3 0,1-1 3 15,-3-5 13-15,0 1 38 0,0-3 54 16,0 0 60-16,0-1 22 0,0-2-17 16,-3-3-38-16,1 0-110 0,0-6-33 15,-3-1 0-15,2-3 0 0,-4-3 0 16,2-2 0-16,-3-4 0 0,0 0 0 16,0-4 0-16,-1 0 0 0,1-4 0 15,0-2 0-15,0 1 0 0,3-1 0 16,-1 1 0-16,0 3 0 0,4 5 0 15,0 5 0-15,-1 4 0 0,1 6 0 16,1 0 0-16,1 4 0 0,0 0 0 0,0 4 0 16,1 0 0-16,1 0 0 15,-1 3 0-15,2-2 0 0,0 1 0 16,3-2 0-16,4 3 0 0,1 0-76 0,5 2-21 16,1 0 19-16,2 3 22 0,2 1 18 15,1 0 11-15,-2 2 9 0,-1 1 1 16,-1 0 3-16,-2 1-7 0,-2 0-3 15,-3-1-16-15,-1 2-28 0,-2 1-33 16,-5 0-28-16,-1 0-18 0,-3 2-4 16,-2-1 8-16,-6 2-7 0,-4-2-16 15,-4 1-45-15,-5-3-60 0,-1-1-67 16,-1 0-90-16,-1-2-100 0,2-2-180 16,1 0-271-16,4-3-26 0,4-2 113 15,3-1 182-15,5-1 267 0</inkml:trace>
  <inkml:trace contextRef="#ctx0" brushRef="#br0" timeOffset="15352.94">27942 4160 1 0,'8'-11'481'0,"-2"3"344"15,-4 3 244-15,-3 3 206 0,1 0-155 16,0 2-409-16,0 0-201 0,0 0-140 0,0 0-120 15,0 2-97-15,1 1-62 0,0 2-37 16,1 6-7-16,-1 3 14 0,2 4 15 16,-1 4 10-16,4 0 6 0,1 5-3 15,-1 1-6-15,4 1-16 0,-1 3-18 16,1 1-22-16,0 0-13 0,-1-2-7 16,1 1-4-16,-3-3 1 0,-1-4 2 15,1-4 0-15,-2-3 6 0,-1-3 5 16,-2-5 5-16,-1-4 16 0,1-1 40 15,-1-4 48-15,-1 0 40 0,0-2-61 16,-1-2-105-16,1-3 0 0,0-4 0 16,1-2 0-16,1-2 0 0,1-3 0 15,3 2 0-15,0-1 0 0,3 2 0 16,-2 1 0-16,3 2 0 0,0 2 0 16,0 2-59-16,-1 2-23 0,-1 1 2 15,-1 4 4-15,-1 0 3 0,2 0 4 16,-2 3 8-16,0 1 10 0,2 2 19 0,-1 0 13 15,0 4 5-15,0-2 6 16,-1 3 2-16,0 0-1 0,0 1 1 0,-1-1 4 16,0 1-2-16,-1-2 3 0,2-2 3 15,-3 2-1-15,2-5 3 0,-2 2 3 16,0-4 10-16,1 0 22 0,0-2 35 16,3 1 30-16,0-5 22 0,2 0 10 15,-1-1-9-15,3-4-114 0,-1-1-13 16,0-1 0-16,-1-2 0 0,0 2 0 15,0-3 0-15,-1 1 0 0,1 0 0 16,-4 1 0-16,0 3 0 0,-1-1 0 16,-1 5 0-16,-2 1 0 0,-1 0 0 15,0 3 0-15,0 0 0 0,0 0 0 16,0 3 0-16,1 0 0 0,-1 4 0 16,2 2 0-16,2 1 0 0,-1 2 0 0,1 1 0 15,1 1 0-15,1 0 0 0,1 1 0 16,2-2 0-16,-3-1 0 15,2-2 0-15,0 1 0 0,0-4 0 0,-2-1 0 16,0-5 0-16,1 1 0 0,3-4 0 16,-2-1 0-16,1-2 0 0,0-6 0 15,2-1 0-15,-2-2 0 0,-1-3 0 16,1 0 0-16,-1-2 0 0,-2 0 0 16,-3 0 0-16,0 3 0 0,0 2 0 15,-2 4 0-15,-1 3 0 0,-1 1 0 16,1 4 0-16,-1 1 0 0,1 1 0 15,-2 1 0-15,1 4 0 0,0 0 0 16,0 8 0-16,1 3 0 0,1 4 0 0,1 4 0 16,2-1 0-16,3 4 0 0,-2 0 0 15,3 4 0-15,1-1 0 16,1 2 0-16,-1 0 0 0,-1 1 0 0,-1-3 0 16,0 0 0-16,-2-3 0 0,-1-4 0 15,-1 1 0-15,-2-5 0 0,-1-3 0 16,0-1 0-16,-1-5 0 0,-2-2 0 15,-3-2 0-15,-3-4 0 0,-2-1 0 16,-4-3 0-16,-2-4 0 0,1 0 0 16,1-4 0-16,1-1 0 0,3-2 0 15,4-2 0-15,0 0 0 0,5-5 0 16,4-1-16-16,4-2-220 0,3-4-26 16,3-2-25-16,3 0-30 0,2-2-20 15,-1 1-69-15,1 2-123 0,-3 3-134 16,3 2-192-16,-5 5-246 0,1 2 25 0,-3 4 164 15,-2 1 222-15,-2 0 283 0</inkml:trace>
  <inkml:trace contextRef="#ctx0" brushRef="#br0" timeOffset="15751.71">28988 4406 23 0,'6'0'429'0,"-1"-3"266"0,-4 1 235 15,0-1 236-15,0 1-158 0,-2-1-196 16,0 0-107-16,0 1-88 0,-3 0-102 0,3 0-97 16,-3 0-84-16,3-1-74 0,-2 1-70 15,-2-1-101-15,-1 0-89 0,0 2 0 16,-7-2 0-16,0 3 0 0,-5-1 0 16,-2 1 0-16,-3 0-11 0,2 1-40 15,-1 1-8-15,5 0-9 0,3 5-13 16,1-3-1-16,7 2-3 0,1 1 12 15,4 1 14-15,2 0 22 0,6 4 10 16,4 0 20-16,7 4 10 0,6-1-6 16,1 3-25-16,4-2-26 0,-1 0-32 15,-1 0-22-15,-1-3-4 0,-4 1 15 16,-2-1 20-16,-1-1 20 0,-4 1 1 16,-1-5-27-16,-4 3-34 0,-4-5-28 0,-2 2-21 15,-3-2 11-15,-4 1 26 0,-4-1 20 16,-2 1 11-16,-4-2 5 0,-2 0-16 15,-3-2-44-15,5 0-90 0,-4-2-142 16,3-1-305-16,3 0-304 0,-1 0-46 16,4 0 106-16,1-1 206 0,2-4 320 15</inkml:trace>
  <inkml:trace contextRef="#ctx0" brushRef="#br0" timeOffset="15954.34">29121 4711 242 0,'4'4'957'0,"0"-1"339"0,-2-3 199 16,-1-2 136-16,-1 1-824 0,0-1-778 15,-5 0-706-15,-1 1-542 0,-7-2-180 16,-4-1 63-16,-6-1 277 0,-9-1 483 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129.89661" units="1/cm"/>
          <inkml:channelProperty channel="Y" name="resolution" value="1927.4705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6:31:16.8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10930 6929 21 0,'0'3'324'16,"0"-1"157"-16,-4-2 104 0,3 0 81 16,1 0-244-16,-1 0-93 0,1 0-10 15,0 0 30-15,0 0 30 0,0 0-20 16,1 0-41-16,-1 0-55 0,0 0-48 16,0 0-29-16,1 0-14 0,0 0-13 0,0 0-17 15,0 0-23-15,0 0-36 16,0 0-38-16,1 0-28 0,-1 0-22 0,1 0-16 15,0 0 3-15,2 0 13 0,0 0 28 16,4 0 22-16,0 0 18 0,2 1 3 16,2 0-7-16,0-1-5 0,0 2-14 15,3-1 4-15,-2 1 0 0,4-1 8 16,0-1-2-16,3 2 7 0,1-1-5 16,2 1 9-16,0-2 1 0,1 1 2 15,2 1-5-15,3-1 5 0,1 1-4 0,2-2-6 16,2 0 3-16,2 0-4 0,2 0 4 15,3 0 1-15,3 0 2 0,1 1-4 16,1 0-3-16,6 0-13 0,-3 0-6 16,2 2-7-16,2-2-10 0,-2 1-3 15,1-1-8-15,0 1-4 0,0-1 1 16,-1 0-7-16,0 2 1 0,1-2 5 16,1 2 0-16,1 0 2 0,1-1 4 15,-2-1 0-15,1 2-2 0,0-3 3 16,-3 1-1-16,0-1-2 0,0 0 0 15,-3 0-4-15,0 0-2 0,0 0-1 0,-4 1-3 16,-3-1 1-16,3 0-2 0,-1 0 2 16,1 2 2-16,0-2-3 0,-3 0 1 15,1 0 2-15,-2 2 2 0,1-2 2 16,2 0-2-16,-2 0 0 0,2 0-1 16,2 1-3-16,-1 0 0 0,3 0 3 15,-1 0 0-15,2 1 8 0,1-1 11 16,1 1 10-16,2-2 6 0,1 1 3 15,1-1 0-15,2 0-6 0,-1 0-12 16,-1 0-6-16,0-1-7 0,0 1-7 16,0 0-3-16,-3 0 1 0,-1 0 2 15,-1-2 2-15,-1 1 7 0,2-1 0 16,-1 1 3-16,-3 0-2 0,2-1 4 16,-4 0 4-16,2 0 1 0,-2 0 1 15,-1 2 4-15,1-3-3 0,-1 2 2 16,0-1 1-16,-2 1-1 0,1-2-4 15,-1 0-5-15,-1 0-9 0,0 2-7 16,2-2-4-16,-3 0 0 0,0 3-4 16,0 0 8-16,-1-1 14 0,-1 1 21 15,-1-1 24-15,2-1 14 0,-1 1-71 16,5 0 0-16,-1 0 0 0,4 0 0 16,-3-1 0-16,1 1 0 0,1-2 0 0,-2 3 0 15,-1-2 0-15,0 1 0 0,-2-1 0 16,-1 1 0-16,1-1 0 15,-5 2 0-15,-2-1 0 0,-3 1 0 0,-4 0 0 16,-2 0 0-16,-6 0 0 0,-1 1 0 16,-2-1 0-16,-3 2 0 0,-2-2 0 15,0 1 0-15,-1 1 0 0,0-1 0 16,0 1 0-16,0-2 0 0,1 1 0 16,-3 2 0-16,1-1 0 0,1-1 0 15,-2 0 0-15,-1 0 0 0,1 2 0 16,-2-2 0-16,1 0 0 0,-2-1 0 15,1 2 0-15,-3-2 0 0,1 1 0 16,-2-1 0-16,1 0 0 0,-1 0 0 16,0 0 0-16,-1 0 0 0,0 0 0 15,0-1 0-15,0 1 0 0,-2 0 0 16,0 0-64-16,-2 0-541 0,0 0-149 16,-4-2-144-16,-4 1-256 0,-8-2-152 0,-7 0 76 15,-4-3 217-15,-7-1 284 0,-7-3 366 16</inkml:trace>
  <inkml:trace contextRef="#ctx0" brushRef="#br0" timeOffset="1583.81">11153 7094 287 0,'-1'-2'479'0,"3"2"116"15,-2 0 106-15,0 0-152 16,0 0-131-16,0 0-23 0,0 0 13 0,0 0-1 16,0 0-42-16,0-1-59 0,0 1-57 15,0 0-34-15,0 0-6 0,0 0-1 16,0 0-1-16,0 0-5 0,1 0-14 15,-1 0-21-15,2 0-19 0,-1 0-18 16,-1 0-23-16,1 0-20 0,0 0-22 0,0 0-12 16,0 0-13-16,0-1-10 15,1 1-5-15,0 0-13 0,-1-2-12 0,-1 2-10 16,1 0-8-16,0 0-9 0,1 0 4 16,0 0 1-16,2 0 6 0,2 0 10 15,0-2 7-15,2 1 4 0,0 1 5 16,1-1 3-16,1 1 0 0,2 0 1 15,0-2 0-15,3 1 4 0,0-1 3 16,3 1 8-16,0 1 9 0,4-2 14 16,-2 1 11-16,1 1 7 0,2-1 13 15,1 1-2-15,1 0-7 0,0-2-7 0,0 1-8 16,2-1-13-16,0 1-3 16,0 1-5-16,1-1-2 0,0 1-12 15,1 0-3-15,-1 0-9 0,-2 0-8 16,-3 1-9-16,-1 0-3 0,-2 1-2 0,-3 1-3 15,1-3 5-15,-2 2 1 0,1 0 2 16,-2 2 2-16,1-1 3 0,0 0 0 16,0-3 4-16,0 3 2 15,1-2 0-15,2 1 2 0,-1-1 8 0,4 1 0 16,1 1 6-16,2-2 0 0,2-1 2 16,1 2 3-16,3-2-7 0,1 0-20 15,4 0 0-15,2-2 0 0,0 1 0 16,2 0 0-16,1 1 0 0,-1-2 0 15,0 2 0-15,2-2 0 0,-1 1 0 16,2-1 0-16,2 2 0 0,-2-1 0 16,1 0 0-16,0-1 0 0,0 0 0 15,0 0 0-15,2 2 0 0,0-3 0 16,-1 1 0-16,0 1 0 0,0-2 0 16,1 2 0-16,-2-1 0 0,2-1 0 15,-1 2 0-15,2 0 0 0,-1-1 0 16,3 2 0-16,-4-2 0 0,2 2 0 0,-2 0 0 15,0 0 0-15,1 2 0 0,1-2 0 16,0 1 0-16,2 0 0 16,-1-1 0-16,1 1 0 0,0-1 0 0,1 1 0 15,0 1 0-15,0-1 0 0,-1 1 0 16,1-1 0-16,-1 0 0 0,1 1 0 16,-1-1 0-16,1 1 0 0,2-2 0 15,-4 1 0-15,3-1 0 0,-2 0 0 16,2-3 0-16,0 2 0 0,1 1 0 15,1-3 0-15,0 2 0 0,-1-1 0 16,-2 1 0-16,1-1 0 0,0 0 0 16,-3 2 0-16,1-1 0 0,-2 1 0 15,1 0 0-15,-4 0 0 0,2 0 0 0,-2 0 0 16,3-1 0-16,0 2 0 0,2 0 0 16,0-1 0-16,0 1 0 15,0-1 0-15,-2 1 0 0,1-1 0 0,-4-1 0 16,1 1 0-16,-5-1 0 0,-2-1 0 15,-2 0 0-15,0 0 0 0,0 1 0 16,-1-2 0-16,-1 1 0 0,-1 0 0 16,-3 1 0-16,-1-2 0 0,-3 1 0 15,-3 2 0-15,-2-1 0 0,0 1 0 16,-3 0 0-16,-1 0 0 0,-3 1 0 16,-2-1 0-16,-3 0 0 0,-1 2 0 15,-3-2 0-15,-1 0 0 0,-2 0 0 16,-2 0 0-16,0 0 0 0,0 0 0 15,-2 0 0-15,1 0 0 0,-1 1 0 16,-1-1 0-16,1 0 0 0,0 0 0 0,-1 2 0 16,-3-2-513-16,-4 3-877 0,-6 2-287 15,-6-2 68-15,-1-1 242 0,-3-4 359 16,0-4 522-16</inkml:trace>
  <inkml:trace contextRef="#ctx0" brushRef="#br0" timeOffset="30618.5">23591 1236 122 0,'-5'-3'511'0,"-3"0"157"0,0 0 107 15,-4-3 96-15,-4 4-464 0,-2-1-126 16,-4 0-5-16,-4-2 4 0,-6 2-2 16,-4 0-12-16,-10 2-20 0,-11 0-22 0,-9 0-15 15,-8 2 0-15,-9-1 22 0,-6 2 16 16,-8-1-1-16,-2 3-1 0,-5-3-14 16,-2 1-38-16,6-1-23 0,8 1-22 0,14-2-28 15,9 0-25-15,12-3-26 0,8 1-45 16,11 2-27-16,4 0-17 0,7 0-14 15,5 0-15-15,3 3-8 0,3-1-6 0,3 2 5 16,2-1-1-16,4-2-5 0,3 2-18 16,3 0-25-16,0-1-9 0,0 2 0 15,1 4 9-15,0 2 23 0,0 6 34 16,1 5 16-16,6 4 18 0,-2 8 10 0,4 9 32 16,-3 4 18-16,-2 9 16 0,-4 8 14 15,-1 4 10-15,-2 8 9 0,-3 1 4 16,0 7 0-16,1 3-3 0,-1 4-6 15,3 0-22-15,1-2-12 0,1 1-12 0,3-3-6 16,1-4-6-16,2-4-4 0,-1-5 6 16,2-5 0-16,0-7-61 0,1-9-68 15,1-6-107-15,0-7-145 0,2-7-173 16,-1-5-153-16,4-4-266 0,4-7-259 16,5-6 14-16,6-5 158 0,6-11 239 15,5-9 339-15</inkml:trace>
  <inkml:trace contextRef="#ctx0" brushRef="#br0" timeOffset="31235.44">24023 1527 80 0,'8'-10'645'0,"-3"0"322"16,-3 2 251-16,-1 3 187 0,1 2-363 0,-2 2-419 15,0 1-188-15,0 0-138 0,0 1-90 16,-3 0-57-16,1 3-27 0,-3 3 5 16,-2 7 8-16,-3 5 17 0,-4 8-6 15,-1 6-21-15,1 9-34 0,0 3-14 16,4 11-14-16,0 7-3 0,3 6-47 16,5 9-14-16,1 5 0 0,0-1 0 15,1 5 0-15,-1 0 0 0,-2 2 0 16,0 0 0-16,0 3 0 0,-2-2 0 0,4 0 0 15,1-4 0-15,1-3 0 0,0-2 0 16,5-6 0-16,-3-5 0 0,-2-5 0 16,1-4 0-16,-2-7 0 0,0-2 0 15,-2-4 0-15,1-5 0 0,-1-3 0 16,0-7 0-16,-3-3 0 0,3-7 0 16,-1-6 0-16,0-3 0 0,2-4 0 15,-1-5 0-15,-1-1 0 0,-3 0 0 16,-4-2 0-16,-4-1 0 0,-3 1 0 15,-3-2 0-15,-4 0 0 0,-2-2 0 16,-5 1 0-16,-1-1 0 0,-5 0 0 16,-6 0 0-16,-7-1 0 0,-4 1 0 15,-9 2 0-15,-9 2 0 0,-10 3 0 0,-9 0 0 16,-7 1 0-16,-3 3 0 16,-6 0 0-16,-4 2 0 0,-5 2 0 15,-4-2 0-15,6 4 0 0,11-7 0 0,14-2 0 16,22-1 0-16,16-5 0 0,16-2 0 15,12-1 0-15,9-1 0 0,5-2 0 16,3-1 0-16,4-2 0 0,7-2 0 16,4-2 0-16,3-2-419 0,4-3-375 15,2-3-486-15,4-4-222 0,1-6 29 16,0-5 202-16,-7-6 344 0,-4-2 505 0</inkml:trace>
  <inkml:trace contextRef="#ctx0" brushRef="#br0" timeOffset="32118.56">22086 2956 90 0,'-1'-5'493'15,"-1"-1"229"-15,3 2 193 0,-1 0 176 16,1 2-357-16,0-1-139 0,0 3-68 15,0-2-65-15,1 1-69 0,-1 1-87 16,0 0-95-16,1-2-95 0,0 2-67 0,3 0-48 16,0-3-26-16,4 0-14 15,6 1-3-15,1-4 3 0,6 0 6 0,4 0 10 16,2-1 13-16,4 1 4 0,-1-1-6 16,1-1 0-16,-3 2-12 0,-3 2-13 15,-3 0-7-15,-1 4-5 0,-4 1-10 16,1 3-8-16,-2-1 9 0,0 3 8 15,1 0 16-15,0 3 30 0,3 1 28 16,2-1 17-16,1 1 18 0,1-1 3 16,1-2-8-16,1 0-8 0,0-2 1 0,1-4-10 15,3-1-3-15,2-4 4 0,5-1-4 16,1-5-10-16,4 0-9 0,-1-3-2 16,3-2 6-16,-1 1 31 0,-2 1 35 15,-3-1 34-15,-3 2 30 0,-4 0 16 16,-4 1-12-16,-6 4-29 0,-5 0-38 15,-3 3-39-15,-6 1-38 0,-5 2-30 16,-3 2-21-16,-2 2 19 0,0 2 25 0,-2 2 1 16,1 5 1-16,1 1-6 0,-1-1-35 15,3 1-25-15,5-1 4 16,2 0 21-16,3-1 23 0,5-1 24 0,9-1 13 16,5-1 6-16,8-7-4 0,4 0-5 15,4-2-1-15,3-5 0 0,4-1-5 16,-1-2 13-16,1 0 31 0,-1-2 35 15,-5-1 21-15,-1 1 16 0,-6 2-5 16,-8 1-36-16,-7 2-41 0,-8 1-38 16,-3 4-40-16,-6 1-18 0,-3 1-6 15,1 2-1-15,-2 2-92 0,1 2-160 16,-3 3-256-16,-1 0-455 0,-5 1-424 16,-3 0-27-16,-1-1 173 0,-4-2 305 15,-3-3 446-15</inkml:trace>
  <inkml:trace contextRef="#ctx0" brushRef="#br0" timeOffset="32518.35">22416 3142 514 0,'0'-7'925'0,"0"3"295"0,-2 4 227 0,2 0-116 16,0 0-460-16,0 1-231 0,1 0-153 15,0 0-127-15,0 0-112 0,0 3-109 16,1 5-130-16,1 1-9 0,0 5 0 16,0 3 0-16,2 3 0 0,-1 1 0 15,1 3 0-15,-2 0 0 0,0 2 0 16,1 1-18-16,-2 0-135 0,2 0-87 16,-1-2-106-16,-1-2-126 0,2-2-142 15,-2-7-182-15,0-1-343 0,0-3-128 16,-2-3 90-16,4-3 214 0,-4-5 287 15,5-7 384-15</inkml:trace>
  <inkml:trace contextRef="#ctx0" brushRef="#br0" timeOffset="32935.64">22912 3155 6 0,'8'-5'593'0,"-5"0"428"0,1 4 282 15,-4 1 235-15,0 0-112 0,0 0-508 16,0 0-242-16,-4 1-140 0,-1 2-362 16,-5 1-174-16,-6 5 0 0,0 1 0 0,-3 3 0 15,-1 1 0-15,-2 5 0 16,1 2 0-16,-3 1 0 0,4 3 0 16,-1 1 0-16,3-1 0 0,4-1 0 0,2 0-70 15,2-6-178-15,5 1-30 0,4-3-1 16,1-5 18-16,3 0 23 0,4-6 52 15,3 0 72-15,3-4 68 0,2-3 54 16,2-3 51-16,4-5 33 0,-2-2 20 16,0-2 20-16,-1-3 38 0,-5 1 41 15,2-1 22-15,-5 0 9 0,-3 2 4 16,-3 2-31-16,-3 2-215 0,-1 4 0 16,-1 2 0-16,-1 2 0 0,-2 1 0 15,-2 4 0-15,-2 1 0 0,-5 1 0 16,-1 4 0-16,-2 3-363 0,-1 1-177 15,-2 3-202-15,0-3-223 0,1 2-331 0,1-1-41 16,7-1 155-16,3-2 265 0,7-6 313 16,0-4 373-16</inkml:trace>
  <inkml:trace contextRef="#ctx0" brushRef="#br0" timeOffset="33669.67">23191 3176 271 0,'5'-5'930'0,"-2"1"347"0,2 13 243 16,0-5 206-16,-4 0-731 0,0 0-423 15,-1-1-238-15,0 1-133 0,-1 1-112 16,-2 4-85-16,-2 2-35 0,2 4 12 16,-1 2 2-16,2 2 10 15,1 1 8-15,1 2 4 0,0-1 3 0,1 1 4 16,3-1 6-16,-2 0 15 0,0-3 14 15,1 0-1-15,1-4-4 0,-3-2-43 16,1-4-55-16,-2-1-36 0,1-5-7 16,-1 1 30-16,-1-4 83 0,1-1 37 15,-1-4 7-15,-1-2-4 0,-2-3-23 16,1-4-54-16,-1-3 11 0,0-3 16 16,3-2 13-16,-1-4 8 0,3 0 15 15,1-2 18-15,1 1 29 0,0 3-40 16,-1 5-47-16,2 3 0 0,-1 4 0 15,-1 3 0-15,-1 1 0 0,2 2 0 16,-2 1 0-16,-1 1 0 0,1 3 0 16,-1 0 0-16,1 0 0 0,-1 1 0 15,0 0 0-15,1 1 0 0,-1 0 0 16,1 0 0-16,0 0 0 0,3 0 0 16,4-2 0-16,4 2 0 0,3-1 0 15,4-1 0-15,0 2 0 0,2-1 0 16,2 1 0-16,0 0 0 0,-1 1 0 15,0 1 0-15,1 1 0 0,-5-1 0 0,-1 2 0 16,-5-2 0-16,-2 4 0 0,-4 0-20 16,-5 1 18-16,-3 2 24 0,-6 0-22 15,-6 0 0-15,-3 5 0 0,-9-1 0 16,-2 0 0-16,0 1 0 0,-1-2 0 16,3-1 0-16,4-1 0 0,6-1 0 15,6-2 0-15,4-2 0 0,6-1 0 16,5-1-56-16,4 3 29 0,6-1 99 15,9 1-61-15,4 0-11 0,1-1 0 16,4 0 0-16,-4-2 0 0,2 0 0 16,-3 1 0-16,-4 0 0 0,-1 1 0 15,-3 0 0-15,-5 1 0 0,-4 2 0 16,-4 0 0-16,-4-1 0 0,-3 5 0 16,-1-2 0-16,-7 3 0 0,-2-2 0 15,-7 3 0-15,-5-3 0 0,-6 1 0 16,-5 1 0-16,-4-1 0 0,-5-2 0 0,-5-4-849 15,-4-1-677-15,-3-5-158 0,0-5 109 16,-1-6 268-16,2-10 423 0,-1-4 570 16</inkml:trace>
  <inkml:trace contextRef="#ctx0" brushRef="#br0" timeOffset="34735.99">20346 2221 78 0,'-17'-1'518'0,"4"-3"267"16,-1 1 215-16,4-2 192 15,2 2-313-15,1 0-165 0,1 2-79 0,3-2-18 16,1 1-11-16,-1 2-48 0,3-2-78 16,3 2-351-16,-2 0-129 0,1 0 0 15,0 0 0-15,2 0 0 0,0 0 0 16,5 0 0-16,6 2 0 0,10 1 0 15,12 3 0-15,11 1 0 0,13 0 0 16,11-1 0-16,10 1 0 0,7 1 0 16,5-2 0-16,2 2 0 0,0 1 0 0,-4 1 0 15,-7-1 0-15,-8 1 0 0,-5 0 0 16,-8 0 0-16,-5-1 0 0,-8-1 0 16,-5 1 0-16,-8-3 0 0,-6-2 0 15,-8 0 0-15,-6-1 0 0,-5-1 0 16,-5-2 0-16,-4 1 0 0,-2-1 0 15,-1 0 0-15,-1 0 0 0,0-1 0 16,-1 1 0-16,0 0 0 0,-1 0 0 0,0 0 0 16,-1-3 0-16,-3-2 0 15,-3-2 0-15,0-3 0 0,-1 1 0 0,-3-2 0 16,0 1 0-16,0 0 0 0,-1 0 0 16,1 1 0-16,-2-1 0 0,4 2 0 15,-1 2 0-15,4 1 0 0,3 1 0 16,1 1 0-16,1 1 0 0,2 1 0 15,2 0 0-15,1 1 0 0,0 0 0 16,0 0 0-16,0 0 0 0,2 0 0 16,-2 0 0-16,1 0 0 0,6 0 0 15,3 2 0-15,4 1 0 0,5-1 0 0,-1 2 0 16,-1-2 0-16,-3 2 0 16,0-1 0-16,-3 1 0 0,-2 2 0 0,2-2 0 15,-3 2 0-15,-2 0 0 0,-2 0 0 16,0 1 0-16,-2 0 0 0,-2 2 0 15,-2-1 0-15,0 1 0 0,-4 1 0 16,-1 1 0-16,-6 4 0 0,-5 1 0 16,-10 5 0-16,-9 1 0 0,-10 3-135 0,-7-1-1106 15,-5 2-438-15,-4 0-18 0,-2 2 210 16,2 1 356-16,3-2 519 0,3 0 407 16</inkml:trace>
  <inkml:trace contextRef="#ctx0" brushRef="#br0" timeOffset="35386.57">20392 3768 186 0,'-7'3'779'0,"1"-1"325"0,6-2 225 16,-1 0 179-16,2-2-540 0,0 1-300 16,1 1-130-16,0-2-71 15,1 2-75-15,1-1-140 0,2-1-252 0,6-1 0 16,5-3 0-16,7-2 0 0,8-4 0 16,7-3 0-16,8-4 0 0,8-5 0 15,11-2 0-15,7-3 0 0,10-5 0 16,6-3 0-16,4-2 0 0,5-3 0 15,-7 2 0-15,-3 3 0 0,-11 3 0 16,-10 6 0-16,-12 6 0 0,-9 3 0 16,-11 4 0-16,-9 5 0 0,-10 4 0 15,-4 1 0-15,-6 2 0 0,-3 3 0 16,-1 0 0-16,-2 0 0 0,-2 0 0 16,1 0 0-16,-1 0 0 0,-1 3 0 0,0-1 0 15,-2-2 0-15,0 2 0 16,-3-1 0-16,-3-1 0 0,-6 0 0 15,-1 2 0-15,-4 0 0 0,0-1 0 0,0 0 0 16,3 0 0-16,1 1 0 0,5-2 0 16,2 0 0-16,4 0 0 0,5 0 0 15,1 0 0-15,3-2 0 0,-1 1 0 16,3-1 0-16,-1 0 0 0,2 0 0 16,1 1 0-16,6-3 0 0,4 0 0 15,8-2 0-15,2-1 0 0,2 1 0 16,-2 0 0-16,-4 0 0 0,-2 3 0 15,-3 0 0-15,-6 2 0 0,-1 1 0 16,-6 0 0-16,1 1 0 0,-4 4 0 16,0-3 0-16,-1 5 0 0,-1 3 0 15,-2 4 0-15,-3 1 0 0,-5 5 0 16,-3 2 0-16,-4 3 0 0,-1 1 0 0,-4 2-305 16,-2-2-529-16,0 0-348 15,0-3-298-15,4-4 13 0,3-6 198 0,4-4 320 16,2-8 412-16</inkml:trace>
  <inkml:trace contextRef="#ctx0" brushRef="#br0" timeOffset="35953.47">22014 2866 40 0,'1'-2'578'0,"-1"1"369"0,0 0 274 0,-1 2 212 16,1-1-243-16,0 1-385 0,0 0-197 16,1 0-112-16,-1 2-79 0,0-2-89 15,0 0-200-15,0 1-128 0,0 4 0 16,-1 3 0-16,-1 1 0 0,1 5 0 15,0 4 0-15,1 7 0 0,0 8 0 16,1 11 0-16,0 6 0 0,2 5 0 16,4 1 0-16,-1 2 0 0,2 2 0 15,-2-3 0-15,2-2 0 0,-2-5 0 16,0-6 0-16,0-6 0 0,-2-8 0 16,-2-4 0-16,0-6 0 0,-1-5 0 15,0-7 0-15,-1-2 0 0,-1-4 0 16,0-2 0-16,1 1 0 0,-1-2 0 15,1 0 0-15,0-2 0 0,0 2 0 16,0-1 0-16,0 1 0 0,0 0 0 0,1-2 0 16,-1 2 0-16,1 0 0 0,0 0 0 15,-1 0 0-15,0 0 0 0,0 0 0 16,0 0 0-16,0 2 0 0,1-2 0 16,-1 0 0-16,2 0 0 0,-2 0 0 15,1 0 0-15,0 0 0 0,-1 0 0 16,1 0 0-16,0 0 0 0,1 0 0 15,4 3-596-15,-4-3-417 0,6 1-461 16,0 0-56-16,0-1 111 0,3 0 262 0,-6-7 431 16,-2-5 473-16</inkml:trace>
  <inkml:trace contextRef="#ctx0" brushRef="#br0" timeOffset="37269.9">24895 1183 87 0,'6'-9'614'16,"-2"2"283"-16,-8-1 224 0,2 3 217 16,0-1-322-16,0 3-318 0,-1-1-112 15,1 1-93-15,-4-2-121 0,0 1-134 16,-7 0-113-16,-2 0-90 0,-8 2-61 0,-8 2-31 15,-8 1-4-15,-10 5 8 0,-10 3 12 16,-7 2 10-16,-9 7 11 0,-9 7-7 16,-7 7 5-16,-9 8-1 0,-1 7-2 0,-8 6-2 15,6 3 8-15,-1 3 2 0,9-2-1 16,7 1 4-16,12-1-1 0,7-1-5 16,9-3-8-16,9-2-5 0,8-4-12 15,6 0-5-15,5 2-6 0,9-4 0 0,1 0 7 16,4-3 1-16,6-5-3 0,3-5 10 15,1-6 2-15,3-3 2 0,0-4 4 16,2-4-1-16,0-4 3 0,3-4 12 16,-2-2 20-16,2-2 39 0,0-1 49 15,0-2 50-15,0 0 52 0,0-2 45 16,0-1-32-16,0-2-41 0,-2-4-49 16,0-4-45-16,-1-5-59 0,-3-3 12 0,2-1 2 15,-1 1 27-15,1 1 8 0,0 2 3 16,0 3 6-16,1 1 11 15,0 2 8-15,-1 4-58 0,2 1-29 0,1 3 0 16,-1 2 0-16,-1 1 0 0,3 2 0 16,-3 1 0-16,1-1 0 0,-3 4 0 15,-3 1-75-15,-3 4-58 0,-2 3 9 16,-1 2 17-16,-1 0 17 0,1 3 17 16,0 0 12-16,4-1 2 0,-1-3-3 15,4 1-2-15,2-4-6 0,2 1 11 0,2-2 10 16,2-2 19-16,0-1 26 0,5 0 32 15,2 0 41-15,4-1 28 0,1-2 14 16,4 0 11-16,1-1 11 0,4-4 10 16,3-2 16-16,4-1 16 0,0-2-152 15,2-3-23-15,-3 3 0 0,-6-2 0 16,-1 1 0-16,-3 1 0 0,-6 0 0 16,-1 4 0-16,-1-1 0 0,-1 2-112 15,4 0-464-15,-1 1-289 0,2 1-512 0,2 1-132 16,-1 2 103-16,-3 1 245 0,-7-2 344 15,-5-3 501-15</inkml:trace>
  <inkml:trace contextRef="#ctx0" brushRef="#br0" timeOffset="37786.28">22870 1694 190 0,'8'-16'698'0,"-2"3"243"16,0 1 215-16,-3 3 205 0,-4 0-538 15,-4 1-214-15,-3 1-85 0,-2 0-87 16,-3 1-92-16,-4 0-75 0,-4 1-56 16,-3 3-30-16,-3 2-26 0,-5 0-36 0,0 4-38 15,-5 3-30-15,-2 1-33 0,1 2-21 16,3 2-11-16,8-1-42 0,8 0-32 16,2-1-23-16,8 1-21 0,1-1-1 15,4 1 17-15,2 0 21 0,-1 0 16 16,6 2 25-16,2 1 16 0,2-1 21 15,4 2 15-15,6 0 16 0,2 1 7 0,3 0 8 16,2-1 1-16,3 0 5 0,0 1-6 16,-1-3-4-16,-4 0-5 0,-2-1-4 15,-4 1-8-15,-2-1-6 0,-2 0-2 16,-2-2-19-16,-5 2-42 0,0 0-60 16,-5 4-119-16,-4-2-155 0,-2 2-207 0,-7 4-306 15,-2 0-350-15,-6 2-25 0,-3 0 147 16,-2-1 251-16,2-4 358 0</inkml:trace>
  <inkml:trace contextRef="#ctx0" brushRef="#br0" timeOffset="37968.9">22706 2319 328 0,'5'-2'1067'0,"-1"2"441"16,3 16 328-16,-3-4 252 0,-1-5-845 15,-2-4-1122-15,1-1-121 0,-1-1 0 16,-1-1 0-16,1 2 0 0,-1 1 0 0,0 0 0 16,0 5 0-16,-2-5-89 15,0 7-1555-15,0-1-238 0,-5 1 77 0,-3 3 328 16,-6-6 566-16,-7-3 585 0</inkml:trace>
  <inkml:trace contextRef="#ctx0" brushRef="#br0" timeOffset="41335.87">19463 2295 76 0,'4'-13'524'0,"-4"0"245"15,-2 1 216-15,-2 3 191 0,1 1-298 16,-1 1-210-16,3 2-81 0,1 2-104 15,0 1-102-15,0 0-129 0,0 2-112 0,0 0-107 16,0 2-90-16,1-1-85 0,-1 1-29 16,2 4-6-16,0 3 24 0,2 7 51 15,1 6 63-15,1 1 19 0,1 4 16 16,1 1-1-16,-1-2 1 0,0 0 2 16,0-2 2-16,1-3 4 0,-1-2 0 15,-2-4-20-15,-1-3-32 0,0-4-15 16,-3-3 1-16,0-1 40 0,0-2 77 15,-1-2 89-15,0 0 78 0,-1-3-6 0,-2-3-40 16,-2-4-56-16,-2-7-52 0,-2-3-51 16,-2-5 23-16,0-3 29 0,1-3 25 15,0 0 32-15,0-1 13 0,4-1 16 16,-1 2 7-16,1 3 12 0,2 5 1 16,2 4-9-16,0 6-166 0,1 4 0 15,1 4 0-15,-1 2 0 0,1 2 0 16,-1 1 0-16,1 1-3 0,0-1-168 15,0 1-12-15,1-1-6 0,0 0 8 0,0 2 27 16,5-2 36-16,2 1 30 0,3 0 30 16,2 0 28-16,3 0 3 0,1 0-2 15,4 2-5-15,-1-3-10 0,-1 4-16 16,0-2-19-16,-2 0-17 0,-3 1-13 16,-3 0-18-16,-1-1-14 0,-5 2-7 15,1 1 5-15,-2-1 22 0,-2 2 41 0,-2 3 42 16,-2 1 46-16,-3 4 26 0,-3-1 6 15,-4 1-18-15,-2 1-25 0,-3 1-46 16,-1-1-63-16,-2 0-79 0,1-1-128 16,1 1-141-16,-1-3-197 0,3-1-217 15,0 0-85-15,5-3 89 0,3-3 172 0,0 0 242 16</inkml:trace>
  <inkml:trace contextRef="#ctx0" brushRef="#br0" timeOffset="41803.71">19901 2102 7 0,'2'-3'416'0,"-2"-1"274"0,3 1 199 16,-2-1 158-16,0 2-178 0,-1 1-267 15,0 1-111-15,0 0-64 0,0 0-49 16,-1 0-80-16,1 1-97 0,0 1-120 16,0-2-114-16,0 4-36 0,1 2-16 0,0 3-3 15,2 4 29-15,-2 1 46 0,3 4-4 16,0 1 7-16,1 2 11 0,-1 2-55 15,2 1-105-15,1 0-178 0,-2 1-265 16,4 0-447-16,0 1-94 0,3-2 80 16,-2-2 206-16,-2-4 289 0</inkml:trace>
  <inkml:trace contextRef="#ctx0" brushRef="#br0" timeOffset="42586.28">19643 3632 300 0,'-3'-11'648'0,"0"2"251"0,-3 3 241 15,2 0 17-15,1 2-295 0,3 3-148 16,-1-1-138-16,1 2-144 0,0 0-158 15,0 0-144-15,1 3-97 0,1 0-56 16,0 4-34-16,4 3-4 0,0 6 25 16,2 4 21-16,2 2 10 0,2 5 14 15,0 1 14-15,2 2 5 0,-1 0 4 16,0-2-7-16,1 1-35 0,-2-4-50 0,0 0-51 16,-2-1-40-16,-3-5-38 0,2 1-13 15,-2-5 3-15,-3-1 7 0,-1-1 5 16,-1-5 21-16,-2-3 32 0,-1-2 40 15,-1-1 42-15,-2-1 33 0,-2-2 23 16,-2-2 8-16,0-3-5 0,-1-1 1 16,-2-5 2-16,-1-2 3 0,2-6 2 15,-2-2 22-15,1-4 27 0,0-5 28 0,-2-6 47 16,2-2 44-16,0-3 33 0,3 3 6 16,3 3 1-16,-1 6-22 0,5 6-18 15,-1 3-19-15,1 7-18 0,1 2-26 16,1 4-27-16,0 0-36 0,0 4-41 15,0 1-27-15,2-1-22 0,1 1-17 16,3 0-11-16,3 0-1 0,1-1 1 16,3 2 7-16,3-2 11 0,1 4 8 15,1-1 7-15,2-1 5 0,2 4 4 16,-1-1-1-16,-1 2 8 0,0 1 2 16,-4 2 4-16,0 2 5 0,-4 0 2 0,-2 2 5 15,-2 1-1-15,-3 0-11 0,-3 3-15 16,-3 1-21-16,-3 3-22 0,-6 2-27 15,-4 1-34-15,-3 1-36 0,-6 1-34 16,-1-1-39-16,0 2-49 0,0-2-68 16,2-5-94-16,3-2-125 0,4-4-196 15,2-1-193-15,7-4 25 0,5-6 140 16,0 0 201-16,9-6 260 0</inkml:trace>
  <inkml:trace contextRef="#ctx0" brushRef="#br0" timeOffset="42954.03">20132 3584 156 0,'5'-10'619'0,"-1"0"239"16,0 0 213-16,-1 0 200 0,-2 0-472 16,-1 1-169-16,-1 0-77 0,-1 0-92 15,1-2-93-15,1 4-102 0,0 0-87 0,0 0-76 16,1 1-61-16,4 0-40 15,-2 2-26-15,5-2-11 0,1 1 1 0,1 0 1 16,5 1 8-16,1 2 6 0,1-1 3 16,0 3 8-16,0 0 0 0,-1 3 4 15,-1 0 4-15,-3 2 2 0,-1 2 8 16,-4 1 10-16,-2 3 15 0,-4 3 11 16,-3 3 12-16,-4 2 10 0,-6 4-7 15,-2 1-11-15,-4 4-11 0,-2 1-12 16,-2 0-16-16,3-1-12 0,2-1-18 15,6-2-17-15,3-5-38 0,5 2-76 0,5-3-99 16,5-3-117-16,8-1-176 0,7-6-244 16,8-1-411-16,12-1-60 0,6-4 101 15,7-2 223-15,3-5 315 0,3-7 409 16</inkml:trace>
  <inkml:trace contextRef="#ctx0" brushRef="#br0" timeOffset="43919.73">23855 2869 116 0,'1'-9'224'0,"-3"1"112"16,1 2 52-16,-4-2 8 0,1 0 25 15,-2-1 0-15,-1 1-9 0,-1-3-10 0,-2 0-5 16,1 0-17-16,-1-2-29 0,-6 0-48 16,1-2-71-16,-7 1-67 0,-2-1-51 15,-6 1-46-15,-6 1-35 0,-5 3-33 16,-8 0-23-16,-6 1-14 0,-7 4-26 16,-6 1-33-16,-8 3-27 0,-5-1-33 15,-4 5-15-15,-2 2 12 0,2 5 28 0,-2 3 15 16,0 2 3-16,2 5-14 15,-5 4-19-15,0 4-9 0,0 4 14 0,5 6 30 16,3 2 39-16,6 3 29 0,7 3 13 16,8 2-2-16,12-1-7 0,7 0-11 15,11-2-16-15,9 3-11 0,5 0-6 16,8 2-5-16,8 4 37 0,4 1 45 16,8 0 41-16,7-2 31 0,8-5 24 15,7-3-4-15,9-3 1 0,10-5 10 16,7-5 11-16,8-3 31 0,6-3 37 0,6-3 26 15,6-7 15-15,3-5 3 0,4-3-12 16,1-6-32-16,1-7-34 0,5-5-17 16,1-5-6-16,2-6-3 0,1-4-11 15,-4-4-12-15,-5-4-20 0,-4-5-15 16,-4-2-13-16,-6-8-3 0,-5-4 15 16,-7-6 11-16,-10-1 15 0,-8 0-2 15,-11 2-3-15,-13 5-9 0,-8 7-16 16,-10 7-19-16,-8 4-6 0,-7 6-18 15,-6 6-16-15,-8 3-22 0,-2 4-12 16,-6 2-10-16,-2 4-1 0,-1 1 4 0,3 6 3 16,4-1 5-16,4 1 7 0,2 2 9 15,6 0 5-15,0 2 6 0,5-2-20 16,4 1-42-16,-1-1-55 0,4 0-52 16,1 0-51-16,0 0-27 0,0 0-10 15,0 2-8-15,0-2-4 0,-1 0-22 16,1 0-35-16,0 0-45 0,-1 0-19 15,0 0-15-15,0 0-44 0,1 0-27 0,-7 0 61 16,1 1 80-16,6-1 92 0</inkml:trace>
  <inkml:trace contextRef="#ctx0" brushRef="#br0" timeOffset="44671.25">22796 1761 6 0,'-1'-1'94'15,"0"0"64"-15,1 0 21 0,0 0-1 16,0 1 10-16,0-1-2 0,0 1-47 0,0 0-56 15,0 0-51-15,0 0-67 0,0 0-112 16,0 1-65-16,0-1-53 0,0 0 6 0,0 0 47 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129.89661" units="1/cm"/>
          <inkml:channelProperty channel="Y" name="resolution" value="1927.4705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6:32:23.3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20352 9039 151 0,'1'0'367'0,"3"0"94"0,-3 2 85 16,0-2-87-16,-1 0-129 0,0 1-64 15,-1-1-7-15,1 1 2 0,-1-1-11 0,1 1-5 16,0-1 10-16,0 0 13 0,0 0 20 16,-1 0 9-16,1 0 6 0,0-1-8 15,0 0 7-15,0 0 6 0,0-1-8 16,0 1-29-16,0 1-34 0,-1-4-52 16,-1 1-47-16,1-3-44 0,0-1-25 15,-2-1-19-15,-1 1-14 0,1-3-19 16,-1 2-11-16,1-1-4 0,0 1 4 15,-2 1 3-15,3 2 0 0,0-1 10 16,-3 1-6-16,3 1-3 0,-3-2-13 0,1 3-5 16,-1-3-12-16,0 2-4 0,-1 0-3 15,0-1-5-15,-1 0-8 0,-1 1-12 16,1 0-8-16,-2 1-13 0,-2 2-5 16,1-1-3-16,0 2 4 0,-4 0 10 15,4 1 6-15,-2 0 10 0,1 0 8 16,-1 1 8-16,0 0 9 0,-2 3 6 15,-1 0 2-15,-1-1 3 0,-4 0 4 16,-3 3-2-16,1-1 0 0,-3 0-3 0,-2-1-14 16,-2-1-16-16,-4 0-17 15,-4 1-14-15,-5-1-13 0,-4-2 4 0,-6 0 9 16,2 1 10-16,-3-1-7 0,-1 0 14 16,1 1 5-16,3-1 10 0,2 0 8 15,4 0 19-15,5-1 3 0,4 0-1 16,6-2 1-16,4-1 11 0,2-1 19 15,6-2 31-15,3-2 28 0,3 2 22 16,1-3 20-16,3 1 10 0,2-2 21 16,0 2 14-16,0-3 1 0,0 2-9 0,1-2-20 15,0 4-26-15,1-2-26 0,-1 1-25 16,-1 2-29-16,1 0-27 0,-2 2-39 16,0 0-39-16,-3 2-22 0,-5-4-10 15,-2 5 11-15,-4-1 13 0,-2-1 23 16,-4 2 18-16,-4 2 10 0,-1-1 5 15,-3 2 6-15,-3 0 10 0,-1 0 5 16,-2 1 8-16,-5 0 6 0,0 0-2 16,-3 0 3-16,-2 1 0 0,-2-1-1 15,-3-1 6-15,-1 0 0 0,-6-1 1 16,-4 2 0-16,-3-2-5 0,-1 0 0 0,-4-1-3 16,-2-1-2-16,-4 0 0 0,0 0 2 15,-4 0 1-15,-3-1-2 0,-3 0 1 16,-1 0 0-16,-2 1 1 0,2-1-2 15,-3 1-3-15,2 0 1 0,0 0 1 16,-1 0 2-16,0 1-2 0,1-1 2 16,1 1-17-16,1 0-11 0,1-1-4 15,-1 0-9-15,0 1-1 0,-4-1 18 0,-2 0-17 16,-1 2-9-16,0-1-3 0,1 0 6 16,3-1 6-16,3 1 21 0,6-1 14 15,7 1 7-15,7 0 0 0,11-1-3 16,5 1-2-16,8 1-2 0,4-2 4 15,6 1-2-15,3 1 2 0,3-2 5 16,2 3-1-16,1-3-6 0,0 2-3 16,-1 1 6-16,2-1 0 0,0 1 5 15,1 0 11-15,1-2 3 0,1 2 2 16,2-1 3-16,1 0 12 0,0-1 12 16,3-1 14-16,-1 0 11 0,2 0 11 0,1 0-7 15,0 0-6-15,0 0-8 0,0-1-10 16,-1 1-14-16,1 0-6 0,-3-1-6 15,1 1-2-15,-2 0 1 0,0 0 12 16,1 0 9-16,0 0 5 0,2 0-5 16,-1 0-1-16,3 0-3 0,0 0 2 15,2 0 4-15,0-1 1 0,3 1 4 16,0-2 18-16,0-1 20 0,1 3 24 16,3-1 19-16,1-1 16 0,3 1-1 15,-1 1-140-15,2-2-13 0,0 2 0 16,2 0 0-16,-2 0 0 0,0 0 0 15,0 0 0-15,1 0 0 0,-1 0 0 0,0 0 0 16,0 0 0-16,0 2 0 0,0 1-137 16,1 0-15-16,1 2 34 15,-1 1 42-15,1 4 49 0,0-1 23 16,1 0 6-16,1 0 0 0,0 2-4 16,-1-3 0-16,1 3-3 0,-2-1 2 0,0 1 2 15,-1 1 1-15,1 0-29 0,0 0-95 16,-2 1-165-16,-2 2-274 15,2 2-468-15,0 2-360 0,-2 3-23 0,1-4 165 16,-1-1 311-16,-2-7 443 0</inkml:trace>
  <inkml:trace contextRef="#ctx0" brushRef="#br0" timeOffset="9700.79">21509 9093 26 0,'-6'-5'148'0,"0"0"62"0,-1 1 72 16,0 0-42-16,-1 1-15 0,2 0 36 0,-1 2 13 16,0-1-9-16,-1-1-16 0,1 0-20 15,-2 0-42-15,1 1-26 0,0 1-33 16,-1-2-25-16,-1 2-17 0,0 0-23 16,1-1-19-16,-3 2-18 0,-3 0-4 15,1 2-12-15,-3-1 1 0,1 2 17 16,-2 1 12-16,0 2 2 0,-2 2-3 15,1 0-4-15,0-2-11 0,-2 3-17 0,3-2-13 16,0 5-11-16,1 0-3 0,3 0-3 16,-2 1 4-16,1 2 11 0,0 2 7 15,0 1 12-15,-1 2 12 0,-1-2 5 16,3 4 15-16,1 2-8 0,0-3 4 16,4 4 0-16,2 2 7 0,0-1-8 15,3 4 1-15,-1 1-8 0,3 1-11 16,0 4-5-16,-1-1 5 0,0 2 7 0,0 1 10 15,-2 0 0-15,1 3-13 16,1-5-14-16,-2 2-10 0,3-6-10 0,2-2 2 16,3-4 4-16,2-1 11 0,1-1 6 15,2-2 3-15,2-1-1 0,3-2-6 16,-2-2-9-16,1-1-10 0,-1-1-6 16,0 0-9-16,1-1 0 0,-2-2-1 15,2 1 8-15,1-1 7 0,-2 0 3 16,1-3 4-16,-1 1 3 0,0-4 3 15,1 2-2-15,1-1-2 0,1 0-2 16,-1-3 11-16,0 2 13 0,2-1 12 0,-1-2 19 16,2-2 16-16,-2-2 12 15,2-1 6-15,-1-1 9 0,2 0 0 0,0-3 6 16,0 1 7-16,0-4 8 0,0 1 10 16,1-3 17-16,0-2 13 0,1-2 7 15,1-1-3-15,-2-1-4 0,1-3-7 16,-2-3-17-16,0-1-10 0,-2-2-4 15,-1-2-8-15,-2-1-5 0,0 1 1 16,-3 0 0-16,-1 1-7 0,0 2-12 16,-2 1-18-16,1 0-13 0,-2 2-12 0,0-1 4 15,0 2 4-15,-1-2 5 0,0 2 6 16,-2-3 4-16,0-3-13 0,-2-2-15 16,0-7-11-16,-2-3-11 0,1-4-14 15,-3-1-7-15,2 2 4 0,-1 3 1 16,-1 3 8-16,0 7 7 0,-1 5 7 15,1 5 10-15,-1 5 9 0,1 6-1 16,1 1-6-16,-1 2-15 0,0 3-16 16,0-1-21-16,1 0-18 0,-2 3-34 15,2-2-86-15,-3 2-138 0,2 0-188 16,-3 2-248-16,-2 5-420 0,-5 5-150 0,0 2 88 16,-5 3 214-16,-1-2 298 0,-6 1 400 15</inkml:trace>
  <inkml:trace contextRef="#ctx0" brushRef="#br0" timeOffset="12434.77">22335 10103 21 0,'0'-4'348'0,"0"-1"189"0,0 0 147 16,0 3 126-16,1-1-255 0,-1 1-143 16,1 2-83-16,0-1-51 0,-1 1-51 15,0 0-45-15,0 0-53 0,0 0-67 16,0 1-71-16,0-1-66 0,0 0-52 16,0 2-26-16,1-1 7 0,2 1 29 15,0 3 39-15,0 0 42 0,1 2 28 16,1 1 15-16,1-1 5 0,2 0 5 15,2 1 7-15,1-2 4 0,1-2 6 0,4 1 9 16,1-3 15-16,1-2 24 0,1 0 42 16,2-2 37-16,2-3 27 0,-2-2 14 15,0 0-13-15,-3-1-34 0,-4 3-43 16,-2-1-44-16,-5 2-36 0,-3 3-32 16,-2 1-27-16,1 0-29 0,-1 0-17 15,-1 0-2-15,1 2 6 0,0-1 14 16,2 4 23-16,0 0 20 0,3 0 11 15,1 2 2-15,3-1 8 0,0 6 5 16,3-4 1-16,-1 2 1 0,4-1 1 0,-1 1-3 16,1-1 3-16,-1-3-3 0,2 1 5 15,1-3 12-15,1 0 6 0,3-2 4 16,1-4 7-16,1-2-4 0,0 0-2 16,1-3 0-16,-3 1 30 0,1-3 28 15,-6-1 24-15,0 2 12 0,-6 2-1 16,-1-2-28-16,-4 5-42 0,-1 1-40 15,-3 0-36-15,1 1-27 0,0 1-17 0,1 0-5 16,3 1 5-16,2 1 14 0,1-2 6 16,4 2 0-16,0 3 2 0,3-1-2 15,3 1 0-15,-1 0 8 0,2 1 17 16,3 1 14-16,4-1 20 0,1 0 9 16,3-1 11-16,2-1-1 0,2-1-2 15,2-3-5-15,1 0 6 0,0-4-1 16,1 0-6-16,1-2-5 0,-3-1-4 15,-2 0-13-15,-3 0-6 0,-5 1 1 16,-2-3 0-16,-6 3 2 0,-6 2 4 16,-2 0 17-16,-8 1 27 0,0 0 27 0,-3 3 5 15,0 0-8-15,-2 0-34 0,0 0-60 16,1 1-57-16,1-1-15 0,2 2 6 16,4 1 12-16,2-2 30 0,2 4 34 15,5-3 7-15,5 3 3 0,0 1 6 16,5-3 2-16,6 1 8 0,2 1 1 15,6-1 1-15,3-1 4 0,7-1-4 16,4 1-9-16,2-3-5 0,5 0-2 0,1-2-9 16,4 0 0-16,0 1 1 15,-2-1-6-15,1-1-5 0,-6 1 0 0,-1-1-1 16,-4 2 2-16,-3-1 1 0,2 1 2 16,-1 0 6-16,1 0 6 0,-1-1 2 15,2 1 11-15,3 1 3 0,3 0 10 16,3 0 5-16,0 0-1 0,2 0-2 15,2 0-8-15,-1-2-7 0,0 2 2 16,1-3 12-16,0 3 22 0,1-1 22 16,1-2 27-16,1 1 3 0,-3 2-8 0,0-1-10 15,-9 0-12-15,-2 1-10 0,-7-2 7 16,-6 1 9-16,-6 1 1 0,-9-2-5 16,-6 2-11-16,-7 0 0 0,-7 0 15 15,-4 0 22-15,-1 0 22 0,-3 0-53 16,0 0-75-16,-1 0 0 0,-1 0 0 15,1 0 0-15,-1 0 0 0,1 0 0 16,0-1 0-16,0 1 0 0,-1 0 0 16,1-2 0-16,-1 2 0 0,1-1 0 15,0-1 0-15,0 1 0 0,-2-2-951 16,2 3-607-16,0-10-119 0,0-1 128 16,3-3 273-16,0-7 438 0,3-6 538 0</inkml:trace>
  <inkml:trace contextRef="#ctx0" brushRef="#br0" timeOffset="13603.59">26743 9257 270 0,'3'0'487'16,"-3"2"150"-16,0-2 126 0,0 1-136 15,2-1-134-15,-2 0-65 0,0 0-35 16,0-1-19-16,0 1-33 0,-2 0-38 16,2-2-26-16,-2 2-12 0,1 0 0 15,1 0-5-15,-1-1-16 0,-1-1-39 0,0-1-47 16,-2-1-58-16,-1-2-40 0,0 0-14 16,-1-4 13-16,0 3 10 0,1-4 11 15,-3 3-6-15,3-3-17 0,-1 1-21 16,-3 0-15-16,1 2-8 0,-1-3-14 15,0 3-14-15,-2-2-15 0,-1 3-17 16,-2-1-11-16,-3-1-10 0,-1 3 3 16,-1 2 10-16,0 0 13 0,-2-1 4 15,-1 2 0-15,1 1 0 0,-3 2-8 16,-3 2-1-16,-4 0 1 0,-3 2 8 0,-6 4 12 16,-2 0 9-16,-4 2 6 0,-4 1 6 15,-1 0 7-15,0-1 1 0,0 1 0 16,4-3 3-16,4 0 3 0,4 3 1 15,3-5 9-15,4 0 3 0,5-2 1 16,5-1 5-16,4-3 5 0,1-2 2 16,3-1 2-16,2-2 9 0,0 0 4 15,-2-4-7-15,2 1-3 0,-1-4-5 0,0 0-7 16,0-1-6-16,0 1-1 0,-1-1-2 16,-1 0-3-16,0-1-9 0,-5 3-9 15,0-1-9-15,-6 3-8 16,-5 0-6-16,-5 3 1 0,-8 0 2 0,-5 0 7 15,-6 5 6-15,-5 0 11 0,-4 1 11 16,-1 2 16-16,-4-2 5 0,-1 5 4 16,-1-2-7-16,-3 1-9 0,-2 1-2 15,-5-1-9-15,-3 0 1 0,-1 1 0 16,-3-1 2-16,-1-1 0 0,0 0 2 16,2-3 2-16,0-2-1 0,-2 0 1 0,2-3-3 15,1 1 1-15,0-3 0 0,5-1 1 16,1 1-1-16,5-3-1 0,-1-2-6 15,0 2-5-15,0-2-1 0,1 1-5 16,-1 3-4-16,-1 0-4 0,0 2-3 16,2 2-4-16,3 0 0 0,5 2 2 15,5 1 1-15,4 1 2 0,5 0 1 16,4 1 3-16,5 1-2 0,2 1 5 16,5-2 3-16,5 2 9 0,3 0 6 15,3-2 13-15,4 1 12 0,3-1 7 16,4 1 14-16,0-1 9 0,1 0 2 0,1 2 2 15,-1-1 1-15,2 0 0 0,1-1 1 16,-2 2 4-16,3-2 1 16,0 2-57-16,0 0-22 0,-1 1 0 15,0 1 0-15,-2-3 0 0,3 4 0 0,0-2 0 16,2 0 0-16,0-1 0 0,1 2 0 16,4-2 0-16,-1 1 0 0,1-1 0 15,2 1 0-15,0-1 0 0,1 3 0 16,0 2 0-16,0 0 0 0,2 2 0 15,1 4 0-15,2 1 0 0,3 2 0 16,1 1 0-16,0 1 0 0,1-1 0 16,0-1 0-16,2 0 0 0,-3-3 0 15,-1-2 0-15,-1-1 0 0,-1-3 0 16,-3-1 0-16,-2-2 0 0,1-2 0 16,-1 0 0-16,-1-2 0 0,0-1 0 15,0 0-228-15,0 0-129 0,0 0-89 0,0-1-159 16,-1-4-243-16,2-1-425 0,0-2-73 15,1 0 111-15,0-2 249 0,0-1 345 16,-1 1 423-16</inkml:trace>
  <inkml:trace contextRef="#ctx0" brushRef="#br0" timeOffset="28155.41">3629 10378 14 0,'10'-2'285'0,"-3"1"88"0,-1 0 28 16,-3 1 50-16,4-2-232 0,1 1-85 16,3 1 20-16,0-2 50 0,4 2 10 15,3 0-31-15,1 0-25 0,-1 0-26 16,4 0-22-16,1 0-17 0,3 0-13 15,1 0-12-15,6 0-5 0,4 2-1 0,1-2-13 16,6 1-14-16,6 1-13 0,6-1-13 16,2 2-12-16,5-2 11 0,5 1 2 15,1-2 7-15,9 1 14 0,3-1 10 16,9-1 7-16,9-1 11 0,8-3 2 16,2 0 2-16,6 1 0 0,2-2 1 15,3 1 10-15,3 0 23 0,5-1 28 16,4 0 22-16,2 1 11 0,2-2-2 15,7 1-14-15,1 0-32 0,4 0-28 16,3 2-24-16,1-3-9 0,4 1-12 0,2-1 1 16,2 0 1-16,-1 2 5 0,1-1 13 15,-1 2 2-15,-5 0-3 0,-3 1 3 16,-9 0-6-16,-6 1-24 0,-9 0 12 16,-8 2 17-16,-9 2 19 0,-6 0 19 15,-13-2 15-15,-10 3 10 0,-10-1-1 16,-12-1-11-16,-11 0-14 0,-13 2-11 15,-13-2 0-15,-8-1 9 0,-7 0 14 16,-4 0 27-16,-3 0 5 0,-5-1-121 16,-5-2-218-16,-2-1-278 0,-7-3-285 0,-7-2-358 15,0 2-179-15,-2 0 100 0,0-1 241 16,-2-1 272-16,3-2 334 0</inkml:trace>
  <inkml:trace contextRef="#ctx0" brushRef="#br0" timeOffset="31052.81">3761 14783 33 0,'-5'-4'343'0,"1"-1"154"0,-4 2 86 16,-1-2 67-16,0 1-315 0,-1 1-135 15,-1-1-53-15,-3 3-2 0,1-3 25 16,-3 1 28-16,0 0 5 0,1 0-10 16,0 2-25-16,-1 0-45 0,0 1-49 15,-1 2-41-15,-2 1-29 0,-1 5-21 0,-5 0-14 16,-1 5 1-16,-3 4 0 0,0 2 5 16,-2 3 5-16,1 1-2 0,2 3-2 15,0 2-7-15,3 2-9 0,3 2-7 16,-1 3-4-16,3 3 6 0,2 3 0 15,1 2 1-15,7-2 4 0,1 2-9 16,3-2-12-16,5 3-21 0,3 0-26 16,5-1-36-16,3-2-32 0,4 0-30 15,4-4-11-15,2-5 1 0,2-4 15 16,4-4 34-16,2-6 54 0,5-4 61 0,3-5 59 16,6-5 47-16,2-2 23 0,3-5 21 15,-1-5 2-15,3-5 14 0,-1-3 28 16,-1-5 35-16,-3-3 18 0,0-6 17 15,-7 0-3-15,-3 0-8 0,-6-7-25 16,-5-1-36-16,-3-4-56 0,-7-2-75 0,-4-4-58 16,-3 1-49-16,-7-1-61 0,-5 2-30 15,-4 4-49-15,-7 5-73 0,0 7-148 16,-3 6-123-16,-5 7-5 0,0 7 80 16,-2 8 125-16,-1 3 184 0</inkml:trace>
  <inkml:trace contextRef="#ctx0" brushRef="#br0" timeOffset="32202.12">11258 15755 122 0,'2'0'579'0,"2"-1"198"15,1 6 74-15,1-2 67 0,5 0-439 16,8 0-188-16,7-3-36 0,9 2 59 15,10-4 24-15,4 2-59 0,9-4-86 0,2 1-62 16,1-2-50-16,-2 1-21 0,-4 0-17 16,-7-1-17-16,-4 3-2 0,-7-2-2 15,-5 2-11-15,-5 1-5 0,-5 0-5 16,-6-1-36-16,-5 4-101 0,-4-2-158 16,-5 1-184-16,-4 0-200 0,-6 2-251 0,-5 2-68 15,-9 1 112-15,-10-1 190 0,-10 0 225 16,-6-2 269-16</inkml:trace>
  <inkml:trace contextRef="#ctx0" brushRef="#br0" timeOffset="32402.27">11316 15879 271 0,'6'4'536'16,"-1"-3"167"-16,1 0 171 0,0-1-59 16,2 0-167-16,5-1-39 0,3-2-4 15,9 1-48-15,4-3-85 0,8 0-94 16,8 0-120-16,5-3-95 0,4 4-68 15,1-2-42-15,2 1-27 0,0 1-14 0,-1 3-87 16,-1 1-172-16,-4 0-289 0,-4 1-559 16,-2 5-276-16,-7-1 18 0,-4 1 194 15,-11-4 331-15,-6-2 482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129.89661" units="1/cm"/>
          <inkml:channelProperty channel="Y" name="resolution" value="1927.4705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6:33:13.2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22807 6994 75 0,'-1'-1'218'0,"-1"0"91"0,1-1 112 15,0 0-40-15,1 2 10 0,-1 0 7 0,0 0-4 16,-1 0-34-16,1 0-45 0,1-2-36 16,0 2-19-16,0 0-16 0,0-1-16 15,0 1-14-15,0-1-7 0,-1 1-5 16,1 0 1-16,0 0-3 0,-1-2-16 16,1 0-20-16,-1 1-21 0,1-3-24 15,-1 1-14-15,0-2-7 0,-2-1 0 16,2 0-16-16,-1-1-5 0,-1-3-14 15,0 0 4-15,0-2 1 0,-1-1 7 0,0-4-5 16,2 3-3-16,-3-4-20 0,2 2-13 16,-1-1-3-16,-1 0 9 0,-2 2 13 15,3 2 19-15,-1 2 6 0,0 2-4 16,1 1 0-16,-1 1-10 0,1 2-16 16,0 3-19-16,0-1-27 0,3 1-31 15,-2 1-31-15,1 0-21 0,-2 1-11 16,0 0-5-16,0 1 0 0,-2 0 4 15,-1 0 7-15,-1 3 9 0,-1-2 14 16,-2 4 16-16,0 0 13 0,-2-1 3 0,-4 3-5 16,0 1-10-16,-3 0-17 0,-5 3-27 15,-2-3-7-15,-1 2-8 0,-1 0 3 16,-4-2 13-16,2 0 18 0,-2-4 7 16,0 1 9-16,-1-3 7 0,-1 0 7 15,-1-1 6-15,-1-2 13 0,-3 0 14 16,4 0 3-16,0 0 7 0,3-3 6 15,2 0 8-15,2-3 12 0,2 2 4 0,1-1 1 16,1-2-7-16,1-1-1 16,0 0-8-16,-1 0-5 0,0-2-5 15,2 2 3-15,1 0-6 0,0-3-5 0,2 4-11 16,0-3-6-16,1 4-16 0,0-1-10 16,2 2-5-16,-2 0 0 0,0 2 8 15,-1-1 8-15,0 2 12 0,-1 0 11 16,1 0 6-16,-1 1 5 0,-1-1 5 15,1 1 1-15,-1 1 3 0,2 0 6 16,-1 0 5-16,-1 1 5 0,-1 1 5 16,-1-1-3-16,0-1 4 0,-5 3-2 0,-3-2 1 15,-4 1-1-15,-5-1 2 0,-1 3 0 16,-3-2 6-16,-2 0 8 0,2 2 7 16,-1-2 11-16,1 0 8 0,-3 0 3 15,2-1 3-15,-1 0-2 0,0 1-3 16,2-2-4-16,0 1-7 0,-2-2-13 15,-5-1-10-15,-3 2-8 0,-3-1-12 16,-1 1-3-16,0-1 8 0,3 2 7 16,3-2 3-16,3 1-5 0,0 0-5 15,5 0-9-15,2 1-7 0,2-1-3 16,0 0 2-16,3 0 4 0,0 0 3 0,-1 0 0 16,-2 0-4-16,-3-1-2 0,-1 1-3 15,-4 0-4-15,-1-1 5 0,1 0 7 16,0 1 10-16,2-2 11 0,1 0-1 15,2 2 3-15,1-1-6 0,2-2-5 16,0 2-4-16,1-1-4 0,-1 0-3 16,-2 0-5-16,-2 0-9 0,0 1-5 15,-3 0 1-15,-2 0-4 0,0 0 2 0,-2 1 1 16,1 0 5-16,1 0 3 16,0-2 2-16,6 2 1 0,1-3 4 0,3 2 0 15,3-1 1-15,0 1-2 0,1 0-8 16,-1-1-8-16,0 4-7 0,-3-2-5 15,0 1 1-15,-2 0 3 0,2 1 8 16,1-1 5-16,2 2 4 0,-2-3 0 16,4 0 1-16,1 2-1 0,1-2 2 15,1 0-2-15,1 0 0 0,1 0-2 16,-1-2 0-16,-2 2-2 0,-1-1-1 16,-2-1 0-16,-2 1 2 0,-1-1 0 0,-1 1-4 15,-1 0 0-15,-1 1-4 0,2 0 2 16,-2 0 0-16,3 0 2 0,0 0 2 15,2 0-1-15,2 1 1 0,1-1 0 16,1 1 0-16,2-1 1 0,5 2 2 16,0-2 1-16,0 1 0 0,2-1-1 15,0 2 3-15,3-2 1 0,-1 1-2 16,2-1 4-16,1 0 0 0,1 0-4 0,0 0 2 16,3 0-5-16,1 0 1 15,1 0-3-15,0 0 1 0,0 0-6 0,1 0-5 16,-2 0-1-16,-1 0-6 0,-1 0 1 15,3 2 1-15,0-1 8 0,2-1 2 16,2 1-6-16,0 1-2 0,-1-1-1 16,2 2-3-16,1-2 3 0,3 0 3 15,1 0 4-15,-1 0-4 0,2-1 0 16,2 0-6-16,0 0-9 0,0 1-14 16,1-1-23-16,-1 2-28 0,1-1-24 15,-1-1-20-15,0 1-11 0,2 1 25 16,-2 0 34-16,0 2 31 0,0 1 30 0,2 0 22 15,-2 1-5-15,0 1-8 0,1-1 2 16,-1 0 4-16,1 0 6 0,-1 1 6 16,0 0 8-16,0 3 6 0,-1-1 5 15,0 2 4-15,1 0-1 0,-2 2-1 16,-1-5-3-16,2 6-3 0,0-3-5 16,0-1-5-16,1 0-2 0,-1 0-1 15,1 0 0-15,0-1 2 0,0 1 1 16,0-1 4-16,-1 3 5 0,-1-1 4 15,1 0 0-15,-1 0 3 0,1-1 0 0,0 0-3 16,0-1-6-16,-1-2-6 16,2-1-4-16,0-3-1 0,0-1 4 0,0-1 17 15,0 1 23-15,0-2 29 0,2 0 27 16,-2-2 36-16,0 2 27 0,1-1 21 16,-1 1 18-16,1-1 15 0,0 1 4 15,-1-1-5-15,0 1-7 0,-1-2-13 16,1 2-27-16,0-1-168 0,0-1 0 15,0 2 0-15,0-1 0 0,0-1 0 16,0 2 0-16,-1-2 0 0,1 0 0 16,-1-1 0-16,-1 2 0 0,2-3-111 15,-2-1-294-15,0 2-164 0,-3-2-203 0,0 1-343 16,0-2-248-16,0 1 35 0,1-3 189 16,1-2 297-16,-2-7 408 0</inkml:trace>
  <inkml:trace contextRef="#ctx0" brushRef="#br0" timeOffset="1866.44">15963 6967 51 0,'1'0'202'0,"0"0"92"16,1 0 97-16,-2 0-6 0,0 0 12 16,2 1 15-16,-2-1 8 0,0 0-21 15,0 0-50-15,1 0-48 0,-1 0-27 16,1 0-16-16,0 0-11 0,-1-1-11 15,1 1-10-15,-1 0-5 0,1 0-4 16,-1 0 1-16,0-1-9 0,0 1-5 16,0-2-18-16,0 1-29 0,0-1-30 15,0 1-17-15,1 0-19 0,-1-3-7 16,0 2 1-16,0-1-1 0,0 0-2 0,-1-2-7 16,1-1-7-16,-1 4-9 0,1-6-6 15,-1 4-1-15,1-3-1 0,-2-1 3 16,1 0 3-16,-1 0 1 0,0-2 2 15,0 1-2-15,-1-2 0 0,1 3 4 16,-2-3 10-16,0 1 8 0,1 1 10 16,-1-1 1-16,0 4-12 0,-1-2-11 15,2 3-39-15,-1-3-29 0,-1 4 0 16,1 0 0-16,-2-1 0 0,2 1 0 16,-2 0 0-16,1 0 0 0,1 2 0 15,-1-1 0-15,0 0 0 0,0 2 0 16,-4-1 0-16,2 0 0 0,-2 0 0 15,-2-1 0-15,-1 2 0 0,1 1-38 16,-3 0-10-16,-2 1 6 0,-1 0 11 16,0 1 14-16,-2 0 8 0,0-1 5 15,1 2 2-15,-3-1-2 0,0 3-2 16,-1-3-11-16,-1 3-8 0,-2-1-4 16,0 4-6-16,-2-2 2 0,3 2 8 15,-1-2 9-15,3 2 14 0,0-1 3 0,2-1 6 16,-1 0 7-16,0 0 2 15,0 1 4-15,-3-2 8 0,-2-1 6 16,-3 2 6-16,-1-2-1 0,-4-1-2 16,0-2-9-16,1-1-10 0,-2 0-25 15,4-1-26-15,2-2-17 0,1-1-10 0,3-4-1 16,3 1 14-16,2 0 19 16,0-1 13-16,3-2 6 0,0 1 7 15,1 0 0-15,1 0-3 0,-1 1-7 16,2-3-6-16,-2 4-10 0,0 0-7 15,0 0-1-15,1-1 3 0,-2 4 6 0,0-2 11 16,-1 1 17-16,0 2 17 16,1 0 9-16,0 0 3 0,1 2-2 15,1-1-9-15,-1 1-14 0,0 0-11 0,-1 1-6 16,0-2 1-16,2 2 2 0,-3 2 1 16,3-1 3-16,-1 0 5 0,2 2 1 15,-6-1-2-15,0-1 1 0,-3 4 1 16,-3-3 3-16,-2 3 4 0,-3 0 8 15,-3-1 14-15,0 1 8 0,-4 0 4 16,-3 0-1-16,-4-1-5 0,-2 0-7 16,-4 0-3-16,-2 0-4 0,1-1 0 15,-1 3-5-15,-2-3-3 0,0 1-4 16,-1 0-7-16,1-1 2 0,3 2 0 16,0-2 3-16,2 2 4 0,3-1 8 15,1-2 6-15,4 0 4 0,0 1 6 16,3 0 8-16,4-1-41 0,2-1-3 15,4 0 0-15,4 0 0 0,4-1 0 16,0 0 0-16,3 0 0 0,4 0 0 16,4 0 0-16,-2 0 0 0,5-1 0 15,0 1 0-15,1-1 0 0,1 1 0 16,-1 0 0-16,3 0 0 0,-2 0 0 16,2-1 0-16,-1 1 0 0,0 0 0 15,-2 0 0-15,2 0 0 0,-2 0 0 16,1 1 0-16,-1-1 0 0,1 1 0 15,0-1 0-15,1 1 0 0,0-1 0 16,2 1 0-16,-1 1 0 0,2-1 0 16,0 0 0-16,1-1 0 0,0 0 0 0,1 0 0 15,-1 2 0-15,1-1 0 0,-1 1 0 16,1 2 0-16,-1 1 0 0,2 3 0 16,-1 1 0-16,-1 4 0 0,1 0 0 15,1 4 0-15,-1-1 0 0,1 0 0 16,0 2 0-16,-1 0 0 0,2 1 0 15,-1 0 0-15,0 0 0 0,0-3 0 16,-1-1 0-16,1-3 0 0,-1-2 0 16,0 0 0-16,1-1 0 0,0-3 0 15,-2-1 0-15,0 0 0 0,1-2 0 16,-1-2 0-16,1 1 0 0,0-2 0 16,-1 0 0-16,1 0 0 0,0-2 0 15,0 1 0-15,1-1 0 0,-1 2 0 0,-1-1 0 16,0-1 0-16,0 1 0 15,0-1 0-15,2 1 0 0,0-2-702 0,5 0-755 16,2-2-231-16,2-2 90 0,4 3 267 16,-2-2 413-16,-2 2 516 0</inkml:trace>
  <inkml:trace contextRef="#ctx0" brushRef="#br0" timeOffset="27068.4">17258 11506 63 0,'-1'-5'231'0,"-1"0"49"0,0-1 30 0,-1-1-92 16,0 0-145-16,0 2-40 0,-2-1 2 16,-1 1 14-16,-3-2 63 0,0 1 59 15,2-1 38-15,-4 0 23 0,2 0 9 0,2 0-45 16,-3 2-46-16,-1-3-24 0,-1 0-13 15,0-1-4-15,-1 1-11 0,0-2-16 16,-3 1-25-16,-2-2-27 0,-1 1-29 16,-4 1-17-16,-3 0-11 0,-4 1-5 15,-4 0 4-15,-3 1 4 0,-2 0 8 16,-4-1 5-16,-1 1 6 0,-2 0-1 0,-4 0 1 16,-1-2-2-16,-2 1 0 15,-1 1-1-15,-2 0 0 0,-3 0 15 0,-2 0 8 16,-3 0 12-16,-4 2 18 0,-2-1 6 15,2 2-6-15,0 0-7 0,-1 1-10 16,0-1-14-16,-1 0-6 0,-3 0-4 16,-5-2-2-16,-3 3-2 0,-5-2 0 15,0 0-2-15,-1 1 2 0,1 0-1 16,4-1 2-16,4 1 3 0,2 1 1 16,3 1 2-16,4-3-2 0,0 4-1 15,2-1-2-15,2 2-5 0,-1-1-10 0,-1-1-4 16,-1 2-3-16,-4 0-3 0,-4-1 2 15,-4 1 1-15,-5 0-14 0,-3 0-6 16,0 1-1-16,1-1 3 0,2 0 4 16,2 2 18-16,5-2 10 0,4 0-11 15,3 0-13-15,0 0-2 0,3-2-9 16,-1 2-8-16,0-1 7 0,-2 1 0 16,1 0 4-16,-4 1 6 0,-1 1 5 15,0 1 6-15,-3 1 3 0,0 0 2 16,1 2 4-16,1 0 3 0,2 1 3 15,5 2 4-15,3-2-4 0,3 2-11 0,1 1-16 16,1-2-12-16,1 1-3 0,0 0 1 16,-1 1 14-16,0 0 12 0,-2 0 8 15,-2 2-3-15,-2-1-10 0,0 2-7 16,1 0 4-16,1 3 7 0,3-2 3 16,3 1 15-16,2-1 4 0,1 0-1 15,4 0 3-15,1-1-1 0,2 3 2 16,-1-2-2-16,1 2-2 0,-1 2-5 15,1-2 4-15,4 2 9 0,0 0 17 16,2 1 19-16,2-1 13 0,0 2-5 0,1 0-16 16,3 1-19-16,0 0-17 0,3 4-14 15,2-1-2-15,2 3 0 0,2 1 0 16,3 0-9-16,0 2-7 0,5 1 1 16,2 1-6-16,1-1 6 0,5-1 1 15,2 1-4-15,2-3 6 0,3 2 13 16,3-2 1-16,0 0 1 0,4-1 2 15,-1-2-12-15,3 2 0 0,3-4 1 16,1 1 8-16,0 0 11 0,2-1 15 0,3 2 13 16,3-1 18-16,3-1 11 0,5 0 8 15,2-2 11-15,1 1-1 0,4 0-22 16,3-1-14-16,1 0-4 0,1-4-12 16,2 2 3-16,4-3 17 0,3 1 8 15,2-3 5-15,6 3 0 0,3-3-11 0,4-1-2 16,0 2 0-16,3-2-6 15,2 1-2-15,0-2 2 0,1-2 1 0,1-1 10 16,0-1 8-16,2-2 3 0,2-2-3 16,5-2-11-16,1 0-6 0,3 2-9 15,0-1-5-15,0 1-7 0,-2 0-4 16,0 2-2-16,-2-2-6 0,0 0 2 16,1 2 4-16,3-4 4 0,6 0-1 15,0-2 0-15,5 0 0 0,3-3 0 16,3-1-2-16,-1-2 5 0,6 1 3 15,3-4 1-15,2 2-2 0,1 0-3 0,0 1-1 16,0 0-4-16,0 0 5 0,3 4-4 16,0-4 2-16,3 1-2 0,0 1-1 15,0 0 0-15,5-1 7 0,3 1 9 16,4 0 5-16,5-2 6 0,3 0 5 16,1 2-2-16,5-3-3 0,1 1-2 15,0 0-9-15,1 0-3 0,-3 2-5 16,1 0-4-16,-1-2 2 0,0 0 2 15,-3-1-1-15,-5-1 2 0,0 0 11 16,-4 1-1-16,-3 0 1 0,-2 0 2 0,-6 1 3 16,-5-3-10-16,-3 0 0 0,-3-1-16 15,-4 0-24-15,-4-2-5 0,-6-1-5 16,-7-2 1-16,-6-1 10 0,-8-2 38 16,-6 0 13-16,-8 0 14 0,-8-1 22 15,-7 1 19-15,-7-2-10 0,-7 0 10 16,-9 1-9-16,-4-3-17 0,-8 1-24 15,-4 2-27-15,-3-3-36 0,-5 3-36 0,-4-2-42 16,-4 1-35-16,-3-3-17 0,-3-1 0 16,-4-1 12-16,0 1 18 0,-2 2 3 15,0 1-19-15,0-1-70 0,-4 3-137 16,-1 2-135-16,-1 0-141 0,-6 2-5 16,-4 1 92-16,-7-1 159 0,-7-2 175 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129.89661" units="1/cm"/>
          <inkml:channelProperty channel="Y" name="resolution" value="1927.4705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6:33:58.0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16641 13961 116 0,'1'3'199'16,"0"-2"50"-16,-1 0-13 0,0-1-50 0,0 0-30 15,0 0-12-15,0 0-13 0,0 2-22 16,0-2-30-16,0 1-30 0,0-1-22 15,0 0-14-15,0 0 1 0,0 0 9 0,0 0 12 16,0 0 12-16,0 0 5 0,1 1 2 16,0-1 0-16,-1 0-4 0,0 0 3 15,0 0 0-15,0-1 1 0,0 1 0 16,-1 0-8-16,1 0-20 0,0 0-45 16,0 0-79-16,0 0-81 0,1 0-76 15,-1-1-67-15,2 1-45 0,-2 0-2 0,0 0 57 16,0 0 75-16,5-2 93 0</inkml:trace>
  <inkml:trace contextRef="#ctx0" brushRef="#br0" timeOffset="6732.25">15034 11672 77 0,'1'-6'456'15,"0"2"234"-15,4 0 190 0,-3-1 147 16,1 3-359-16,-2 1-147 0,-1 0-128 15,0 1-89-15,0 1-67 0,0-1-73 16,-1 1-68-16,1 1-46 0,-1 0-35 16,1 2-10-16,-2 2 12 0,0 1 15 15,2 3 21-15,-3 2 2 0,0 1 3 0,0 1 9 16,-1 2-4-16,0 0-11 0,1 2-5 16,0 0-17-16,1-2-19 0,1 0-5 15,1-2-4-15,0 1 13 0,1-3 30 16,0-3 34-16,2-1 45 0,1-3 53 15,-2-2 65-15,4-1 87 0,0-2 79 16,7-3 38-16,1-4-196 0,9-4-250 16,5-4 0-16,5-4 0 0,3-1 0 15,4-5 0-15,6-4 0 0,4-1 0 16,5-3 0-16,2 2 0 0,-2-1 0 16,-3 4 0-16,-4-2 0 0,-1 4 0 15,-5 2 0-15,-3 1 0 0,-3 4 0 0,-5 6 0 16,-6 2 0-16,-6 2 0 0,-7 5 0 15,-3 0 0-15,-5 2 0 0,-3 2 0 16,-1 0 0-16,0 0 0 0,-1 2 0 16,-2-2 0-16,-2 3 0 0,0-2 0 15,0 3 0-15,-2 4 0 0,-4 1-869 16,0 2-626-16,-4 3-161 0,-4-1 111 16,-1-4 261-16,-5-6 392 0,-5-9 520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129.89661" units="1/cm"/>
          <inkml:channelProperty channel="Y" name="resolution" value="1927.4705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6:34:29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27408 15676 271 0,'-4'0'457'0,"0"0"132"0,3-2 109 16,0 1-188-16,1 1-94 0,0 0-54 15,0 0-14-15,1 0-7 0,0 0-23 16,0-2-49-16,1 2-63 0,-1 0-67 16,0 0-59-16,0 0-37 0,0 0-24 15,0 0-11-15,1 0 5 0,4 0 26 0,1 2 41 16,6-1 53-16,6 1 45 0,6 1 36 15,10-2 12-15,6 0-5 0,8 1-23 16,7-2-28-16,10 1-34 0,6 2-32 16,4-3-34-16,4 2-29 0,-3 0-21 15,0 3-14-15,-3-2-4 0,-4 2-1 0,-4-1 0 16,-4 1 2-16,-1 1 5 0,-7-1 6 16,1 0 2-16,-2 1-4 0,-5 0 10 15,0-1 3-15,-4 0-1 0,-3-1 7 16,-2 0 6-16,-6-1-4 0,-2 0-3 15,-7 0-4-15,-4-3-2 0,-6 3-4 16,-5-1 3-16,-1-2 8 0,-5 0 21 0,0 0 15 16,-3 0 25-16,0 0 22 0,0 0 25 15,-3-2 12-15,0 2-4 16,3 0-24-16,-2 0-123 0,1-1 0 0,0 1 0 16,1-2 0-16,0 2-266 0,0-2-268 15,-1-2-270-15,-2 0-387 0,3-3-242 16,0-1 49-16,1-2 211 0,-1-1 317 15,-2-3 420-15</inkml:trace>
  <inkml:trace contextRef="#ctx0" brushRef="#br0" timeOffset="1533.08">30165 14343 70 0,'3'9'302'0,"-3"-6"152"0,0 2 108 0,1-3-27 16,-1 1-100-16,1-2-74 0,1-1-38 15,-1 0 33-15,-1 0 36 0,1 0 24 16,-1 0 8-16,1 0-3 0,-1 0-14 16,1 0-21-16,0 0-7 0,-1 0-2 15,1 0-10-15,0 0-26 0,-1 0-23 16,2 0-16-16,-1-2-39 0,-1 2-263 15,1-2 0-15,-1 2 0 0,0-1 0 16,0 1 0-16,-1-1 0 0,1 1 0 0,-1-1 0 16,-1 0 0-16,1-2 0 15,-2 0 0-15,-4-6 0 0,-3-1 0 16,-5-8 0-16,-3-4 0 0,-2-5 0 0,-3-3 0 16,-3-8 0-16,-2-4 0 0,-2-6 0 15,-1-11 0-15,-3-7 0 16,-4-9 0-16,-3-6 0 0,1-3 0 0,-2-1 0 15,-1 4 0-15,5 7 0 0,2 12 0 16,3 8 0-16,4 12 0 0,4 7 0 16,4 6 0-16,3 6 0 0,6 5 0 15,2 6 0-15,4 3 0 0,1 5 0 16,3 0 0-16,2 3 0 0,0 1 0 16,0 0 0-16,0-1 0 0,0 1 0 15,0 0 0-15,1 0 0 0,2 1 0 16,-1 0 0-16,3 3-449 0,2-1-81 15,6 4-64-15,-1 1-116 0,4 2-202 0,1 5-219 16,3 1-51-16,0 3 126 0,4 2 227 16,-3-1 287-16,3 2 302 0</inkml:trace>
  <inkml:trace contextRef="#ctx0" brushRef="#br0" timeOffset="2017.42">30192 14246 69 0,'4'0'471'0,"3"0"229"16,-5 1 156-16,3-1 172 0,-2-1-305 15,3 0-151-15,-1-1-61 0,2-2 7 0,1 1-32 16,1 0-27-16,5-1 0 0,4-4 12 16,6-4-5-16,10-6-64 0,10-5-402 15,10-9 0-15,11-8 0 0,13-7 0 16,11-5 0-16,9-4 0 0,9-2 0 15,11-6 0-15,11-3 0 0,9-4 0 16,12-2 0-16,3-2 0 0,1 2 0 16,0 2 0-16,-5 3 0 0,-6 6 0 15,-8 9 0-15,-10 7 0 0,-13 5 0 0,-9 8 0 16,-15 4 0-16,-11 5 0 0,-14 5 0 16,-12 2 0-16,-15 5 0 0,-12 5 0 15,-9 1 0-15,-8 3 0 0,-6 2 0 16,-2-1 0-16,-6 1 0 0,-4-3-735 0,-7-4-374 15,-3-2-439-15,-1-1 1 0,-3-2 207 16,1 2 319-16,-2-3 365 0,-1 1 432 0</inkml:trace>
  <inkml:trace contextRef="#ctx0" brushRef="#br0" timeOffset="3033.15">29069 12246 164 0,'-2'-10'645'16,"0"-2"285"-16,7 2 232 0,-4 2 214 0,1-1-485 15,-2 5-185-15,2 1-109 0,-2 3-64 16,0 0-73-16,0 0-78 0,0 0-82 16,0 0-255-16,0 0-45 0,0 1 0 15,0 2 0-15,1 1-150 0,1 6-7 16,0 4 42-16,4 7 41 0,-1 2 47 16,2 2-15-16,1 0 10 0,0 3 5 15,2-3 15-15,0-1 0 0,0-1-24 16,3 0-33-16,0-4-33 0,-1-3-15 15,2-1 2-15,-2-5 22 0,3-1 32 16,-4-3 32-16,2-5 29 0,-2-2 37 0,0-3 26 16,3-5 14-16,-2-3 10 15,3-5 1-15,-3-2-5 0,-1-3 11 0,2-4 28 16,-3-4 22-16,-2-4 44 0,-2 1 32 16,0-2-153-16,-4 5-67 0,1 7 0 15,-1 4 0-15,-1 7 0 0,-1 4 0 16,1 4 0-16,-1 2 0 0,0 2 0 15,0 1 0-15,0 0 0 0,-1 0 0 16,1 2 0-16,0-2 0 0,1 4 0 16,-1 3 0-16,3 3 0 0,1 5 0 15,-1-1 0-15,3 5 0 0,-2-2 0 16,1 0 0-16,-2-2 0 0,2 2 0 16,-2-2 0-16,2-1 0 0,0-1 0 15,-1 0 0-15,0-3-121 0,1 2-121 16,-1-2-71-16,-2-4-52 0,3 1-62 15,-1-3-104-15,0 0-148 0,0-1-258 0,0-4-239 16,0-2 25-16,4-1 163 0,-2-2 244 16,-1-2 329-16</inkml:trace>
  <inkml:trace contextRef="#ctx0" brushRef="#br0" timeOffset="4016.34">29771 12015 32 0,'14'-18'458'15,"-1"5"302"-15,-6 2 234 0,-3 2 203 16,1 1-193-16,-2 2-211 0,-3 1-123 16,0 3-69-16,0 2-66 0,-2 0-100 15,0 1-128-15,-3 2-122 0,-4 3-99 16,-4 2-75-16,-3 3-37 0,-4 4-2 16,-2 1 10-16,1 2 5 0,-3 0 5 15,3 1 4-15,-2-3-4 0,4 0-4 16,4-2-6-16,2-2-21 0,5-1-32 15,4-4-16-15,3-1-18 0,5 0 2 16,1 0 19-16,4 0 27 0,3-2 26 16,5 0 19-16,3-2 11 0,2 2 2 15,1-4 3-15,2 2-8 0,0-2 0 0,-3 1 0 16,2 0-12-16,-3 0-4 0,-3 1 6 16,0 3-13-16,-2 0-10 0,-5-1 3 15,-1 1-2-15,-3 3 2 0,0 0 24 16,-5 0 21-16,-2 4 27 0,-5 1 25 15,0 2 5-15,-3 1-5 0,-2-1-7 16,-4 0 0-16,3 2-4 0,-2-1-5 16,-1-1 2-16,3-3-8 0,0-2-34 15,4-1-45-15,1-5-39 0,3 2-27 0,-1-3-28 16,3 0-8-16,1-3-7 16,1 0-19-16,3 0-28 0,-1 0 38 0,4-3 44 15,4-1 29-15,6-2 31 0,1-1 36 16,4-4-20-16,0 0-15 0,3-3 36 15,-1-2 51-15,3-3 47 0,3-4 30 16,0-6 44-16,-1-3 23 0,2 0 30 16,-6-2 45-16,-2 0 47 0,-3 3 17 15,-5 0 2-15,-5 8-246 0,-3 3-75 16,-5 7 0-16,-3 4 0 0,-2 1 0 16,-2 4 0-16,-3 1 0 0,2 0 0 15,-1 3 0-15,-2 3 0 0,-5 2 0 0,3 3 0 16,-5 3 0-16,3 1 0 15,-2 2 0-15,5 1 0 0,1 0 0 16,0 2 0-16,2 0 0 0,4 1-18 16,1 0-253-16,3-1 8 0,1-4 23 0,4 4 37 15,1-4 50-15,3-1 40 0,0 0 33 16,3-4 33-16,1-2 23 0,0-3 21 16,2 0 23-16,3-4 18 0,-1-4 29 15,5-2 62-15,-1-4 67 0,0-3 71 16,-1-1 67-16,-2-4 30 0,-4 1-364 15,-2 1 0-15,-5 2 0 0,0-1 0 16,-5 3 0-16,0 2 0 0,-3 4 0 0,0 1 0 16,-3 3 0-16,2 0 0 15,0 2 0-15,1 2 0 0,0 2 0 16,0-1 0-16,0 3 0 0,0 4 0 0,0 0 0 16,0 2 0-16,2 3 0 0,1-5 0 15,-1 3 0-15,2-4 0 0,1-2-2 16,-3 0-89-16,3-1 19 0,-1-5 29 15,1 0 54-15,0 0 70 0,4-5 35 16,2-1-116-16,3-4 0 0,-1-1 0 16,2-5 0-16,3-3 0 0,1 0 0 15,2-3 0-15,2-2 0 0,1 4 0 16,-3 3 0-16,-3 1 0 0,-2 4 0 16,-5 4 0-16,0 1 0 0,-2 2 0 15,-2 4 0-15,0 0 0 0,-5 1-625 16,3 2-984-16,-5-2-148 0,0 5 144 0,-5 5 285 15,-8-2 439-15,-8 3 571 0</inkml:trace>
  <inkml:trace contextRef="#ctx0" brushRef="#br0" timeOffset="4352.66">29228 12750 276 0,'0'-11'927'0,"0"2"414"0,6 9 286 15,-1 0 240-15,-1-2-717 0,-2 2-375 0,0 0-547 16,-1 2-228-16,-1-1 0 0,0 0 0 15,0 1 0-15,0 1 0 0,1 6 0 16,0 5 0-16,-1 4 0 0,1 4 0 16,-1 3 0-16,1 1 0 0,2 1-39 15,1 2-192-15,-1-2-92 0,3 1-83 16,0-3-85-16,-1-1-132 0,2-5-194 16,-2-2-349-16,0 0-61 0,2-5 105 15,-1-2 221-15,0-5 297 0,3-5 375 0</inkml:trace>
  <inkml:trace contextRef="#ctx0" brushRef="#br0" timeOffset="4586.83">29549 12683 226 0,'8'-27'825'0,"-6"7"371"16,3 5 282-16,-4 5 225 0,-1 5-619 0,0 1-342 15,0 3-244-15,-2 3-147 0,-2 3-263 16,1 2-88-16,0 6 0 0,-3 3 0 15,4 5 0-15,0 0 0 0,0 1 0 16,2 3 0-16,2 0 0 0,0-2 0 16,0 2 0-16,4-2-50 0,-2 0-167 15,2-3-119-15,-1 2-148 0,1-4-110 16,-2-1-165-16,1-5-276 0,-3 0-212 16,2-1 50-16,-2-3 180 0,-4-2 264 15,-3-3 348-15</inkml:trace>
  <inkml:trace contextRef="#ctx0" brushRef="#br0" timeOffset="4801.96">29323 12844 70 0,'-2'-9'700'0,"0"0"394"0,2-1 249 16,0 5 160-16,1 2-386 0,1 0-556 15,0 1-273-15,3-1-124 0,4 0-58 16,2-1-39-16,6-3-37 0,2-1-23 15,6 3-111-15,3-2-148 0,2 3-191 16,3-4-270-16,0 2-471 0,-2 4-101 0,-4-3 104 16,-4 3 215-16,-7 0 309 0,-4 0 412 15</inkml:trace>
  <inkml:trace contextRef="#ctx0" brushRef="#br0" timeOffset="5266.81">29754 12758 234 0,'5'-2'820'0,"-3"2"275"0,2 5 153 15,1-1 116-15,-4-3-693 0,-1 2-355 16,0-2-119-16,-2 2-42 0,-3 2-9 16,3 1-41-16,-1 3-28 0,0-2-45 15,1 1-14-15,2-1-28 0,2-1 0 16,1-2 12-16,1-1 20 0,3 0 35 15,1-2 37-15,3-1 26 0,1-4 21 16,4-2 15-16,1-1 8 0,0-2 12 0,1-3 32 16,-1 1 21-16,-1-4-2 15,-4-1-90-15,-1-1-137 0,-2-2 0 16,-3 3 0-16,-3 0 0 0,-1 0 0 0,0 4 0 16,-4 2 0-16,0 3 0 0,-1 1 0 15,-3 1 0-15,0 4 0 0,-1-1 0 16,-6 4 0-16,0 1 0 0,-4 6 0 15,-1 1 0-15,-2 3 0 0,-1 6 0 16,4 0 0-16,1 0 0 0,3 2 0 16,3-1 0-16,6-2 0 0,-1 1 0 15,5 0 0-15,0-1 0 0,4-2 0 16,1-2 0-16,4 0 0 0,1-1 0 16,3-3-103-16,2-3-106 0,1-1-31 15,4-4-72-15,2-2-89 0,1-4-97 16,0-2-159-16,-1-3-319 0,1-1-242 0,-5-2 19 15,0 1 149-15,-3-3 253 0,0-3 373 16</inkml:trace>
  <inkml:trace contextRef="#ctx0" brushRef="#br0" timeOffset="6485.18">30204 12650 75 0,'5'-7'533'0,"-2"1"289"0,4 0 224 16,-5 0 215-16,-1 2-277 0,-1 2-180 15,-1-1-114-15,1 1-62 0,-4 2-85 16,-1-2-140-16,-2 2-151 0,-2 2-110 16,-2-1-134-16,0 4-8 0,-5 2-31 15,3 2-43-15,-3 2-3 0,0 3 2 16,-3 6 14-16,0-1 4 0,1 3-5 16,2 2-32-16,3-1-39 0,3-2-46 15,2 0-50-15,3-1-20 0,4-4-17 16,2 1-21-16,1-4-7 0,6-4 34 15,1-1 35-15,1-2 58 0,5-4 64 0,-2-3 59 16,4-3 43-16,0-2 42 0,2-2 64 16,-1-6 69-16,0 1 65 0,0-3 61 15,-2 1 27-15,0-2-8 0,-4-2-9 16,-1-1-16-16,0 2-7 0,-5 0 4 16,-1 3-10-16,-3 2-281 0,0 5 0 15,-2 1 0-15,0 4 0 0,-1 0 0 16,0 3 0-16,1 2 0 0,-2 1 0 15,0 3 0-15,0 2 0 0,0 4 0 16,2 3-76-16,0-1-43 0,2 2-25 16,1 0-21-16,0-2-23 0,4 1-3 15,0-2 6-15,-1-2 19 0,2-1 29 0,0-3 43 16,2-1 44-16,-2-2 40 16,2-2 35-16,3-2 17 0,-3 0 15 0,0-4 11 15,0-3 22-15,-1-1 19 0,0 0 39 16,1-4 33-16,-1-1 35 0,-3 0 16 15,-1-2 16-15,1 1-139 0,-2 1-109 16,-1 1 0-16,-1 1 0 0,-1 4 0 16,-1 1 0-16,0 2 0 0,0 1 0 15,0 3 0-15,-1 0 0 0,1 1 0 16,0 4 0-16,0-1 0 0,1 6 0 16,1 1 0-16,2 4 0 0,-1 1 0 15,0 3 0-15,2 0 0 0,0 1-27 16,1-2-39-16,0 2 10 0,-1-1 16 15,1-2-3-15,1-1 6 0,-2-1 3 16,1-4 11-16,-4-2 8 0,1-4 33 16,-2-1 52-16,0-2 67 0,-1-2-21 0,0-2-116 15,-2 2 0-15,-1-4 0 16,1-2 0-16,-4-2 0 0,1-4 0 16,-2-2 0-16,0-2 0 0,1-2 0 0,-1-2 0 15,-2-3 0-15,1 0 0 0,0-2 0 16,2-4 0-16,1-1 0 0,0-1 0 15,3 0 0-15,1 2 0 0,0 5 0 16,1 3 0-16,0 7 0 0,1 2 0 16,0 2 0-16,0 3 0 0,0 2 0 15,2 2 0-15,-2 1 0 0,2 0 0 16,3-2 0-16,0 2 0 0,5-2 0 16,1 1 0-16,0 1 0 0,3 1 0 15,2 2 0-15,2 0 0 0,0 1 0 0,5 1 0 16,0 2 0-16,0 2 0 15,-1-1 0-15,-3 0 0 0,-4 0 0 16,-3-1 0-16,-3 3 0 0,0-1 0 0,-3 0 0 16,-4 2 0-16,0-1-50 0,-6 3-122 15,-2 1-26-15,-9 3-42 0,-4 1-69 16,-4 4-134-16,-7-2-225 0,-1-2-433 16,0 2-238-16,-2-1 42 0,3-4 192 15,1-6 298-15,1-6 428 0</inkml:trace>
  <inkml:trace contextRef="#ctx0" brushRef="#br0" timeOffset="7300.1">32245 11568 7 0,'12'-10'475'16,"-2"3"315"-16,-4-1 239 0,-2-1 217 0,-2 1-138 15,-1 0-326-15,-3 2-135 0,-2 2-78 16,0-3-70-16,-4 2-84 0,-3 1-94 15,0-2-49-15,-3 3-241 0,2-1-31 16,-2 3 0-16,0-1 0 0,-2 2 0 0,-3 3 0 16,0-1 0-16,2 3 0 15,2-1 0-15,-1 0 0 0,1 5 0 0,0 0 0 16,-1 1 0-16,5 0 0 0,3-1 0 16,1-4 0-16,5 2 0 0,0-2-150 15,3 4-37-15,2-2 18 0,4 3 41 16,3 2 75-16,3 1 60 0,5-1 29 15,2 3 28-15,1-2 8 0,4 0-15 16,-1-3-19-16,-1 1-6 0,1-1-15 16,-3 0-23-16,2 1-20 0,-2 1-10 0,-2 1-3 15,0-1-11-15,-4 2-9 0,0 0-15 16,-6 0-6-16,-4 1 5 0,-2-1 5 16,-3 1 10-16,-5-1 40 0,-3 3 19 15,-3-2-8-15,-7-1-7 0,-5 0-5 16,0-1-52-16,-3-3-70 0,-2 0-66 15,0-3-71-15,1-2-95 0,2-3-134 0,0-2-109 16,5-2-187-16,1-1-218 0,4-2-10 16,4-2 146-16,5-2 197 0,5-7 272 15</inkml:trace>
  <inkml:trace contextRef="#ctx0" brushRef="#br0" timeOffset="7816.96">32503 11356 251 0,'8'-16'873'0,"-5"2"352"0,7 14 284 0,-3 0 242 16,-4-1-645-16,2 1-333 0,-4 0-180 15,-1 0-483-15,0 1-110 0,0-1 0 16,-1 2 0-16,1 0 0 0,-1-1 0 16,1 0 0-16,1 4 0 0,0 1-86 15,0 4-97-15,0 6 65 0,1 5 83 0,-2 4 32 16,0 3-4-16,2 0 0 0,-1 2 21 15,-1 2-8-15,-1 0 30 0,-1 2 14 16,-1-1 25-16,-2-1-2 0,0 0 11 16,2-2-3-16,-3-1-61 0,1-3-20 15,2-4-18-15,-1-3-65 0,-1-4-59 16,4-1-14-16,1-3 12 0,0-4 21 0,0-3 42 16,0-1 69-16,0-1 83 0,0-2 66 15,1-2 80-15,4-1 37 0,-1-2-174 16,2-5-80-16,2-5 0 0,4-4 0 15,-2-2 0-15,4-3 0 0,0 0 0 0,2 0 0 16,1 3 0-16,-4 1 0 0,2 4 0 16,-6 3 0-16,-1 2 0 0,0 6 0 15,-5 0 0-15,-1 4 0 0,-2-1 0 16,0 2 0-16,4 2-104 0,-2 3-122 16,1 0 5-16,0 5 37 0,0 2 53 0,0 2 33 15,-1 4 43-15,-1 1 21 0,-1-1-5 16,0-2-14-16,0 0 2 0,-1 1-24 15,-3-3-28-15,2 2-32 0,-3-2-42 0,2-4-72 16,2 0-73-16,-1-1-76 0,0-3-83 16,2-2-52-16,3 0-69 0,0-4-29 15,5 0-49-15,2 0-61 0,6-3 58 16,3-2 134-16,0-3 144 0,5-2 184 0</inkml:trace>
  <inkml:trace contextRef="#ctx0" brushRef="#br0" timeOffset="8900.24">32883 11781 7 0,'19'-17'299'0,"-2"0"244"16,-1-2 268-16,-4 3 175 0,-4 0-67 0,-1 1-76 15,-5 0-75-15,0 4-103 0,-4 3-38 16,-1 1-73-16,-2 3-112 0,0 0-118 16,-2 3-154-16,-4-1-137 0,-4 2-104 15,-2 4-55-15,0 2-28 0,0 3 3 0,2 4 21 16,0 0 32-16,2 2 21 0,-1 2 10 16,5-1 19-16,1 1-9 0,2 0-3 15,2-1-8-15,4-1-9 0,2-1-12 16,3 1-5-16,-2-3-1 0,4-3 4 0,-1 1 18 15,1-6 28-15,5 2 19 0,-3-4 36 16,4-2 43-16,1-2 21 0,0-4 15 16,2-4 22-16,-2 0 6 0,1-3-3 15,0-2 37-15,0 1 24 0,-3-3 23 0,-2 1 27 16,-1 2 25-16,-3 2-3 0,-3 3-164 16,-1 2-83-16,-2 1 0 0,0 1 0 15,0 3 0-15,0 2 0 0,-2 2 0 16,2 1 0-16,0-1-83 0,0 2-265 15,-1 2 45-15,0 4 85 0,1 2 57 16,0 1 57-16,0 0 21 0,1 0-20 0,0-2-30 16,2 0 2-16,2-1 2 0,-1-2-3 15,0-2 24-15,-2-1 34 0,1-2 33 16,1-1 35-16,-1 0 15 0,3-2 23 16,-2 0 39-16,3-3 23 0,-1 2 33 0,2-4 27 15,1-1-1-15,1-1-4 0,-2 0-12 16,1-3-33-16,0 1-23 0,0-2 12 15,-2 1 15-15,2 0 26 0,2-1 42 0,-6 3 54 16,0-3 25-16,-2 5-205 16,-2 2-50-16,1 0 0 0,-2 2 0 0,0 1 0 15,-1 1 0-15,0 1 0 0,0 1 0 16,1-2 0-16,-1 3 0 0,1-2 0 16,0 1 0-16,-1 0-320 0,2 2 24 0,-1 1 68 15,0 1 75-15,2 0 69 16,0 1 49-16,0 1 19 0,0-2 1 0,-1 1-5 15,2-5-2-15,1 1-3 0,-1-1 8 16,-2-1 15-16,1-1 26 0,1-1 37 0,-1-1 53 16,0 1 43-16,3-2 52 0,0-1 16 15,3-2-14-15,0-3-26 0,1-1-138 16,-1 0-47-16,1 0 0 0,-2 1 0 16,-1-1 0-16,0 2 0 0,1-1 0 0,-4 2 0 15,-1 1 0-15,0 1 0 0,0 4 0 16,-1-1 0-16,-1 1 0 0,0 0 0 15,0 1 0-15,0 0 0 0,0 0 0 0,0 1 0 16,0 2 0-16,1-3 0 0,0 1 0 16,0 2 0-16,2 0 0 0,0 3 0 15,4 0 0-15,-2 0 0 0,2 1 0 0,1 1 0 16,-1-1 0-16,2 0 0 0,-3-1 0 16,3 0 0-16,-1 0 0 0,4-3 0 15,-1 1 0-15,-1-4 0 0,3 0 0 0,1 0 0 16,-1-3 0-16,2-2 0 0,2-1 0 15,-2-2 0-15,-2-2 0 0,0 2 0 16,-3-3 0-16,-3-1 0 0,-1 0 0 0,-1 2 0 16,-3-3 0-16,-3 3 0 0,-2 0 0 15,0 1 0-15,-3 3 0 0,2-2 0 16,-5 2 0-16,3 0 0 0,1 3 0 16,-2-1 0-16,-1 4 0 0,1 0 0 0,-1 2 0 15,1 2 0-15,-2 2 0 0,0 2 0 16,-2 3 0-16,1-1 0 0,1 4 0 0,3 2 0 15,-1 0-89-15,0 3-7 0,5-2 28 16,0 1 14-16,3-2-11 0,1-1 6 16,2-1 2-16,2 0 9 0,1-3 18 15,1-1 13-15,2-3 20 0,0-1 25 16,0-3 20-16,1-2-16 0,1-2 6 0,-2-1-34 16,3-2-9-16,2-2-24 0,1-3-29 15,-2 1-31-15,2 0-51 0,-4-3-135 0,-1 2-137 16,-4 0-154-16,-2-2-184 0,-3 3-278 15,-1 0-169-15,-2 3 69 0,0 0 181 16,0-1 253-16,-1 3 328 0</inkml:trace>
  <inkml:trace contextRef="#ctx0" brushRef="#br0" timeOffset="9616.75">33717 11710 71 0,'3'0'523'0,"1"-1"261"0,-1 0 211 16,-2-1 199-16,0-1-282 0,-1 0-216 15,-1 0-77-15,0 0-65 0,0 2-62 16,-1-2-80-16,-2 0-55 0,2 0-89 15,0 1-75-15,-3 0-72 0,0 0-121 0,-3 2 0 16,-1 0 0-16,0 0 0 0,-4 3-44 16,2 0-61-16,-2 3 10 0,0 1 12 15,1 3 20-15,-3 0 7 0,5 1 7 0,0 3 11 16,3-3-38-16,2 2-20 0,0 0-26 16,4 1-35-16,1-1-34 0,0 0 10 15,2-2 1-15,3-1 16 0,-1-1 26 0,3-1 27 16,2-1 39-16,0-2 42 0,2-1 33 15,3-1 23-15,-2-3 34 0,3 0 3 16,-2-3 1-16,3-2 17 0,-5-1 9 0,3-6-7 16,-3-1 1-16,-1-3-7 0,-1-4-12 15,0-5 5-15,-1-4-7 0,-3-3-5 16,-1-5 10-16,1-5 55 0,-1-4 49 16,-3-1 62-16,0 0 64 0,0 2-29 0,-2 8-269 15,0 5 0-15,-1 6 0 0,-3 9 0 16,2 1 0-16,2 7 0 0,-2 4 0 0,1 2 0 15,1 3 0-15,1 1 0 0,0 1 0 16,-2 6 0-16,2 3 0 0,-2 4 0 16,-2 4 0-16,3 6 0 0,0 2 0 15,1 2 0-15,2 4 0 0,0 0 0 0,0 1 0 16,0-1 0-16,-2 1 0 0,2 0 0 16,1-2-191-16,-2 0-598 0,-2-1-481 0,1-1-258 15,-3-3 23-15,0-2 201 0,-4-5 328 16,-5 1 489-16</inkml:trace>
  <inkml:trace contextRef="#ctx0" brushRef="#br0" timeOffset="11984.94">32259 12486 41 0,'3'16'374'0,"-3"1"160"16,1-2 143-16,1 1 105 0,1 0-291 16,0 2-112-16,0-1-23 0,3-2-38 15,0 0-6-15,-2-3-17 0,4-1-39 0,-2 0-35 16,0-3-21-16,0 2-19 16,2-4-6-16,-4 1-4 0,1-3-7 0,-2 1-15 15,2-2 9-15,-2 1-4 0,1-2 11 16,-1-1 24-16,1-1 45 0,-1 0 38 15,0-1 41-15,0-1 21 0,2-2-38 16,-1-2-296-16,2-2 0 0,1-2 0 16,-3-4 0-16,2-2 0 0,-3-2 0 15,2-6 0-15,-1-3 0 0,3-2 0 0,-4-4 0 16,3 0 0-16,-4-2 0 0,2 1 0 16,-2 0 0-16,-1 5 0 0,1 3 0 15,0 8 0-15,-2 1 0 0,-2 10 0 0,1 1 0 16,0 5 0-16,0 0 0 0,0 1 0 15,0 1 0-15,0-1 0 0,-1 0 0 16,1 1 0-16,1 2 0 0,0 1 0 16,1 4 0-16,3 5 0 0,-1 3 0 15,3 0 0-15,1 2 0 0,-1 0 0 0,1-1 0 16,2 1 0-16,1-2 0 0,-2-2 0 16,1-1 0-16,0-2 0 0,0 0 0 15,0-4 0-15,0-1 0 0,0-2 0 16,0-1 0-16,0-2 0 0,2-2 0 0,-1-2 0 15,3-3 0-15,-2-2 0 0,3-4 0 16,-1-3 0-16,-2-2 0 0,3-3 0 16,0-5 0-16,0-1 0 0,1-1 0 15,-3 1 0-15,-3 1 0 0,1 4 0 16,-2 4 0-16,-5 2 0 0,0 3 0 0,-3 6 0 16,0 1 0-16,-1 3 0 0,-2 2 0 15,3 2 0-15,-2-1 0 0,2 2 0 16,0 1 0-16,0 4 0 0,0 5 0 15,0 6 0-15,0 5 0 0,2 1 0 16,3 1 0-16,-2 1 0 0,5-1 0 0,0 0 0 16,-2-1 0-16,0 0 0 0,1-2 0 15,-1-4 0-15,-1-1 0 0,-1-3 0 16,-1-3 0-16,-1-1-27 0,1-3-402 16,-1-2-86-16,-1-1-101 0,0-3-110 15,-1-1-210-15,0-1-247 0,7-2-16 0,-2-3 144 16,4-2 234-16,0-3 315 0</inkml:trace>
  <inkml:trace contextRef="#ctx0" brushRef="#br0" timeOffset="12950.62">33038 12377 174 0,'2'0'717'0,"-1"1"300"0,-1 1 230 15,0 1 193-15,-1-3-528 0,1 1-297 0,-2 2-168 16,1-1-134-16,0-2-106 0,0 2-111 15,0 0-76-15,-1 2-51 0,-1-1-12 16,2 2-10-16,1-1 9 0,0-1-2 16,0 1 10-16,1-1 1 0,3 0-8 0,-2-3 15 15,1 3 8-15,3-2 17 0,-1 0 21 16,1 0 39-16,3-1 27 0,-1-1 37 16,1-3 24-16,1 0 26 0,3-5-5 15,-2-1 1-15,1-1-5 0,-2-5-6 16,-3 2-35-16,-2-2-121 0,-3 2 0 0,-2 1 0 15,-1 5 0-15,-4-1 0 0,1 4 0 16,-3 0 0-16,-2 0 0 0,-3 4 0 16,-5 4 0-16,-5 2 0 0,-2 6 0 15,-1 3 0-15,2 5 0 0,2 4 0 16,3-1 0-16,5 3 0 0,2-2-59 16,5 2-35-16,1-1 0 0,5-4 5 0,2 1 10 15,3-2 13-15,3-3 12 0,-1-1 18 16,2-1 17-16,2-3 25 0,-1-3 20 15,0-1 17-15,4-6 17 0,-1 1 38 16,3-5 27-16,1-2 10 0,3-4-38 16,0-2-97-16,5-6 0 0,-1 1 0 0,-1-4 0 15,3 0 0-15,-8-1 0 0,-1 1 0 16,-6 4 0-16,-2 2 0 0,-1 0 0 16,-5 3 0-16,0 2 0 0,-2 1 0 15,-1 4 0-15,0 2 0 0,0 2 0 0,0 0 0 16,-1 0 0-16,0 5 0 0,1-1 0 15,0 5 0-15,0 4 0 0,0 1 0 16,1 3 0-16,0 2 0 0,-1 0 0 16,1 0 0-16,1-1 0 0,2-1 0 0,-1-1 0 15,2-3 0-15,0-2 0 0,2-1 0 16,-3-2 0-16,2-3 0 0,1-2 0 0,-1-2 0 16,0-2 0-16,2-2 0 0,0-3 0 15,2-3 0-15,0-3 0 0,-1-3 0 16,0 2 0-16,1-1 0 0,-3-2 0 15,1 2 0-15,-2 1 0 0,-1 0 0 0,0-1 0 16,-2 4 0-16,-2 4 0 0,0 1 0 16,0 3 0-16,-1 1 0 0,0 1 0 15,0 1 0-15,1 1 0 0,-1 1 0 0,2-1 0 16,-1 4 0-16,0 3-33 0,0 0 7 16,0-1 9-16,0 3 12 0,3 0-15 15,-3-2-5-15,2 3-9 0,-3-3-7 0,2-1-23 16,-1-1 1-16,2-1 7 0,-1-3 21 15,-2-2 41-15,2-1 67 0,0 0 64 16,1-1 47-16,0-2-165 0,5-3-19 0,1-2 0 16,0-3 0-16,0-1 0 15,3-1 0-15,2-1 0 0,0-2 0 0,2 0 0 16,0-1 0-16,1 1 0 0,-4 2 0 16,-1 1 0-16,-2 1 0 0,-5 5 0 0,1 2 0 15,-3 2 0-15,0 1 0 0,-3 2 0 16,-2 2 0-16,2-2 0 0,0 3 0 15,0 2 0-15,3 1 0 0,-2 2 0 16,0 4 0-16,-1 1 0 0,0 2 0 0,0 1 0 16,0-1 0-16,0 2 0 0,-2-2-545 15,-3 0-298-15,0 1-506 0,-4-1-159 0,-3-2 69 16,-1-3 239-16,-5-2 337 0,-5-7 496 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129.89661" units="1/cm"/>
          <inkml:channelProperty channel="Y" name="resolution" value="1927.4705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6:35:53.2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19181 738 26 0,'3'-3'317'0,"0"-2"172"0,-2 1 161 15,-1 1 149-15,-1-1-199 0,0 2-41 16,-1-1-31-16,2 3-46 0,0-1-44 0,0 1-63 16,0 0-49-16,0-2-42 0,0 2-41 15,0 0-41-15,0 2-51 0,0-2-55 16,0 1-37-16,0 4-20 0,0 0-14 0,-1 4-6 15,1 4 2-15,-1 3-6 0,1 2-8 16,0 2-4-16,1 1 4 0,0 2 0 0,-1 0-2 16,3-2-9-16,0 2-6 0,0-2-5 15,2-3-19-15,-2 1-44 0,2-5-54 16,-1-1-60-16,-1-2-72 0,-1-4-60 16,0-2-69-16,-1 0-62 0,-1-3-61 0,0 0-110 15,0-2-130-15,0 0-88 0,0 0 67 16,2-5 126-16,-2-3 199 0,2-3 218 0</inkml:trace>
  <inkml:trace contextRef="#ctx0" brushRef="#br0" timeOffset="532.67">19304 657 129 0,'-7'-21'547'0,"-1"2"196"0,6 1 162 16,-2 4 171-16,0 0-435 0,-1 6-145 15,0-2-45-15,-2 2-40 0,0 1-59 16,-1 0-57-16,1 2-53 0,-2 0-44 16,0 4-45-16,-3 0-45 0,-2 1-30 15,-2 2-25-15,-3 3-14 16,-4 5-8-16,-1 2-4 0,-5 4 0 16,0 5-2-16,-2 3 4 0,0 3 0 15,0 0-2-15,3 2-7 0,3-2-2 16,4 0-13-16,5 1-6 0,2-2-7 0,5 1 0 15,3-1-3-15,3 1 0 0,3 1 1 16,4 0 7-16,2-1-1 0,5-1 4 16,3-1 0-16,2-1 1 0,3-1-2 15,2-2 1-15,2-4-5 0,1 0-7 0,-1-4-6 16,0-1 0-16,1-4 3 0,-2 0 5 16,1-3 16-16,2-2 10 0,2-3 14 0,1-3 10 15,3-5 12-15,2-2 17 0,3-7 26 16,0-1 24-16,0-4 26 0,-1-2 16 15,-1-6 7-15,-5-2-8 0,-4-3-51 16,-4 0-109-16,-7-2 0 0,-3 1 0 0,-6-1 0 16,-4 3 0-16,-5-1 0 0,-6 6 0 15,1 1 0-15,-1 6 0 0,-1 4 0 16,2 7 0-16,1 0 0 16,1 5 0-16,-2 3 0 0,3 2 0 15,-3 2-244-15,-6 3-717 0,0 7-357 16,-1 4-239-16,2 2 96 0,5 1 255 0,3-4 348 15,6-1 398-15</inkml:trace>
  <inkml:trace contextRef="#ctx0" brushRef="#br0" timeOffset="1149.1">20031 1042 248 0,'1'7'821'0,"2"-2"242"16,9-1 116-16,-4-2 69 0,-2-2-712 15,-2 0-259-15,-2 0-36 0,0 0 47 16,-1 0 49-16,0 0-9 0,1 0-20 0,-1-2 17 16,-1 2 39-16,2-1 49 0,-1-1-198 15,-1-1-215-15,2-1 0 0,1-6 0 16,1-5 0-16,-1-6 0 0,-1-5 0 15,3-4 0-15,-4-2 0 0,0-2 0 0,-1-2 0 16,0 0 0-16,0-2 0 0,0 1 0 16,1 0 0-16,0 6 0 0,0 4 0 15,-1 8 0-15,0 6 0 0,0 5 0 16,0 5 0-16,0 0 0 16,0 3 0-16,-2 2 0 0,2 0 0 15,0 1 0-15,2 7 0 0,1 5 0 16,3 7 0-16,2 3 0 0,1 0 0 15,1 2 0-15,-1-4 0 0,3 1 0 16,-2-2 0-16,0-3 0 0,1-1 0 0,-2-3 0 16,0-2 0-16,0-3 0 0,-1-3 0 15,1-3 0-15,0-2 0 0,2-2 0 16,-1-2 0-16,5-5 0 0,0-3 0 16,1-6 0-16,0-3 0 0,3-5 0 0,-3-2 0 15,1-4 0-15,-1 0 0 0,0-7 0 16,-2 0 0-16,0 0 0 0,-5 3 0 15,-4 11 0-15,0 6 0 0,-3 7 0 16,-1 6 0-16,-1 4 0 0,0 4 0 16,0 9 0-16,1 9 0 15,1 7 0-15,0 5 0 0,2 1 0 16,0 0 0-16,0-1 0 0,1 0 0 0,0-2 0 16,1 0 0-16,1 0 0 0,-1-2 0 15,0-1 0-15,-1-3 0 0,0-3-173 16,-1-1-322-16,0-3-148 0,-3-5-180 15,0-3-288-15,-1 0-215 0,-2-4 63 0,2-1 200 16,0-6 280-16,0 0 372 0</inkml:trace>
  <inkml:trace contextRef="#ctx0" brushRef="#br0" timeOffset="1866.64">20739 829 193 0,'11'-5'813'0,"-6"2"325"15,-6-2 236-15,0 2 223 0,0 0-509 16,1 1-319-16,-1 2-132 0,1 0-97 0,-1 2-498 16,-2-1-42-16,0 2 0 0,-3 4 0 15,0 5 0-15,-1 1 0 0,-1 4 0 16,1 0 0-16,2 4 0 0,0-1 0 16,1 3 0-16,1 0 0 0,2 0 0 15,2-2 0-15,0-5 0 0,3 1 0 0,1-6 0 16,0 0 0-16,4-4 0 0,0-1 0 15,3-3 0-15,3-5 0 0,0-2 0 16,4-3 0-16,0-4 0 0,0-3 0 0,1-3 0 16,-3-3 0-16,1-2 0 0,-1-3 0 15,-4 1 0-15,1-2 0 0,-2 1 0 16,-3 2 0-16,0 1 0 0,-2 3 0 0,-2 5 0 16,-3 1 0-16,0 5 0 0,-2 2 0 15,-1 3 0-15,0 2 0 0,0 2 0 16,0 2 0-16,-2 1 0 0,0 4 0 0,-3 2 0 15,3 5 0-15,-2 1 0 0,3 3 0 16,0 0 0-16,1 2 0 0,2 0 0 16,0 2 0-16,1-2 0 0,3-1 0 15,-1 1 0-15,2-3 0 0,0-3 0 0,0-2 0 16,0-2 0-16,0-2 0 0,1-3 0 16,0-2 0-16,1-2 0 0,1-2 0 15,2-3 0-15,1-1 0 0,1-4 0 0,-1-1 0 16,1-2 0-16,1-2 0 0,-2-1 0 15,0-2 0-15,-2 0 0 0,0-2 0 16,-3 4 0-16,1 1 0 0,-2-1 0 16,-1 4 0-16,-1-1 0 0,0 3 0 0,0 0 0 15,0 2 0-15,0-3 0 0,0 2 0 16,0-1 0-16,0-2 0 0,1 2 0 16,0-1 0-16,0 1 0 0,-2 1 0 15,-1 1 0-15,0 0 0 0,-1 2 0 0,-1 1 0 16,0 2 0-16,0-2 0 0,-1 3 0 15,1-2 0-15,-1 2 0 0,1 0 0 0,0 0 0 16,0 0 0-16,-1 0 0 16,1 0 0-16,0 0 0 0,0 0 0 0,0 0 0 15,0 0 0-15,0 2 0 0,-1-2 0 16,1 0 0-16,-1 1 0 0,0 1 0 0,-1-1 0 16,1 3-493-16,-3-1-519 0,2 5-274 15,-1-4-191-15,2 3 89 0,2-1 231 16,1-3 329-16,2 0 391 0</inkml:trace>
  <inkml:trace contextRef="#ctx0" brushRef="#br0" timeOffset="2648.7">21530 725 193 0,'0'-8'797'0,"-2"-1"304"16,4 1 231-16,-5 0 230 0,-2 2-524 15,-1 0-324-15,-5 2-125 0,-3-1-87 16,-5 4-139-16,-1 2-363 0,-4 4 0 16,-1 0 0-16,1 2 0 0,0 0 0 15,1 1 0-15,4 2 0 0,0 1 0 16,3 0 0-16,2 0 0 0,2 0 0 16,5-1 0-16,3-1 0 0,3 2 0 0,3-2 0 15,5 3 0-15,3 0 0 0,5 0 0 16,2-2 0-16,4 1 0 0,2 0 0 15,1-1 0-15,-1-1 0 0,2 0 0 16,-1-2 0-16,0 2 0 0,-3-2 0 0,-1-1 0 16,-5 0 0-16,0 0 0 0,-6 0 0 15,-2 0 0-15,-1 1 0 0,-3 1 0 0,-2 1 0 16,-4-1 0-16,1 3 0 0,-6 0 0 16,-1 2 0-16,-1-2 0 0,-7 0 0 15,2 0 0-15,-4 1 0 0,-3-2 0 16,2 0 0-16,0 0 0 0,3-2 0 0,1-1 0 15,2-1 0-15,3-1 0 0,3 1 0 16,3-5 0-16,1 2 0 0,4-2 0 16,0 0 0-16,0-2 0 0,5 1 0 15,2 0 0-15,4 0 0 0,5-3 0 0,5 1-13 16,2-5-26-16,2-3 10 0,5-2 21 16,1-2 17-16,2-4 14 0,1-7 7 15,3-3-3-15,0-7-27 0,3-4 0 16,1-4 0-16,0-5 0 0,0-3 0 15,-3-5 0-15,-5-6-23 0,-4-1-6 16,-6-1 67-16,-10 1-24 0,-4 11-14 16,-8 9 0-16,-3 6 0 0,-3 10 0 15,-2 4 0-15,-1 5 0 0,-2 8 0 16,-2 3 0-16,0 4 0 0,-3 6 0 16,1 4 0-16,0 5 0 15,0 5 0-15,3 3 0 0,1 5 0 16,4 5 0-16,2 8 0 0,4 5 0 15,4 3 0-15,1 5 0 0,4-1 0 16,-1-1 0-16,0-6 0 0,1-3 0 16,0-4 0-16,-1 0 0 0,0-4 0 15,1 0 0-15,-3-2 0 0,2 0 0 0,-1-4 0 16,-1-1 0-16,0-5 0 0,-1-3 0 16,-2-2 0-16,1-4 0 0,-3-4 0 15,0-1 0-15,0-3 0 0,-1-1-77 0,-1-2-508 16,-2-5-240-16,-3-1-349 0,-1-1-263 15,-4-4 11-15,0-3 216 0,-4 0 334 0,0-4 420 16</inkml:trace>
  <inkml:trace contextRef="#ctx0" brushRef="#br0" timeOffset="2817.32">21586 696 330 0,'-11'2'1059'0,"7"-2"338"16,28-4 180-16,-3-1 122 0,4-2-909 15,4-1-500-15,5-1-187 0,6-1-51 16,4-1-143-16,4 0-267 0,-5-3-423 16,2 0-518-16,-2-1-166 15,-1 1 106-15,1-1 292 0,-8 0 420 16,-8 0 427-16</inkml:trace>
  <inkml:trace contextRef="#ctx0" brushRef="#br0" timeOffset="3915.61">22674 399 122 0,'-5'-22'619'15,"-3"3"293"-15,1 3 265 0,-2 5 203 16,6 4-442-16,0 2-294 0,0 3-166 16,2 4-150-16,0 3-92 0,0 7-54 15,2 4-18-15,3 9-28 0,2 6-31 16,4 6-28-16,-1 4-29 16,4 4-22-16,1 0-17 0,-2-1-14 15,0-1-1-15,-3-6-2 0,-2-1-3 0,-3-5 3 16,1 0 2-16,-2-5 3 0,-2 1 12 15,-1-4 2-15,0-3-14 0,0-1-26 16,0-5-27-16,0-2-27 0,0-5-7 0,-1-3 17 16,-1-1 41-16,1-3 33 0,-3 0 24 15,1-3 8-15,-3-1-7 0,2-2-12 16,-1-3-6-16,0-1-9 0,1 0-7 16,3-3-10-16,2 1-10 0,3-1-13 0,3-2-13 15,0 1-13-15,5-1 0 0,2 3 4 16,4 0 13-16,3 3 22 0,2 1 20 0,2 2 20 15,1 1 15-15,3 2 10 0,-1 0-2 16,-2 3-4-16,-2 0-7 0,-2 2-13 16,-4 1-11-16,-2 1-5 0,-4 0-2 15,-1 1 1-15,-4 1 5 0,0 1 4 0,-2-1 9 16,-3 2 13-16,-1-1 19 0,-4 2 17 16,-2-1 25-16,-4 2 11 0,-6 1 6 0,-3-1 0 15,-5 2-13-15,-3-1-15 0,-4-1-56 16,0 0-105-16,1-1-148 0,2-1-184 15,1-1-242-15,4-3-232 0,0-1-305 16,5 0-79-16,6-1 122 0,2-1 243 0,9-1 292 16,-1-3 354-16</inkml:trace>
  <inkml:trace contextRef="#ctx0" brushRef="#br0" timeOffset="4366.42">23305 733 105 0,'4'0'646'0,"-3"0"271"0,-3 0 158 16,-4 0 137-16,-2 2-413 0,0-1-340 0,-4 4-108 15,-1 0-19-15,-1 1-42 0,0 1-73 16,2 1-74-16,3 2-66 0,1 0-47 0,3-2-28 16,1 2-10-16,2-2-3 0,4-1 5 15,1 0 8-15,1-1 7 0,4-1 3 16,1-1 5-16,1-1-11 0,5-2-16 15,-1-2-15-15,3-4-4 0,2-1 2 0,0-1 10 16,0-4 16-16,-3-3 16 0,0 0 15 16,-2-1 14-16,-3-1 30 0,0-2 31 0,-4 2 36 15,-1-1 42-15,-2 3 41 0,2 1 20 16,-5 1 13-16,-1 3-18 16,-2 0-171-16,-4 4-68 0,-2 3 0 15,-5 4 0-15,-4 3 0 0,-6 4 0 16,-1 4 0-16,-3 0 0 0,-2 4 0 15,2 2 0-15,4 0 0 0,0 1 0 0,6-1 0 16,4 1 0-16,3-2 0 0,3-1 0 16,4-1 0-16,3 1 0 0,3-1 0 15,5-2 0-15,3 1 0 0,5-2 0 16,5 0-281-16,4-2-148 0,3-4-106 0,5-4-131 16,1 0-132-16,-1-6-276 0,3 1-149 15,-3-4 78-15,0 1 207 0,-4-2 249 16,0-4 342-16</inkml:trace>
  <inkml:trace contextRef="#ctx0" brushRef="#br0" timeOffset="4954.34">24190 724 81 0,'4'1'663'0,"-2"0"301"0,-1 0 141 16,0 2 111-16,0 2-387 0,0-1-441 15,2 3-155-15,0-1-9 0,-1 5-9 0,2 0-46 16,-1 3-47-16,0 0-39 0,2 3-19 16,-2 1-24-16,-2 1-18 0,-1 1-9 0,0-1-2 15,-1 3-3-15,-1-2-2 0,1 0 1 16,-1-1 3-16,1-5 7 0,1-2-5 15,0-2-13-15,0-3-32 0,0-3-7 16,0-2 12-16,0-3 6 0,0-2 17 0,0-3 29 16,0-5 5-16,1-5-21 0,2-3-4 15,-1-5-8-15,-1-2 2 0,4-4 1 0,1 0 4 16,1-3 25-16,3-5 47 0,2-4 56 16,1-6 69-16,1-5 104 0,-1-2 65 15,1 3 11-15,-2 3-110 16,-3 10-270-16,-1 9 0 0,-2 9 0 15,-3 8 0-15,-1 4 0 0,-2 5 0 16,1 4 0-16,1 1 0 0,0 5 0 16,0 2 0-16,1 4 0 0,4 2 0 15,-2 5 0-15,3 0 0 0,1 4 0 16,3 4 0-16,1 4 0 16,3 2 0-16,-1 0 0 0,0-1 0 0,-1-2 0 15,-3-2 0-15,-1-3 0 16,1 0 0-16,-2-1 0 0,1-1 0 0,-2-1 0 15,-1-3 0-15,2 0 0 0,0-1 0 16,-1-2 0-16,0-1 0 0,1 0 0 0,-2-4 0 16,-1 2 0-16,0-3-100 0,-1-2-544 15,-2 0-196-15,-1-2-240 0,-2-6-298 16,0 0 17-16,0 0 177 0,-5-3 292 16,-2-2 351-16</inkml:trace>
  <inkml:trace contextRef="#ctx0" brushRef="#br0" timeOffset="5166">24307 802 164 0,'-8'-6'753'0,"2"-1"332"0,-4 0 260 15,7 1 232-15,2 1-490 0,2 3-333 16,5-2-157-16,-1 1-117 0,5-2-131 0,1 0-349 16,5 1 0-16,3 1 0 0,1-1 0 15,5 1 0-15,2 3 0 0,2-3 0 16,2 3 0-16,3 0 0 0,-1 0 0 15,-2 0-250-15,0 1-526 0,-2 1-395 0,-3-2-333 16,-4 0 15-16,-3-2 200 0,-2-2 319 16,-5-4 409-16</inkml:trace>
  <inkml:trace contextRef="#ctx0" brushRef="#br0" timeOffset="5552.27">24824 488 65 0,'2'-21'647'0,"-2"0"398"16,-2 2 364-16,-2 3 335 15,2 5-244-15,-1 5-429 0,-1 0-361 16,-1 1-710-16,0 3 0 0,3 4 0 16,-3 3 0-16,2 2 0 0,2 6 0 15,1 6 0-15,1 4 0 0,2 5 0 16,4 5 0-16,0 0 0 0,-1 4 0 15,0-1 0-15,2-1 0 0,-1-1 0 16,-1-6 0-16,0 0 0 0,-1-3 0 16,0-4 0-16,1-1 0 0,1-1 0 15,-3-4 0-15,3 0 0 0,-2-3 0 0,0-1 0 16,2-3 0-16,1-1 0 0,0-1 0 16,0-3 0-16,3 0 0 0,0-3 0 15,-1-2 0-15,5-1 0 0,-3 0 0 16,4-2 0-16,1-1 0 0,0-2-95 0,-1-1-239 15,0 1-27-15,0-4-44 0,-1 0-77 16,-3-4-119-16,-1 0-166 0,-4-3-279 16,-5-2-124-16,-1 0 83 0,-3 4 197 0,-2-1 265 15,-4-1 335-15</inkml:trace>
  <inkml:trace contextRef="#ctx0" brushRef="#br0" timeOffset="5899.02">25081 419 169 0,'5'-20'685'0,"-4"2"335"16,-2 17 315-16,1-5 278 0,0-1-455 15,0 1-204-15,0-3-174 0,0 4-303 16,0 0-477-16,0 1 0 0,0 2 0 16,0 1 0-16,0 1 0 0,0 1 0 15,1 1 0-15,0 4 0 16,0 2 0-16,4 7 0 0,-1 1 0 15,0 7 0-15,1 4 0 0,2 4 0 16,0 6 0-16,-2 2 0 0,1 1 0 16,-3-1 0-16,2-1 0 0,-2-5 0 15,1-4 0-15,0-2 0 0,-1-4 0 16,3-3 0-16,-1-1 0 0,0-4 0 0,4-1 0 16,-2-3 0-16,1-2 0 0,0-1 0 15,4-3 0-15,-2 0 0 0,5-3-141 16,-3-1-360-16,2-1-100 0,-2-2-160 0,-1-3-230 15,0 1-297-15,0-2 11 0,-1-3 159 16,-1-1 267-16,-1-2 340 0</inkml:trace>
  <inkml:trace contextRef="#ctx0" brushRef="#br0" timeOffset="6333.05">25584 674 245 0,'0'-4'826'16,"0"-3"329"-16,8-2 301 16,-6 1 287-16,-2 1-629 0,-1 1-275 15,-2 1-175-15,-3 1-515 0,-3-1-149 16,0 0 0-16,-1 3 0 0,-6 1 0 16,3 3 0-16,-5 2 0 0,0 4 0 15,-3 3 0-15,-2 2 0 0,0 5 0 16,3-3 0-16,1 2 0 0,3 1 0 15,5-2 0-15,3 0 0 0,2 2 0 16,3-3 0-16,6 1 0 0,0-1 0 0,5-2 0 16,3-1 0-16,1-1 0 0,5 1 0 15,0-4 0-15,2-2 0 0,0-1 0 16,3-2 0-16,-1-1 0 0,-2-4 0 16,3 1 0-16,-2-4 0 0,-3-2 0 0,1-1 0 15,-5-4 0-15,2-1 0 0,-4-3 0 16,-2-3 0-16,-1 1 0 0,-6-1 0 15,-2 0 0-15,-2 5 0 0,-6-2 0 0,-1 2-103 16,-2 2-157-16,-5 1-97 0,3 3-130 16,-5 4-187-16,0 0-225 15,0 4-327-15,2 4-60 0,2 0 129 16,9 2 251-16,3-1 315 0,2-5 360 0</inkml:trace>
  <inkml:trace contextRef="#ctx0" brushRef="#br0" timeOffset="6715.82">26163 688 87 0,'5'-5'509'16,"0"-2"243"-16,0-2 235 0,-1-1 218 15,-2 1-332-15,-2-1-152 0,-1 0-80 16,0 2-94-16,-4 1-90 0,2 0-71 15,-4 3-54-15,-3-2-51 0,-4 2-39 16,-3 1-71-16,-4 1-171 16,-4 1 0-16,0 3 0 0,-1 2 0 15,1 3 0-15,1 3 0 0,3 2 0 16,1 3 0-16,3 1 0 0,1 2 0 16,4-2 0-16,1 0 0 0,3 1 0 15,3-3 0-15,1-1 0 0,2 3 0 16,4-3 0-16,1-1 0 0,1-1 0 0,3-1 0 15,4 1 0-15,3-3 0 0,2 2 0 16,2-3 0-16,4 0-52 0,2 0-271 16,1-2-101-16,-2-1-119 0,3-1-154 0,-5 0-202 15,4-2-347-15,-6 0-22 0,3-1 147 16,-2 1 247-16,-3-3 312 0</inkml:trace>
  <inkml:trace contextRef="#ctx0" brushRef="#br0" timeOffset="7633.96">26440 763 193 0,'2'-6'728'0,"-1"-2"317"0,1 5 297 16,-2-1 274-16,0 1-526 0,-2 2-252 0,-3-2-173 16,1 1-180-16,-2 1-296 0,-3 1-189 15,-2 0 0-15,-3 1 0 0,0 4 0 16,-3 1 0-16,-1-1 0 0,2 3 0 15,-2 2 0-15,4-1 0 0,-1 2 0 0,1 0 0 16,4-1 0-16,0 1 0 0,2-3 0 16,1 3 0-16,4-3-203 0,2 1-85 0,1-1-11 15,2-2 14-15,5 1 12 0,0-1 7 16,4-3 14-16,0 0 18 0,4-2 27 16,0-1 37-16,-1-1 48 0,3-1 44 15,-1-2 37-15,2-3 24 0,-1 1 15 0,-2-4 9 16,2 1 7-16,-4 1 32 0,-2 0 51 15,-2 3 53-15,-5 0 50 0,1 2 21 0,-3 2-15 16,-2 1-57-16,0 0-83 0,-1 1-91 16,0-1-58-16,-1 5-24 0,-1-2-4 15,1 4 25-15,-1-1 48 0,2 3 33 16,1-1 24-16,2 2 17 0,1-2 17 0,0 0 16 16,2 1 9-16,2-2 4 0,0 0 6 15,3-2 6-15,0-1 0 0,1-1 5 0,3-2 3 16,-1-2 18-16,3-4 15 0,0 0 17 15,1-4 15-15,1-4 6 0,-3-1-14 16,3-7-27-16,-1-2-25 0,2-6-30 16,1-5-77-16,0-7 0 0,2-8 0 15,-3-8 0-15,0-3 0 0,-3 2 0 16,-3 8 0-16,-7 8 0 0,-1 10 0 16,-4 8 0-16,-1 8 0 0,-2 2 0 15,-2 4 0-15,3 4 0 0,-2 3 0 16,1 1 0-16,-2 5 0 15,0 4 0-15,-1 3 0 0,1 6 0 16,0 6 0-16,2 5 0 0,0 5 0 16,0 4 0-16,2 4 0 0,0 5 0 15,2-3 0-15,-1-1 0 0,1-2 0 16,-1-4 0-16,4-3 0 0,-1-4 0 16,2 0 0-16,0-6 0 0,-1-1 0 0,3-4 0 15,0 0 0-15,-1-6 0 0,2-2 0 16,0-4 0-16,1-1 0 0,1-4 0 15,0-1 0-15,4-5 0 0,-1-2 0 16,1-3 0-16,0-4 0 0,-1-2 0 0,1-1 0 16,0-2 0-16,-3 0 0 0,-1 2 0 15,-2 2 0-15,-2 3 0 0,-3 3 0 16,-2 2 0-16,-2 3 0 0,0 1 0 16,-1 3 0-16,-3 1 0 0,1 1 0 0,-4 3 0 15,-4 1 0-15,0 3 0 0,-2-1 0 16,2 2 0-16,1 0 0 0,2-1 0 0,0 2 0 15,3-1 0-15,2 1 0 0,1 0 0 16,3-1 0-16,1 1 0 0,5-1 0 16,2 1 0-16,1 0 0 0,5-3 0 15,1 2 0-15,3-2 0 0,0-2 0 0,2-1 0 16,1-1 0-16,0-2 0 0,1-1-381 16,-2-1-433-16,-2-4-377 0,-1-2-295 15,1-6 26-15,-2-3 200 0,1-4 323 0,-3-5 427 16</inkml:trace>
  <inkml:trace contextRef="#ctx0" brushRef="#br0" timeOffset="7884.65">26574 394 235 0,'3'-6'804'0,"0"-1"306"16,7 7 252-16,1-3 215 0,2 1-657 15,5 0-310-15,3 0-176 0,5-1-155 16,3 1-126-16,5-1-75 0,3 3-112 16,-1 0-207-16,-1-1-328 0,1 1-629 15,-1-1-281-15,-1-2 5 0,-2 0 217 16,-1-2 370-16,-1-4 534 15</inkml:trace>
  <inkml:trace contextRef="#ctx0" brushRef="#br0" timeOffset="8932.94">27451 819 290 0,'3'-5'559'16,"-2"1"200"-16,2 1 198 0,-2-2-65 16,1 2-209-16,-2-2-76 0,0-1-51 15,-2 1-67-15,1 0-61 0,-3 0-53 0,2 1-66 16,-2-1-61-16,-1 0-48 0,-2 1-41 15,1 1-30-15,-5-1-22 0,0 1-24 16,0-1-29-16,-5 1-24 0,0 1-20 16,-4 2-11-16,-1 0-9 0,-3 2-9 0,3-1-9 15,-2 2-20-15,3 1-14 0,2 2-5 16,1 3 2-16,2-1 7 0,1 1 15 16,3 1 15-16,2 2 5 0,0-1-2 0,3-1 2 15,2 1-2-15,1-1 2 0,3-1 6 16,1 1 4-16,2-1 7 0,1-1 15 15,4-1 14-15,3 0 19 0,1-1 23 0,3-2 13 16,3-1 10-16,4-1 16 0,1-4 24 16,-1-1 19-16,0-1 16 0,2-3-159 15,-2-1-4-15,1-5 0 0,-2-2 0 16,2-3 0-16,-1-5 0 0,-3-4 0 16,2-6 0-16,-6-5 0 0,2-8 0 15,-7-7 0-15,-2-6 0 0,-2 0 0 16,-4 5 0-16,-2 5 0 0,-2 7 0 15,0 7 0-15,-2 8 0 0,2 5 0 16,0 6 0-16,-1 6 0 0,1 4 0 16,2 4 0-16,-1 1 0 0,-1 2 0 15,0 4 0-15,-2 2 0 0,2 6 0 16,-3 3 0-16,2 7 0 16,-1 3 0-16,1 3 0 0,2 4 0 15,1 3 0-15,0 4 0 0,0 4 0 16,4-1 0-16,0 0 0 0,2-4 0 15,0-3 0-15,1-5 0 0,2-4 0 16,1 0 0-16,-1-4-277 0,0-1-671 0,4-2-504 16,-3 0-122-16,1-2 99 0,4-4 253 15,-5-5 381-15,-1-4 502 0</inkml:trace>
  <inkml:trace contextRef="#ctx0" brushRef="#br0" timeOffset="29385.22">19107 1869 70 0,'0'1'450'0,"1"-1"208"16,0 1 166-16,1-1 167 0,-1-1-281 0,1 0-127 16,-1 1-76-16,0-3-77 0,1 1-108 15,0 1-117-15,1-1-95 0,-1-1-60 16,2 3-26-16,0-1-15 0,1-2-7 15,2 2-4-15,1 1-7 0,1-1-9 16,-1 1 1-16,2 1-6 0,-1 0-4 0,-2 2-4 16,-2-2 0-16,3 1-2 0,-3 1-1 15,0 1 1-15,0-1 9 0,-1 3 8 16,2 0 14-16,-4 0 12 0,0 2 15 16,-2-1 11-16,0 3 11 0,-2 0 10 15,0 0 14-15,-4 2 2 0,1 1-2 0,-1-1-15 16,-1 0-15-16,-2 0-23 0,3-1-16 15,-1-2-16-15,0 1-17 0,1-2-14 16,0 0-26-16,1 0-25 0,1-2-28 16,1 0-22-16,3-1-19 0,-2-1-24 15,2 0-19-15,2-1-13 0,-2 1-7 0,4-2-4 16,0 1 1-16,1 0 20 0,3-2 23 16,1 2 20-16,3-3 19 0,3-3 9 15,1-1-33-15,3-1-76 0,1-5-87 16,-1 0-84-16,2-2-76 0,0-1 9 0,-3-3 41 15,0-4 98-15,-3-2 116 0</inkml:trace>
  <inkml:trace contextRef="#ctx0" brushRef="#br0" timeOffset="29768.46">19453 1821 131 0,'7'-22'248'15,"-1"2"149"-15,-1 0 66 0,-1 1 105 16,-1 0 56-16,-1 0 20 0,-2 0-28 16,-2 3-50-16,-1 1-45 0,-2 1-51 0,0 3-50 15,-2 1-72-15,-2 1-74 0,-2 3-65 16,-1 2-59-16,-3 0-41 0,-2 0-7 15,-4 3 6-15,0 2 6 0,-3 1-2 16,-3 4-6-16,0 2-19 0,-4 3-29 0,-2 2-22 16,-2 5-20-16,-2 3-20 0,2 2-11 15,1 1-12-15,1 2-6 0,3 1-6 16,3 0-5-16,6-2-5 0,2-1-5 16,3 0 1-16,7-2-2 0,2 1 2 15,2 1 0-15,3-1-3 0,3 0-6 0,3 0-4 16,3 0-1-16,4-1 9 0,4 1 10 15,4 0 19-15,1-4 24 0,7 2 24 16,4-4 17-16,1-3 10 0,0-4 5 16,2-1-7-16,-1-5-14 0,0-2-14 15,2-4-7-15,1-4-3 0,0-2-4 0,1-1 0 16,-2-4-8-16,-3-2-14 16,-2 0-35-16,-5-4-59 0,-2-3-87 0,-5-3-74 15,-2-5-119-15,-4-4-99 0,-3-1-58 16,-5-2-35-16,-3 3-102 0,-1 4-74 15,-4 5-44-15,2 7 72 0,-2 3 131 0,0 4 198 16</inkml:trace>
  <inkml:trace contextRef="#ctx0" brushRef="#br0" timeOffset="30154.23">20177 1533 459 0,'7'-13'993'16,"-2"4"312"-16,-5 9 238 0,0-2 24 15,0 2-644-15,0 0-306 0,-2 2-182 0,1-1-145 16,-1 0-231-16,1 0-59 0,-1 4-70 15,2 0-71-15,-3 6 15 0,-2 5 44 16,1 4 64-16,-2 7 34 0,1 4 10 16,-2 2-2-16,1 1-4 0,2 2-5 15,-1 1-5-15,0 1-7 0,-1-3 0 16,3-3 0-16,-1-5-4 0,3-2 5 16,-1-5 13-16,0-3 8 0,1-3-36 15,-1-2-52-15,0-3-68 0,0-1-74 16,-1-3-110-16,0 0-108 0,-3-2-141 0,-1-2-164 15,-1-1-307-15,0-1-183 0,-1-2 68 16,3-5 193-16,4-2 255 0,2-4 353 16</inkml:trace>
  <inkml:trace contextRef="#ctx0" brushRef="#br0" timeOffset="31570.64">20400 1605 155 0,'7'-4'681'15,"-2"2"276"-15,1-1 213 0,-4 1 210 0,-1 0-437 16,-1 1-202-16,0 1-59 16,-1 0-40-16,-1 0-81 0,-2 1-282 0,-3 1-279 15,-4-1 0-15,-2 3 0 0,-2 0 0 16,-1 1 0-16,-2 4 0 0,1 1 0 16,-2 1 0-16,2 3 0 0,-3 1 0 15,0 1 0-15,2-1 0 0,1 0 0 0,1-1 0 16,-1 1 0-16,6 0 0 15,-2-3 0-15,5 1 0 0,1-3 0 0,1 2 0 16,5-1 0-16,1 0 0 0,1 0 0 16,3 1-12-16,1 2-47 0,3-1 3 15,1 0-15-15,3-1-28 0,-1 0-18 16,2-1-21-16,0-3-16 0,0 1-2 16,0-4-1-16,0 3-8 0,1-4 8 0,-1 1 10 15,3-4 11-15,0 0 13 0,3-1 26 16,0-1 28-16,1-2 22 0,3-1 30 15,1-4 43-15,-1 0 41 0,2-5 36 16,0 0 47-16,1-3 46 0,1 0 30 0,-3-4 24 16,0 1 13-16,-1-2-1 15,-4 0-2-15,-1 2-86 0,-5 3-174 0,-3 2 0 16,-3 3 0-16,-3 2 0 0,-2 3 0 16,-2 0 0-16,0 4 0 0,0 0 0 15,-2 0 0-15,-1 2 0 0,-1 0 0 16,2 0 0-16,-5 0 0 0,-3 0 0 15,-2 1 0-15,-3 2 0 0,-3 1 0 16,0 0 0-16,-1 4 0 0,-2 2 0 0,-1 2 0 16,3 0 0-16,0 2 0 0,2-1 0 15,0 1 0-15,5 1 0 0,1-2 0 16,4 1 0-16,2 0 0 0,3 0 0 16,2 0 0-16,2-1-77 0,4 1-116 15,1 1 12-15,3-2 33 0,2-1 36 0,3-2 37 16,2-1 41-16,4-2 29 0,4-3-2 15,1-1-5-15,2-3-3 0,1-3-1 16,1-1 8-16,1-3 18 0,-1-4 24 16,2-3 25-16,-2-3 57 0,0-2 52 15,-2-4 38-15,-1-2 21 0,-3 0-164 16,-6 2-63-16,0 1 0 0,-7 3 0 0,-4 3 0 16,-2 3 0-16,-3 4 0 15,-2 0 0-15,-2 3 0 0,0 1 0 0,-3 2 0 16,-2-1 0-16,1 1 0 0,-2 2 0 15,-5 2 0-15,3 2 0 0,-1 1 0 16,-4 2 0-16,4 1 0 0,-5 3 0 16,2 1 0-16,-4 1 0 0,2 1 0 0,-2 2 0 15,3 0 0-15,0 0 0 0,3-2 0 16,3 0 0-16,3-1 0 0,2 1 0 16,2-1 0-16,2-1 0 0,3-1 0 15,2 1-111-15,4 0 17 0,2-3 44 16,5-1 18-16,2-1-11 0,4-1-20 15,4-5-21-15,1 0-5 0,0-5 11 0,3-1 26 16,0-1 33-16,0-4 31 0,1-2 30 16,1-2 39-16,0-2 42 0,-1-2 33 15,2 0 30-15,-7 1-71 0,-5 3-115 16,-5 2 0-16,-7 3 0 0,-3 4 0 16,-3 3 0-16,-3 2 0 0,0-1 0 15,-2 4 0-15,1-1 0 0,-2 1 0 0,1 2 0 16,-2 2 0-16,0 7 0 15,-2 5 0-15,0 4 0 0,1 4 0 0,4 5 0 16,0 5 0-16,1 3 0 0,2 5 0 16,-1 0 0-16,3-2 0 0,0 0 0 15,1-5 0-15,-1-2 0 0,0-7 0 16,-1-3 0-16,-1-4 0 0,-1-8 0 16,1-2 0-16,-2-6 0 0,0-2 0 15,-2-3 0-15,1-1 0 0,-2-4 0 0,-2-3 0 16,-1-4 0-16,-2-6 0 0,0-1 0 15,1-4 0-15,0-2 0 0,0-3 0 16,4-4 0-16,3-4 0 0,1-2 0 16,4-3 0-16,2 0 0 0,1-1 0 15,1 3 0-15,-1 3 0 0,0 5 0 16,0 6 0-16,-2 6 0 0,-3 3 0 0,0 3 0 16,-2 3 0-16,0 2 0 0,-1 2 0 15,0 0 0-15,0 2 0 0,0 0 0 16,0 1 0-16,1 0 0 0,1 1 0 15,0 1 0-15,-2-1 0 0,3 1 0 16,-1-1 0-16,2 2 0 0,4 0 0 16,6 0 0-16,3 2 0 0,3-1 0 0,2 3 0 15,2 1 0-15,0 1 0 0,2 0 0 16,-1 2 0-16,1 2 0 0,0-2 0 16,0 3 0-16,-2 2 0 0,-1-1 0 15,-3 0 0-15,-2-2 0 0,-3 1 0 16,-5 0 0-16,-2-2 0 0,-2-1 0 15,-4 1 0-15,-3 0 0 0,-5 0 0 0,-5 3 0 16,-9-1 0-16,-9 3 0 16,-10-1-226-16,-6-1-439 0,-6-4-325 0,-6 1-458 15,1-1-57-15,1-2 150 0,5-2 288 16,10-4 383-16,10-7 448 0</inkml:trace>
  <inkml:trace contextRef="#ctx0" brushRef="#br0" timeOffset="32268.64">22213 1546 143 0,'5'-25'609'0,"-1"0"279"16,0 9 251-16,-2 0 245 0,-1 4-408 15,-1 4-142-15,0 2-91 0,0 4-112 16,0 0-139-16,0 2-144 0,-1 2-344 0,1-2-4 16,0 1 0-16,-1 1 0 15,0 4 0-15,0 3 0 0,-2 4 0 0,2 6 0 16,1 0 0-16,0 4 0 0,1 4 0 15,-1 5 0-15,3 1 0 0,-1 4 0 16,1 0 0-16,-1-4 0 0,2 1 0 16,-1-3 0-16,0-2 0 0,-1-2 0 0,1-4 0 15,-2 0 0-15,3-5 0 0,-2-3-14 16,-1-1-204-16,0-3-75 0,1-3-58 16,-2-2-34-16,-1-3-29 0,0-1-28 15,-3-2-129-15,-3-1-215 0,-2 0-262 16,-4-2-69-16,0-2 82 0,-2-4 222 0,0-4 305 15</inkml:trace>
  <inkml:trace contextRef="#ctx0" brushRef="#br0" timeOffset="32484.29">22056 1688 158 0,'2'-10'629'0,"0"1"235"0,7 2 197 15,0-2 189-15,3 2-470 0,3-1-182 16,3-1-71-16,3 0-66 0,3 2-63 0,3-1-69 15,3-1-58-15,1 2-54 0,-1 0-50 16,-1 2-54-16,-7 1-57 0,-2 2-36 16,-4 2-24-16,-1 0-22 0,-2 2-82 15,0 1-101-15,-2 1-149 0,-1 0-162 0,-1 2-197 16,-2 0-158-16,-3 3-166 16,1 2-111-16,-3 0 90 0,-2 2 211 0,-3 0 251 15,-1 0 279-15</inkml:trace>
  <inkml:trace contextRef="#ctx0" brushRef="#br0" timeOffset="32787.01">22475 1774 52 0,'7'12'365'0,"-1"1"189"0,1 2 172 16,2 1 154-16,0-2-231 0,0 0-88 0,0 1-75 15,0-1-62-15,-1-2-67 0,-1-2-51 16,2 0-32-16,-3-4-12 0,-1 0-33 16,-2-2-22-16,-1-1-19 0,-1-3-10 15,0 0-1-15,-1 0 26 0,2 0 46 16,-1-2 53-16,0-1-37 0,2-2-34 15,2-4-165-15,0-2-66 0,2-3 0 0,-1-3 0 16,-1 0 0-16,3-1 0 0,-2 0 0 16,-1 1 0-16,2-2 0 0,-1 4 0 15,-1 1 0-15,1 4 0 0,-4 3 0 16,1 3 0-16,-1 1 0 0,-1 2 0 16,0 1-66-16,4 1-124 0,5 1-10 0,3 0-36 15,4 1-41-15,2 1-36 0,0 2-65 16,-1 1-48-16,1 0-35 0,1 0-35 15,-4 0-33-15,2 1-94 0,0 0-107 0,-1 0-148 16,4-2 51-16,-3 0 123 0,1-2 193 16,-1-3 210-16</inkml:trace>
  <inkml:trace contextRef="#ctx0" brushRef="#br0" timeOffset="33201.31">23135 1769 91 0,'7'-8'559'15,"-1"0"260"-15,-2 0 222 0,-3 2 240 16,-2 0-310-16,-3 0-198 0,-2 0-84 15,-2 0-53-15,-4 1-102 0,-3 0-102 16,-2 2-80-16,-3 2-339 0,-2 2-13 16,-1 2 0-16,-1 3 0 0,-3 3 0 0,0 3 0 15,-2 2 0-15,2 4 0 0,4 1 0 16,2 0 0-16,5 2 0 0,4 0 0 16,4-1 0-16,3 3 0 0,2-3 0 15,3-1 0-15,3-3 0 0,2-1-160 16,3-5 2-16,1-1 47 0,4-3 30 15,3-3 14-15,2-3 16 0,2-3 24 0,3-3 20 16,1-4 21-16,2-4 25 16,1-2 21-16,-3-4 32 0,1-1 31 15,-2-4 34-15,-2-1 20 0,-2 1-177 0,-4-2 0 16,-2 5 0-16,-3 4 0 0,-3 3 0 16,-4 2 0-16,-1 6 0 0,-2 3 0 15,-1 2 0-15,-1 2 0 0,0 2 0 16,-3 5 0-16,-3 0 0 0,2 6 0 15,0 2 0-15,1-1 0 0,3 0 0 0,1 2 0 16,2-2 0-16,1-1 0 0,5-1-38 16,2-1-337-16,5 1-163 0,0-3-203 15,9 0-307-15,3-3-301 0,4-1-2 16,2-3 171-16,-2 0 281 0,0-4 383 16</inkml:trace>
  <inkml:trace contextRef="#ctx0" brushRef="#br0" timeOffset="33917.31">23667 1771 29 0,'-2'-10'531'15,"-2"-1"326"-15,1-1 289 0,-3 1 285 0,0-1-139 16,-1 5-299-16,-3-2-138 0,0 4-142 16,-5-3-369-16,-1 2-344 0,-3 2 0 15,0 3 0-15,-1 3 0 0,0 2 0 16,1 1 0-16,-1 4 0 0,3 1 0 15,-2 2 0-15,1 4 0 0,2 1 0 16,1 2 0-16,1 1 0 0,3 3 0 0,1-1 0 16,2 2 0-16,3 1 0 0,4-1 0 15,6 0 0-15,1-1 0 0,5-3 0 16,3-2-62-16,7-3-13 0,1-3 11 16,5-4-3-16,4-5 15 0,2-3 13 15,1-3 16-15,3-5 22 0,-2-4 27 16,-1-3 19-16,-3-4 19 0,0-3 13 15,-3-4 18-15,-2-3-19 0,-4-3-76 0,1-4 0 16,-3-4 0-16,-3-4 0 0,0-5 0 16,-4 0 0-16,-2-1 0 0,-3 3 0 15,-3 6 0-15,-3 6 0 0,-2 6 0 16,-2 8 0-16,-2 4 0 0,1 6 0 16,-1 2 0-16,0 5 0 0,1-1 0 15,-1 5 0-15,3 2 0 0,0 2 0 0,-2 3 0 16,-2 5 0-16,4 3 0 0,-1 5 0 15,2 1 0-15,0 3 0 0,2 1 0 16,0 1 0-16,2 4 0 0,-1 1 0 16,2 1 0-16,-1 0 0 0,0-1 0 15,-1 1 0-15,-1-1 0 0,-1-1 0 16,2-3 0-16,-2-2 0 0,0-1 0 16,1-2 0-16,-1-3 0 0,0-2 0 0,-1-1 0 15,1-4 0-15,1-1 0 0,-1-3 0 16,0-2 0-16,-1-2 0 0,1-1 0 15,0-2 0-15,-1 0 0 0,0 1 0 16,1-2 0-16,-1 0 0 0,0-2 0 16,0 1 0-16,1 1 0 0,2-1 0 15,-1-1 0-15,-1 1 0 0,1-1 0 0,-1 0 0 16,0 0 0-16,1 0 0 0,0 1 0 16,-2 0 0-16,0-2 0 0,0 0 0 15,1 1 0-15,-1-1 0 0,1-1 0 16,0 0 0-16,0-1 0 0,0-1 0 15,1 1 0-15,1 0-471 0,-1-3-432 16,1 1-320-16,2-2-249 0,0 0 56 0,1-2 213 16,-1-1 326-16,-1-1 392 0</inkml:trace>
  <inkml:trace contextRef="#ctx0" brushRef="#br0" timeOffset="34217.53">24165 1638 205 0,'7'-3'746'0,"-1"-2"249"15,3 2 208-15,-4-1 218 0,-3 2-555 0,-2 0-243 16,-2 2-87-16,-2 0-79 0,-3 0-102 16,-4 1-87-16,-5 0-49 0,-2 5-10 15,-4 0-121-15,-1 3-88 0,1 1 0 16,0 4 0-16,1 1 0 0,3-1 0 16,1 2 0-16,5 0 0 0,2-1 0 0,4 2 0 15,4-2 0-15,2 2 0 16,1-1 0-16,2-2 0 0,3 0 0 0,3 0 0 15,1-2 0-15,2 0 0 0,4-2 0 16,1-2 0-16,3 0 0 0,0-2 0 16,2-2 0-16,-1-1-384 0,4-2-1099 15,2-1-259-15,1-3 70 0,1-4 258 0,1-2 417 16,1-8 593-16</inkml:trace>
  <inkml:trace contextRef="#ctx0" brushRef="#br0" timeOffset="35551">24871 1773 44 0,'6'-3'529'0,"-1"0"280"0,-4-1 211 15,0 0 212-15,-1 0-239 0,0 0-308 16,-2 1-123-16,1 0-88 0,-3 0-118 0,0 0-126 15,-5 1-109-15,0 0-90 0,-3 2-57 16,-5 3-32-16,-4 3-10 0,-2 1 12 16,-2 2 14-16,-1 2 13 0,3 1-2 15,3 1-22-15,2-1-31 0,5 0-45 16,2-1-42-16,4-3-36 0,4 2 0 0,2-2 16 16,2-2 35-16,3 0 51 0,3-1 49 15,5-2 44-15,4-1 28 0,4-1 24 16,6-4 13-16,2 0 19 0,4-2 22 15,-2-1 24-15,-2-4 25 0,-3 2 19 16,1 1 0-16,-5 1-4 0,1-1-21 0,-4 2-27 16,1 1-34-16,-4 2-32 0,-1 1-31 15,-4 2-23-15,-1 1-13 0,0 3-7 16,-1 2 6-16,-2 3 5 0,0 3 8 16,0 2 8-16,3 1 6 0,-2 0 1 15,0 0-2-15,2 0 0 0,0-1 5 0,-1-2 4 16,0-1 3-16,0-2 8 0,0-2 6 15,0-2 10-15,-1-1 10 0,-1-2 16 16,-1-2 31-16,1-1 44 0,0-2 43 16,-1-3 33-16,0-1 18 0,0-3-3 15,0-3-59-15,-3-3-171 0,-2-4 0 16,-1-3 0-16,-3-3 0 0,1-5 0 0,-5-5 0 16,2-5 0-16,-2-6 0 15,1-5 0-15,-2-5 0 0,3-3 0 0,2 2 0 16,-5 1 0-16,2 3 0 0,-3 5 0 15,4 6 0-15,2 8 0 0,1 6 0 16,2 8 0-16,1 6 0 0,0 3 0 0,0 4 0 16,0 2 0-16,0 4 0 0,1 0 0 15,-1 1 0-15,2 0 0 0,0 0 0 16,1 1 0-16,3 2 0 0,2 0 0 16,4 1 0-16,1 2 0 0,2-1 0 0,2 0 0 15,0 1 0-15,-1 3 0 0,-2-1-166 16,0 1-207-16,-2 3-97 0,-5 0-52 0,-2 2-50 15,-4 2-83-15,-5 0-88 16,3 2-128-16,-9 0-126 0,0 2 35 0,-6-1 153 16,-6-2 203-16,-1-2 255 0</inkml:trace>
  <inkml:trace contextRef="#ctx0" brushRef="#br0" timeOffset="35685.58">25039 1486 12 0,'-24'8'294'0,"4"-1"186"0,3-1 153 16,3-1 160-16,4-3-154 0,6 0-57 15,1-1-33-15,3-1-41 0,2 0-67 0,-1 0-92 16,3 0-74-16,4 0-63 0,4 2-53 15,8-1-35-15,4 2-26 0,9-2-98 16,5 1-145-16,4 0-186 0,3 2-208 16,4-1-326-16,4 3-242 0,-2-1 21 0,-3 4 166 15,-8-1 225-15,-8-1 318 0</inkml:trace>
  <inkml:trace contextRef="#ctx0" brushRef="#br0" timeOffset="36717.83">26012 1681 280 0,'5'-7'838'16,"-1"-1"307"-16,-2 12 281 0,-1-5 224 16,-1-2-612-16,-2 0-253 0,-1-3-139 15,-3 1-263-15,-3-1-383 0,-1 4 0 16,-4-2 0-16,-1 2 0 0,-4 2 0 15,-2 1 0-15,-4 4 0 0,1 0 0 0,-1 3 0 16,1 2 0-16,0 1 0 0,1 3 0 16,2-2 0-16,3 3 0 0,1-1 0 15,3 1 0-15,5-3 0 0,3-1 0 16,2 0 0-16,3-2 0 0,2-2-81 0,3 0-58 16,2 0 25-16,3-2 31 15,4-1 35-15,4 0 30 0,2-2 24 0,3-3 19 16,3-2 13-16,0-3 12 15,-1-2 9-15,1-2 11 0,1-4 28 0,-2-2 19 16,-1-1-97-16,-2-3-20 0,-1-1 0 16,-3 1 0-16,-4 2 0 0,-3 3 0 15,-1 3 0-15,-2 4 0 0,-5 2 0 16,-1 3 0-16,-1 1 0 0,0 2 0 16,-1 2 0-16,0 1 0 0,-1 3 0 0,-1 2 0 15,0 3 0-15,2 2 0 0,0 2 0 16,1-1 0-16,1 4 0 0,1-1 0 15,4 0 0-15,0-1 0 0,2-1 0 16,3-1 0-16,0-2 0 0,0-1 0 16,3-3 0-16,-2-2 0 0,3-1 0 15,-2-5 0-15,4 0 0 0,-3-4 0 16,1-3 0-16,0-3 0 0,0-3 0 0,-2-3 0 16,0-6 0-16,-1-3 0 0,-2-5 0 15,1-5 0-15,0-5 0 0,-4-2 0 16,2-7 0-16,1 0 0 0,-7-1 0 15,1 3 0-15,-6 6 0 0,2 7 0 0,0 8 0 16,0 6 0-16,0 7 0 0,0 5 0 16,-1 4 0-16,0 2 0 0,-2 2 0 15,1 4 0-15,-4 2 0 0,0 3 0 16,-1 4 0-16,3 2 0 0,5 4 0 16,-1 4 0-16,5 1 0 0,0 4 0 0,-2 4 0 15,3 1 0-15,-3 0 0 0,1 2 0 16,1 1 0-16,1-2 0 0,1 0 0 15,0-1 0-15,3-4 0 0,-3-5 0 16,1-1 0-16,1-5 0 0,0-4 0 0,1-2 0 16,2-5 0-16,-1-4 0 0,0-1 0 15,4-5 0-15,-3-5 0 0,3-4 0 16,-3-2 0-16,2-5 0 0,-2-6 0 16,-2-5 0-16,0-2 0 0,-1-5 0 15,-1-4 0-15,-1 0 0 0,-7-3 0 16,1 0 0-16,-4 2 0 0,3 3 0 0,2 6 0 15,1 4 0-15,-3 6 0 0,0 6 0 16,0 4 0-16,0 4 0 0,0 5 0 16,-2 2 0-16,1 1 0 0,-2 2 0 15,-1 4 0-15,-1 2 0 0,0 4 0 0,-1 3 0 16,2 5 0-16,-2 3 0 0,12 4 0 16,-5 1 0-16,6 4 0 0,-3 0 0 15,-1 0 0-15,-1-1 0 0,-1 0 0 16,0-1 0-16,0-1 0 0,0 1 0 15,0-2 0-15,2-1 0 0,-1-1 0 0,1-4 0 16,2-2 0-16,-2-1 0 0,3-2-163 16,-2-4-597-16,2-3-245 0,1 0-420 15,-1-3-58-15,1-2 156 0,2-3 278 0,1-1 346 16,2-4 450-16</inkml:trace>
  <inkml:trace contextRef="#ctx0" brushRef="#br0" timeOffset="37152.14">27012 1619 221 0,'1'-11'720'16,"-1"-1"287"-16,1 6 288 0,-1-2 225 16,-1-3-509-16,-1 2-166 0,-4-1-92 0,1-1-134 15,-4 2-419-15,-1-2-200 16,-2 4 0-16,-1 0 0 0,-1 2 0 0,0 1 0 15,-1 2 0-15,-3 2 0 0,0 4 0 16,-4 1 0-16,-1 2 0 0,-4 2 0 16,-1 5 0-16,1 2 0 0,-1 3 0 0,1 3 0 15,4 3 0-15,4 0 0 16,8 2 0-16,3-1 0 0,5-1 0 0,5-1 0 16,4-2 0-16,4-2 0 0,5-2 0 15,5-2 0-15,2-3 0 0,3-2 0 16,2-4 0-16,-1-1 0 0,-3-5 0 15,2-2 0-15,-2-4 0 0,-1-3 0 0,-2-3 0 16,1-3 0-16,-1-6 0 16,-2-3 0-16,-2-4 0 0,-3-6 0 0,-2 0 0 15,-3 1 0-15,-3 1 0 0,-3 6 0 16,-3 4 0-16,-3 5 0 0,0 4 0 16,-3 4 0-16,-4 2 0 0,-4 2 0 15,-1 5 0-15,-3 3-150 0,-1 2-540 0,0 1-149 16,1 4-160-16,2-2-254 0,3 2-44 15,4 1 143-15,7-2 241 0,3-2 300 16,3-2 354-16</inkml:trace>
  <inkml:trace contextRef="#ctx0" brushRef="#br0" timeOffset="37537.41">27400 1595 230 0,'6'-4'675'0,"-2"-1"246"0,-1 3 245 15,0-1 166-15,-2-2-447 0,-1 0-153 16,0 1-70-16,0 0-89 0,-1-1-105 16,-1-1-87-16,-2 0-215 0,1 4-166 15,-4-4 0-15,2 1 0 0,-4 2 0 0,-1 0 0 16,-4 2 0-16,-2 0 0 0,-3 2 0 15,0 1 0-15,-5 3 0 0,2 0 0 16,-3 3 0-16,-1 4 0 0,-1 1 0 16,-1 0 0-16,2 3 0 0,2 1 0 15,3 1 0-15,8-1 0 0,3 2 0 16,2-1-50-16,6 1 11 0,3-1 15 16,4 0 11-16,4-2 8 0,5-1-24 15,6-1-51-15,4 1-56 0,3-2-67 0,2 0-70 16,0-5-57-16,-2 0-51 0,2-2-60 15,1 0-106-15,-2-4-118 0,2-1-225 16,-2-1-185-16,3-3 30 0,0-2 166 0,-3-2 220 16,2-4 302-16</inkml:trace>
  <inkml:trace contextRef="#ctx0" brushRef="#br0" timeOffset="38417.53">27782 1681 187 0,'3'-5'688'15,"-1"-2"264"-15,2 5 272 0,-4-1 245 16,-1-2-534-16,-3 1-211 0,0-3-106 0,-3 3-151 16,-6-2-132-16,-1 1-87 0,-4 4-59 15,-3-1-48-15,-1 5-127 0,-3 0-14 16,1 3 0-16,0 3 0 0,-2 0 0 16,-1 5 0-16,4 0 0 0,0 0 0 15,4 0 0-15,1 2 0 0,3-3 0 16,4 1 0-16,3 0 0 0,3-4-22 0,3 2-65 15,4-5-22-15,3 1-5 0,3-2 7 16,3-1 19-16,6-3 25 0,2-1 20 16,5-2 19-16,-2-3 8 0,3-2 15 15,1-2 21-15,-3-2 13 0,0-2 4 16,-4-2 0-16,2 2-4 0,-6-1-10 16,0 1 6-16,-4 3 14 0,-4 1 8 15,-1 3-5-15,-4 3-50 0,0 1-79 0,-1 2-55 16,-1 4-25-16,0 1 0 0,0 2 44 15,2 4 70-15,3 0 30 0,-1 1 18 16,2 0 10-16,4-1 4 0,-1 1 0 16,0-3 6-16,4-2 8 0,-2-3 21 15,1 0 18-15,5-4 20 0,-2-2 20 0,2-3 8 16,1-3 3-16,-1-4-2 16,-1-3-9-16,1-5-5 0,1-5-8 0,-2-7-65 15,1-6-28-15,-2-8 0 0,0-7 0 16,2-6 0-16,-6-1 0 0,4-1 0 15,-8 3 0-15,3 7 0 0,-3 10 0 16,-3 7 0-16,0 9 0 0,-2 7 0 16,-2 4 0-16,0 5 0 0,-1 3 0 0,-2 2 0 15,1 3 0-15,-3 3 0 0,-1 2 0 16,-4 4 0-16,1 3 0 0,0 3 0 16,-1 3 0-16,0 3 0 0,0 6 0 0,3-1 0 15,4 5 0-15,-1 1 0 0,5 1 0 16,-2 2 0-16,-2-1 0 0,0 0 0 15,2-2 0-15,1 0 0 0,0-2 0 16,0-1 0-16,2-4 0 0,2-1 0 16,0-5 0-16,3-3 0 0,-3-4 0 0,3-2 0 15,1-3 0-15,2-4 0 16,0-2 0-16,3-3 0 0,-1-3 0 0,2-3 0 16,-1-3 0-16,1-1 0 0,-1-2 0 15,-4-1 0-15,0 0 0 0,0 1 0 16,-3 0 0-16,-3 3 0 0,-2 3 0 15,0 2 0-15,-1 1 0 0,-1 5 0 0,0 0 0 16,0 0 0-16,-2 4 0 0,-3 3 0 16,0 1 0-16,3 5 0 0,0-1-63 15,0 2 11-15,2 3 17 0,2 0 18 16,4-1 21-16,1 2 19 0,1-3 14 16,2 1 14-16,3-3 1 0,1-2-52 15,0-1 0-15,2-3 0 0,2-1 0 0,1-2-112 16,1 1-135-16,0-4-129 0,-3-1-122 15,-1-3-180-15,-4-3-311 0,-2-2-308 16,-6-6-3-16,-1-2 149 0,-6-5 263 16,-5-5 384-16</inkml:trace>
  <inkml:trace contextRef="#ctx0" brushRef="#br0" timeOffset="38602.17">27782 1330 328 0,'-24'-4'958'15,"11"-2"277"-15,16 2 231 0,-1 1 199 0,4-2-838 16,1-1-326-16,3 2-133 0,2 0-127 16,6-1-107-16,1 2-83 0,7 2-53 15,1 1-29-15,1 3-68 0,1 1-99 16,2 2-146-16,-2 3-212 0,-1-2-328 0,1 2-413 16,8 4-56-16,-5-1 132 0,3-1 251 15,-7-1 359-15,-2-2 407 0</inkml:trace>
  <inkml:trace contextRef="#ctx0" brushRef="#br0" timeOffset="39201.58">28617 1616 181 0,'3'0'668'16,"-1"-3"216"-16,3 1 194 0,-2-1 175 16,-3-2-556-16,-1 1-224 0,-1-3-80 0,-4 1-92 15,-1-3-91-15,-1 3-81 0,-4-1-55 16,0 1-37-16,-4 2-27 0,-3 1-2 16,-3 1 14-16,2 1 7 0,-3 1 3 15,1 3-5-15,-3 0-12 0,3 3-16 16,-1 0-7-16,3 4-8 0,2 0-7 0,4 2 3 15,2 1-1-15,5 2 6 0,3 0 9 16,3 2 13-16,2-2 13 0,3 0 9 16,2-1 6-16,0-2 6 0,3 0 6 0,2-3 4 15,1 0 5-15,3-3 7 16,3-3 4-16,1 0 0 0,0-3-3 0,2-3 1 16,-1-2-3-16,-1-5-1 0,1-2 4 15,-3-6-1-15,-1-2 1 0,-1-6-4 16,-1-4 10-16,-4-4 20 0,3-3 48 0,-6-3 49 15,-3 1 49-15,-1-2-173 0,-4 2-64 16,2 1 0-16,0 7 0 0,2 3 0 16,-1 5 0-16,0 5 0 0,-2 5 0 15,1 3 0-15,0 4 0 0,1 3 0 16,-2 0 0-16,0 1 0 0,0 2 0 0,0 0 0 16,0 0 0-16,0 2 0 0,0 1 0 15,-2 1 0-15,0 5 0 0,0 4 0 16,-2 5 0-16,2 4 0 0,9 3 0 15,-2 3 0-15,9 4 0 0,-4 1 0 0,5 3 0 16,-3 0-361-16,6 0-556 0,-2 0-564 16,1-2-108-16,0-2 119 0,0-7 252 15,1-9 394-15,2-7 533 0</inkml:trace>
  <inkml:trace contextRef="#ctx0" brushRef="#br0" timeOffset="41818.18">29314 1808 164 0,'1'6'317'15,"2"0"147"-15,-2-3 124 0,1 0-72 16,-1-1 30-16,0 0 14 0,1-1-11 16,1-1 4-16,-2-1 10 0,1-1-5 15,-1 1-24-15,5-2-18 0,-3-1-31 16,3-2-47-16,-1-1-56 0,0-4-58 0,-2 1-190 15,4-3-134-15,-4-3 0 0,1-2 0 16,-2-4 0-16,-1-1 0 0,-1-6 0 16,-1-3 0-16,-1-3 0 0,-3-5 0 15,2-2 0-15,-4-3 0 0,-3 1 0 16,2 0 0-16,-6 5 0 0,6 3 0 16,1 4 0-16,1 7 0 0,3 6 0 0,0 4 0 15,0 5 0-15,2 2 0 0,0 3 0 16,1 3 0-16,0-1 0 0,0 3 0 15,0 0 0-15,0 0 0 0,0 0 0 16,0 0 0-16,0 0 0 0,2 0 0 0,-1-1 0 16,2 1 0-16,-1 0 0 0,0 0 0 15,3-1 0-15,0 1 0 0,4-1 0 16,5-1 0-16,2 1 0 0,4 0 0 16,1 0 0-16,6 0 0 0,4-2 0 0,0 2 0 15,3 0 0-15,-3 0 0 0,0 1 0 16,-3 0 0-16,-5 0 0 0,0 0 0 15,-5 1 0-15,-1 0 0 0,-5 1-435 0,-1 1-135 16,-4-1-93-16,0 2-99 0,-4-2-100 16,0 4-120-16,-4 1-117 0,-3 2 87 15,0 1 189-15,-7-1 234 0,-2 0 255 0</inkml:trace>
  <inkml:trace contextRef="#ctx0" brushRef="#br0" timeOffset="42020.83">29359 1458 95 0,'1'5'454'0,"5"-1"194"0,-3 0 215 0,3-1 176 15,2-1-307-15,3-1-94 16,3-1-56-16,0 0-103 0,4 2-96 0,2-2-86 16,1 0-76-16,1 0-68 0,3 0-57 15,1-2-46-15,0 2-101 0,-1 0-148 16,-1 0-205-16,-2 0-261 0,-3 0-456 0,1 0-130 15,-2-1 86-15,-1-4 221 0,-3 0 293 16,-1-7 395-16</inkml:trace>
  <inkml:trace contextRef="#ctx0" brushRef="#br0" timeOffset="42584.73">30021 1602 174 0,'10'-21'671'0,"-1"-2"277"0,0 6 250 0,-2 0 233 15,-3 4-502-15,1 2-209 0,-2 3-115 16,-2 4-126-16,1 0-139 0,0 3-139 16,-2 1-125-16,0 0-122 0,0 1-72 15,0 3-26-15,2 2 14 0,-2 2 36 16,1 4 48-16,-2 3 31 0,1 4 15 0,0 0 10 15,0 4 9-15,0 0-3 0,-2 2-14 16,0-1-46-16,0-3-60 0,1 1-74 16,1-1-84-16,0-5-92 0,-1 0-112 15,0-4-142-15,0 0-220 0,1-3-245 16,1-4-13-16,1 1 138 0,-2-6 223 16,3 0 295-16</inkml:trace>
  <inkml:trace contextRef="#ctx0" brushRef="#br0" timeOffset="42835.91">30294 1491 91 0,'19'-30'571'16,"-3"5"289"-16,-7 5 268 0,-1 6 248 0,-6 7-341 15,2 1-278-15,-3 5-187 0,-1 1-198 16,0 0-184-16,-4 2-98 0,2 4-36 16,-1 0 6-16,-1 6 26 0,1 1 27 15,-2 2-7-15,3 1-16 0,1 3-20 16,1 0-17-16,2 4-17 0,1 2-7 15,1 0-4-15,1 0 4 0,-1 0 5 0,2 0 0 16,-2-3-59-16,-2 0-93 0,3-5-127 16,-3-1-162-16,0-4-170 0,-2-1-184 15,0-5-271-15,-2 0-206 0,-2-4 51 16,-4-1 170-16,-5-3 264 0,1-3 351 0</inkml:trace>
  <inkml:trace contextRef="#ctx0" brushRef="#br0" timeOffset="43086.09">29968 1527 171 0,'8'-7'658'0,"3"1"239"0,0 6 208 16,4-1 208-16,1-3-518 0,3 1-216 16,1-2-94-16,5 0-93 0,1 3-108 15,3-1-87-15,2 0-60 0,3 1-50 16,1-1-37-16,-2 3-26 0,-3 0-13 0,-3 1-16 15,-2 2-27-15,-5-2-101 0,-6 1-129 16,-3 0-159-16,-6 1-187 0,-3 0-211 16,-7 2-272-16,-5 3-57 0,-7 0 112 15,-7-2 207-15,-6-1 269 0,-1 0 331 0</inkml:trace>
  <inkml:trace contextRef="#ctx0" brushRef="#br0" timeOffset="43218.68">29912 1613 339 0,'-5'3'658'15,"5"-2"191"-15,2 1 188 0,4-1-55 16,5-1-325-16,3-1-135 0,5 1-72 16,4-2-105-16,6-1-112 0,5 2-90 15,5-2-70-15,2 1-107 0,7 0-145 0,-2-1-233 16,2 0-417-16,-4-1-346 0,0 2-38 16,-7-5 130-16,-4-2 261 0,-4-4 391 15</inkml:trace>
  <inkml:trace contextRef="#ctx0" brushRef="#br0" timeOffset="43452.35">31055 1032 220 0,'13'1'805'15,"-4"1"266"-15,-4-2 137 0,-3 1 98 16,-2 1-697-16,0-2-355 0,-1 4-121 0,-1 0-16 15,-3 2-11-15,1 3-17 0,-2 1-23 16,-3 1-23-16,2 1-15 0,-1 1-11 0,2 0-25 16,-3 0-74-16,2 0-99 0,-1-1-157 15,1 1-199-15,-2 0-287 0,0 1-225 16,-1-2 2-16,-1-1 151 0,-3 0 226 0,3-4 306 16</inkml:trace>
  <inkml:trace contextRef="#ctx0" brushRef="#br0" timeOffset="43670.5">30918 1052 89 0,'10'-6'606'16,"-1"2"279"-16,-8 1 196 0,0 2 157 16,0-1-406-16,-1 2-376 0,-1 0-177 0,-1 2-80 15,-4 1-50-15,2 0-37 0,-5 5-11 16,-2 1-6-16,-2 1-28 0,-3 5-37 15,2-1-86-15,0 3-115 0,-1-1-178 0,3 3-237 16,-1 0-405-16,2 2-152 0,3 0 52 16,3-1 189-16,4-2 268 0,2 0 366 0</inkml:trace>
  <inkml:trace contextRef="#ctx0" brushRef="#br0" timeOffset="44819.88">30969 1109 42 0,'7'-4'402'0,"-2"-1"198"16,-2 0 164-16,-2-1 166 0,1 1-263 0,1 0-145 15,-2-1-75-15,-1 2-58 0,1-2-70 16,-1 1-58-16,0-1-30 0,0 3-25 15,0-1-27-15,0 3-26 0,0 1-25 16,0-2-36-16,0 2-31 0,0 2-32 0,0-2-33 16,0 0-37-16,-1 1-20 0,0 0-1 15,-3 3 18-15,2 0 29 0,-3 2 38 0,1 0 26 16,-1-1 12-16,0 3 7 0,-1-1 3 16,1-1 6-16,0 1 7 0,-3 0 6 15,0 0-9-15,0 0 2 0,-1 0-11 16,-1 4-5-16,-1-1-13 0,-1 0-13 0,-3 3-18 15,1 2-12-15,-1 0-11 0,0 1-2 16,-1 0 0-16,3 2 6 0,-2 2-50 0,4-2-126 16,0 1-166-16,-2 0-232 0,11-1-324 15,1-2-356-15,6 0-8 0,0-2 154 16,-3-3 255-16,3-5 335 0</inkml:trace>
  <inkml:trace contextRef="#ctx0" brushRef="#br0" timeOffset="45318.24">31184 1557 87 0,'9'-6'517'16,"-1"-1"223"-16,-5 1 199 0,1-3 195 15,-2 4-345-15,-2 0-184 0,0-1-66 16,-1 1-78-16,-1 2-85 0,-3-1-87 0,0-1-85 16,-2 3-74-16,-6-1-61 0,0 2-45 15,-5 0-20-15,-2 1-2 0,-5 1-1 0,-1 3 1 16,0-2-1-16,0 3-4 0,5 1-6 15,1 0-18-15,6 0-20 0,4-1-15 16,4-1-9-16,4 3-4 0,3-1 21 16,4-1 27-16,3 3 32 0,5-1 25 15,4 1 11-15,7 0 1 0,0 2-1 0,2-2-10 16,1 0-11-16,-2 0-3 0,1 0 8 16,-2 0-4-16,-3-2 8 0,-2 2 13 15,-2-1 2-15,-4 1-3 0,0-1-4 16,-4-1-10-16,-4 0-10 0,-1 0 11 0,-3 1 7 15,-2-1 19-15,-5 1 12 0,-2 2-9 16,-2 0-86-16,-8 1-178 0,-3 0-242 16,-4-4-339-16,-3 0-505 0,0 0-97 15,-1-3 135-15,2 0 253 0,0-3 356 0,3-3 427 16</inkml:trace>
  <inkml:trace contextRef="#ctx0" brushRef="#br0" timeOffset="57869.34">9704 5391 122 0,'3'0'262'0,"-3"0"99"0,0-1 58 16,1 1-119-16,2 0-53 0,-3 0 8 16,1 0-13-16,0 0 17 0,1 0 0 15,3 0-30-15,-2 0-35 0,4 0-18 16,3 1-4-16,5 0 8 0,4 1 14 16,4 2 17-16,8 1 1 0,2-1-16 15,6-1-24-15,3 1-33 0,1-1-36 16,0 2-33-16,0-2-16 0,0 1-13 0,-2-1-2 15,-3 0 3-15,-3-2-6 0,-3 2-9 16,-4-2-9-16,-3 1-3 0,-4 1 0 16,-3-2 3-16,0 0 9 0,-3 0-24 15,0 0-93-15,-3-1-147 0,-2-1-203 16,-1 1-345-16,-1 0-217 0,-3-2 21 16,-1-1 149-16,-2-2 223 0,-4-4 316 0</inkml:trace>
  <inkml:trace contextRef="#ctx0" brushRef="#br0" timeOffset="69603.22">27305 14211 21 0,'1'0'186'0,"0"0"97"16,0 0 112-16,0 0 10 0,1 0-12 15,0 0-3-15,-2 0-12 0,0 0-44 16,0 1-55-16,0-1-58 0,1 2-47 15,-1-2-24-15,2 0 4 0,0 0 23 16,0 1 31-16,5 0 29 0,1 1 23 0,2 0 6 16,5 1 3-16,4 1 8 0,8-1-2 15,4 0-1-15,11 0-15 0,4-2-38 16,6 1-47-16,4-2-41 0,3 0-42 16,0 0-27-16,2 0-5 0,0 0 12 15,-4 0 4-15,-4-2-1 0,-8 1-8 16,-7 1-19-16,-7 0-25 0,-9 0-23 15,-4 0-9-15,-9 1-4 0,-3-1-1 16,-4 2-3-16,-1-2 5 0,-2 1-12 0,0 0-10 16,-1 1-27-16,0-1-52 0,-2 0-63 15,1 1-62-15,-2 0-76 0,-4 1-102 16,0 0-136-16,-2 2-242 0,-4 0-293 16,0 1-28-16,-2-2 119 0,0-2 220 15,0-4 321-15</inkml:trace>
  <inkml:trace contextRef="#ctx0" brushRef="#br0" timeOffset="70140.17">23748 14191 12 0,'-8'-4'32'0,"-1"2"-18"0,-2 0-56 16</inkml:trace>
  <inkml:trace contextRef="#ctx0" brushRef="#br0" timeOffset="70553.48">23228 14214 261 0,'-5'1'476'0,"3"-1"142"15,1 0 116-15,1 1-148 0,0-1-109 0,0 0-59 16,0 0-19-16,0 0-25 15,1 0-56-15,1 0-86 0,0 0-103 16,0 2-72-16,0-2-10 0,5 2 44 0,2 0 74 16,4 2 78-16,4 0 57 0,7 0 6 15,3 1-33-15,5-1-59 0,6-3-58 16,1 0-46-16,3-1-37 0,1 0-27 16,-2-1-21-16,0 0-8 0,-4-2-4 15,-6 2-6-15,-5 1-4 0,-4 0-8 16,-5 0-5-16,-7 0-46 0,-5 1-120 15,-1 2-172-15,-4-3-284 0,-3 1-445 0,-1 1-237 16,-6 1 43-16,-4 0 190 0,-3-3 313 16,-3-5 409-16</inkml:trace>
  <inkml:trace contextRef="#ctx0" brushRef="#br0" timeOffset="84891.05">28199 4554 12 0,'1'-1'150'0,"0"-1"87"16,-1 0 62-16,0 0 35 0,-1-2-2 15,1 3-3-15,-1-2-16 0,1 0-21 0,-1-1-40 16,0 2-41-16,-2 0-49 0,0 0-37 16,2 1-34-16,0-1-28 0,0-2-20 15,-1 2-9-15,1-1-3 0,-2 0 4 16,2 2 5-16,-2 0 8 0,-1-2 12 16,2 0 5-16,-1 1 3 0,-1-1 2 15,1 1-9-15,0-2-15 0,-2 2-16 16,2-2-12-16,-2 2-7 0,1-1-1 15,-1 1-1-15,-1 1-2 0,-1-1 5 0,0-1-1 16,-1 2-4-16,-1-1 2 16,-1-1-1-16,0 2 3 0,-4-1-5 0,3-1-4 15,-1 2-1-15,-2-2-4 0,1 1 0 16,-2-1 0-16,-1 0 3 0,-2 2 1 16,-2-3 4-16,-1-1 4 0,-5 0-4 15,-5 0-1-15,-1-1-5 0,-3 0-4 16,-4 0-2-16,-1-1 1 0,1 2-4 15,-3-2-2-15,-4 1-30 0,-1 2-12 16,-3-4-8-16,1 4-2 0,-1 0 4 0,1-3 26 16,-1 2 16-16,3 1 6 0,-2 0-6 15,-2 0-9-15,-2 1-13 0,-2 0-4 16,-4 1-4-16,0-1 8 0,-6 0 5 16,-3 3 12-16,-1-2 8 0,3 2 10 15,1 0 3-15,3-3 5 0,2 1 3 16,2 1 0-16,1-2-3 0,2 2-6 15,-1 0-11-15,-5 0-7 0,-3 0-4 0,-5 1 1 16,0 2 2-16,-2-1 11 0,1 1 5 16,-1 1 5-16,0 0 1 0,-1 1 1 15,3 2 2-15,-1-2-2 0,-1 0-1 16,2 2-24-16,1-1-42 0,2 1-56 16,2 2-45-16,1-1-35 0,1 3-4 15,-1-1 6-15,0 1 37 0,1 0 37 16,-3 0 31-16,0 1 30 0,-1 2 28 15,0-1 21-15,4 0 9 0,3 1 10 0,0 0 11 16,5 0 7-16,2 0 5 0,4 2-1 16,2-1-7-16,2-1-9 0,1 0-3 15,2-2-3-15,-1 1-3 0,0 0 1 0,3-1-2 16,0 1-3-16,4 1-7 0,2-1-8 16,2 2-1-16,4-3-4 0,2 2 2 15,2 1 3-15,4 1 3 0,-1-1 7 16,3 3 5-16,0-2 1 0,2 2-3 0,-1 1 3 15,2 1-6-15,1-2-6 0,3 1-7 16,1 0 2-16,4-2 2 0,1 0 11 16,3-1 8-16,4-1 6 0,0-1 3 15,2-1 5-15,0 0 3 0,3 0 6 0,2 0 7 16,-2-1 14-16,2-1-1 0,3 1-8 16,-3-1-3-16,2-1-2 0,2 2-5 15,-1-1-6-15,2 0 5 0,0 0-2 0,3 1-6 16,0 0 11-16,5 1 13 15,2-2 20-15,3-1 9 0,4 0 16 0,1-3-5 16,1 3-12-16,1-2-15 0,0 0-11 16,-1-2-5-16,-1 1 4 0,3-1 5 15,-2-2 2-15,1 1 13 0,2 0-4 16,1-1 0-16,5 1-2 0,2-2 5 16,3-1-3-16,4 4-2 0,5-5-5 15,4 1-2-15,6-1 0 0,1 0-3 16,2 0 3-16,0-1-1 0,0-2-11 0,2 1-11 15,0 1-12-15,2 0-5 0,1 1-4 16,2 0 1-16,2 1-1 16,-3 0 4-16,1 1 4 0,-1-2 3 0,2 0 7 15,0 0 5-15,4 0 9 0,3 0-1 16,2 1-6-16,-3-1 6 0,4 2 1 16,-3-2-2-16,1 0-10 0,-3 0 3 15,-1-2-8-15,3 2-12 0,-4-1-8 16,-3 1 4-16,0 0-5 0,-5-2 0 15,-2 4-2-15,0-2 6 0,-4 1 1 16,0 1 6-16,-2-4 1 0,2 1 3 0,0-1-3 16,-1-1-4-16,1-2-1 0,-4-1 3 15,-2-2 10-15,-2-2 9 0,1-3 4 16,-5 1 1-16,1-1 2 0,-3-2-8 16,1-2-2-16,-3 0 9 0,-1 1 18 15,0 1 15-15,-5-1 10 0,-3 0 9 16,-3 2 4-16,-4 0-6 0,-4-1-4 15,-3 1-1-15,-2-2-5 0,-3 1-7 0,-3-2-11 16,-2 0-6-16,-4-1-12 0,-3-1-5 16,-1-2-9-16,-3-2-3 0,-3 0-5 15,-4-3-7-15,0-2-4 0,-4 2-8 16,-2-2-4-16,-2 3-8 0,-3 0 1 16,0 2-3-16,-4 3-4 0,4 4-5 15,-4 2-12-15,2 3-53 0,-1 4-103 16,-3 2-136-16,1 3-279 0,-3 4-289 15,-2 3-47-15,-5 0 103 0,-3-1 177 0,-5-1 288 16</inkml:trace>
  <inkml:trace contextRef="#ctx0" brushRef="#br0" timeOffset="91355.99">26213 5972 143 0,'1'-2'215'0,"2"1"64"16,-2-1 0-16,0 2-25 0,-1 0 16 16,1 0 22-16,0 0-2 0,0 0-29 15,-1 0-56-15,1 0-72 0,2 0-47 16,-2 0-26-16,1 0-5 0,0 0 3 16,0 0 17-16,3 0 11 0,-2 0-2 15,3 0 3-15,1 0 7 0,3-1 4 16,2-1-6-16,7 1-3 0,6 1-4 15,3-2-24-15,8 2-24 0,3-1-16 0,3 1-15 16,6-1-8-16,3 1 4 0,4 0 20 16,7 0 18-16,6 1 19 0,-1 0 22 15,3 1 7-15,-1 2-1 0,-2 1 0 16,3-2-5-16,-5 0-7 0,-3 0-1 16,-1 1 1-16,-4-3 6 0,2 2-1 15,-7-1-8-15,-3-1-4 0,-7 1-6 16,-6-2 0-16,-6 0 5 0,-5 0 11 15,-6 0 6-15,-6 0 11 0,-2 0 16 0,-6-2 22 16,-1 2 33-16,-3 0 35 16,-1 0 22-16,0-1 5 0,-1-1-60 0,-3 1-74 15,2-2-124-15,-4-2-146 0,2 1-175 16,-2 0-211-16,-2 1-431 0,3 1-200 16,-4 2 22-16,1 2 159 0,-5-4 262 15,-1-1 413-15</inkml:trace>
  <inkml:trace contextRef="#ctx0" brushRef="#br0" timeOffset="93938.69">24775 6659 60 0,'-4'0'360'0,"-1"1"179"15,3 2 153-15,-1-1 95 0,2-1-171 0,-1 0-88 16,2-1-59-16,0 1-38 0,2-1-61 16,-1 0-59-16,0 0-67 0,2 0-67 15,-1 0-28-15,5 0 16 0,2 0 24 16,5 1 34-16,7-1 33 0,8 0-3 15,7 0-51-15,8-2-58 0,8-2-55 16,-1 0-71-16,-2 0-226 0,-6-2-396 16,-4 3-632-16,-6 4-221 0,-11 2 8 0,-8 4 241 15,-17-3 413-15,-14 1 515 0</inkml:trace>
  <inkml:trace contextRef="#ctx0" brushRef="#br0" timeOffset="94671.71">27212 6667 131 0,'-4'5'583'15,"3"-2"229"-15,6 0 138 0,0 1 82 16,-2-2-518-16,0-2-208 0,2 1-60 0,2 0 35 16,6 1 96-16,11-1 53 0,10-1-17 15,13-1-58-15,16-1-87 0,15-2-110 16,14-3-70-16,8 0-118 0,10-2-234 15,4 4-515-15,-5 1-473 0,-11 3-160 16,-16 0 73-16,-20-1 262 0,-19-8 485 16,-13-3 394-16</inkml:trace>
  <inkml:trace contextRef="#ctx0" brushRef="#br0" timeOffset="101622.38">26312 7507 212 0,'-9'0'347'0,"3"1"129"16,-1-1 137-16,-1 0-154 0,0 0-25 15,1 0-20-15,3 0-27 0,-1 2-32 16,3-1-33-16,0-1-26 0,2 0-32 0,0 2-50 15,2-2-53-15,-1 0-41 0,0 0-39 16,0 0-30-16,4 1 7 0,-1 2 35 16,4 2 29-16,6-2 31 0,2 4 37 15,7-1 4-15,5 0-26 0,4 3-14 16,6-3-4-16,6 1-18 0,3-1-9 16,9 0-3-16,9-2-3 0,5 0-17 15,9 2-9-15,1-3-14 0,8 1-11 16,3-1-8-16,5 0 14 0,4 3 6 15,2-1 8-15,1 0 0 0,2 1-8 16,0-1-16-16,-1 1-12 0,1-1-13 16,-2-1-8-16,0 2-9 0,-5-2-7 0,-5-1-7 15,-5 0-2-15,-9 1 8 0,-5-2 18 16,-7-1 28-16,-8 1 22 16,-9 0-62-16,-8-2-18 0,-8 1 0 15,-7-1 0-15,-10 1 0 0,-5-1 0 0,-6 2 0 16,-4-2 0-16,1 0 0 0,-3 0 0 15,0 0 0-15,-2 0 0 0,1 0 0 16,0 0 0-16,1 0 0 0,-1 0 0 16,1 0 0-16,0 0 0 0,0 0 0 15,0-2 0-15,-1 2 0 0,0-1 0 16,1 1 0-16,0 0-75 0,-2-1-977 16,-3 2-495-16,1 0-105 0,-4-1 148 15,-2 0 301-15,-3-6 408 0,2-5 483 0</inkml:trace>
  <inkml:trace contextRef="#ctx0" brushRef="#br0" timeOffset="129223.81">28132 8654 10 0,'7'-5'202'0,"-3"-1"100"0,-2 1 112 0,0 1 34 16,2 1-104-16,-4-2-21 0,0 5 19 15,0-2-1-15,0 2 33 0,0-3 13 16,-1 3 1-16,1-3-27 0,-1 3-35 15,-1-2-53-15,0 1-44 0,2-1-32 16,-3-1-31-16,-1 2-29 0,1-1-36 16,-4-1-37-16,2-1-35 0,-2 0-27 15,-2 1-22-15,-3-2-14 0,-2-1-8 16,-5 0-4-16,-4 2-1 0,-1-1-3 0,-7-1 8 16,-3 2 7-16,-5-2 10 0,-3 0 6 15,-5 4 5-15,-1-3 9 0,-5 1 5 16,-4-1 5-16,-2 2 5 0,-4-1-1 15,-1-2 0-15,0 2 0 0,-1-2-5 16,-1 0-4-16,1 3 0 0,0-2-2 16,-3 1 0-16,4-1 0 0,-3 3 2 15,-3-3-2-15,-3 4 0 0,-4-2-4 0,-3 3 2 16,2-2-1-16,-3 1 3 16,0 1 2-16,1 0 4 0,2 0 1 0,-1 0-3 15,1-1 4-15,3 1-3 0,2 0-3 16,0 0-6-16,1-1-16 0,1 1-13 15,-1 0-8-15,0 0 0 0,-2 1 4 16,-4-1 10-16,-2 0 6 0,0 0 8 16,-1 1 3-16,5 2 12 0,-2-3 11 15,6 2 3-15,-1-1 7 0,2 0-6 16,-1 4-12-16,-2-3-6 0,2 2-5 0,3 1 3 16,2 0 0-16,4 1 2 0,4 1-2 15,3-2 0-15,3 4-3 0,4-4-3 16,1 4-3-16,3 0-1 0,-1 0-1 15,2 1 0-15,-2 0 1 0,0 4 3 16,2 0 0-16,3-2 6 0,2 0-1 16,6-1-1-16,2 1-5 0,3 0-10 15,3-1-4-15,1 0-5 0,2 3 3 0,1 0 5 16,1-1 3-16,0 2-2 16,5-2-5-16,1-2-8 0,3 0-9 0,2 3-8 15,2-3-8-15,2 2-5 0,2-1 1 16,3 0 7-16,3 3 13 0,2 0 14 15,1-1 18-15,2 1 5 0,1 2 4 16,3 0 0-16,-1 1 3 0,5-1 3 16,0 2 5-16,4 0 3 0,3-1 3 15,4 1 2-15,4 0-1 0,6 0-4 16,0-1-5-16,6-2-4 0,2 2-1 0,2-2 2 16,2 0-1-16,0-1 5 0,2 1 1 15,1-2 3-15,5 2 6 0,-1-2 10 16,7 1 10-16,4-2 16 0,6-3 19 15,4 1 13-15,10-2 6 0,3-2-2 16,3-3-5-16,5 1-10 0,5-4-18 16,0 0-9-16,6-1-2 0,1 0-12 15,1 0-3-15,0 0 1 0,2 0-4 0,-1 0-3 16,0 2 1-16,1 0 0 16,0 1-3-16,-3-2-3 0,0 1-1 15,3-1 8-15,4-2 0 0,2-2 5 0,0-2-2 16,2-1 4-16,-2-3-5 0,-1-4-7 15,0 0-1-15,-2-2-4 0,0 1 2 16,-7 0 8-16,-4 1 22 0,-6 0 6 16,-6 0 16-16,-4-1 3 0,-6 3 2 15,-6-2-8-15,-9 0 9 0,-8-3 4 16,-7 3 13-16,-6 0 24 0,-9 1 16 16,-6 2 22-16,-9 0 36 0,-9 3 52 0,-2 1 29 15,-7 2 25-15,-3 3-8 16,0-3-120-16,-1-1-168 0,-1-2 0 15,-1-1 0-15,-1 0 0 0,0-3 0 0,0 3 0 16,-1-2 0-16,-2 1 0 0,2 0 0 16,-2-1 0-16,2-1 0 0,1 2-232 15,-2 0-155-15,3 1-143 0,-2-2-211 16,0 0-308-16,-1 2-290 0,-2-1 22 16,1 1 178-16,-7 1 288 0,-1 0 378 15</inkml:trace>
  <inkml:trace contextRef="#ctx0" brushRef="#br0" timeOffset="130542.25">24522 11353 18 0,'4'-7'89'0,"1"2"24"0,-2-2 42 16,1 1 50-16,-1-1 36 0,-2 0 18 0,2 2 1 16,-2-3 8-16,-1 3 2 0,0-1-1 15,0-2-8-15,-1 1-4 0,-3 0-12 16,3 1-4-16,-3-1 5 0,0-1 0 16,-1 0-8-16,-1 1-17 0,-1-2-29 15,-2 2-41-15,-1-2-38 0,-2 2-29 16,-2-3-26-16,-4 1-19 0,-2 0-15 0,-5-1-16 15,-2 2-18-15,-8 0-20 16,-2 2-11-16,-4 3-11 0,-2 1 0 16,-1 4 1-16,1 0 5 0,-2 5 2 0,1 4-6 15,-1 3-2-15,4 2-4 0,0 4-2 16,3 2-9-16,4 2-7 0,5 1 1 16,5 3 4-16,6 0 7 0,3 6 13 15,2 1 20-15,5 5 16 0,7 1 8 16,3 4 8-16,7 0 3 0,7 1 6 15,3 0 4-15,8 0 3 0,7 0-4 16,4-3 12-16,6-5 8 0,1-5 12 0,4-5 24 16,2-4 39-16,1-9 37 0,3-8 41 15,0-5 31-15,4-5 17 0,-2-5 13 16,2-5 2-16,-3-6 1 0,1-3-9 16,1-7-20-16,-4-3-36 0,-4-3-41 15,-5-5-38-15,-6-4-36 0,-8-1-42 16,-6-3-42-16,-9-3-41 0,-11 1-72 15,-7 3-75-15,-11 3-88 0,-8 8-171 0,-10 4-308 16,-11 8-334-16,-10 7-60 16,-6 8 97-16,-10 2 227 0,-1 4 347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129.89661" units="1/cm"/>
          <inkml:channelProperty channel="Y" name="resolution" value="1927.4705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6:38:26.3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11635 5234 153 0,'0'0'352'0,"0"-2"131"0,0 2 107 16,1 0-115-16,-1 2-69 0,1-2-66 15,0 0-45-15,0 0-24 0,0 0-36 16,2 0-46-16,-2 0-48 0,0 0-48 16,1 0-9-16,3 1 14 0,4 0 22 15,1-1 8-15,8 3 14 0,4 0-13 16,7 0-26-16,9 0-18 0,8 2-3 15,7-2-2-15,8 2-10 0,5 0-6 0,4-4-17 16,-2 2-17-16,2 0-7 16,-3-2 0-16,-2 1 3 0,-7-2 17 0,-6-2 8 15,-4 1 3-15,-7 1-5 0,-6 0-11 16,-10 0-12-16,-4 0-9 0,-7 0 6 16,-4 0 8-16,-5 1 17 0,-3-1 17 15,-2 0 19-15,-1 2 10 0,0-2-18 16,0 0-84-16,0 0-116 0,-2 0-170 15,2 0-203-15,1-2-310 0,0 2-266 16,0 0-6-16,0 0 138 0,4 0 215 0,4 0 317 16</inkml:trace>
  <inkml:trace contextRef="#ctx0" brushRef="#br0" timeOffset="1001.21">14192 4484 4 0,'-6'-8'212'0,"0"-1"77"16,0 2 38-16,-2-1 28 0,0 0-246 15,-3 0-41-15,0 0 6 0,-3-2 27 16,-2 2 23-16,-1 1 19 0,-1-1 6 15,-1-1 9-15,-1 5 0 0,0-4 13 0,-1 3 8 16,2 0-3-16,-4 2-10 0,2-1-16 16,0 4-26-16,-2 0-33 0,-1 0-30 15,-3 4-22-15,-1-1-16 0,-2 2-5 16,1 0 0-16,-2 1 2 0,2 2-3 16,0 0-7-16,4 0-7 0,-1 3 0 15,2 2 1-15,0 1 8 0,-1 5-4 16,2 1 1-16,-1 2-4 0,-2 3-7 0,0 2-8 15,1 2-3-15,3-2-6 0,-3 2 4 16,1 3 0-16,2-1-4 0,4 2-1 16,-1 1-8-16,3 0-12 0,3 1-10 15,3 0-2-15,2-3 4 0,1-2 13 16,1 1 16-16,4-1 19 0,-1-3 29 16,3 1 16-16,3-2 14 0,1 0 14 15,1-1 13-15,4 3-3 0,0-3 12 0,-1 0 10 16,2-1-1-16,-1-2-12 15,1 1-14-15,2-3-18 0,-1-2-16 0,1 0-6 16,3 1-4-16,-1-4 5 0,3 3 3 16,1-2-3-16,1 0-2 0,2-2 7 15,0-1 11-15,2-2 10 0,2 1 17 16,2-2 7-16,1-2 0 0,1-3-4 16,2 0-2-16,2-2 1 0,0-2 3 15,1-2 11-15,1-2 16 0,1 0 6 16,0-4-3-16,1-1 4 0,-1-2 7 15,1-3 4-15,0-1 3 0,1-2 9 0,2-6-4 16,-1-1-18-16,1-4-21 16,-3-4-10-16,-1-1-14 0,-6-3-9 0,-1-1-4 15,-4-2-5-15,-2 0-13 0,-3-1-6 16,-3 1 5-16,-3-3 3 0,-4 2-8 16,-2-3 4-16,-2 3-8 0,-5 0-31 15,-1 1-36-15,-3 1-59 0,-4 2-82 16,0 3-69-16,-1 1-64 0,-4 3-73 15,1 0-129-15,-2 4-187 0,-2 1-372 16,0 3-77-16,-3 1 83 0,-3 2 211 0,-2 1 291 16</inkml:trace>
  <inkml:trace contextRef="#ctx0" brushRef="#br0" timeOffset="18938.64">15000 5675 21 0,'7'-1'296'0,"1"0"156"16,-4 3 100-16,-1-2 111 0,-1 0-218 16,-2 0-8-16,0-1-4 0,-2 0 22 15,0 0-17-15,-1-1-51 0,1-1-108 16,-5 0-93-16,1 0-64 0,0-2-45 15,-2 2-35-15,-4-2-20 0,1 1-15 16,-1-1-15-16,-2 1-13 0,0 1-2 0,-3-1 4 16,1-1 5-16,-3 3 1 0,-2-2-2 15,-3 1 1-15,-4-2-4 0,-4 2 4 16,-5 0 3-16,-3-2 5 0,-4 0 4 16,-2 1 5-16,-5-1 2 0,-2-1-1 15,-2 1 2-15,-2-1 0 0,0-1 4 16,0 0 3-16,1-1-2 0,-1-1-2 15,0 1-4-15,1-3-2 0,2 4-6 0,1-3-6 16,0 2-5-16,-2 2-6 16,-1 1-5-16,-4 2-2 0,-1 0-2 0,-1 1-8 15,-3 2-11-15,-1 3-10 0,0 2-1 16,6-2 0-16,2 1 13 0,7 2 14 16,3-2 8-16,3 1 8 0,1 1 1 15,2-1-1-15,-2 3 2 0,0-1 2 16,-1 2-1-16,-2 1 1 0,-3 2 5 15,1 1-2-15,-3 0 1 0,3 3-3 16,3-2-1-16,4-1-5 0,6 0-1 16,3 0 0-16,5 1-1 0,3-2-1 15,4-1 2-15,-1 0 0 0,2 1-1 16,2 1 2-16,1-2-1 0,1 0-2 0,1 0-6 16,2 1-16-16,1 0-10 0,3 0-6 15,1 1-2-15,1 1 4 0,1 1 10 16,1 0 3-16,2 1 3 0,3-1 1 15,0 1-4-15,3 0 4 0,4 1 4 16,1-1 10-16,2 1 6 0,3 0 7 16,3-1 6-16,3 2 5 0,1-1 4 15,4 1 7-15,2 1-1 0,2-1 5 0,1 1 3 16,3 0-1-16,2 0 0 0,0-1-2 16,2 1 1-16,2-2-3 0,2 1 7 15,1-1 15-15,5-1 19 0,-1-1 16 16,6 0 16-16,6-2 7 0,5 1-1 15,4-4-10-15,7 2-9 0,6-3-13 16,2-2-27-16,4-1-26 0,2 0-16 47,1-2-11-47,-3-1-7 0,326-3 44 0,-333-5 15 0,2-3 9 0,-2-2 8 16,1-3 4-16,1-4-1 0,0-4-9 15,0-3-13-15,-1-2-11 0,-4 1-7 16,-5-2-6-16,-8 2 9 0,-11 2 33 15,-6 0 40-15,-5 4 36 0,-8 0 34 16,-6 1 40-16,-4 2 8 0,-3 0 6 0,-6 0-7 16,-1 1-18-16,-4 1-37 15,-2 4-42-15,-1 1-42 0,-5 3-86 0,0 2-145 16,-3 1-250-16,-1 2-480 0,-2-1-344 16,-5 1-46-16,0-3 135 0,-5-3 281 15,-3-7 439-15</inkml:trace>
  <inkml:trace contextRef="#ctx0" brushRef="#br0" timeOffset="24088.83">27543 14373 178 0,'0'-5'290'0,"0"-1"91"0,-2 2 27 0,0 0-69 16,-2 2-29-16,2-1-15 0,-2 0-10 16,0-2-23-16,1 1-32 0,-3 3-55 15,1-4-49-15,0 1-38 0,-2 1-30 16,1-1-19-16,-2-2-7 0,-1 3-3 16,0-1-10-16,0 0-8 0,-4-1-5 15,3 2 6-15,-4-1 10 0,0 2 6 16,-4-2-5-16,-1 1-3 0,-4 0-7 15,2 1-10-15,-4 1-1 0,3 0 5 0,-2 0 0 16,1-1-3-16,-1 2 25 16,2 2 19-16,0-2 9 0,1 1 6 0,-1 1 14 15,0 0-15-15,-2 2-7 0,5 0 3 16,-1 2 1-16,1-1-12 0,-1 4-12 16,0 0-10-16,-1 3-19 0,-1 1-11 15,3 1-4-15,-1 2-13 0,3 2-14 16,-1-2 1-16,2 1-10 0,2 2 1 15,-1 1 17-15,-2 2 20 0,3 3 7 16,-2 0 11-16,0 0 9 0,-1 3-3 0,4 0-9 16,-2-1 9-16,2 0 6 0,2-2-8 15,3 0-13-15,2-2-3 0,1 2-8 16,4 0-9-16,0-1 0 0,2 1 9 16,0 0 9-16,4 1-2 0,-2-1 2 15,2 2 6-15,-1 0 9 0,4 0-7 16,-2-3-5-16,2 0 0 0,-2-3-6 15,3-1-5-15,-1-2 8 0,1 0 11 0,2-1 5 16,1-1 2-16,-1 0 9 16,1-1 13-16,1 0-8 0,-1-4-3 0,5 4 5 15,-3-4 4-15,2 2-17 0,-1-1-9 16,3 1-1-16,-2-2 2 0,-2 0-6 16,1-1 2-16,3 0 20 0,0-1 5 15,0 0 2-15,2-2-1 0,2 1-3 16,-1-1-7-16,4-1-4 0,-2 1-3 15,2-1 4-15,-2 0 3 0,2-2 5 16,-2-1 10-16,4-2-1 0,-1 1-2 16,-1 1-5-16,1-2-7 0,-2-1-5 0,0 0-5 15,-2 0 4-15,-1 0 2 0,-1-1 1 16,-1-1 5-16,-3-1 2 0,0 3 12 16,-3-4 8-16,0 1 20 0,0-1 20 15,-1-1 18-15,2 0 8 0,-2-3 5 16,4 0-7-16,-2-3-8 0,1 1-5 15,0-4 4-15,-1 1 6 0,1-3-1 16,-1 0 0-16,0 0-2 0,1-2-2 16,-2 0 1-16,0 1 3 0,-1-1-2 15,-2-1 3-15,1 3-7 0,-1-3-14 0,-1-2 3 16,-3 2 4-16,2-3-3 0,0-1 1 16,-3-2 3-16,-1 1 6 0,-2-3-12 15,1 1-5-15,-5-1-17 0,0-5-26 16,0-3-35-16,-3-5-10 0,1-3-4 15,-2-2-7-15,2 0-10 0,-2 2 3 16,1 1 11-16,-1 4 0 0,-2 4 17 16,4 5 23-16,-1 4 13 0,1 3-26 15,0 3-18-15,-1 4 0 0,0 0-43 16,-2 2-109-16,2-1-97 0,-4 2-127 16,0 1-169-16,-5 0-224 0,0 2-277 15,-6 3-251-15,-3 3 29 0,-4 6 179 16,-5-2 289-16,0 2 359 0</inkml:trace>
  <inkml:trace contextRef="#ctx0" brushRef="#br0" timeOffset="45570.75">27946 4369 65 0,'1'-5'417'0,"-1"-2"193"0,2 3 162 16,-4-1 134-16,1 1-351 0,-3 0-142 16,-1-1-100-16,-2 1-96 0,-2-3-66 15,-4 1-45-15,-1-1-28 0,-5 1-15 16,-1-3 6-16,-4 2 1 0,-6-2-3 16,-8 2 1-16,-5 0 6 0,-9 0 0 0,-5-4 1 15,-12 5-8-15,-6-2-12 0,-5 1-19 16,-7 0-21-16,-1 0-8 0,-4 3 1 15,-7-2 2-15,-2-1-2 0,-6 3-3 16,-4-3 2-16,-1 1-2 0,1 0-1 16,-1-1 2-16,-1 0-2 0,0-1-2 15,-3-1-4-15,3 3-2 0,0-1-2 16,0 1 1-16,-2 0-4 0,0 2-4 16,-4 1 0-16,-2 2-5 0,3 1-5 0,-3 1 0 15,-1 2 1-15,-3 1-5 0,2 2 7 16,3 1 6-16,6 1 7 0,9 0 1 15,8 2 6-15,6 0-3 0,8 2-9 16,7-2-12-16,3 5-5 0,8-1-6 16,2 4 2-16,1 4 6 0,1-1 9 15,2 3 1-15,2 0-4 0,6 3-3 16,2-1-5-16,4-1-27 0,4 2-41 16,5-1-49-16,5-1-46 0,4 2-41 15,0 0-10-15,6 1 30 0,-2 2 48 0,4 2 46 16,2 1 50-16,2-3 38 0,3 2 13 15,4 0 10-15,4-4-5 0,0 2-2 16,4 0-3-16,4-3 3 0,4 0 2 16,3-2 6-16,5 0 7 0,5-3 10 15,5-1 18-15,3 0 23 0,7-1 24 16,6-1 14-16,2-1 6 0,3 0 1 16,0-3 0-16,5 1 3 0,2-2 0 15,5-1 1-15,2-1-7 0,8 0-11 16,5-3-14-16,10 0-9 0,5-2-8 15,7 0-9-15,7 0-8 0,6-2-5 0,7 2-6 16,5-1 1-16,5 2-4 0,0-3-7 16,4 3-1-16,0-1 22 0,9 1 18 15,0-1 16-15,3 0 7 0,0 0-2 16,4-1-27-16,0 1-19 0,2-2-7 16,1-2 1-16,-2-1 10 0,2-2 1 15,1-3 1-15,-2-1-3 0,-1-4-4 16,-6-3-5-16,2-3-7 0,-4-1 1 0,-3-2 7 15,-8 1 11-15,-10-2 20 0,-6 2 29 16,-9 1 42-16,-6 0 33 0,-7 0 30 16,-8 2 9-16,-7-1 0 0,-6-1-17 15,-9 0-21-15,-5 0-16 0,-10-3-12 16,-6-1-15-16,-6-2-12 0,-6-3-22 16,-7-4-19-16,-3-6-23 0,-6-4-15 15,-3-5-14-15,-4-4-8 0,-6-1-7 0,-3-2-4 16,-7 1-6-16,-2 2 2 15,-2 3 2-15,-3 3 1 0,2 9 5 0,0 5-4 16,5 7-17-16,-1 5-81 16,4 6-133-16,2 2-172 0,-6 5-273 0,1 0-461 15,-5 4-164-15,-4 1 75 0,-3 0 198 16,-5-4 309-16,-3-6 427 0</inkml:trace>
  <inkml:trace contextRef="#ctx0" brushRef="#br0" timeOffset="46755.09">24496 6701 102 0,'-1'2'473'16,"1"0"156"-16,5-2 90 0,-2-1 52 16,0 0-469-16,3 1-163 0,0-3-63 15,3 0-15-15,3 0 1 0,2 0-7 16,6 0-19-16,2 0-20 0,1 2-7 16,0-1-8-16,3 1-1 0,-2-2 7 15,-4 3-1-15,-1-2-1 0,-1 2-34 16,-6 0-86-16,-3 0-161 0,-3 2-203 15,0-2-183-15,-6 0-20 0,0 0 90 0,0 0 174 16,-2 4 208-16</inkml:trace>
  <inkml:trace contextRef="#ctx0" brushRef="#br0" timeOffset="46905.2">24585 6738 138 0,'-1'9'589'0,"1"-3"191"16,1-3 72-16,4 0 48 0,3-3-557 15,4 0-256-15,4 0-97 0,2-3 14 16,4 0 7-16,2 2-19 0,3-2-122 16,3 1-312-16,5-1-249 0,4 3-80 15,7-1 31-15,6-4 156 0,8-1 294 0</inkml:trace>
  <inkml:trace contextRef="#ctx0" brushRef="#br0" timeOffset="47504.67">26864 6671 185 0,'2'3'441'0,"-1"-1"105"15,2 0 123-15,4 1-31 0,0-2-194 16,3 1-49-16,6-1 30 0,4-1-22 16,6 1-45-16,7-1-63 0,7 0-64 15,6 0-60-15,6 0-47 0,4 0-38 0,-1 0-26 16,3 2-20-16,-1-4-9 0,-3 2-9 16,-7 0-6-16,-3 0-9 0,-7 0-32 15,-6 0-81-15,-7 0-126 0,-3 0-147 16,-7 0-263-16,-1 0-327 0,-3-1-47 15,-3 0 105-15,-5-5 177 0,-3 0 283 16</inkml:trace>
  <inkml:trace contextRef="#ctx0" brushRef="#br0" timeOffset="48077.14">26262 5886 69 0,'4'6'436'15,"-2"-4"178"-15,4 4 145 0,-1-3 149 16,3-1-322-16,4 0-120 0,4 0-24 16,6-4-17-16,6 2-34 0,7 0-40 15,8-2-43-15,5 1-51 0,11 0-45 0,6-1-50 16,7 2-47-16,2-1-36 0,3 1-24 16,-2 1-21-16,-4 0-10 0,-6 0-8 15,-4 0-5-15,-9 1-3 0,-12 1-6 16,-5-2-6-16,-8 0-1 0,-8 4-25 15,-4-4-81-15,-4 2-104 0,-6-2-115 16,-2-1-156-16,-3 0-168 0,-2 2-170 16,-3 0-214-16,-2 1 18 0,-3 0 147 0,-1-3 215 15,-3-1 266-15</inkml:trace>
  <inkml:trace contextRef="#ctx0" brushRef="#br0" timeOffset="49236.96">24182 7961 57 0,'-1'-5'419'15,"0"-1"215"-15,1-1 203 0,-1 3 193 16,0 0-283-16,1 0-117 0,-1 3-73 16,1 0-94-16,-1 0-83 0,1 1-75 15,-2 1-76-15,2 0-86 0,0 0-88 16,-1 1-80-16,0 3-58 0,0 3-22 0,-2 6 2 15,0 7 31-15,1 3 40 0,0 5 25 16,0 3 14-16,1-1 3 0,1 1 8 16,0-1-1-16,3-1 5 0,-2-1 2 15,0 2 5-15,0-3-4 0,0-5 4 16,1 2-7-16,-1-5-5 0,0-3-58 16,1-2-73-16,-2-2-94 0,1-3-119 15,-2-1-131-15,1-1-88 0,-2-4-154 16,0-1-145-16,2-3-65 0,0 0 90 15,-6-4 151-15,0-3 234 0,3-6 232 0</inkml:trace>
  <inkml:trace contextRef="#ctx0" brushRef="#br0" timeOffset="49686.78">24199 7899 168 0,'-2'-4'657'16,"1"2"220"-16,3-1 130 0,-1 1 81 16,0 2-605-16,-1 0-283 0,0 2-126 15,0-2-56-15,-1 3-27 0,0-1-5 16,-3 6-6-16,-2 2 25 0,-1 5 27 16,-1 1 16-16,0 1 3 0,-2 1-2 0,3 0-26 15,-1-4-15-15,0 1-21 0,0-3-30 16,2 0-52-16,1-2-40 0,1-3-18 15,2-2 19-15,0-1 74 0,1-2 107 16,1-2 133-16,1-2 93 0,0-2 39 16,1-2-10-16,0-4-8 0,1-5-39 15,1-4-22-15,2-2 15 0,2-5 17 16,-2 0-15-16,3 1-17 0,0 0-8 16,0 5-14-16,-2 4-12 0,-1 5-18 15,-2 4-30-15,-3 1-48 0,2 3-62 16,-3 3-68-16,0 0-59 0,0 0-45 15,0 0-37-15,0 3-8 0,0 1 25 0,3 2 41 16,5 1 44-16,2 5 37 16,1 1-10-16,5 3-65 0,0 3-110 0,3 0-155 15,1 0-210-15,2 1-299 0,5-1-324 16,2 1-22-16,2-4 138 0,4-5 250 16,2-2 341-16</inkml:trace>
  <inkml:trace contextRef="#ctx0" brushRef="#br0" timeOffset="50270.68">25277 7975 175 0,'-3'-4'698'16,"-3"1"283"-16,13-2 203 0,-5 2 162 15,-1 0-554-15,-1 3-264 0,1 0-150 16,-1 2-99-16,2-1-101 0,-2 2-107 16,0 2-74-16,0 2-14 0,0 6 9 15,0 7 32-15,0 5 41 0,0 5 11 16,0-1-26-16,-2 1-15 0,1-1-11 16,1 2-10-16,0-2-6 0,0-1 4 0,0 1-1 15,1-3-2-15,2 0-29 16,-1-3-51-16,1-3-72 0,0-1-81 0,-1-2-88 15,-1-4-85-15,0-4-123 0,-1 1-169 16,-1-3-256-16,-2-2-103 0,-1-4 75 16,-3-2 182-16,3-4 257 0,-3-3 303 15</inkml:trace>
  <inkml:trace contextRef="#ctx0" brushRef="#br0" timeOffset="50703.48">25332 7938 186 0,'0'-9'695'0,"1"4"262"15,0 6 182-15,1-1 140 0,-2 0-584 16,-2 0-242-16,1 2-134 0,0-2-87 16,1 1-96-16,-3 0-118 0,-2 2-81 0,-1 3-40 15,-7 2-5-15,-2 5 31 16,-1 3 56-16,-3 1 21 0,4 1-8 0,-1-2-18 15,6 1-21-15,-1-4-18 0,4-1-27 16,0-2-8-16,4-3 5 0,1-1 14 16,-1-3 35-16,3-1 65 0,0-2 75 15,0 0 98-15,3-2 20 0,-2-3-6 16,2-3-24-16,3-5-35 0,1-4-29 16,4-3 21-16,1-5 36 0,0 0 31 15,3 0 46-15,-2 1 1 0,0 3 8 16,-3 4-6-16,-2 4-19 0,0 4-169 0,-5 2-67 15,1 3 0-15,-3 3 0 16,0 1 0-16,-1 0 0 0,0 1-38 16,0-1-168-16,0 2 16 0,2 3 44 0,5 4 39 15,2 2-3-15,5 4-48 0,0 2-110 16,5 1-184-16,-1 0-253 0,0 1-455 16,3 1-149-16,-6-2 70 0,1-2 202 15,-8-4 304-15,-6-6 440 0</inkml:trace>
  <inkml:trace contextRef="#ctx0" brushRef="#br0" timeOffset="65657.78">24223 14444 118 0,'-3'-4'261'0,"0"-1"101"0,0 2 110 16,0-2-92-16,0 0-18 0,1 2-32 15,-3-1-47-15,2 0-54 0,-1-2-45 16,-2 0-25-16,-1 0-8 0,3 0 8 16,-3-2-6-16,0 0-11 0,-2-1-21 0,3 1-21 15,-4 0-37-15,-1-1-58 0,-3 0-42 16,-4 3-27-16,-4-1-11 0,-5 1 6 15,-7 4 28-15,-3-3 17 0,-1 2 11 16,-5 2 5-16,0 0 0 0,-1 1 0 16,1 1-7-16,2 2-3 0,4 3-2 15,3-1-1-15,6 4-3 0,1 1-1 16,4 3 0-16,1 3-1 0,3 2 4 16,-1 1 9-16,1 3 4 0,-3 3 7 15,3 1 0-15,-3 3 2 0,-1 4 2 0,1 3-2 16,0 1 0-16,0 5 4 0,1 1-10 15,4 0-6-15,2-4 6 0,6 0 10 16,3-3 5-16,6-3 20 0,3 0 20 16,3 0-3-16,5 0-7 0,2-1 3 15,1 0 4-15,2-1 0 0,1-1 9 16,2-1 0-16,2-3-1 0,-2 0-9 16,2-3-17-16,2-2-1 0,0-2 17 15,4-2 19-15,4-3 16 0,2-6 17 0,4 1 2 16,1-5-13-16,0-2-18 15,0-2-16-15,-1 0-8 0,2-5-1 0,0-1 4 16,0-2 6-16,3-1 7 0,-2-3 6 16,2-3 2-16,-1-3 2 0,-3-3 4 15,-1-2-3-15,-2-4-8 0,-1-4-10 16,-2-6-4-16,-1-4-10 0,-3-4-1 16,-5-1 9-16,-2-4 17 0,-6 0 10 15,-2 0 9-15,-5-1-2 0,-3 2-5 16,-5 3-8-16,-3 2-16 0,-3 6-12 0,-5 4-11 15,-2 4-37-15,-3 3-31 0,0 2-26 16,-3 2-16-16,1 6-6 0,1 1-77 16,2 5-162-16,2 4-306 0,0 6-377 15,0 2-113-15,-1 5 85 0,-2 0 217 16,-1 1 333-16</inkml:trace>
  <inkml:trace contextRef="#ctx0" brushRef="#br0" timeOffset="66755.07">28417 14415 3 0,'-10'-7'233'0,"0"-2"126"16,1 0 120-16,-1 1 108 0,2-3-209 15,1 2-71-15,1 0-47 0,-3 0-66 16,1 2-42-16,-1-2-26 0,-1 3-21 16,-3-2-19-16,1 2-17 0,-4 1-14 15,-2 0-9-15,-4 3 9 0,-5 1 10 16,-5 1 3-16,-3 2-3 0,-2 3-3 0,-1 2 0 15,1 2-5-15,1 3-3 16,2 1-10-16,0 4-11 0,2 2-20 0,1 1-16 16,1 2-15-16,1 1-14 0,4 1-2 15,2 2 6-15,4 2 5 0,0-1 3 16,2 4 12-16,1-1-2 0,4 0-4 16,-3 1-4-16,4 2 0 0,2-3 1 15,-3 2 6-15,3 1 2 0,2 1 3 16,-1-4-4-16,5 0 1 0,1 1-1 15,2-1-2-15,4 2 4 0,3-2 15 0,1 2 6 16,4-1 5-16,4-1 8 0,1 0 6 16,4-3 0-16,2 2 8 0,2-2 9 15,1-3 3-15,0-2-1 0,2-3 4 16,-1 0 7-16,-1-3 10 0,1-4 11 16,0-3 18-16,-2-1 12 0,1-2 8 15,2-5 6-15,0 0 6 0,1-2 3 16,5-3 2-16,-1-2-3 0,3-2-7 0,1-3-7 15,-1-5-13-15,1 0-13 0,-2-5-8 16,0-4-6-16,0-4-5 16,-3-4 8-16,0-4 12 0,-4-3 1 0,-3-3-2 15,-3-3-6-15,-5 0-24 0,-2-2-11 16,-5-1-13-16,-1 0-6 0,-6-2-8 16,-3 4-8-16,-3 0-5 0,-5 7-6 15,0 4-4-15,-2 9-4 0,-2 2-25 16,0 6-96-16,1 3-151 0,-4 3-248 15,1 5-479-15,-5 0-258 0,-5 5 17 0,-3 2 164 16,-7-2 290-16,-3-1 433 0</inkml:trace>
  <inkml:trace contextRef="#ctx0" brushRef="#br0" timeOffset="74955.03">15089 5645 60 0,'6'-3'136'0,"-3"0"58"0,1 2 34 15,1-2-20-15,-1 2 52 0,-1-2 65 0,0 1 33 16,-1 1 9-16,1-2-12 0,-2 1-13 16,0 1-13-16,-1 0 0 0,0-3 2 15,0 2 2-15,0-3-6 0,0 2-16 16,-1-1-17-16,0-1-8 0,-2-1-7 16,0 2-8-16,-1 0-19 0,-3-2-27 15,-1 1-45-15,-3-1-42 0,-5 0-45 0,-2 2-35 16,-6 0-29-16,-5-2-17 0,-5 1-8 15,-3 2-1-15,-3 0-1 0,-3 1 0 16,0 0 3-16,1 0 3 0,2 2-5 16,4 0-6-16,1 2-8 0,3 1-14 15,3 2-4-15,2 2-8 0,4 0-3 16,1 0 3-16,4 2 3 0,2-1 5 16,5-1 8-16,2-1 8 0,1-1 5 15,3 2 4-15,2-1 0 0,1 0 3 16,0 1 18-16,2 3 22 0,2 0 24 15,2 2 33-15,1 1 17 0,2 1 9 0,0 2 2 16,-1 0-2-16,0 2-5 0,0 0-4 16,0 5-2-16,-1-1-11 0,1 4-13 15,-3 2-18-15,1 2-17 0,-2 1-20 16,0 0-12-16,0 1-8 0,-1-2-6 16,-1 0-5-16,1-2-1 0,2 0 3 15,-1-2-7-15,1-4 0 0,1 1-2 16,-2-3 2-16,2-4-1 0,-1-1-1 15,0-2 0-15,0 0 1 0,0-5-6 16,-1 1-24-16,0-3-57 0,1 0-80 16,-1-3-96-16,-1 1-118 0,1-3-108 15,-1 1-132-15,1-2-144 0,1-2-229 16,3 0-146-16,3-2 59 0,3-3 189 16,2 0 251-16,1-3 313 0</inkml:trace>
  <inkml:trace contextRef="#ctx0" brushRef="#br0" timeOffset="75405.36">15134 5664 85 0,'5'-7'603'0,"-3"3"295"15,-2-1 206-15,0 4 147 0,-2-1-370 0,-1 2-301 16,-1 3-122-16,-1-1-64 0,0 2-38 15,-3 3-74-15,1-1-94 0,0 5-76 16,2 0-37-16,1 3-17 0,2 0 0 16,0 4 12-16,3 3 4 0,0 2-6 15,2 5-4-15,1 1-10 0,0 3-15 16,0 3-13-16,0-2-12 0,-1 3-4 16,-2-4-5-16,1 0-4 0,0-1 1 15,-1-1 3-15,0-4-4 0,-1 0 1 16,0-2-4-16,0-4-4 0,0-2 4 15,-1 0 1-15,0-5 1 0,-1-1 7 16,0-2 14-16,0-2 21 0,-3-2 17 16,1 0 17-16,-1-2 8 0,0 0-3 15,-2 1-67-15,-3-4-14 0,0 2 0 16,-1-1 0-16,-3-1 0 0,-1-1 0 16,-4 0 0-16,-1 0 0 0,-3 0 0 15,-1-1 0-15,1 1 0 0,0-2 0 16,2 1 0-16,2-1 0 0,2 2 0 15,0 0 0-15,3 0-100 0,-1 3-300 0,2-1-211 16,-3-2-285-16,1 3-465 16,-5 1-82-16,0-1 129 0,1 0 245 15,0-3 345-15,1-5 472 0</inkml:trace>
  <inkml:trace contextRef="#ctx0" brushRef="#br0" timeOffset="90123.89">27395 15118 75 0,'5'-9'475'0,"0"1"222"0,-2 1 185 15,-3 1 162-15,0 3-333 0,1 1-151 16,-1 1-57-16,-1 1-45 0,1 0-40 16,-1 1-58-16,1 0-79 0,-1 1-98 15,1-1-63-15,-1 5-17 0,0 3 2 16,0 7 15-16,-1 6 23 0,4 4 5 15,1 7-23-15,3 4-28 0,4 6-28 16,3 1-24-16,3 1-24 0,2 3-28 16,2 1-26-16,-1-3-6 0,2-1-3 15,-1-2 7-15,-2-1 5 0,-1 0 4 0,-3-2 10 16,2-4 3-16,-4-2 2 0,0-4 6 16,-1-1 12-16,-3-6-33 0,-3-1-69 15,1-5-106-15,-1-2-134 0,-4-5-137 16,-1-2-121-16,-1-3-82 0,-4-1-125 15,-1-2-195-15,-1-2-23 0,-4-3 120 0,-2-5 171 16,-2-5 250-16</inkml:trace>
  <inkml:trace contextRef="#ctx0" brushRef="#br0" timeOffset="90789.87">27382 15071 122 0,'-1'-6'552'0,"-3"0"232"16,6 3 169-16,-3-1 136 0,0 1-466 15,-2 2-197-15,1 0-117 0,-2 1-71 16,-2 0-58-16,-1 1-54 0,-1 3-56 15,-1 2-47-15,-1 1-39 0,0 2-19 16,0 3-9-16,-1 1-4 0,2 2 8 16,0 1 6-16,0 1-1 0,1-2 6 0,2 2 13 15,3-3 5-15,-2 1 8 0,3-4 9 16,0 0 12-16,0-3 3 0,-2 1-7 16,3-4-9-16,0 0-11 0,-1-3-2 15,2-1 18-15,0-1 36 0,0-1 47 16,1 0 60-16,0-2 57 0,0 0 27 15,0-2 2-15,3-4-13 0,0-2-33 16,-2-4-36-16,5-6-15 0,-1-4 4 16,1 0 22-16,-1-2 41 0,1 3 19 0,-5 5 3 15,2 3-9-15,-2 4-175 0,-1 5-47 16,0 4 0-16,-1 0 0 16,-1 3 0-16,1 2 0 0,0-1 0 0,0-1-228 15,1 1 6-15,0 2 57 0,5 3 91 16,2 3 108-16,2 1 85 0,0 0 40 15,2 2-3-15,1 0-27 0,-2 1-40 16,0 0-86-16,2 1-3 0,-1-3 0 16,-2 3 0-16,3-1 0 0,-1 0 0 15,-2-2 0-15,-1-1 0 0,1 0 0 16,-3-3 0-16,0 1 0 0,-2-3 0 16,0 1 0-16,-1-1 0 0,0 0 0 15,-2-1-109-15,0-2-99 0,-2 0-52 16,0-1-22-16,0 1-7 0,0-2-15 15,0 0-32-15,-2 0-75 0,-1 0-95 16,-1-3-56-16,-3 1-27 0,2 0-7 16,-1 1 20-16,1-1 20 0,-1 1-3 0,-1 1-26 15,2-2 36-15,-1 2 108 0,-1 0 135 16,-1-1 140-16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7:36:43.3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8301 8291 103 0,'0'0'182'0,"-2"-1"37"0,1 1 18 15,1 0 16-15,-2 0 23 0,2 0 14 0,-1 0 11 16,1 0-1-16,-1 0-10 0,0 0-30 16,0-2-24-16,0 2-12 0,1 0 1 15,0 0-2-15,0 0-1 0,0 0-4 16,0 0-13-16,0 0-16 0,1 0-23 15,-1 0-29-15,0 0-31 0,0 0-37 16,1 0-32-16,-1 0-31 0,0 0-20 16,0 2-14-16,0-2-4 0,1 0 7 0,-1 0 9 15,1 0 15-15,-1 0 15 0,0 0 9 16,1 0 19-16,1 0 12 0,-2 0 6 16,1 0 2-16,1 0 1 0,-2 0-10 15,0-2-14-15,2 2-12 0,-1 0-16 16,0 0-3-16,3 0 0 0,1 0 8 15,2 0 13-15,5-1 19 0,1 1 13 16,5-2 8-16,1 2 1 0,3-1 0 16,3-1-7-16,0 2-13 0,0-1-9 15,1 0-7-15,-2 1-8 0,0-1-2 16,1 1 3-16,-2-1 8 0,0-1 7 0,2 0-3 16,-4 2-10-16,-2 0-9 15,-1 0-13-15,-4-3-7 0,-2 3 0 0,-2-2 11 16,-2 2 4-16,-2-1 11 0,2 1 1 15,-5 0 1-15,-1 0-3 0,0 0 5 16,-2 0 1-16,0 0 1 0,-1 0 7 16,0 0 5-16,-1 0 0 0,1 0-8 15,-3 0-29-15,-1 0-56 0,-2 1-71 0,-3-1-59 16,-5 0-45-16,-3 2-14 0,-4 1 16 16,-3-1 36-16,0 1 23 0,3 0 0 15,-1-1-26-15,1 1-42 0,1 0-30 16,0 0-8-16,0 1 27 0,2-2 56 15,1 0 64-15,1 0 51 0,6 1 31 16,0-2 14-16,2-1 11 0,4 0 2 16,1 0 0-16,1 0-5 0,2 2-10 15,1-2-14-15,0 0-15 0,1 0-14 16,0 0-6-16,1 0 0 0,1 0 45 16,0 1 62-16,4 1 61 0,1-2 53 15,1 1 55-15,3 2 10 0,4-2-9 0,1-1-15 16,0 0-8-16,2-1-12 0,-4 1-13 15,2-3-15-15,-3 2-16 0,0 1-19 16,-2-2-23-16,-3 1-25 0,-2-1-18 16,-1 2-16-16,0 0-7 0,-3 0-10 15,-1 0-11-15,0 0-11 0,-1 0-76 16,-1 0-124-16,0 0-136 0,0 2-210 16,0 1-207-16,0 2-104 0,-1 2 76 15,-3-1 146-15,-1 1 222 0,-2-2 223 0</inkml:trace>
  <inkml:trace contextRef="#ctx0" brushRef="#br0" timeOffset="1622.15">10852 8353 98 0,'0'1'235'16,"0"-1"62"-16,0 0 45 0,0 0-132 0,0 0-48 15,0-1-10-15,0 1 22 0,0 0 10 16,0 0-17-16,0 0-49 0,2 0-45 15,-1 1-33-15,5-1 3 0,-3 0 23 16,4 0 32-16,1 0 17 0,2 1-6 16,0-1-11-16,2 0-12 0,3 0-9 15,1 1-2-15,3-1-2 0,0 0 5 16,1 0-1-16,5 0 4 0,1 0-10 16,1-1-7-16,0 1-13 0,-1-1-11 15,3 0-12-15,0 1 3 0,3 0 18 16,0 0 13-16,4 0 17 0,4 0 13 0,4 0 0 15,3-3-3-15,7 2-19 0,3-1-16 16,5-2-13-16,4 3-3 0,1-3 0 16,1 2 0-16,2-2-3 0,-1 2 2 15,-1 1 2-15,-1 0 7 0,-1-1 2 16,1 2 13-16,-2 0-11 0,1 0-14 16,1 0-16-16,-2 2-12 0,0-2-4 15,2 1 7-15,-1 0 4 0,2-1 18 16,0 0 3-16,0 0-3 0,1 0-3 15,0 0 5-15,1 0-6 0,1 0 4 0,1 0 10 16,-1 0 8-16,2 0-3 0,-1 0 3 16,1-1-9-16,-3 1-8 0,-3-1 0 15,1-1 1-15,-3 2 3 0,0-1 13 16,1-2 17-16,2 3-1 0,-2-3 0 16,0 1-3-16,-3 1-5 0,-3-1-13 15,-3 0 4-15,0 2 12 0,-4-3 7 16,1 1 4-16,-3 1-7 0,-4-1-4 15,-2 2-14-15,-2 0-5 0,-4 0-6 0,-1 0 1 16,-5 0 0-16,-2-1-2 0,-3 1 7 16,-3-2 15-16,-3 2 9 0,-1 0 2 15,-4 0 2-15,-3 0-8 0,-3 0-5 16,0-1 8-16,-3 1 2 0,-1 0-1 16,-2-1-5-16,-1 1-15 0,-1 0-12 15,-1 0-9-15,-2 0 3 0,0 1 0 16,0-1-1-16,0 0 4 0,-1 0-3 15,1 0-5-15,-1 0-5 0,1 0-12 16,0 0-7-16,0 0-6 0,0 0-10 0,0 0-2 16,0 0-2-16,0 0 3 0,0 0-3 15,0 0 1-15,0 1 2 0,0-1 1 16,0 0 5-16,0 0 0 0,0 0 7 16,0 0 2-16,0 0 0 0,0 0 2 15,0 0 0-15,0 0 0 0,0 0 0 16,0 0-3-16,0 0 1 0,0 0-1 15,0 0-13-15,0 0-20 0,0 0-30 0,0 0-30 16,1 0-34-16,-1 0-31 0,0 0-23 16,0 0-26-16,0 0-24 0,0 0-30 15,0 0-45-15,0 0-78 0,-1 0-75 16,-2-1-123-16,3 1-119 0,-2 1-89 16,2-1-25-16,-4 5 95 0,-1-2 177 15,-4-2 196-15</inkml:trace>
  <inkml:trace contextRef="#ctx0" brushRef="#br0" timeOffset="8294.51">18608 8463 21 0,'-17'-1'278'0,"2"-4"121"0,3-1 109 16,1 2 112-16,2-2-219 0,2 3-3 15,1 0 30-15,2 0 27 0,1 1-12 16,3 0-47-16,0-1-86 0,2 2-100 16,-1 1-117-16,2 0-118 0,0 0-65 15,3 0-24-15,3 0 4 0,4 1 30 16,5 0 59-16,7 2 46 0,5-2 24 15,5 0 11-15,6 1 0 0,4 0-3 0,3 1-15 16,3-1-6-16,4-1-7 16,2 1-3-16,1-1-4 0,-2 2-4 0,-3-1-1 15,-2-1-7-15,-7 0-13 0,-2 2-9 16,-8 0-3-16,-5 0-2 0,-8 0-2 16,-3-3 8-16,-7 2 0 0,-3 0-10 15,-5-1-7-15,-4-1-12 0,-3 1-13 16,-7 2-33-16,-5 0-47 0,-9 1-30 15,-6 0-11-15,-6 0 3 0,-4 1 41 16,-1-4 62-16,-1 0 40 0,-1-1 22 0,1 0 11 16,2 0 0-16,3 0 4 0,6 0 27 15,7-1 40-15,7 0 30 0,5 0 16 16,7-1-16-16,1 2-47 0,5 0-59 16,0-1-49-16,3 1-31 0,2 0 10 15,5-1 29-15,5 1 37 0,9-1 27 16,9 0-56-16,6-1-104 0,6 2-264 15,3 0-332-15,5-1-117 0,2-2 56 0,0-6 141 16,2-4 260-16</inkml:trace>
  <inkml:trace contextRef="#ctx0" brushRef="#br0" timeOffset="9436.32">22085 8587 185 0,'-3'-2'405'0,"-1"-1"132"0,4 1 113 16,0 1-100-16,0-2-183 0,0 2-86 15,3 0-57-15,1-1-51 0,1 0-40 16,4 0-34-16,2-2-30 0,2 1-16 16,4 1-5-16,1 0 7 0,5 1 17 15,0-1 17-15,1-1 5 0,3 3 0 0,1-1-1 16,1 0-2-16,7-1-5 0,1 2 0 16,7-3-10-16,7 2-12 0,3-1-10 15,4-1-7-15,4 2 0 0,5-4 4 16,4 1 11-16,5 0 2 0,5-2 1 15,5 1 2-15,4 2-8 0,4-1-7 16,1-2-8-16,3 3-5 0,1-1-12 0,6 0-3 16,3-2-1-16,5 4-3 15,1-3 3-15,-3 1 0 0,1-1 11 0,2 1 3 16,0 0 10-16,2-1 12 0,0 1 5 16,-1 0-3-16,0-2-4 0,2 1-5 15,2 1-8-15,2-2-9 0,-2 2-13 16,-1 1-7-16,-3 1-9 0,-2-2-12 15,0 3-1-15,-4 1 2 0,2 0-3 16,-6 0 6-16,-1 1 0 0,-4 0 0 16,-3 0 2-16,0-1 11 0,-2 0-3 0,-4 0 7 15,-2-2 0-15,-7 0 8 0,-5-1-12 16,-5 1-1-16,-7 0-6 0,-8 0-5 16,-6 0-10-16,-6 0 3 0,-9-1 5 15,-4 3 3-15,-5-1 3 0,-7 0 5 16,-3 0-2-16,-5 1-1 0,-2-2-5 15,-3 2-7-15,-2 0-8 0,-1 0-11 16,-3 0-8-16,3 0-3 0,-3 0 4 16,0 0 5-16,2 2 6 0,-3-2 8 15,1 0 7-15,-1 0 9 0,0 0 8 16,0 0 15-16,0 0 15 0,0 0 12 0,0 0 10 16,0 0-1-16,-1 0-6 0,1 0-48 15,0 0-66-15,0 0-73 0,-2-2-75 16,2 2-84-16,0-1-77 0,0 1-71 15,0-1-119-15,0 1-169 0,0 0-156 16,0 0 24-16,7 0 123 0,-3 0 193 16,3-2 243-16</inkml:trace>
  <inkml:trace contextRef="#ctx0" brushRef="#br0" timeOffset="11052.55">32002 8395 8 0,'-9'-3'140'0,"1"-1"88"16,2 0 68-16,1-1 44 0,2 2 15 0,0 3-1 15,3-2-12-15,-1 2-30 0,1-2-39 16,0 2-29-16,1-1-11 0,1 1-13 15,-2 0-4-15,0 0-9 0,0 0-11 16,0 0-9-16,0 0-13 0,-2 0-15 0,2 0-7 16,0 0-9-16,0 0-6 0,0 0-7 15,0-2 4-15,0 2 2 0,0 0-1 16,2 0-15-16,-1 0-18 0,0 0-21 16,1 0-31-16,-2 0-27 0,2 0-23 0,3 0-20 15,4-1-19-15,4-1 1 0,10-1 6 16,5 2 10-16,8-2 10 0,4 2 13 15,10-1 8-15,6 1 11 0,7-1 18 16,6 0 11-16,2 1 11 0,0 0 15 16,-2-1-13-16,0 1 0 0,-4-2-10 0,-4 3-16 15,-9 0-18-15,-9 0-5 0,-9 0-26 16,-7 1 3-16,-6-1 3 0,-9 0 4 16,-3 0 17-16,-4 0 38 0,-2 0 35 15,-2 0 44-15,0 0 17 0,0 0 16 16,-1 0-4-16,-1 2-19 0,0-2-29 0,1 0-23 15,0 0-16-15,0 0-16 0,-1 0 0 16,1 0-4-16,-1 0-6 0,1 0-15 16,1 0-3-16,-2 0-16 0,1 0-10 15,0 0-2-15,-1 0-3 0,1 0 3 16,1 0 0-16,-1 0 8 0,0 0 7 0,1 0 9 16,-1 0 2-16,0-2 7 0,0 2-4 15,0 0 6-15,0 0 10 0,0 0-1 16,1-1 6-16,-1 1 0 0,0 0-13 15,1 0-5-15,-1 0-6 0,0 0-19 16,0 0-3-16,0 0-5 0,0 0-7 16,0 0-12-16,-1 0 12 0,1 0 1 15,-1 0-5-15,0 0 8 0,-3 0 3 0,1 0-12 16,-6 0-28-16,-3 0-12 16,-11-1-22-16,-12 1-1 0,-9 0 5 0,-8 0 22 15,-7-1 21-15,-2 1 15 0,1 0-7 16,-1-2-7-16,-1 1-8 0,-2 1-13 15,-2-1-4-15,0 1 10 0,-1 0 11 16,-1 0 15-16,5 0 10 0,5 0 6 16,8 0-4-16,6 0-2 0,9 0-11 0,8 1 0 15,8 0-2-15,6 1-10 0,4-1-2 16,3-1 2-16,1 1-9 0,3-1-4 16,1 0 1-16,1 0 3 0,0 0 3 15,0 0 9-15,0 0 12 0,0 0 10 0,1 0-1 16,0 0 2-16,0 0-10 0,1 0-2 15,-1 0-13-15,1 0-17 0,-1-1-12 16,4 1 4-16,1 0 13 0,8 0 22 16,5 0 22-16,8-1 21 0,7 1 2 15,6-2-4-15,5 1-8 0,5 0-3 0,0 0-7 16,4 0 0-16,3 1-3 16,-2-3-33-16,-1 3-74 0,-5 0-92 0,-4 1-92 15,-5-1-133-15,-10 0-142 0,-10 0-170 16,-4 2-209-16,-8-2-102 0,-8 0 83 15,0 0 184-15,-8-5 259 0,-6 1 284 0</inkml:trace>
  <inkml:trace contextRef="#ctx0" brushRef="#br0" timeOffset="39935.47">3563 12097 123 0,'0'-3'398'0,"-4"2"155"0,1 1 105 0,2 0-42 15,1 0-258-15,0 0-140 0,1 0-82 16,1 1-33-16,1-1 4 0,-1 0 40 16,0 2 48-16,4-1 23 0,-1-1 5 15,3 3-2-15,2-1-18 0,3 0-26 16,1 2-20-16,1 0-18 0,4-2-23 16,0-1-31-16,3 2-30 0,1-1-18 15,2 1-9-15,1 0-2 0,1-1-6 16,2-2-63-16,0 3-128 0,1-1-165 15,-2 4-259-15,0-2-246 0,-1 2-132 0,0 3 72 16,-1-2 167-16,-4 3 257 0,2 0 245 16</inkml:trace>
  <inkml:trace contextRef="#ctx0" brushRef="#br0" timeOffset="40841.61">4663 12923 84 0,'-3'0'232'16,"0"-1"82"-16,0 1 95 0,3-1-74 16,0 1-26-16,0 0-11 0,0 0-9 15,0-1-34-15,0 1-31 0,0 0-42 16,0 0-35-16,1 0-36 0,-1 0-33 15,2 0-32-15,-1 0-26 0,0 0-22 0,0 0-4 16,1 0 5-16,4 0 19 0,-1 0 31 16,2 1 23-16,2-1 14 0,3 0 19 15,2 1 34-15,7-1 25 0,4 0 23 16,8-1 15-16,3-1-19 0,3 1-51 16,2-1-56-16,0 2-30 0,0 0-13 15,0 0 6-15,6 0 33 0,2 0 38 16,4 0 16-16,5 0-23 0,3-1-18 15,1 0-19-15,2 1-20 0,0 0-10 16,3 0 19-16,0 1 12 0,1 0-1 0,-4 1-3 16,2-1 1-16,0 1-15 0,0-1-1 15,1 2-9-15,-2-2-12 0,-4-1-10 16,-1 0-8-16,-5 0-4 0,-1-1 2 16,-4-2 18-16,-6 1 17 0,-4 1 18 15,-3-2 13-15,-5 3 0 0,-9-1-22 16,-2 1-26-16,-9 0-22 0,-4 0-15 15,-5 0-9-15,0 0 2 0,-2 1-17 16,-1-1-56-16,-1 0-75 0,-1 2-90 0,0-1-91 16,-1 1-107-16,-4 3-134 15,-3 1-203-15,0 1-156 0,-6 1 25 0,2 1 132 16,-5-1 213-16,0-4 281 0</inkml:trace>
  <inkml:trace contextRef="#ctx0" brushRef="#br0" timeOffset="43794.13">4029 13774 51 0,'-6'-2'255'0,"3"1"118"0,-3-1 113 0,4-1 15 16,1 3-114-16,0-1-42 0,-1 0-39 15,2 1-40-15,0 0-29 0,0 0-18 16,2 0-5-16,-2 0-8 0,1 0-26 15,-1 0-33-15,0 0-38 0,0 0-44 16,0 0-39-16,0 1-24 0,0-1-6 16,0 1 2-16,0-1 7 0,1 0 10 15,-1 0 9-15,2 0 17 0,0 0 23 16,4 0 18-16,3 2 20 0,0-1 14 0,6-1-2 16,0 0-9-16,8-1-11 0,4-1-12 15,3 0-9-15,5-3-11 0,6 1-8 16,4-2 1-16,4-2 2 0,10 0 1 15,6-2 1-15,9-1 0 0,7 1-10 16,8-1-7-16,4 3-12 0,1 2-12 0,1 0-1 16,-1 0-3-16,-1 3-11 15,0-1 0-15,-2 3-4 0,-4-2-4 0,-1 3-4 16,-5 0 0-16,-8 3 2 0,-4-2-1 16,-7 0-4-16,-6 4 2 0,-4 0 6 15,-5 0 5-15,-2 1 13 0,-5 0 4 16,-3-1-1-16,-5 1-3 0,-4-1-3 15,-3-3 4-15,-5 2 1 0,-3-2 5 16,-1 0 3-16,-6 0 1 0,-1 0 4 16,0-2 5-16,-4 0 10 0,-1 0 18 0,-3 0 15 15,0 0 11-15,-1 0 8 16,0 0-11-16,0-2-20 0,0-1-24 16,0 1-50-16,0 0-65 0,-1-1-61 0,0 1-56 15,1-1-50-15,-1 1-39 0,1 1-45 16,-1-1-69-16,-2 1-82 0,1 1-183 15,2 0-227-15,-9 1-34 0,-2 1 101 16,-3-1 160-16,-3-1 251 0</inkml:trace>
  <inkml:trace contextRef="#ctx0" brushRef="#br0" timeOffset="57575.43">7726 15090 15 0,'2'1'193'0,"-1"-1"89"15,-1 2 73-15,0-2 1 0,0 0-54 0,-1 0 15 16,0-2 26-16,0 2 22 0,0 0-20 16,-3 0-66-16,0-1-88 0,-4-1-75 15,-2 2-56-15,-3 0-9 0,-2 0 19 16,-2 2 38-16,0-1 43 0,1-1 35 16,4 0 14-16,3 0-12 0,3 0-38 15,2 0-46-15,0 0-47 0,3 0-38 16,1 0-29-16,0 0-24 0,1 0-28 0,1 0-31 15,0 0-31-15,-2 0-14 0,4 0 39 16,1 2 59-16,0 0 59 0,4-1 57 16,4 0 32-16,0-1-14 0,2-1-28 15,-2 0-22-15,0 0-16 0,-1 0-6 16,-1-1 10-16,-3 1 8 0,0-1 10 16,-2 1 6-16,-4 0 6 0,0 1 8 15,-2 0 5-15,0 0 9 0,0 0 6 16,-2 0 5-16,1 0-2 0,0 1-15 15,-4-1-20-15,-1 1-35 0,-2 1-28 16,-4-1-22-16,-2 1-15 0,1-1 5 0,1 1 10 16,1 0 16-16,2-1 5 15,1 2 2-15,2-1-7 0,3-1-7 0,2-1-6 16,1 2-10-16,0-2-7 0,2 0-4 16,-1-2-9-16,4 2 12 0,-2-1 30 15,4 1 32-15,2 0 29 0,4-2 22 16,1-1 5-16,1 1-14 0,-1 0-20 15,0 1-17-15,-5 0-77 0,-3-1-119 0,-3 2-162 16,-3 2-286-16,-3-1-330 0,-1 0-79 16,-5 0 89-16,-7 0 185 0,-4 0 289 15</inkml:trace>
  <inkml:trace contextRef="#ctx0" brushRef="#br0" timeOffset="60065.3">7341 15157 82 0,'0'-1'246'16,"0"0"110"-16,0-2 112 0,0 3-60 0,0 0-16 16,0 0-21-16,0 0-23 0,-1 0-34 15,1-2-40-15,0 2-38 0,-1 0-34 16,1-1-24-16,0 1-14 0,0 0-7 15,0 0-7-15,0 0-12 0,0 0-27 16,0 0-34-16,0 0-46 0,0 0-44 16,0 0-39-16,0 1-32 0,0-1-22 15,0 2-12-15,0-2-5 0,0 0 1 16,0 0 1-16,0 2 9 0,0-1 22 16,0-1 19-16,1 2 26 0,0-1 22 0,0 1 16 15,0 1 10-15,2 2 2 0,-2-1 0 16,0 0-1-16,-1 0-2 0,1 0 0 15,-1-1-4-15,1 0 1 0,-1 0 0 16,0 0-2-16,0 0 0 0,0 0 3 16,0 0 2-16,0 0 3 0,-1-3 7 15,1 3 10-15,-1-2 13 0,1-1 13 16,-1 0 18-16,0 2 15 0,-2-2 13 0,1 2 7 16,1-2 3-16,-1 2-5 0,-3-2-11 15,1 0-20-15,-4 0-20 0,-1 0-16 16,0 0-11-16,-1 0-8 0,-3 0-5 15,0 1-8-15,-3-1-2 0,0 0-9 16,-3 2-1-16,0-1-5 0,-1-1 5 16,-1 1 2-16,0-1 1 0,1 0 0 15,0 0 4-15,2 0 1 0,-1 0-5 16,3 0 14-16,-2 1 20 0,2-1 0 16,0 0-12-16,2 0-6 0,-3 1-13 15,-2 1-17-15,2 0 3 0,-1-1 14 0,0 2 7 16,0-2 1-16,0 0 2 0,-1 1 5 15,2-1 4-15,3-1 11 0,3 2 2 16,1-2-5-16,4 0-12 0,2 0-19 16,0 0-29-16,2 1-29 0,1-1-35 15,0 0-26-15,1 0-2 0,-1 3 13 16,1 1 19-16,-1-1 28 0,1 0 27 16,0 1 13-16,0 0 6 0,0 0 7 0,0 0 10 15,-3 0 11-15,3 2 3 16,-2-2 7-16,1 1 5 0,0-1 12 0,0 1 24 15,0-1 21-15,-2-2 14 0,0 2 9 16,1-3 8-16,1 1-8 0,-2-1-7 16,0 2-7-16,0-2-13 0,-4-1-19 15,1 2-15-15,0-1-13 0,-2 1 0 16,1-2 4-16,-2 1 4 0,2-1-3 16,-1 0-7-16,1 0-9 0,-1-1-10 15,-3 1-7-15,0-2 6 0,-1 2 30 16,-1-1 20-16,-1 1 10 0,0-2 6 0,-1 2-5 15,-1 0-21-15,-3 0-13 0,-1 0-4 16,-1 3 5-16,-1-1 23 0,-2-1 7 16,1 0-1-16,-1 0 2 0,-2 0-5 15,-1 1-17-15,-1-2-3 0,-3 0 9 16,0 2 12-16,-1 1 14 0,1-1 9 16,2 0 3-16,-1 2-11 0,2-1-14 15,-1 0-18-15,1 0-17 0,-5 2-11 0,1-2 6 16,-2-1 2-16,1 1 9 15,-1 1 7-15,2 1 9 0,-2-3 1 0,1 2-3 16,0-1-4-16,-2 0-7 0,-1 1-8 16,-1-1-3-16,-2-2 2 15,1 2-2-15,0 0 2 0,0-1 2 0,1-1 5 16,0 1 6-16,1 0 1 0,2-2 4 16,-1 1 1-16,-2-1-3 0,-1 0-7 15,2 0-1-15,0-1-3 0,-1 1 6 16,0 0 2-16,-1-2-5 0,-1 2-1 15,-3-2-9-15,-4 2-10 0,2 0-4 0,-2-1 4 16,2 0 2-16,-1-1 3 16,2 0 6-16,-2-1-6 0,-2 3-1 0,0-3-2 15,-2 2 0-15,1 1 4 0,-1-1 3 16,1-1 2-16,-1 1 5 0,-2-1-12 16,-1 0-7-16,-1 0 3 0,2 2-2 15,-1-3-1-15,0 2 2 0,2-2 3 16,0 1 5-16,4-1 10 0,-1 0 2 15,4 2 3-15,-1-1-1 0,2 0-9 16,2-1-10-16,-4 0-5 0,0 0 0 16,-1 0 3-16,0 1 3 0,-1-1-2 0,0-1 0 15,-2 1 2-15,0-1-3 16,0 2 1-16,-1-1 2 0,1 0-3 0,0 0 0 16,1 0 1-16,1 0-2 15,0 2-3-15,-1-1-4 0,0 1 1 0,-3-1-3 16,2 2-3-16,-2 0-3 0,0 0 1 15,-1 2 2-15,-1 1-2 0,2-2 0 16,1 2 4-16,2-2 0 0,3 2 0 16,4 0 0-16,-1 0 0 0,4-1 4 15,0 0 1-15,0-2 2 0,2 1-1 16,-1-1-1-16,1 0-1 0,2 0-3 16,2 0 0-16,0 0 5 0,3 0-1 15,2-1-2-15,4-1 4 0,1 2 6 16,4-3 2-16,2 1 8 0,4 1 5 15,1-2 4-15,2 1 8 0,1 1 13 16,2-2 13-16,2 2 14 0,0-1 4 16,1 1-37-16,-1 1-47 0,2-2 0 0,0 2 0 15,0-1 0-15,1 0 0 16,-1 1 0-16,-1-2 0 0,0 2 0 0,-1 0 0 16,2 0 0-16,-3 0 0 0,1 0 0 15,0 0 0-15,-4 0 0 0,1 0 0 16,0 0 0-16,-1 0 0 0,-2 0 0 15,1 0 0-15,2 2 0 0,2-2 0 0,-2 0 0 16,2 1 0-16,-2-1 0 16,3 1 0-16,-1-1-9 0,1 2-10 0,-2-2 0 15,1 0 2-15,1 1 1 0,-2 1 13 16,2-2 0-16,-1 0 6 0,1 1 0 16,1-1 7-16,-1 1 7 0,1-1 7 15,1 0 5-15,1 0-29 0,-1-1 0 16,1 1 0-16,-1-1 0 0,-1-1 0 15,0 1 0-15,-1-3 0 0,2 0 0 16,-3 0 0-16,0-2 0 0,2 0 0 0,-2 2 0 16,2-3 0-16,0 2 0 0,1-1 0 15,0-1 0-15,-2 1 0 0,2-2 0 16,0 1 0-16,0 0 0 0,1 1 0 16,0-1 0-16,0 1 0 0,0 0 0 15,0 0 0-15,1 0 0 0,-1 2 0 16,0 1 0-16,0 0 0 0,0 2 0 0,0 1 0 15,0 1-29-15,1 2-693 0,-1 1-268 16,1 4-353-16,1 3-107 0,-5 4 116 16,-1 1 219-16,-10-2 329 0,-4 0 434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4:49:50.1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17298 13095 1 0,'-6'0'46'16,"3"1"5"-16,0 0 27 0,0-1 52 0,2 1 80 16,0-1 116-16,1 2 105 0,0-1 49 15,1 0 8-15,0-1-23 0,1-1-74 16,0 0-92-16,-2-1-75 0,4 1-61 15,-1 0-66-15,1 0-56 0,1 1-27 16,4-1-18-16,5 1 8 0,3 0 19 16,6 0 18-16,3 0 9 0,4 0 9 15,6 0 0-15,3-1-1 0,5 1 2 0,4 0 29 16,7 0 28-16,8 0 15 0,11 0 16 16,12-2-1-16,11 1-33 0,10 1-33 15,2 1-25-15,5 1-30 0,3 0-22 16,-5 0-7-16,0 1 5 0,-3-2-10 15,-4 1 1-15,-4 3 7 0,-5-2 5 16,-8 1-13-16,-6-1 11 0,-9 1 12 16,-4-2 8-16,-10-1 18 0,-7 1 8 15,-6-2 7-15,-9-2-4 0,-7 1 0 0,-8-1-7 16,-8 2 3-16,-6 0 4 0,-3 0-3 16,-2-1-14-16,-3 1-71 0,3-3-146 15,-2 3-160-15,1-2-163 0,3 2-227 16,3 3-227-16,2-1 6 0,2-1 126 15,-5-1 177-15,-7 0 252 0</inkml:trace>
  <inkml:trace contextRef="#ctx0" brushRef="#br0" timeOffset="1083.85">9175 13047 136 0,'10'-1'247'0,"-3"-1"49"15,0-1 36-15,-6 3-190 0,2 0-59 16,-2-1-9-16,2 1 27 0,-2 0 53 0,-1 0 62 15,1 0 45-15,0 1 13 0,0-1-27 16,-1 0-49-16,1 0-50 0,2 0-38 16,-1 0-15-16,6 0-10 0,1 0-9 15,3 0-1-15,6 0-14 0,6 0-15 16,3 0-16-16,9 0-4 0,4 2-9 16,6-2-7-16,4 1-1 0,5-1-2 15,2-1-2-15,2-1-5 0,-1 0-4 16,0-4 6-16,-4 1 22 0,-3 2 36 15,-7 0 32-15,-5 0 34 0,-5 0 16 0,-8 2-11 16,-4 0-36-16,-7 1-34 0,-4 0-23 16,-6 0-18-16,-1 0-2 0,-4 0 16 15,0 0 18-15,-3 1-18 0,-2 0-19 16,-8 1-43-16,-9 1-88 0,-12 1-56 16,-11 2-14-16,-8 2 1 0,-5 0 30 15,1 0 66-15,6-1 46 0,7 2 23 16,9-4 17-16,10-2 24 0,11 0 32 0,6-2 23 15,4 0 24-15,3-1 30 0,3-1 23 16,5-2 3-16,8 1 1 0,6-4-7 16,11-1-22-16,8-3-41 0,4 1-30 15,7 0-24-15,-2 0-15 0,5 2-10 16,4 0-32-16,0 2-138 0,6 2-219 16,7 0-385-16,7 4-184 0,6 2-9 15,2 1 156-15,4-1 243 0,0-2 342 0</inkml:trace>
  <inkml:trace contextRef="#ctx0" brushRef="#br0" timeOffset="2000.05">23984 12978 42 0,'9'0'411'0,"-1"0"202"16,-2-3 127-16,-2-1 63 0,0 1-368 15,1 0-235-15,3 0-133 0,2-1-57 16,5-1-3-16,2 1 14 0,1 1 10 16,3-2 0-16,2 3-2 0,-3-1-6 15,0 1-11-15,-4 1-9 0,-1 1-5 16,-5 0-10-16,-2 0-7 0,-2 0-14 0,-3 1-61 16,-1 1-164-16,-1-1-171 15,-1 1-125-15,-2 3-97 0,-4-2 41 0,-6 3 163 16,-4 0 175-16</inkml:trace>
  <inkml:trace contextRef="#ctx0" brushRef="#br0" timeOffset="2182.17">24023 13012 75 0,'-3'2'196'15,"3"-2"133"-15,0 0 102 0,3 0 34 16,-1 1 12-16,0-1-25 0,0 1-82 0,0-1-115 16,0 0-65-16,3 0-26 0,0 0 10 15,4 0 2-15,4 2-3 0,8-2-6 16,3 0-27-16,3 0-50 0,5 0-43 15,-1 0-142-15,2 2-323 0,-3 0-359 16,-2 0-122-16,-2 2-2 0,-5-1 160 16,-7-1 311-16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7:38:15.1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8219 7646 136 0,'-4'-3'255'0,"1"3"95"0,2-3 95 0,0 1-87 16,0 0 1-16,-2 1 18 15,2 0-2-15,1-1-32 0,-1 2-49 0,1 0-43 16,0-1-37-16,1 1-30 0,0 0-26 16,2 0-30-16,-2 0-44 0,0-1-52 15,1 1-51-15,1 0-33 0,2 0 3 16,7 0 41-16,5 0 50 0,7 0 44 15,3-1 29-15,7-1 3 0,3-1-12 16,4 1-15-16,3-2-6 0,1 3-8 16,4-3-10-16,-3 2-11 0,3-1-17 0,0 1-14 15,0 1-11-15,1 1-6 0,-5 1-5 16,-1-1 1-16,-3 2 0 0,-3 1 8 16,0-3 8-16,-5 2 10 0,-2-1 7 15,-2-1 7-15,-4 2-2 0,-6-4 3 16,-5 2 0-16,-1 0 4 0,-4 0 5 15,-1 0 4-15,-4 0 6 0,0-1 4 16,-3 1 0-16,0 0 0 0,-1 0-4 16,0-2-5-16,0 2-6 0,0 0-12 15,-1 0-16-15,1 2-75 0,-1-2-102 16,0 0-143-16,-1 0-163 0,0 0-230 16,1 0-192-16,-2 3-135 0,-2-1 70 0,-3 4 167 15,-5-1 246-15,-1-3 256 0</inkml:trace>
  <inkml:trace contextRef="#ctx0" brushRef="#br0" timeOffset="27280.36">1047 13210 60 0,'-6'-2'413'0,"3"-3"212"0,2 5 192 16,0-3 151-16,0 0-316 0,1 0-136 15,0 3-119-15,0-3-114 0,0 3-66 0,1-1-69 16,-1 1-51-16,1 0-43 0,-1 0-45 16,1 0-44-16,-1 0-33 0,1 1-12 15,0 1 1-15,0 1 15 0,2 1 22 16,-1 2 15-16,0 0 11 0,2 1 9 0,-1 2 6 16,3 0 4-16,-1 1 9 0,3 1 3 15,-1 0 4-15,1-2-5 0,-1 0 2 16,3-2-3-16,-3 2 1 0,2-4 4 15,3-1 6-15,-2 0 6 0,0-1 4 16,1-1 5-16,3-2 4 0,0-1-3 0,1-1-3 16,3-1-10-16,-1-2-12 0,0 2-12 15,-3-1-16-15,1 1-8 0,-4 0-8 16,0 2-3-16,-2 1-3 0,-1 0-1 0,-1 0 3 16,2 1-1-16,-2-1 3 15,1 2 3-15,-2 1 8 0,6-2 6 0,-1 1 3 16,0 1 1-16,4 0-1 0,-2 2 0 15,2 0 0-15,1 1 0 0,-1 0 4 16,-1 1 1-16,3 1 0 0,-4-1 3 16,2 2 3-16,-3-2 4 0,3 0 7 15,0 0 0-15,-4-1 0 0,5 1 2 16,-3-1 7-16,3-1 13 0,0-2 15 0,2-1 6 16,0-2 0-16,-2-2-4 0,2-1-9 15,-2-2-7-15,0 2-2 0,-1-2 3 16,-3-1-4-16,-1 0-2 0,1 0-8 15,-1 0-8-15,-1 0-2 0,-1-2 0 16,1 2 1-16,-1 0 8 0,-2 0 10 16,-2 2 0-16,1 1-8 0,-2 0-8 15,0 2-23-15,-2-1-23 0,3 1-20 0,-2 1-16 16,3 0-3-16,-2 0 3 16,4 2 9-16,0 0 13 0,1 1 13 0,3 1 14 15,1 0 14-15,2 3 16 0,1 0 4 16,3 2 10-16,3-2 9 0,1 0 8 15,4 1 2-15,1 0 3 0,3-2-4 16,-3 1-13-16,1-3-11 0,-1-1-3 16,-1-1 0-16,-1 0 4 0,0-2 3 15,0-2 4-15,-2 0 1 0,-3-2-5 16,0-1-3-16,1 0-2 0,-2-1 0 16,-1-1-3-16,-1 2-4 0,-2 0-6 0,0-3-3 15,-5 4-4-15,0 0-3 16,-1-1-6-16,0 1-5 0,2 1-6 15,-2 2-9-15,-1 0 2 0,2 0-5 0,-2 1 5 16,3 1 10-16,2 0 7 0,1 0 8 16,1 2 10-16,4-3 4 0,1 1 0 15,5 1 0-15,3-2 4 0,1 1 14 16,5-1 23-16,6-1 27 0,3 1 27 16,3-3 24-16,6 3 6 0,2-3-10 15,5 1-10-15,3 0-14 0,3-2-11 16,5 2-4-16,4-4 0 0,4 2-6 15,2 0-10-15,-6-1-13 0,-2 1-8 16,-6-1 6-16,-6 3 24 0,-5 0 19 16,-8 0 23-16,-3 0 17 0,-5 2 5 15,-7 0-12-15,-2-1-9 0,-8-1-16 16,-6 2-23-16,-3 0-19 0,-7 0-13 16,-3 0-7-16,-1 0-4 0,-1 0-1 15,-1 0-8-15,-1 0-31 0,0-1 0 16,0 1 0-16,0 0 0 0,0 0 0 15,0 0 0-15,0 0 0 0,0 0 0 16,0 0 0-16,0 0 0 0,0 0 0 16,0 0 0-16,-1 0 0 0,1 0 0 15,-2 0 0-15,2 0 0 0,-1 0 0 16,0 0 0-16,0 0 0 0,0 0 0 16,0 0 0-16,1 0 0 0,-1 0 0 15,1 0 0-15,-1 0 0 0,-1 0 0 16,2 0 0-16,-1 0 0 0,1 0 0 15,0 0 0-15,-1 0 0 0,0 0 0 16,1 0 0-16,-1 0 0 0,1 0 0 16,0 1 0-16,0-1 0 0,-1 0 0 15,-1 0 0-15,0 2 0 0,0-2 0 16,-2 1 0-16,-4 0 0 0,-1 2 0 16,-6 0-161-16,-1 1-391 0,-2 0-164 15,-2-2-195-15,-3 1-411 0,-3 2-60 16,-6-1 134-16,-4-3 257 0,-4-4 324 15,-10-4 438-15</inkml:trace>
  <inkml:trace contextRef="#ctx0" brushRef="#br0" timeOffset="39256.24">29283 14604 125 0,'5'-3'265'16,"2"1"111"-16,-4-4 121 0,0 3-70 0,-1-1 26 16,-2 1-5-16,-2-2-34 15,1 2-47-15,-1-3-70 0,-1 1-71 16,0-3-45-16,-2 0-30 0,-2-1-34 0,1 0-28 15,-6 0-12-15,0-3-13 0,-6 0-2 16,-4-2-1-16,-3-1 0 0,-6 1-6 16,-1-1 7-16,-8-2-11 0,-2 0-16 15,-9 1-8-15,-9-2-4 0,-5 1-6 16,-6 2 10-16,-2 1 14 0,-7 1 11 16,0 3 10-16,2 1 8 0,-5 0 2 15,0 3-4-15,2 4-5 0,-4 1-13 0,1 3-16 16,2 5-9-16,-1 4-1 0,-2 8 3 15,-3 1 16-15,-1 6 14 0,0 4 18 16,1 2 7-16,7 1 2 0,10 3-16 16,13 1-35-16,9 0-24 0,15 0-8 15,9 2-28-15,10 2 10 0,8 1 20 16,12 0 2-16,10 1-5 0,12 2 25 16,12 0 3-16,16-1 10 0,13 3 22 0,11-3-3 15,9 1-2-15,6-4-10 16,1-2-9-16,3-2-5 0,7-4 8 0,-1-5 0 15,2-4-1-15,0-3-1 0,-6-7-6 16,-2-3-7-16,-2-6 4 0,-2-4-2 16,2-5 1-16,-3-3 3 0,-2-6 0 15,-4-3 7-15,-4-4 11 0,-5-6 9 16,-5-3 3-16,-6-2 11 0,-5-4 3 16,-7-1-2-16,-6 0 12 0,-10-1 2 15,-4 2-11-15,-8 1-11 0,-8 0-13 16,-4 4-28-16,-7 0-19 0,-7 1-12 15,-7 0-21-15,-4 0-20 0,-8 1-14 0,-2 2-10 16,-4 1-2-16,-3 4-25 0,0 3-28 16,0 4-46-16,4 0-66 0,1 4-66 15,2 2-65-15,2 1-92 0,2 3-103 16,0 1-182-16,2 3-215 0,-2 3-50 16,-1 1 116-16,0 0 180 0,2-1 272 15</inkml:trace>
  <inkml:trace contextRef="#ctx0" brushRef="#br0" timeOffset="41164.65">16675 15373 10 0,'-9'4'306'0,"1"-1"181"15,6 0 140-15,-1-3 102 0,2 0-244 16,1 0-154-16,1 1-107 0,1-1-74 15,0 0-17-15,2 3 10 0,3-3 23 0,4 4 50 16,5 1 37-16,9-1 0 0,10 0-18 16,12 1-33-16,9-4-56 0,10 0-48 15,5-2-30-15,5-1-16 0,7-1 2 16,1 2-2-16,0-3 9 0,-2 2 9 16,-1 2 2-16,-7 0 3 0,-7 0 5 15,-9 0-4-15,-10 0-5 0,-10 1-12 16,-9-1-8-16,-8 1-11 0,-8-1-1 15,-5 0 13-15,-5 2 28 0,-3-2 32 0,0 0 16 16,-6 0 3-16,-4 2-22 16,-12-2-39-16,-10 3-37 0,-14-1-23 0,-11 2-9 15,-12 1-1-15,-2-2 0 0,-6-1 0 16,-1-1 0-16,3 2-4 0,2-1 1 16,5-2-2-16,4 0 0 0,5 1-1 15,1 2-1-15,6-2 0 0,6 2 0 16,9-3 2-16,9 2 4 0,9-1-10 15,9 0-17-15,5-1-40 0,4 0-25 16,5 0-14-16,5 2 17 0,11-2 38 0,15 0 52 16,14 0 46-16,14-2 22 0,11-2-2 15,6 0-13-15,1-3-15 0,-1-1-10 16,-8 2-12-16,-8 1-2 0,-10 0-53 16,-10 1-139-16,-13 2-221 0,-10-1-315 15,-5 1-451-15,-7 4-117 0,-6 2 113 16,-6-1 245-16,-9-1 333 0,-3-2 386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7:39:29.1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10530 7286 32 0,'-1'0'130'0,"1"0"56"0,0 0 40 0,0-1 38 16,1 1 60-16,-1 0 52 0,1 0 24 15,0 0-1-15,0 0-35 0,-1 0-57 16,1-2-58-16,0 2-41 0,-1 0-19 15,2 0-14-15,-1 0-17 0,-1 0-21 16,0 0-25-16,1 0-23 0,-1 0-22 16,1 0-14-16,-1 0-12 0,1 0-1 15,-1 0 3-15,1 0 1 0,-1 0 0 0,1-1-4 16,0 0-7-16,1 1-13 16,-1 0-14-16,-1-1-8 0,5 1-4 0,-1 0-5 15,1 0 4-15,0-1 2 0,2 0 1 16,0 0 10-16,1 1 8 0,0-1 9 15,1 1 8-15,2 0 1 0,1 0 0 16,-2 0 2-16,3 0 3 0,1 0 7 16,3 0 5-16,1 0-3 0,3 0 0 15,3 1-7-15,2-1-9 0,1 1-8 16,1 0-1-16,-1 0-12 0,3 0 1 0,-1 1-3 16,1 0 1-16,-1-1 5 0,0 2 9 15,0 0 7-15,1-1 10 0,2 1 7 16,2 0 13-16,1 0 2 0,4-1 9 15,1 0 0-15,1-2 0 0,1 2-3 16,0 0-9-16,-3 0-10 0,4 0-1 16,-4-1-4-16,3 0-3 0,2-1-1 15,-2 1-4-15,0-1-10 0,2 0-10 16,-1 0-5-16,3 0-3 0,-2 0 2 16,3-1 1-16,-1 0 6 0,2 0-1 15,-1-1 3-15,-1 2 3 0,-1-3 14 0,0 2 7 16,0-1 2-16,0 2 3 0,0 0-6 15,-3-1-11-15,0 1-5 0,0-1-2 16,-1 1 1-16,0-1 1 0,0 1-4 16,2 0-3-16,0 0-9 0,-1 0-1 15,3 0 3-15,-5 0 2 0,1 0 1 16,2-1 4-16,-2 1 3 0,3 0 9 16,-1 0 4-16,2 0 6 0,0 0 4 0,-1 0-1 15,-1 0-14-15,0 0-1 16,1 0-6-16,-1 0 18 0,2 1 15 0,2-1 16 15,2 0 7-15,1-1 4 0,1-2-19 16,-1 2-14-16,3-2-19 0,0-1-9 16,2 0 3-16,3-1 0 0,-3 1 7 15,3 1 1-15,2-1-3 0,1 1-5 16,-3 0-9-16,0 1-4 0,-3-1 4 16,-2 3 16-16,-2 0 11 0,2 0 9 15,-2 0 6-15,2 0-6 0,0 0-6 16,1 2-3-16,0-2-3 0,1 0-2 15,1 0-3-15,1 0-3 0,0-2-5 16,-4 2-17-16,2 0-9 0,0 0 0 16,0 0 0-16,1 0 0 0,-1 0 0 15,2-1 0-15,0 1 0 0,1 0 0 16,1 0 0-16,1 0 0 0,1 0 0 16,-1 1 0-16,0-1 0 0,-1 0 0 0,1 0 0 15,0 0 0-15,-4 0 0 0,2-1 0 16,-1 0 0-16,0 0 0 0,2-1 0 15,-1 0 0-15,1 1 0 0,0-2 0 16,-3 0 0-16,3 2 0 0,-1-2 0 16,0 2 0-16,-3-1 0 0,0 0 0 15,-3 0 0-15,0 1 0 0,-1 0 0 16,0 0 0-16,-1 1 0 0,-3-1 0 16,-1 1 0-16,-2-1 0 0,0 1 0 15,-3-1 0-15,2 1 0 0,-2-1 0 16,-1 1 0-16,0 0 0 0,-1 0 0 15,-2 0 0-15,-1 0 0 0,-2 0 0 16,-2 0 0-16,-4 0 0 0,2 0 0 16,-3 0 0-16,0 0 0 0,0 0 0 15,1 0 0-15,-1-1 0 0,-1 0 0 0,1-2 0 16,-2 3 0-16,-6-2 0 16,-4-1 0-16,-2 2 0 0,-1 0 0 0,-3 1 0 15,0-1 0-15,0 0 0 0,-1 1 0 16,0-1 0-16,0 0 0 0,-1 1 0 15,-3 0 0-15,-1 1 0 0,1-1 0 16,-3 0 0-16,1 0 0 0,-1 0 0 16,-1 0 0-16,0 1 0 0,0-1 0 15,0 0 0-15,-1 0 0 0,1-1 0 16,-1 1 0-16,1 0 0 0,0 0 0 16,0 0 0-16,0 0 0 0,0 0 0 15,0 0 0-15,0 0 0 0,0 0 0 16,0 0 0-16,0 0 0 0,-1 1 0 0,1-1 0 15,0 0 0-15,-1 0 0 0,1 0 0 16,0 0 0-16,-2 0 0 0,0 0 0 16,2 0 0-16,0 0 0 0,0 1-546 15,-1 0-269-15,-4-1-183 0,-2 2-381 16,-5 3-34-16,-3-1 166 0,-4-3 308 16,-6-6 306-16,-1-5 419 0</inkml:trace>
  <inkml:trace contextRef="#ctx0" brushRef="#br0" timeOffset="22325.05">16644 12353 256 0,'3'-2'427'0,"1"1"115"0,-3-2 99 15,-1 2-180-15,1 0-100 0,-1 0-52 16,0 1-27-16,0-1-33 0,1 1-49 15,0 0-63-15,2 0-36 0,2 0 1 16,5 0 15-16,6 0 23 0,4-2 17 16,4 2-13-16,5-1-22 0,3-2-17 15,2 3-10-15,7-4-6 0,2 0 0 16,0 2-22-16,-1-3-34 0,-2 4-28 16,-3-1-12-16,0 2-3 0,-2 0 15 0,0 0 0 15,-2 0-2-15,-2 3 1 16,-2-3 7-16,-2 3-34 0,-3-1-106 0,-6 0-142 15,0 0-224-15,-5 1-340 0,1 0-165 16,-2 1 61-16,-1-2 164 0,3-2 243 16,0-3 301-16</inkml:trace>
  <inkml:trace contextRef="#ctx0" brushRef="#br0" timeOffset="23091.6">22276 12389 200 0,'-8'-2'396'15,"3"-1"153"-15,-2 2 130 0,0-1-124 16,2 1-73-16,0-1-58 0,1 1-36 0,0-1-20 16,2 2-17-16,1-2-26 0,0 2-38 15,2-1-49-15,0 1-52 0,0 0-42 16,0-1-46-16,3 1-48 0,1 0-30 16,9 0-2-16,7 0 11 0,15 0 11 15,15 1 28-15,13 0 3 0,11 1-21 16,5 1-12-16,5 2-10 0,1-4-3 15,3 4 0-15,2-4 14 0,5 0 0 0,1-2-9 16,1 1-2-16,1-1 8 16,-4 1-18-16,-1-2-14 0,-3-1 16 0,-6 3-4 15,-4-1-20-15,-9 1-2 0,-8 0-7 16,-11 0-17-16,-12 0 0 0,-11 1 10 16,-8 2 3-16,-9-3 6 0,-3 2-2 15,-6-2-2-15,-2 0 2 0,-2 0 1 16,0 0-3-16,-2 0-27 0,0 0-67 15,0 0-87-15,-4 0-119 0,-1 0-148 16,-6 1-190-16,-2 0-249 0,-5 4-106 0,-1-4 73 16,-5-2 165-16,-1-4 244 0,-1-2 294 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7:40:06.8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21371 6210 146 0,'-2'0'329'0,"2"-1"132"16,2-1 134-16,-1 2-94 0,0-1-56 15,0 1-68-15,0-2-65 0,1 1-73 16,0 1-55-16,1-3-38 0,1 0-22 0,2 1-14 16,-2 0-7-16,4 0 2 0,-1 0 5 15,4-1 0-15,2 1-7 0,0-1-8 16,5 0-9-16,1 0-9 0,3 0-1 15,3-1 7-15,3 1 0 0,5-1-8 16,3 0-14-16,7 0-11 0,1 0-15 16,4 2-8-16,1 0-9 0,0 1-9 15,-4 1 1-15,-1 0-4 0,-3 3 2 16,-4-2-3-16,-3 1 5 0,-4 1-8 16,-3 0-6-16,-6 1-5 0,-5-3-8 15,-5 2-5-15,-3-1 0 0,-6-1-7 0,-2 0-17 16,-1 0-26-16,-1 1-30 0,-4-1-71 15,-3 1-88-15,-4-1-98 0,-2 2-170 16,-2-2-211-16,4 0-97 0,-1 0 48 16,4-1 130-16,4 0 217 0,3-1 241 15</inkml:trace>
  <inkml:trace contextRef="#ctx0" brushRef="#br0" timeOffset="659.49">23808 6159 117 0,'-5'0'376'0,"0"-2"177"0,0 1 160 15,-1 0 2-15,4 0-107 0,0 0-78 16,0 0-62-16,1-1-51 0,-1 2-55 15,2-1-54-15,0 1-58 0,0 0-51 16,3 0-57-16,-2 0-41 0,0 0-44 16,1 0-16-16,5 0 26 0,3 1 40 0,7-1 30 15,10 3 33-15,7-2 4 0,7 0-33 16,4 0-42-16,6-1-24 0,-3 0-15 16,4 0-4-16,-2-1-7 0,-4 0-5 15,0 0-11-15,-6 1-10 0,-2 0-4 16,-5 0-4-16,-3 0-2 0,-5 0-4 15,0 0-3-15,-6 0-8 0,-4 0-7 16,-5 0-2-16,-3 0-10 0,-3 0-51 0,-4 1-95 16,0 0-126-16,0-1-167 0,-3 0-196 15,-3 1-245-15,-2 2-264 0,-2-1 10 16,-7-2 155-16,2 0 236 0,-3-5 308 16</inkml:trace>
  <inkml:trace contextRef="#ctx0" brushRef="#br0" timeOffset="2714.95">28638 6141 100 0,'-1'0'171'0,"0"0"37"15,1 0 21-15,0 0 7 0,0 0 14 0,1 0 30 16,-1 1 31-16,2-1 20 0,-1 0-15 16,-1 0-30-16,0 0-41 0,1 0-39 15,2 0-28-15,-2 0-14 0,0 0-21 16,-1 0-34-16,1 0-39 0,-1 0-37 16,1 0-22-16,0 0-15 0,2 0-11 15,0 0-7-15,1 0 13 0,1 0 13 16,0 0 19-16,4 2 22 0,5-1 22 0,-1 1 5 15,5-2 2-15,1 0-8 0,3 1-1 16,3 1 2-16,1 0-2 0,4-1 4 16,1 1 1-16,4-1 6 0,4 0 4 15,1-1 1-15,5 0-9 0,2 0 3 16,6 0-3-16,6-1 1 0,3 0 0 16,3-1 1-16,4-1-1 0,1 2-10 15,0-1-7-15,-1 2-11 0,-6-3-3 16,-7 1-14-16,-5 1-9 0,-7 1-8 15,-4 0-8-15,-6 0-3 0,-6 0 3 16,-4 0 4-16,-6 0 5 0,-6 0 3 0,-4 0 2 16,-3 0 7-16,-2 0 8 0,-1 0 6 15,-2 1 10-15,0-1 7 0,-1 0-1 16,0 0-3-16,1 0-5 0,-1 0-12 16,1 0-32-16,-2 0-86 0,2 0-122 15,-3 0-168-15,2-3-204 0,1 3-301 16,0 0-171-16,0 0 42 0,0 0 168 15,0 0 233-15,4-3 307 0</inkml:trace>
  <inkml:trace contextRef="#ctx0" brushRef="#br0" timeOffset="3631.1">17904 7061 62 0,'0'2'428'16,"1"1"196"-16,4-3 146 0,-2-1 113 15,0 1-329-15,2-2-130 0,1 2-65 16,3-3-22-16,4 0-6 0,3 0-30 16,5-2-51-16,4 1-59 0,4 1-53 0,2-3-50 15,2 1-46-15,2 2-30 0,0-1-12 16,2 2-34-16,3 0-106 0,-1 4-171 15,0-2-239-15,2 6-446 0,0 0-127 16,1 1 79-16,0-3 200 0,-1-5 277 16</inkml:trace>
  <inkml:trace contextRef="#ctx0" brushRef="#br0" timeOffset="4231.53">23720 7078 65 0,'-8'4'440'0,"1"-1"217"16,6-3 154-16,0 0 108 0,2 0-379 16,0 0-212-16,2 0-91 0,2 0-12 15,3 0 22-15,4 1 28 0,5-1 28 16,7 0-29-16,3 0-71 0,2-1-69 16,2 0-53-16,0-2-39 0,1 0-25 15,1 3-11-15,4-2-6 0,4 1-64 16,2 1-115-16,0 1-161 0,-1 1-189 15,1 2-317-15,-4 2-190 0,-1-2 41 0,0 3 159 16,-5-3 217-16,1-4 307 0</inkml:trace>
  <inkml:trace contextRef="#ctx0" brushRef="#br0" timeOffset="5105.46">28918 7140 233 0,'-11'-2'388'0,"0"0"139"16,0-2 151-16,5 2-135 0,-2-1-47 0,2 0-22 15,3 3-31-15,0-2-53 16,0 0-45-16,2 2-39 0,1-1-41 0,1 1-52 15,0 0-72-15,2 0-83 0,0 0-77 16,2 0-18-16,7 1 32 0,6 1 41 16,11-2 50-16,8 2 47 0,14 1 17 15,9 0-30-15,10-2-12 0,14 2-6 16,9-2-2-16,8 0-12 0,6 1 4 16,4 1-4-16,1 0 0 0,0 0 0 15,2-1 1-15,3 1-6 0,-4-2-21 0,-10 2-19 16,-9 0-18-16,-11-1-7 0,-13 0-6 15,-8 1 2-15,-11-1-9 0,-9-1-3 16,-11 0-10-16,-7 1 4 0,-7-2 11 16,-6 0 26-16,-4 0 23 0,-4 0 21 15,0 0 17-15,-2 0 14 0,-1 0 4 16,0 0-6-16,0 0-19 0,-1 0-35 16,-1 0-41-16,1 0-59 0,1 0-84 15,-1 0-111-15,0 2-129 0,1-2-164 16,-1 0-196-16,0 2-251 0,0 0-187 15,1-2-5-15,2 6 153 0,-1-2 254 0,-1-4 316 16</inkml:trace>
  <inkml:trace contextRef="#ctx0" brushRef="#br0" timeOffset="11249.34">853 7189 129 0,'2'-3'253'0,"-1"-1"73"0,-1 0 90 0,0 2-110 15,0 0-29-15,0 0-11 0,0-1-13 16,0 2-41-16,1-1-48 0,-1 1-40 16,0-1-27-16,0 2-19 0,0-2-20 0,0 1-17 15,0 1-15-15,0 0-19 0,0-1-21 16,0 1-25-16,0 0-36 0,-1 0-46 0,1 1-56 15,0 0-38-15,2 1-64 0,0-2-87 16,2 3-98-16,-1 0 12 0,4 2 56 16,-2 2 99-16</inkml:trace>
  <inkml:trace contextRef="#ctx0" brushRef="#br0" timeOffset="13343.34">6676 7110 10 0,'-3'-1'131'0,"0"-1"63"0,0 2 61 16,1 0-42-16,1-1 6 0,1 1 31 0,0 0 41 15,0 0 24-15,0 0 10 0,0 0-16 16,0 0-43-16,0 0-48 0,1 0-44 15,0 0-48-15,0 0-46 0,2 0-44 16,-1 0-43-16,-1 0-24 0,2 0 4 16,3 0 22-16,-1 1 26 0,4-1 29 15,4 2 30-15,1-1 24 0,7-1 29 0,5 1 21 16,4-2 7-16,6 1-12 16,7 0-29-16,3 0-40 0,2 0-27 0,4 0-17 15,1 0-2-15,1 0 8 0,-1 0 2 16,2-1-4-16,-1 1-6 0,0 0-9 15,-6 0-14-15,1 0-5 0,-9 1 4 16,-3 0 4-16,-5 1-1 0,-5-1-1 16,-5 2 4-16,-4-3-2 0,-3 3 1 15,-3-1 2-15,-2 0 8 0,-4-2 7 16,-1 1 5-16,-3-1 7 0,-2 0 14 0,0 0 7 16,0 0 0-16,0 0-54 0,-1 0-114 15,-2 0-143-15,1-1-226 0,-2 1-381 16,-5 0-139-16,-1 0 54 0,-3 0 149 15,-1-5 240-15,-2-4 331 0</inkml:trace>
  <inkml:trace contextRef="#ctx0" brushRef="#br0" timeOffset="17051.59">23054 5550 122 0,'2'0'283'0,"-1"0"112"15,0 0 115-15,-1 1-67 0,0 1-28 16,0-2-9-16,0 0-22 0,0 0-28 16,1 0-45-16,-1 0-43 0,0 0-35 0,2 0-26 15,-2 0-22-15,0 0-19 16,0 0-13-16,0 0-16 0,-2 0-12 0,2 0-16 15,-1 0-13-15,1 0-5 0,0 0-7 16,0 0 1-16,0 0-4 0,0 0-4 16,0 0-8-16,0 0-8 0,0 0 3 15,0 0 5-15,0 0 8 0,0 0-3 16,0 0-2-16,0 0-7 0,0 0-10 16,0 0-4-16,0 0 0 0,0 0 4 15,0 0 4-15,0 0 5 0,0 0-1 16,0 0 1-16,0 0-2 0,0 0 4 15,0 0 9-15,0 0 7 0,0 0 6 16,0-2 6-16,0 2 4 0,0-1 8 0,-1 1 4 16,1 0-2-16,-1-2-5 0,0 2-14 15,-1-2-17-15,0-1-22 0,-1 0-22 16,-1-1-12-16,0 0-12 0,1-1-14 16,-3 0-7-16,1-1-9 0,-3-1-19 15,0-2-5-15,-2 3-2 0,-1-3 6 16,-1 0 12-16,2 0 16 0,-4 1 2 15,1-1 2-15,-3-1-8 0,1 1-5 16,-4 0-2-16,-1-3 1 0,0 2 1 16,-2-1 5-16,-2 0-1 0,0 1 6 15,-4 1-2-15,0-2 5 0,-3 1-2 16,-2 0 6-16,-3-2 0 0,-3 2 3 16,0-1 1-16,-2 0-1 0,-1 0 4 15,-1-1 0-15,2 1-1 0,-3-3-1 16,0 3 0-16,-3-1-2 0,-1-2-1 0,0 3 0 15,0-1 2-15,-2-1 0 16,-2 3 5-16,3-3 1 0,-3 2-3 0,-1-1 0 16,4 1-3-16,-2-1 0 0,1 2-1 15,0-1-1-15,-1 2-5 0,0-2 0 16,1 3-3-16,0-2 5 0,0 1 1 16,-2 0 2-16,-2-1 1 0,-1 1 0 15,1 2 1-15,-2-2-2 0,0 0 0 0,2 1-1 16,-2 0 2-16,4 2 0 15,-4-3 2-15,2 3 0 0,-2-2-1 0,0 3-5 16,-3-2 1-16,-3 1 0 0,-1 0-1 16,-2 2-1-16,-1 0 2 0,-2 0 1 15,2 1-1-15,-2 0 5 0,1 1-2 16,-2 2 6-16,2-3-1 0,-1 2-1 16,-2 1-4-16,1-1-4 0,1 2-2 15,0-1-4-15,0 1 4 0,2 0 4 16,-3 1 6-16,3-2 0 0,-1 4 1 0,-1-2-4 15,-2-1 0-15,-2 3 1 16,0-2 0-16,0 1 1 0,-1 1 2 0,1-1 1 16,1 0 0-16,-2 0-3 0,0 0-2 15,-2 3-4-15,-2-3-2 0,-1 1 3 16,-1 1-4-16,-1-3 4 0,3 4 4 16,-1-2 3-16,0 1 2 0,0-1 0 15,-1 0 0-15,-2 1-4 0,-2-1 3 16,1 2-8-16,-4-2-1 0,-1 2-1 15,0 0-8-15,-4 1-5 0,-5 0-5 0,-3 2-3 16,-5 0 2-16,-2 1 2 0,-1 0 7 16,0 1 7-16,-1 0 4 0,-1 3-2 15,-3-3-4-15,0 2-6 0,0 2-8 16,2 0-7-16,-3 1-15 0,1 2-6 16,1 0-9-16,-5 0-5 0,1 1-2 15,0-1 7-15,1 4 8 0,-2-2 13 16,-1 2 12-16,1-2 16 0,4 2 9 0,3-3 7 15,7 2 2-15,4 0 0 16,4-3-2-16,4 4-3 0,5-3-5 0,4 1-6 16,7 1 0-16,2 1 1 0,3-2 4 15,4 4 5-15,5-3 2 0,3 1 2 16,5-3-2-16,2 0 1 0,8-3-2 16,2-3-3-16,7 0-1 0,7-5-4 15,2 2-3-15,5-3 1 0,4 1 6 16,2-4 1-16,3 0 0 0,1 2 5 15,0-3-1-15,2 0 1 0,0 1 3 16,3-2 2-16,-1 0 3 0,0 1-2 0,2-2 3 16,1 0 4-16,0-1 6 15,1 0 4-15,1 0 12 0,-1 0 9 0,1 0 12 16,0 0 11-16,0 0 12 0,1 0 18 16,-1 0 15-16,1 0 9 0,0-1 7 15,0 0-1-15,1-1-5 0,-1 2-10 16,1-2-5-16,1 1-4 0,-1 0-19 15,1-4-36-15,1-1-34 0,2-1-21 16,-1-3-21-16,4-2-2 0,2-2 19 16,2 0 11-16,4-2 3 0,-2 0 2 0,5-2-1 15,-1 0 3-15,-2 1 4 0,1 1 12 16,-3-1 9-16,3 3 7 0,-2-1 8 16,1 1 6-16,-2 1 3 0,-1 0 3 15,-1 3 16-15,-4 1 11 0,0 3 18 16,-5 0 14-16,1 2 9 0,-3 1 3 15,0 2 3-15,-1-2-118 0,0 1-12 16,-1 2 0-16,0 0 0 0,0 0 0 16,0 0 0-16,0 0 0 0,-1 0 0 15,1 2 0-15,-1-2 0 0,0 1 0 16,0 1 0-16,0-2 0 0,0 1 0 16,-1 0 0-16,-1 2 0 0,-3 1 0 15,-6 6 0-15,-3 4 0 0,-4 1 0 0,-2 5 0 16,-2 0 0-16,-2 2 0 0,-1 0 0 15,0 1 0-15,0-1 0 16,1 2 0-16,2-2 0 0,-1-1 0 0,4-2 0 16,3-2 0-16,3-2 0 0,2-2 0 15,2-1 0-15,0 0 0 0,3 0 0 16,0-4 0-16,3 0 0 0,0-3 0 16,2 1 0-16,0-1 0 0,2-4 0 15,0 2 0-15,1-2 0 0,0-1 0 16,3 1 0-16,1 0 0 0,3 0 0 15,5 2 0-15,4-3 0 0,7 0 0 16,6-4 0-16,4 0 0 0,0-3 0 16,0 0 0-16,-4 2 0 0,-4 0 0 15,0 1 0-15,-5 0 0 0,-1 1 0 16,-1 0 0-16,-3 0 0 0,-2 1 0 16,-5 1 0-16,-1 0 0 0,-2 1 0 0,-2 0 0 15,-3 0 0-15,1 1 0 0,-2-1 0 16,0 1 0-16,0-1 0 0,0 2 0 15,0-2 0-15,-1 0 0 0,1 0 0 16,-1 0 0-16,0 0 0 0,1 1 0 16,-1 1-2-16,1-1-658 0,-3 1-330 15,-1 2-478-15,0 3-75 0,-3 2 134 16,-4 2 283-16,-5-9 405 0,-4-4 470 0</inkml:trace>
  <inkml:trace contextRef="#ctx0" brushRef="#br0" timeOffset="20699.64">4534 8863 6 0,'-2'0'293'0,"0"2"190"0,1-1 150 0,0 1 133 15,0-2-180-15,1 0-86 0,0 1-70 16,1-1-43-16,-1 0-47 0,1 0-59 16,0 0-67-16,2 0-49 0,-2 0-41 15,0-1-28-15,1 1-10 0,2-2 0 16,1 1 19-16,4-1 25 0,5 1 21 15,5-4 13-15,8 1-3 0,3-2-24 16,6 0-34-16,4 0-34 0,2 0-30 0,1 1-21 16,1 1-11-16,0 0-10 0,-4 0-4 15,-4 3-5-15,-2 0-4 0,-5 1-4 16,-2 0 1-16,-2 2-33 0,-1 2-95 16,-2-1-146-16,0 2-216 0,0 0-362 15,3 2-293-15,1 0 3 0,2-1 145 16,1-4 251-16,4-2 358 0</inkml:trace>
  <inkml:trace contextRef="#ctx0" brushRef="#br0" timeOffset="21518.72">7287 8918 42 0,'1'-2'392'16,"1"1"194"-16,0 0 134 0,-1 0 90 15,0 1-342-15,1-1-164 0,1 0-60 0,1 1 4 16,4 0 42-16,7 0 59 16,7 0 32-16,7 0-12 0,6-3-36 0,8 2-45 15,3-2-56-15,2 0-56 0,3 1-49 16,0-2-37-16,-2 2-26 0,0 0-20 15,-2-1-14-15,-2 2-10 0,-5 0-7 16,0 0-3-16,-3-1-4 0,0 1-1 16,-3 1 0-16,-5 0-7 0,-2-1-7 15,-6 1-3-15,-4 0-4 0,-5 1-2 16,-2-1 3-16,-5 0 1 0,-3 1-11 0,-2-1-38 16,-2 2-44-16,0-2-65 0,-6 1-87 15,-3 0-111-15,-7 0-91 0,-7 3-61 16,-5-1-47-16,-6 1-45 0,0-3 17 15,-2 0 53-15,4 2 76 0,-1-2 108 16,2 0 129-16,4 0 136 0,2 0 150 16,5 1 144-16,5-1 123 0,2 0 118 0,6-1 86 15,4 0 34-15,2 0-22 0,3 0-31 16,0-1-44-16,2 1-61 0,-1 0-64 16,4-1-59-16,0-1-54 0,6-1-40 15,5-1-31-15,7 0-27 0,7 1-27 16,6-3-28-16,4 1-34 0,1 3-40 15,5-3-106-15,2 5-150 0,6-2-215 16,4 2-339-16,8-2-376 0,1 4-36 16,4-2 136-16,-3-2 247 0,-2-1 346 0</inkml:trace>
  <inkml:trace contextRef="#ctx0" brushRef="#br0" timeOffset="23339.56">10052 8893 212 0,'0'-2'388'0,"0"-1"148"0,0 2 143 16,0-1-123-16,-1 0-47 0,1 1-32 15,-2 1-45-15,1 0-62 0,1 0-64 0,0 0-74 16,0-1-70-16,0 1-53 16,1 0-41-16,1 0-18 0,-2 0-14 0,1 0-12 15,-1 0-11-15,0 0-13 0,1 0-8 16,0 0-5-16,2 0 5 0,-2-2 9 16,3 2 14-16,0 0 13 0,1-1 12 15,2-1 8-15,0 2-3 0,3 0-2 16,-1 0-11-16,2-1-10 0,0 1-11 15,-1-1-7-15,1 1-2 0,2 0 3 16,-2 0 6-16,1 0 5 0,2 1 4 16,-3-1 9-16,2 0 5 0,-1 1 11 0,2-1 4 15,-2 0 8-15,1 0 7 16,1 0-4-16,-3 0-3 0,5 0-9 0,-3 0-10 16,2 0-10-16,-1 0-8 0,1 0 0 15,0 0 4-15,3 0 5 0,-1 0 5 16,2 0 3-16,1 0 7 0,0 0 0 15,3 0 1-15,-2 0-4 0,3 0 2 16,-2 0-5-16,1 0-8 0,-2 0-6 16,0 0-10-16,-1 0-3 0,-4 0-1 15,1 0 2-15,0 0 13 0,-2 2 6 0,2-2 1 16,-4 1 1-16,1-1-6 0,1 0-6 16,-1 0-4-16,2 2-4 0,-2-2-2 15,4 1-1-15,-1-1 1 0,2 0-2 16,2 1 0-16,-2 1-4 0,2-1 2 15,2 0-6-15,-3 1-1 0,1 1-1 16,2-2 2-16,-1 0 10 0,0 0 7 16,2 0 9-16,2 2 3 0,1-3-4 15,-1 2-4-15,2 0-3 0,3-1 16 0,-2 0 3 16,3 0-1-16,-1 1-1 16,-1 0-12-16,-3 0-19 0,1-1-8 0,-1 0 5 15,-1 0 6-15,0 0 5 0,2 1 7 16,2-1 3-16,-1 1 0 0,3 1-4 15,2-3-1-15,0 0-6 0,1 1-4 16,0 0-5-16,0-1-5 0,2 2 1 16,-1-2 5-16,1 1 2 0,2 0-3 15,2 0 3-15,-3 0-6 0,1-1 0 16,0 2-2-16,-2 1-3 0,2-2 4 0,1 1-3 16,-2 1-2-16,3-2 2 0,-1 0 3 15,0 1-2-15,1 1 3 0,-1-2-1 16,-1 1 1-16,2-1 0 0,1 1 2 15,1-1 1-15,2 1-3 0,0-1 0 16,2 1-3-16,-2-1-2 0,1 0 1 16,-1 1 4-16,2-1 4 0,1 0-4 15,0 0 7-15,-2-1-3 0,0 1-7 0,0 0 0 16,2 0 1-16,-2 1 2 16,3-1 1-16,1 0 3 0,0-1 0 0,-1 0-2 15,-2 2-2-15,1-1 0 0,0 0 1 16,-2-1-1-16,1 1-3 0,-1 0-1 15,-1 0-4-15,-1 1-1 0,-1-1 8 16,1 0 1-16,0 0 1 0,-1 0 3 16,2 1-3-16,-2-1-3 0,1-1 3 15,-2 1 0-15,3-1 7 0,-3 0 7 16,3 0 3-16,2 0-4 0,-1 0 3 16,1 0-7-16,0 0 6 0,3 0 0 0,1 0 1 15,2 0 0-15,3 0 0 16,0 0-13-16,-1 0-6 0,-1 0 2 0,-3 0 5 15,-2-1 17-15,-1 0 20 0,3-2 24 16,2 1 13-16,2 1-3 0,-1-3-14 16,0 2-12-16,-3 1-16 0,-4-1 1 15,-1 2 9-15,-3-1 9 0,-2-2 7 16,-3 2-1-16,-7 0-4 0,-3 0-5 16,-6 0-38-16,-3 0-12 0,-5 0 0 15,-2-1 0-15,-3 2 0 0,-1 0 0 16,-2-1 0-16,-2 1 0 0,-2 0 0 15,-1-1 0-15,-1 1 0 0,-1 0 0 16,0 0 0-16,0 0 0 0,-1-1 0 16,0 1 0-16,1 0 0 0,-2 0 0 15,2 0 0-15,0-1 0 0,-1 1 0 16,0-1 0-16,-2-1 0 0,1 2 0 16,-1 0 0-16,0 0-328 0,0 0-161 0,1 0-93 15,-5 0-161-15,0 0-252 0,-2 0-270 16,-5 0 10-16,-1 0 155 0,-4-4 272 15,-1-2 355-15</inkml:trace>
  <inkml:trace contextRef="#ctx0" brushRef="#br0" timeOffset="27781.22">10828 7113 55 0,'2'-6'400'0,"-1"2"179"15,2 0 146-15,-2 0 132 0,-1 1-332 16,0 2-156-16,0 0-65 0,0 1-67 15,0 0-80-15,0 0-75 0,0 0-65 0,0 0-90 16,0 1-81-16,0 0-27 0,0 1 13 16,0 1 19-16,0 3 36 0,0 0 57 15,0 2 32-15,1 2 10 0,2-1 9 16,1 1 12-16,-1-2 4 0,3 1-1 16,0 0 6-16,1-2 15 0,2 0 3 15,1-1 14-15,4-1 14 0,-2-3 19 16,4-1 15-16,0 1 0 0,3-4 5 15,1 1 1-15,0-4-5 0,3-3 1 16,-3 4 8-16,-2-3 3 0,-1 0-6 0,-4 2-12 16,0 1-25-16,-4-2-29 0,-1 5-32 15,-2-2-35-15,1 1-35 0,-2 1-29 16,-2 1-25-16,1 0-4 0,2 1 10 16,1 1 24-16,3 1 30 0,2 1 29 15,2 1 26-15,2 1 18 0,4 1 11 0,1 1 11 16,4-2 8-16,1 3 4 15,0-3 2-15,2 1 0 0,0-2-3 0,0-1 0 16,-2 2-3-16,2-3-2 0,0-1-1 16,0-2 15-16,2-1-2 0,-3-1-3 15,0-3 2-15,0-2 0 0,-4 1-7 16,-2-1 6-16,-3 0 17 0,-4 0 22 16,0 1 10-16,-4 0 5 0,-1 0 3 15,-1 2-19-15,-4 1-30 0,0 0-28 16,-3 2-40-16,1 1-43 0,0 0-43 0,-1 0-37 15,2 0-14-15,-1 2 6 16,2 0 24-16,4 2 34 0,-1-1 37 0,3 5 27 16,4-2 19-16,-2 1 15 0,7-1 9 15,1 0 9-15,5 2 3 0,3-3 6 16,3 1-3-16,3-1-3 0,1-1-5 16,3-1 2-16,1-2-12 0,-1 0-1 15,2-2-1-15,-3 0-7 0,1-1 0 16,-3-1 2-16,0-2 3 0,-4-1 0 15,0 1 0-15,-3-2-1 0,-2 0 1 0,-4 2-1 16,1-3 0-16,-2 4 4 0,-3-3 10 16,0 1 8-16,-2 0 13 0,-4 2 3 15,-1-2-1-15,-1 5-16 0,-2-2-18 16,-2 1-22-16,0 1-19 0,-2-1-17 16,2 2-12-16,-3 0-9 0,0 0-5 15,0 2 3-15,0-2 6 0,0 1 3 16,0 1 11-16,1-2 9 0,0 3 10 15,2-2 5-15,-1 0 9 0,2 2 6 0,2-1 3 16,3 2 17-16,1-2 31 16,5 0 32-16,3 1 34 0,6-1 17 0,3 2 2 15,7-2-7-15,5-1-17 0,6 1-10 16,7-2 5-16,7 0 11 0,7 0-2 16,9 0 1-16,5 0-8 0,7-2-10 15,7 1 0-15,2 1 6 0,6 0 6 16,6-2 3-16,2 0-1 0,-1 0-15 15,0 0-9-15,-5 0-6 0,-6 0 1 16,-8 1 12-16,-12-1 18 0,-9-1 11 0,-13 2 8 16,-13-1 6-16,-11 1-68 0,-11 1-70 15,-9 0 0-15,-8 0 0 0,-4 0 0 16,-2 0 0-16,-2 0 0 0,1 0 0 16,-3 0 0-16,2 0 0 0,0 0 0 15,0 0 0-15,0 0 0 0,0 0 0 16,1 0 0-16,0 0 0 0,0 0 0 15,0 0 0-15,0 0 0 0,0 0 0 16,0 0 0-16,0 0 0 0,1 0 0 16,-1 1 0-16,0 1-569 0,-3-2-241 15,0 4-247-15,-4-1-339 0,-6 3-12 16,-4 0 165-16,-4-6 311 0,-2-6 349 0</inkml:trace>
  <inkml:trace contextRef="#ctx0" brushRef="#br0" timeOffset="63574.39">18078 10869 36 0,'0'-1'194'0,"0"1"96"0,0-2 111 15,2 2-2-15,-2 0 13 0,1 0 5 16,0 0 10-16,-1 0-22 0,1 0-37 16,0 0-42-16,0 0-37 0,0 0-37 0,0 0-47 15,-1 0-40-15,0-1-41 0,2 0-29 16,-1 1-25-16,0 0-21 0,2 0-13 15,-1-2-8-15,4 2 0 0,2-1 7 16,4-1 16-16,5 1 17 0,5 1 10 16,5-1 0-16,4 1-4 0,5 0-1 15,3 0-16-15,5 1-4 0,2-1-1 16,-2 0 11-16,2 1-3 0,2-1 4 16,-1 2-12-16,-2-1-10 0,0-1-15 15,-4 0-11-15,-4 0-7 0,-4 0 3 16,-3 0 2-16,-6 0 0 0,-2 0 5 0,-4 0 9 15,-7 0 1-15,-3 0 9 0,-4 0 6 16,0 0 5-16,-2 0 4 0,-2 0 9 16,0 0 7-16,-1 0-4 0,1 0-8 15,-2 0-18-15,2 0-31 0,-1 0-75 16,1 0-102-16,0 0-125 0,0 0-173 16,1 0-101-16,2 3-50 0,5 0-129 15,5 3-154-15,8 1 44 0,9-1 96 16,9-2 141-16,10-4 233 0</inkml:trace>
  <inkml:trace contextRef="#ctx0" brushRef="#br0" timeOffset="64104.02">20593 10882 41 0,'2'0'409'0,"1"0"224"16,-1 0 156-16,0 0 117 0,-1 0-299 15,0-1-163-15,1 1-100 0,-1 0-34 16,1 0-10-16,1 0-16 0,1-2-29 15,2 2-30-15,2-1-16 0,2-1-24 16,2 2-15-16,1-2-16 0,1 2-18 16,3-5-23-16,0 2-17 0,3 1-18 15,-1-1-19-15,-2-1-15 0,0 0-15 0,-2 1-9 16,-1 0-11-16,-3 1-5 0,-1 0-1 16,-3-1-4-16,-3 2-14 0,1 1-60 15,-3 0-93-15,-1 0-109 0,-1 0-127 16,-1 0-151-16,-1 0-136 0,1 0-133 15,-1 3-138-15,0 0 8 0,-2 1 134 16,-1 0 209-16,-1-1 237 0</inkml:trace>
  <inkml:trace contextRef="#ctx0" brushRef="#br0" timeOffset="71328.53">17157 11789 42 0,'-2'1'393'15,"1"0"208"-15,1 2 169 0,-2-3 162 0,2 0-265 16,2 0-137-16,-2 0-97 0,2 0-74 16,-1-1-86-16,1 1-78 0,0-2-69 15,0 2-38-15,5-1-16 0,1 0-1 16,5 1 11-16,6-2 32 0,4 0 12 16,2 1-4-16,4-1-13 0,4-1-25 15,-2 0-35-15,-2 3-29 0,-2 0-22 16,-3 0-12-16,0 0-5 0,-1 3 2 0,-4 0 4 15,1 2 9-15,-2-3 8 0,-1 3 2 16,-4-1-2-16,-1-1-4 16,-5-1-3-16,0 1-7 0,-3-1-1 0,-2-1-15 15,0 1-27-15,-2-2-44 0,0 1-60 16,0-1-73-16,0 0-91 0,0 0-90 16,0-1-94-16,0 1-123 0,0 1-99 15,0-1-106-15,3 3 50 0,3 0 132 16,2-2 194-16,4-1 192 0</inkml:trace>
  <inkml:trace contextRef="#ctx0" brushRef="#br0" timeOffset="72058.28">18472 11797 221 0,'-5'1'427'0,"0"-1"136"16,3 0 122-16,0 0-133 0,2 0-91 16,1 0-79-16,0 0-53 0,1 0-66 15,1 0-85-15,1 0-61 0,1 0-20 16,3 0 5-16,3-1 30 0,4 0 40 16,3 0 5-16,1-1-29 0,5 0-38 15,1 0-38-15,2 0-33 0,-1 2-26 16,0-2-15-16,-1 1-4 0,-3 1-9 0,-4 0-1 15,-1 1 3-15,-2-1 1 0,-1 2 9 16,-4-2 6-16,0 0 7 0,-3 0 3 16,-3 2-6-16,-1-2-27 0,-3 0-50 15,0 0-74-15,-3 0-103 0,2 0-83 16,-3 0-67-16,-2 0-110 0,-5 1-108 16,-3 2-92-16,-5-2-8 0,-3 1 79 15,-1 2 164-15,-2-1 191 0</inkml:trace>
  <inkml:trace contextRef="#ctx0" brushRef="#br0" timeOffset="72293.95">18493 11834 57 0,'-4'1'273'0,"3"1"168"0,1-2 156 15,1 0-8-15,0 0-41 0,0 0-84 16,3 0-112-16,-2 0-96 0,1 0-46 16,1 0-14-16,2 0 2 0,4 0 27 46,4-2 26-46,1 1-1 0,125-8 641 0,-116 8-863 0,-5-1-22 16,-1 2-11-16,-3 0 1 0,-1-1-4 16,-5 1-3-16,0 1-38 0,0-1-87 15,-3 0-143-15,-3 2-155 0,2-1-254 16,-2 2-268-16,-3-3-60 0,1 3 114 16,-1-3 179-16,0 0 266 0</inkml:trace>
  <inkml:trace contextRef="#ctx0" brushRef="#br0" timeOffset="75889.5">27693 11819 68 0,'6'5'443'0,"-1"-3"201"16,0 2 142-16,-2-1 108 0,-1-3-364 15,-1 0-176-15,2 1-83 0,0-1-19 16,0 0 7-16,5 0 15 0,8 0 13 16,4 0 8-16,11 0-9 0,6 0-21 15,4-1-27-15,10-1-21 0,5 1-36 16,6-3-35-16,1 0-36 0,0 1-32 0,-2 2-29 16,-5-1-16-16,-5 1-20 0,-3 1-9 15,-5 0-1-15,-6 0-11 0,-4 1-8 16,-6 1 6-16,-5-1 1 0,-4 2-8 15,-7 0-57-15,-3 0-87 0,-3-1-90 16,-3 1-111-16,-3-3-143 0,-2 0-70 16,-2 4-155-16,-4-1-281 0,-5 3-13 15,-3-1 125-15,-6-2 169 0,-3 1 261 16</inkml:trace>
  <inkml:trace contextRef="#ctx0" brushRef="#br0" timeOffset="91698.78">19823 16148 87 0,'-3'0'261'16,"-2"-2"122"-16,1 1 117 0,1 0-39 15,1 0-12-15,0 0-8 0,2 1-5 0,0 0-9 16,2 0-25-16,-1 0-42 16,0-1-51-16,1 0-63 0,0 1-61 0,-1-2-54 15,1 1-33-15,2 0-30 0,-1 0-21 16,6-3-19-16,3 2-15 0,5-3-3 16,4 0-3-16,4 2 5 0,5-1-1 15,7 3 10-15,1-2-4 0,6 1 0 16,0 1-8-16,0 1 8 0,-2 0-4 15,0 0-6-15,-6 0-14 0,-1 0 3 0,-5 1-12 16,-5 1-5-16,-2-1 1 0,-6 2 15 16,-3-3-2-16,-3 2-4 0,-5-1-8 15,-2-1-19-15,-1 1-24 0,-2-1-35 16,-1 0-56-16,-1 0-68 0,-1 0-68 16,-3 0-86-16,0 1-175 0,-7 0-214 15,-3 0-66-15,-7 1 55 0,0-1 131 0,-5-2 230 16</inkml:trace>
  <inkml:trace contextRef="#ctx0" brushRef="#br0" timeOffset="91947.46">19867 16145 38 0,'-3'1'433'15,"2"-1"241"-15,2-2 148 0,1-1 87 16,-1 0-347-16,4 1-232 0,1 1-104 15,4-1-19-15,1-1 36 0,6-2 29 16,1 2-25-16,5-1-56 0,3 2-51 16,6-2-44-16,4 1-33 0,3 0-16 15,4-1-1-15,0 2-8 0,2 0-9 16,-3-1-17-16,0 1-50 0,-4 2-114 0,-4 0-153 16,-4 2-154-16,-1 1-274 0,-2-2-257 15,1-1 11-15,-1-1 129 0,-1-2 186 16,-2-5 290-16</inkml:trace>
  <inkml:trace contextRef="#ctx0" brushRef="#br0" timeOffset="92775.54">22752 16160 21 0,'-14'2'338'0,"1"-2"197"0,5-1 139 16,-1 0 115-16,5-1-263 0,1-1-147 16,1 3-96-16,2-1-22 0,0 1-12 15,0 0 7-15,2 0-5 0,-1 0-17 16,1-2-24-16,1 2-23 0,4-1-12 0,3-2 9 15,3 3 15-15,7-3 4 16,7 0 6-16,11-1 0 0,10 1-21 0,15-2-15 16,14-3-22-16,13 1-37 0,8 0-34 15,6 1-24-15,5 2-25 0,1-2-16 16,1 1-1-16,-2 1-4 0,-2-2-10 16,-7 3 4-16,-9 2 2 0,-8 1-1 0,-7 0 0 15,-8 0 3-15,-9 0-4 16,-9 3 5-16,-6 0-2 0,-11-1 3 0,-7 0 6 15,-8 1 18-15,-6-2 41 0,-6-1 60 16,-3 0 63-16,-3 2 51 0,-2-2-27 16,0 0-222-16,-1 0 0 0,-2-2 0 15,-5 2 0-15,-2-3 0 0,-5-1 0 16,-1 1 0-16,-2-1 0 0,4 1 0 16,1 1 0-16,6 1 0 0,2-1 0 15,4 0 0-15,0 2 0 0,1 0 0 16,2 0 0-16,-2 0 0 0,2 0 0 0,0 0 0 15,0 0-63-15,2 0-413 16,-2 2-101-16,1-2-75 0,-1 0-81 0,0 0-58 16,1 1-83-16,1 1-97 0,0 3-2 15,2-2 145-15,0 0 181 0,-4-3 227 16</inkml:trace>
  <inkml:trace contextRef="#ctx0" brushRef="#br0" timeOffset="93683.7">27507 16192 7 0,'-11'1'343'15,"0"-1"229"-15,2-1 176 0,1-4 130 16,2 5-211-16,5-3-192 0,-1 2-130 15,2-1-82-15,2 2-50 0,-1 0-44 16,0 0-32-16,5 0-5 0,3 0 33 16,6 0 53-16,8 0 53 0,13 0 36 0,8 0 7 15,11 0-37-15,13-1-58 0,7-2-53 16,11 3-40-16,5-3-30 0,4 2-20 16,1 1-20-16,-3 1-9 0,-1 1-9 15,-7-1-16-15,-7-1-5 0,-10 3-10 0,-7-2-7 16,-10 4-12-16,-11-1-1 0,-7 0-5 15,-11 0-4-15,-6-2 1 0,-7 0 8 16,-4 1 9-16,-3-2 16 0,-2-1 16 16,-1 2 20-16,-2-2-3 0,0 1-19 15,0-1-63-15,-3 1-95 0,-3 0-144 16,-5-1-142-16,-2 1-192 0,-2-1-196 0,-1 1-355 16,-2 2-46-16,1-2 110 0,1 0 224 15,-2-2 281-15,0-5 381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7:41:54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20387 6415 122 0,'0'4'561'15,"0"-1"236"-15,8-2 160 0,-3-1 102 16,-1 0-498-16,-1-1-226 0,4 0-121 16,0-1-45-16,4 1-12 0,5-2-3 15,3 1-16-15,1 0-33 0,6-2-30 16,2 2-23-16,2-1-17 0,0 0-37 16,0 1-109-16,2 2-165 0,-1 1-214 0,1 4-337 15,4 1-208-15,3-1 36 0,7 3 165 16,7-5 237-16,1 0 313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7:42:16.2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13543 6434 38 0,'0'0'385'0,"1"0"192"16,0 1 135-16,0-1 111 0,0 0-311 0,1 0-182 15,-2 0-116-15,2-1-80 0,-1 1-64 16,3 0-42-16,1 0-29 0,2 0-12 16,3 0 12-16,2 0 22 0,5 0 30 15,2 0 38-15,6 1 30 0,5-1 21 16,4 0-5-16,7 1-6 0,1-1-21 16,7 2-19-16,6-2-14 0,7 1-6 15,9 0-9-15,5 0-10 0,6 0-10 0,3-1-14 16,1 2-10-16,4-1-8 0,1-1 0 15,1 2-3-15,-2-4-2 0,-5 2-5 16,-3 0 1-16,-7-1-2 0,-5-1 2 16,-5 1-3-16,-5 0 12 0,-6-1 10 15,-6 0 17-15,-7 0 13 0,-4 2 11 16,-6-3 3-16,-5 1-16 0,-6 2-17 16,-4-1-15-16,-7 1-7 0,-4 0-10 0,-1 0-24 15,-4 0-104-15,0 0-168 16,-3 1-183-16,1 4-208 0,-2-1-268 0,0 2 8 15,1 1 160-15,3-7 194 0,7 2 234 16</inkml:trace>
  <inkml:trace contextRef="#ctx0" brushRef="#br0" timeOffset="816.08">21146 6453 44 0,'-2'-2'383'0,"1"-1"201"0,2-1 170 15,-1 1 160-15,0 0-265 0,0-1-116 16,2 2-80-16,-1-1-67 0,0 2-75 16,1 1-76-16,3-1-64 0,1-1-50 15,9 1-32-15,1-1-11 0,7-1 1 16,3 1 13-16,3 0 7 0,3-2-2 16,2 3-14-16,1 0-7 0,3-2-23 0,-1 2-13 15,2 0-14-15,0 1-9 0,-2 0-5 16,-1 1-3-16,0 1-9 0,-1 0 7 15,-3-1-6-15,-4 0 0 0,-2 1-1 16,0 0 2-16,-6-1-4 0,-3 0 1 16,-2 0-4-16,-4-1-33 0,-4 1-66 15,-1-1-79-15,-3 0-101 0,-2 0-137 16,-2 0-140-16,0 0-241 0,1 0-214 16,0 0 7-16,-4 3 138 0,4-3 206 0,0 0 303 15</inkml:trace>
  <inkml:trace contextRef="#ctx0" brushRef="#br0" timeOffset="1411">26572 6484 57 0,'9'0'406'0,"-3"0"165"0,1 2 135 16,2-2 135-16,5 0-299 0,8 0-107 16,6 0-32-16,8-2-36 0,4 0-50 15,7 1-63-15,4 0-54 0,0 0-37 16,3 0-29-16,3 1-20 0,-1-1-25 15,1-1-23-15,-1 2-25 0,-2 0-18 0,-4 0-13 16,-3 2-53-16,-2-2-93 16,-5 1-129-16,-4-1-150 0,-4 0-221 0,-2 2-277 15,-4-2-80-15,-2 1 89 0,-6-2 165 16,-5-2 243-16,-10-2 298 0</inkml:trace>
  <inkml:trace contextRef="#ctx0" brushRef="#br0" timeOffset="12583.51">12911 1674 129 0,'4'-15'545'0,"2"0"219"15,-2 3 164-15,2-1 125 0,1 0-437 16,2 1-177-16,1-2-86 0,1 0-50 16,0 2-38-16,2 0-44 0,-3 2-45 0,1 1-48 15,-2 2-48-15,-2 3-45 0,-2 0-32 16,-1 3-38-16,-1 1-19 0,2 1-17 15,-2 3-2-15,3 1 8 0,0 3 18 16,2 2 21-16,5 1 15 0,-2 4 11 16,5 0 8-16,3 3 4 0,2-2 4 0,4 1 11 15,4-2 2-15,3 2 5 0,4-2 0 16,1-1-14-16,3-6-8 0,2 0-16 16,0-4-8-16,-3-4 0 0,0-1 3 15,-2-5 9-15,-3-1 11 0,0-5 3 0,-3-1 15 16,-2-1 6-16,-1-2 3 0,-1 0 1 15,-4 1-8-15,-2 1-7 0,-3 0-10 16,-7 3-10-16,0 3-11 0,-5 4-16 16,-2 1-35-16,0 1-37 0,-2 2-27 15,1 3-16-15,2 0 7 0,3 5 35 0,2 2 36 16,2 3 31-16,3 1 24 0,3 4 13 16,3 2 5-16,4 1 9 0,4-1 8 15,3-3 6-15,4 1 5 0,2-2 2 16,5-4 7-16,-3 0-3 0,2-5 0 15,2-2 0-15,0-5 5 0,0 0 0 0,2-5 1 16,0-1-2-16,-2-2-1 0,1-3-7 16,0-1-3-16,-5-1 8 0,1 1 13 15,-5-1 6-15,0 0 11 0,-4 2-3 16,-1 1-15-16,-3 0-20 0,-2 3-24 16,-3 1-20-16,-2 1-21 0,-2 5-15 0,-2 0-8 15,-3 2-3-15,1 2 3 0,0 1 7 16,-1 2 12-16,1 0 9 0,0 4 8 15,3-1 9-15,2 0 4 0,2 2 9 0,3-2 7 16,5-1 7-16,3-2 8 16,5-1 4-16,5-3 3 0,2-1-3 0,4-2-5 15,3-2-6-15,1-1-6 0,1-1-2 16,-3-2 14-16,-1-1 24 0,-1-1 27 16,-6 0 27-16,-3-1 24 0,-1 0 7 0,-4 0 0 15,-3 1 3-15,-3 1 2 0,-2 0-9 16,-3 0-10-16,-4 2-22 0,-2 1-25 15,-5 2-23-15,-1-1-11 0,-5 0-9 16,-2 3-9-16,1 0-5 0,-4-1-10 16,1 1-11-16,1 0-7 0,-3 0-2 15,1 0-4-15,1 0 0 0,-2 0-1 16,0 1-42-16,-1-1-92 0,-1 0-130 16,0 3-150-16,-2-1-161 0,0-1-200 0,-3 4-316 15,-3 1-151-15,-3 2 69 0,-7 1 176 16,0-5 278-16,-2-6 378 0</inkml:trace>
  <inkml:trace contextRef="#ctx0" brushRef="#br0" timeOffset="14238.28">3439 8031 70 0,'-3'-2'203'0,"-1"-1"64"16,1 1 59-16,2-1-75 0,-1 1 4 15,0 1 33-15,0 1 53 0,0-1 42 16,1 0 18-16,-1-1 7 0,2 1-12 16,0 1-31-16,1 0-45 0,0-2-51 15,0 2-60-15,0 0-67 0,1 0-53 0,1 0-44 16,-2-1-41-16,1 1-21 0,4 0-7 16,0-2 5-16,4 2 19 15,3-1 22-15,5 0 14 0,1 1 12 0,7 0 12 16,1 0 8-16,6 0 4 0,4 0 17 15,3 0 4-15,5 0-4 0,7 0-7 16,2-1-8-16,7 0-16 0,4 1-1 16,5 0 3-16,6 0 10 0,5 1-1 15,5 0 1-15,0 1-6 0,0 1 2 0,-1-1-1 16,1-1 6-16,-2 2 5 16,-3-2 2-16,-3 2-5 0,-5-2-2 0,-5 1-9 15,-9 0-10-15,-5 1 1 0,-3-2-1 16,-5 1 1-16,-3 0-5 0,-7-1-10 15,-6 2-15-15,-5-3-14 0,-8 2-9 16,-5 1 0-16,-3-3 13 0,-3 1 11 16,-3-1 17-16,0 0 18 0,-1 0 16 15,-2-1 13-15,0 1 8 0,0 0-6 16,-2 0-13-16,2 0-31 0,-2 0-50 16,2 0-64-16,-1 0-77 0,0 0-90 0,0 0-105 15,1 0-109-15,-1 0-146 16,-1 0-179-16,-3-2-302 0,0 4-87 15,-2-2 91-15,-3 6 205 0,2-4 271 0,-1 0 349 16</inkml:trace>
  <inkml:trace contextRef="#ctx0" brushRef="#br0" timeOffset="15663.49">14037 8030 18 0,'-11'-2'125'0,"2"-1"60"0,-2 0 72 16,0 0 62-16,2 2 41 0,0 0 33 16,0 0 3-16,1 1-18 0,1 0-50 15,0 0-51-15,3-2-36 0,0 2-18 16,3-1-9-16,-1 1-21 0,2 0-36 15,0 0-55-15,2 0-66 0,-1 0-55 0,1 0-31 16,0 0-15-16,1 0 6 16,3 0 20-16,3 3 43 0,7-1 41 0,4 4 44 15,9-2 44-15,9 0 27 0,6-1-4 16,10 0-14-16,8 2-8 0,8-5-18 16,13 0-12-16,10 0 2 0,15-2-4 15,14-1-12-15,11 3-7 0,11-4-14 16,14 1-11-16,14-2-6 0,10 1-6 15,8 0-9-15,7-1-9 0,4 2-12 16,0-1-6-16,-4 2-6 0,-5 1 8 0,-9 1 24 16,-8 1 38-16,-13 1 41 0,-11 3 34 15,-10-3 26-15,-17 3 12 0,-12-2-6 16,-15 0-14-16,-14 2-28 0,-16-3-20 16,-13 0-35-16,-14 0-10 0,-14-1 19 15,-9 1 58-15,-11-2 53 0,-3 0 41 16,-2 0-13-16,-2 0-232 0,-2 0 0 15,-2-2 0-15,-4 0 0 0,-3-1 0 16,-1 0 0-16,-3-3-11 0,1 2-385 16,0 2-97-16,2-1-115 0,-1 1-148 15,3-1-252-15,-2 2-254 0,0 0 32 0,-2-1 175 16,-4-2 262-16,-4-4 336 0</inkml:trace>
  <inkml:trace contextRef="#ctx0" brushRef="#br0" timeOffset="17159.3">6955 8964 18 0,'-3'-3'328'0,"1"-2"199"0,-2 0 173 16,2-1 171-16,0 1-193 0,2-1-85 0,0 1-53 15,-1 0-33-15,-1-3-29 0,0 4-29 16,2-1-33-16,0 1-42 0,0 0-57 16,0 2-69-16,0 1-68 0,0 1-65 15,0 0-75-15,0 0-75 0,-1 1-80 16,0 1-68-16,0 0-22 0,1 5 17 16,0 3 37-16,0 3 57 0,1 2 58 15,2 3 28-15,1 1 13 0,2 2 4 16,1-3 6-16,2-2 3 0,4-1 9 0,-1-2 13 15,4-5 13-15,3-2 10 16,3-6 9-16,2-4-5 0,1-3-4 0,1-6-9 16,-2-2-12-16,-1-2-7 0,-3-2-2 15,-1 0-6-15,-3-1-2 0,-3 4 2 16,-1 1 9-16,-3 4 13 0,-5 1 13 16,1 6 4-16,-4-1-12 0,1 4-28 15,-2 1-50-15,1 0-49 0,-1 1-21 16,0 2-4-16,1 2 9 0,2 0 32 15,-2 5 30-15,3 0 17 0,0 3 5 0,1 2 2 16,1 1 3-16,1 1 1 0,1 0 4 16,2-1 1-16,0-3 9 0,2 0 3 15,3-2 5-15,-1 0 5 0,2-6 6 16,0 0 7-16,2-4 9 0,-1-4 3 16,2-2 3-16,1-4-6 0,-1-1-7 15,3-3-6-15,-3-3-9 0,-1 0-2 16,0 1-4-16,-4-1 0 0,1 0 0 15,-3 1 0-15,1 2-3 0,-4 1 1 0,-5 4 9 16,1 2 0-16,-4 1-13 16,0 4-34-16,-1 0-50 0,0 2-35 15,0 1-16-15,2 2 5 0,-1 3 29 0,2 2 45 16,1 2 24-16,2 1 10 0,2 1 3 16,0-1 3-16,2 0-1 0,1 0 1 15,4 0-4-15,0-4 2 0,1 1-1 16,3-2 3-16,0-2 10 0,2-1 22 15,-1-2 28-15,1-2 33 0,-2-2 29 16,2-2 32-16,-5-1 26 0,-1 0 22 16,0 0 6-16,-5-2-63 0,-3 3-145 15,-2-1 0-15,-1 1 0 0,-2 1 0 0,1 1 0 16,-2 0 0-16,0 1 0 16,-1 0 0-16,0 1 0 0,0 0 0 15,0 0 0-15,0 1 0 0,0-1 0 0,0 0 0 16,2 1 0-16,0-1 0 0,0 1-41 15,3 0-118-15,-1 2-68 0,2 0-110 16,-1 0-138-16,0-1-175 0,-2-1-206 16,-1 2-324-16,-2-3-84 0,-1 4 104 15,-4 2 228-15,-8-1 305 0,-4-4 368 16</inkml:trace>
  <inkml:trace contextRef="#ctx0" brushRef="#br0" timeOffset="25792.35">2704 11343 102 0,'-8'-2'215'0,"1"0"94"0,0-1 55 0,1-1 38 15,3 3 25-15,-2-2 33 0,2 3 28 16,1-2 4-16,1 1-13 0,1 1-17 16,0-2-24-16,1 1-38 0,1 1-50 15,-1-1-52-15,0 1-54 0,1 0-55 16,3-1-52-16,1 1-29 0,4-2-18 15,7 1-2-15,4-1 6 0,6 1-4 0,3-1-13 16,2 1-22-16,-2-1-29 0,-2 0-16 16,-3-1-12-16,-3 0-8 0,-6 3-2 15,-1 0-2-15,0-1 1 0,-4-1 3 16,0 2-11-16,-3 2-41 0,0-1-68 16,-4-1-71-16,0 2-70 0,-3-1-54 15,0 1-37-15,-1-1-21 0,-1 1-11 16,0 0 20-16,-3 1 38 0,0 1 51 0,-5 0 54 15,0-1 55-15,0 0 49 16,-3 1 28-16,0 0 32 0,1-3 42 0,-2 1 58 16,0 0 45-16,2 0 38 0,1-2 51 15,2 1 63-15,1 1 33 0,3-2 28 16,1 0 6-16,3-2-5 0,2 2-23 16,-1-1-39-16,2 1-64 0,1 0-55 15,2 0-35-15,2 0-20 0,7 0-1 16,2 0 22-16,4 0 23 0,4-2 8 15,3 1-16-15,2 0-33 0,4-1-84 0,1 1-125 16,0-1-171-16,0 2-190 0,-1 2-300 16,0 1-262-16,1-1-4 0,4 0 150 15,2-2 206-15,3 0 309 0</inkml:trace>
  <inkml:trace contextRef="#ctx0" brushRef="#br0" timeOffset="27321.78">4695 11274 208 0,'0'0'400'0,"0"1"113"0,1 0 105 15,1 1-159-15,-1-2-137 0,0 0-88 16,0 0-34-16,3 0-33 0,0 0-7 15,2 0 0-15,2 0 6 0,3 0 1 16,2 1 6-16,0 1 3 0,2-1 12 16,1 1 1-16,1-1 0 0,4 1 0 0,-2 0-5 15,6 0-20-15,0 0-16 0,2 0-22 16,3 0-24-16,-1 1-8 0,4-2-1 16,-1 2-19-16,2-1-19 0,0-1-20 15,-3 1-27-15,2 0-24 0,-1-1 4 16,3 1 13-16,1 1 18 0,3-1 8 15,-1 0 8-15,-1 0-4 0,3 0-11 16,-2 1-12-16,0-1-4 0,-1-1 9 16,1 0-1-16,0-1-4 0,-2 1-5 0,1-1-3 15,-4 0-8-15,2-1 13 0,1 0 20 16,2 0 8-16,2-1 4 0,0-1 6 16,2 0-13-16,0 0-17 0,-2-1-2 15,2 3-4-15,-3-4-8 0,0 3-7 16,0-1 3-16,0 0-1 0,-1 3 0 15,2-3 1-15,-1 2-1 0,0-1 1 0,0 0 0 16,-1 2-2-16,2-2 5 16,0 0 0-16,0 0 4 0,4 0 3 0,-1-1 4 15,3 3-2-15,-1-3 2 0,3 2-4 16,0-2 0-16,1 0-3 0,1 3 2 16,0-3-8-16,0 2 0 0,-1-2-2 15,0 2 0-15,-1-1 3 0,3-1 0 16,-1 2 0-16,0 0 6 0,3-1 2 15,0 0-3-15,0 2 3 0,1-2-3 16,0 1-2-16,0 0-7 0,0-1 3 0,0 2-5 16,-3 0 2-16,2 2 0 0,-3-1 3 15,2-1 0-15,-3 3 0 0,2-3 6 16,0 3 1-16,-2-1 4 0,3-1 6 16,-2 2 8-16,1-1 7 0,2-2 3 15,1 1 3-15,0 0 2 0,0 1 4 16,0-2 7-16,1 0 4 0,3 0 6 15,1 0-1-15,3 0-5 0,-1 0-6 16,-1 0-6-16,1 1-2 0,-1 2-3 0,-2-3-1 16,1 2 0-16,-5 0 3 0,0 0 10 15,-5-1 10-15,3 1 8 0,0-1-1 16,-4-1-7-16,2 2-9 0,-5-2-11 16,0 1-7-16,0 1 2 0,-4-2-11 15,0 2-6-15,-3-1-8 0,-1 0-3 16,-1-1-2-16,-3 2 11 0,-1-2 9 15,0 0 21-15,-1 0 14 0,0 0 5 16,0 0 5-16,1 1-3 0,-1-1-16 16,2 1-6-16,1-1-10 0,1 1-5 15,0-1-7-15,1 0-4 0,-2 1-8 16,0-1-4-16,-1 0-5 0,-1 0 7 16,0 0 10-16,-1 0 15 0,-1-1 18 15,-2 1 18-15,-5 0 5 0,0-1-71 0,-3 1 0 16,-4-1 0-16,0 1 0 0,-3 0 0 15,-3 0 0-15,-1 0 0 0,-3 0 0 16,-2 0 0-16,-1 0 0 0,-2 0 0 16,0 0 0-16,0 0 0 0,-1 0 0 15,0 0 0-15,0 0 0 0,0 0 0 16,0 0 0-16,0 0 0 0,0 0 0 16,0 0 0-16,0 0 0 0,0-1 0 15,0 1 0-15,0 0 0 0,0 0 0 16,0 0 0-16,0 0 0 0,0 0 0 15,0 0 0-15,0 0 0 0,0 0 0 16,0 0 0-16,-1 0 0 0,1 0 0 0,-1 0 0 16,0 0 0-16,0 0 0 0,-1 0 0 15,1 0-43-15,1 1-402 16,1-1-89-16,-1 0-126 0,-2 0-169 0,0 1-193 16,-1 1-208-16,-5 1 43 0,-1-2 190 15,-4-1 279-15,-4-3 295 0</inkml:trace>
  <inkml:trace contextRef="#ctx0" brushRef="#br0" timeOffset="32960.82">19436 11243 52 0,'-6'0'412'0,"2"0"216"0,4 0 146 15,1 0 114-15,1 0-338 0,1-1-167 16,0-1-108-16,2 1-36 0,4 1-19 0,2-3-5 16,5 1-2-16,5 0-1 0,7 1-7 15,8-1-10-15,10-1-9 0,5 2-19 16,8 1-28-16,7-2-17 0,6 0-15 16,5 1-5-16,4-1-15 0,4 0-20 15,0 1-25-15,0 1-16 0,-2 0-27 16,-4 2-8-16,-5-1-13 0,-6 2 6 15,-7 1-2-15,-5 0 6 0,-7 0-2 16,-5 2 3-16,-8-1-5 0,-7-2-2 16,-4 3-4-16,-8-1-10 0,-5-1-33 15,-4-1-42-15,-4-2-43 0,-2 1-45 0,-2-2-49 16,-3 0-62-16,-2 0-58 0,-7 1-68 16,-4-1-89-16,-8 0-106 0,-6 2-45 15,-3-2-24-15,-4 1 17 0,-2-1 118 16,-3 0 169-16,-1 0 151 0</inkml:trace>
  <inkml:trace contextRef="#ctx0" brushRef="#br0" timeOffset="33414.15">20134 11285 231 0,'-41'0'469'0,"3"0"186"0,3-3 171 0,6 2-97 16,4-2-107-16,7 0-93 0,4 0-65 16,6 2-41-16,2-1-26 0,3 1-11 15,1-1-23-15,0 2-38 0,2-1-62 16,2 1-75-16,0 0-74 0,0-1-61 15,0 1-42-15,4 0-7 0,2 0 19 16,8 1 29-16,8 2 40 0,11-3 48 16,10 3 37-16,15-3 1 0,6-2-4 15,12 1-2-15,6-2-41 0,3-1-131 0,4-1 0 16,3 2 0-16,4-1 0 16,4 0 0-16,2 2 0 0,4-2 0 15,0-1 0-15,0 2 0 0,-4-2 0 0,-6 1 0 16,-7 0 0-16,-7 0 0 0,-10 2 0 15,-9-3 0-15,-13 5 0 0,-13-1 0 16,-11-1 0-16,-10 2 0 0,-9 0 0 16,-4 0 0-16,-2-1 0 0,-2 1 0 15,-2-2 0-15,-1 2 0 0,1 0 0 16,-1 0 0-16,2 0 0 0,-1 0 0 16,1 0 0-16,0 0 0 0,0 0 0 15,0 0 0-15,0 0 0 0,0 0 0 16,0 0 0-16,0 0 0 0,-1 0 0 0,1 0 0 15,-1 0 0-15,-1 0 0 16,0 0 0-16,-1 0 0 0,0 0-16 0,-3 0-697 16,-5 0-241-16,-4 2-324 0,-1-2-181 15,-1 3 96-15,-2-3 242 0,3-3 327 16,-2 0 395-16</inkml:trace>
  <inkml:trace contextRef="#ctx0" brushRef="#br0" timeOffset="42086.64">4672 6522 144 0,'-1'0'296'0,"-1"0"111"0,0 0 93 16,2 0-124-16,0 0-22 0,1 0-17 15,0 0-22-15,-1 0-11 0,1 0-33 16,0 0-68-16,1 0-67 0,1 0-55 16,-2 0-27-16,2-2 27 0,4 2 50 15,1 0 46-15,9 0 32 0,3 2 2 0,5-2-34 16,5 1-36-16,8 2-30 15,5-1-19-15,5-1-20 0,4 1-14 0,4-2-14 16,3 1-12-16,5-1-10 0,2 0-6 16,4-1-5-16,1 1-6 0,-1 0-9 15,0 1-3-15,-2 1 2 0,-5 0-4 16,-3 0 6-16,-8 2 2 0,-6-2 5 16,-6 1 10-16,-5-2 9 0,-3 1 8 15,-4 1 9-15,-6-2 3 0,-4 0 3 16,-2 1 7-16,-5-2 9 0,-2 0 14 0,-4 2 17 15,-2-2 17-15,-1 0 18 0,-2 0 9 16,0 1 6-16,0-1 1 0,0 0-10 16,-1 0-14-16,1 0-20 0,-1 0-21 15,0 0-25-15,-1 0-20 0,2 0-18 16,0 0-30-16,-2 0-74 0,-1 1-103 16,2-1-120-16,-1 0-172 0,-3 0-206 15,-1 2-315-15,-6 2-158 0,-2 2 53 0,-4 2 180 16,-4-1 257-16,-3-5 353 0</inkml:trace>
  <inkml:trace contextRef="#ctx0" brushRef="#br0" timeOffset="49772.67">11257 17134 66 0,'0'-5'384'16,"1"-1"189"-16,-1 4 150 0,1-1 72 0,0 1-226 15,0 1-120-15,0-1-78 0,0 1-45 16,0 0-46-16,1 1-63 0,-2 0-75 16,0 0-76-16,0 0-69 0,1 0-55 15,1 1-19-15,0 0 2 0,3 1 22 0,3-1 36 16,3 1 37-16,1 3 25 0,2-2 5 15,0 0-5-15,3 1-7 0,0-1-11 16,3 0-4-16,2 0-2 0,1 0-1 0,3 1-6 16,4-2-3-16,0 1-4 0,5-2-2 15,4-1 6-15,4-3 6 0,3 1 2 16,5-3-1-16,3-1 1 0,1 1-5 0,-1-3-8 16,0 2-6-16,-1-1-5 0,-8 3-2 15,-3-1-10-15,-6 2-5 0,-4 1-5 16,-5 0-2-16,-3 2 2 0,-2-2 4 0,-2 2 8 15,-2 0 10-15,-1 2 4 0,-3-1 1 16,-1-1 1-16,-1 1 0 0,-5 1-4 16,2 1-2-16,-4-1-3 0,2 2-1 0,-3-1-3 15,1 0-6-15,1 1-5 0,-1 2-3 16,1-1 2-16,-1 1 4 0,1 0 8 16,2 2 8-16,1 0 8 0,0 1 8 15,2-1 9-15,2 0 9 0,2 0 7 0,4-2 7 16,4 0 7-16,4 0-2 0,3-2 2 15,7-1 6-15,4-3-3 0,6-3-9 0,3-1-12 16,2-2-10-16,1 0-10 0,-2-1-11 16,2 0-2-16,-2-1 0 0,-2 1-2 15,2 0 9-15,-5 0 17 0,-2 1 13 16,-6 0 14-16,-3 5 22 0,-3-2 7 0,-6 1 7 16,-3 2 4-16,-2 2 2 0,-4 1-4 15,0-3-11-15,-3 3-21 0,-1-2-21 16,-3 1-19-16,-2 0-18 0,-1-1-9 0,-3 0-4 15,-1 1-5-15,-1 0-53 0,-1-2-94 16,0 0-153-16,0 2-203 0,-3 1-359 16,-1 1-206-16,-3-1 21 0,-1 1 162 0,-2-6 236 15,-4-3 342-15</inkml:trace>
  <inkml:trace contextRef="#ctx0" brushRef="#br0" timeOffset="50631.3">11320 18414 7 0,'-5'3'261'16,"3"-3"175"-16,0-3 124 0,2 2 113 0,0 0-212 15,0 0-59-15,0 2-77 0,2-1-39 16,-1 0-26-16,1-1-29 0,2 0-48 0,-3 1-40 16,4-2-36-16,2 2-21 0,6-3 1 15,3 2 14-15,7-2 18 0,3 0 8 0,5-1-12 16,4 1-21-16,5-1-23 0,1 3-13 16,5-1 3-16,4 1 15 0,4 1 3 15,4 1 9-15,4-1 1 0,3 0 10 0,4 2 10 16,5-2 31-16,5 0 18 0,4-2 18 15,3-1-4-15,3 3-18 0,1-2-29 0,-1-2-24 16,-1 1-20-16,-6-1-9 0,-4 1-11 16,-7 0-13-16,-6 2-11 0,-8-1-1 0,-6-1 1 15,-8 3 3-15,-6 2 10 0,-4-2 11 16,-6 0 1-16,-4-2-8 0,-8 2-10 16,-2-1-14-16,-5 1-8 0,-5 1 5 0,-2-1 5 15,-1 0 6-15,-1 0 8 0,-1 0-5 16,1 0-14-16,-3 2-27 0,2-2-70 0,0 3-92 15,-2-2-118-15,-2 1-151 0,-5 2-181 16,-2 0-253-16,-5-1-369 0,-3 3-43 16,-2-1 132-16,-3-4 229 0,-3-8 335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7:43:13.3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17434 6434 144 0,'7'-3'579'15,"1"-1"201"-15,0-2 107 0,-2 0 51 0,-2 4-560 16,2 0-218-16,1 0-81 0,0 0-20 16,2 0 8-16,0 1-6 0,5 0-21 15,2 2-32-15,5 1-5 0,5 1 8 16,6-1-72-16,3 1-148 0,6 2-338 15,4 0-249-15,6-1-80 0,5 0 88 16,7-7 190-16,6-4 315 0</inkml:trace>
  <inkml:trace contextRef="#ctx0" brushRef="#br0" timeOffset="553.39">23550 6381 91 0,'2'0'509'0,"-1"0"233"0,3 4 161 16,-3-3 136-16,1 1-396 0,-1-2-209 15,0 0-140-15,4 0-75 0,2-2-63 16,7 2-53-16,5 0-56 0,7 0-6 16,10 0-15-16,8 0-10 0,11 2-95 15,13-1-187-15,8 1-398 0,12-1-315 16,6 2-95-16,8-3 92 0,4-4 230 16,5-6 370-16</inkml:trace>
  <inkml:trace contextRef="#ctx0" brushRef="#br0" timeOffset="967.18">29418 6578 76 0,'-6'-4'515'15,"3"-2"261"-15,-3 2 183 0,3 0 140 16,2 0-376-16,2 2-245 0,0 1-140 16,2 0-67-16,2 1-40 0,6-2-33 15,8 4-35-15,7-1-45 0,9 1-28 16,5 3-16-16,10 1-14 0,4 1-22 16,0 2-53-16,2-1-159 0,-2 2-251 15,0 3-473-15,-4-3-292 0,-7 3-32 0,-8-6 162 16,-12-3 275-16,-16-7 423 0</inkml:trace>
  <inkml:trace contextRef="#ctx0" brushRef="#br0" timeOffset="1704.71">13478 7277 87 0,'4'1'494'0,"-2"-1"213"0,2 5 137 16,-1-2 102-16,-1-3-398 0,2 0-169 15,3 0-65-15,3-1-1 0,3-3 8 16,6 2-19-16,3 0-55 0,2-1-66 16,2 1-63-16,2 0-51 0,-1-1-36 15,2 2-27-15,-2 1-3 0,0 0-2 0,0 0-28 16,-3 0-97-16,1 1-178 16,-1 2-264-16,0 1-454 0,-2 1-128 0,3 2 76 15,-2-2 206-15,0-5 295 0</inkml:trace>
  <inkml:trace contextRef="#ctx0" brushRef="#br0" timeOffset="3029.15">19272 7407 102 0,'2'-1'234'0,"0"-2"78"16,-1 1 83-16,1 1-100 0,-1 0-17 15,1 1 7-15,1 0 4 0,0-2-30 16,-1 1-39-16,3-2-53 0,-1 2-49 16,1 0-43-16,1 0-19 0,1 1-6 15,3 0 0-15,0 0 9 0,3 1 2 0,3 0 5 16,-1-1 7-16,4 0 7 0,-2 1-3 16,4 0-3-16,0-1-6 0,1 2-8 15,-1-2-11-15,2 1-4 0,0-1-9 16,-1 0-3-16,3 0-7 0,1-1-3 15,1 1-9-15,2-2 2 0,2 1-4 16,2 0-3-16,1-1-2 0,2 0-3 16,0 0-4-16,1 1-4 0,0 1-4 0,4 0-2 15,-1-2 3-15,5 1 4 16,1 1 9-16,3-1-1 0,3 1 1 0,5 0-3 16,2 0-4-16,5 1-4 0,1-1 3 15,0 1 6-15,0-2 3 0,2 1 1 16,-1 0-1-16,2 0-2 0,3 0 0 15,0 0 4-15,3-1 2 0,2 1-3 16,3 0 3-16,0 0 1 0,-2 0-5 16,1-1 1-16,1 2-4 0,-1-1-1 15,4 0-6-15,2 1-1 0,-1-1 0 0,2 1 0 16,0 1 6-16,-3-2-1 16,2 0 2-16,-1 0 2 0,1 1-3 15,0-1-7-15,0 2-10 0,-1-2-16 0,-4 0-17 16,-3 0-6-16,-5 2-5 0,0-2 9 15,-3 1 11-15,-1 0 17 0,-3-1 6 16,-1 1 8-16,-1 0 3 0,-3 1-2 16,-2-1-1-16,-6 1 2 0,-2-2 1 15,-4 2-14-15,0 0-24 0,-4-2-23 0,-1 1-19 16,-1 1-9-16,-6-2 9 16,-2 1 22-16,-5-2 24 0,-6 1 20 0,-3 0 15 15,-5 0 14-15,-3 0 22 0,-4 0 31 16,-2 0 36-16,-2-2 33 0,0 2-6 15,-1-1-29-15,0 1-39 0,-1-3-75 16,0 2-98-16,0-1-111 0,-1-1-189 16,2 3-257-16,-4-2-72 0,-1 0 50 15,-1 0 128-15,0-1 213 0</inkml:trace>
  <inkml:trace contextRef="#ctx0" brushRef="#br0" timeOffset="12324.98">7617 1511 76 0,'-7'-5'445'0,"1"1"216"16,1 0 181-16,0 1 170 0,1-1-339 16,0 1-135-16,4 1-103 0,0-1-81 0,0 3-86 15,3-1-69-15,-2 1-62 0,-1-2-54 16,3 2-50-16,-1 0-29 0,2 0-9 15,0 0 4-15,3 3 2 0,4 1 7 16,3 1 1-16,2 3-6 0,2 3-1 0,2-1 8 16,5 4 10-16,0 0 5 0,5 0 9 15,0-1-4-15,0 0-8 0,2-2 10 16,2-3 8-16,3-2 5 0,-1-1 11 16,5-5 3-16,2-5-10 0,4-2-10 15,-1-2-9-15,0-5-9 0,-2 0-6 0,-3-2-3 16,-2 0-8-16,-2-2-6 0,-6 3-6 15,-2 1-1-15,-6 2 2 0,-3 2 1 16,-6 2-3-16,-5 2-5 0,-4 3-5 16,1 1-21-16,-6 1-28 0,2 1-12 15,0 1 1-15,2 1 9 0,0 3 20 0,4 1 32 16,4 0 16-16,2 2 9 0,5-2 5 16,2 3-3-16,4 0 0 0,3-1-3 15,2 2-1-15,-1-1 0 0,5 1 6 16,3-2 4-16,3 0 5 0,2-2 6 15,2-2 1-15,4-2 0 0,4-2 1 0,1-1 2 16,3-3 1-16,1 0-3 0,1-4-6 16,-5 0-3-16,-6-1-8 0,-1 0 0 15,-4-1-6-15,-5 0 1 0,-2 2-7 16,-4 2-5-16,-3 0-7 0,-6 3-5 0,-3 0-5 16,-2 3 5-16,-3 0 0 0,0 0 3 15,0 2 0-15,0 2-3 0,-1 0 0 16,1 0 3-16,2 0 0 0,-1 1 11 15,6 1 15-15,-1 0 21 0,6-1 13 16,3-1 12-16,4 0 8 0,3-1-3 0,2 1-14 16,0-1-11-16,0-2-10 0,0 1-11 15,-3 1-6-15,-3-2-69 0,0 1-112 16,-1 0-185-16,-2 0-302 0,0 1-463 16,-1 1-98-16,-4-1 88 0,-2-1 212 0,-1-10 330 15</inkml:trace>
  <inkml:trace contextRef="#ctx0" brushRef="#br0" timeOffset="30047.02">2340 10936 5 0,'0'-2'289'15,"0"1"190"-15,1 1 130 0,0 0 93 16,1-1-220-16,3 0-103 0,1-2-49 16,5 1-1-16,2-2 16 0,5 0-4 15,6-3-37-15,2 2-66 0,7-2-64 0,5 1-49 16,1-3-42-16,5 1-26 0,0 0-24 15,0 2-11-15,-1-3-2 0,1 5-5 16,-3-1-3-16,0 0-40 0,-6 3-103 16,-2 4-142-16,-5 1-150 0,-3 4-220 15,-4 1-230-15,0 1-52 0,-5 1 100 16,-4 1 163-16,-6-3 236 0</inkml:trace>
  <inkml:trace contextRef="#ctx0" brushRef="#br0" timeOffset="30340.78">1792 12032 102 0,'7'0'511'0,"-1"0"177"15,-1 4 71-15,-3-3 38 0,4-1-495 0,-1-2-232 16,7-1-92-16,0-4-4 0,7 0-21 16,5-2-102-16,5-3-172 0,6 2-249 0,5-3-84 15,5 0 35-15,4 0 134 0,-3-2 190 16</inkml:trace>
  <inkml:trace contextRef="#ctx0" brushRef="#br0" timeOffset="32560.86">4092 10995 116 0,'1'-3'551'16,"-1"0"262"-16,0 1 178 0,1 1 143 16,-1-1-449-16,1 2-203 0,0 0-146 15,0-2-70-15,2 2-68 0,-1 0-64 16,2 0-32-16,8-1-2 0,4-1 15 16,7-1 25-16,10-2 21 0,1 2-18 15,4-1-36-15,1-1-37 0,-1-1-26 16,2 2-14-16,-3-2-2 0,0 3-9 15,-3-1-2-15,-1 1-7 0,-2 1 1 0,-3 1-7 16,-6-1-4-16,1 2-11 16,-6 2-62-16,-4 0-102 0,-3-1-121 0,-2 2-156 15,-3 0-155-15,-3-1-112 0,-3 3-174 16,-3 2-115-16,-2-1 84 0,-7 3 163 16,-1-3 201-16,-3-1 270 0</inkml:trace>
  <inkml:trace contextRef="#ctx0" brushRef="#br0" timeOffset="32746.99">4366 11092 159 0,'-1'2'661'0,"2"0"256"0,4 0 169 15,-2-2 139-15,2-1-528 0,0-3-253 16,3 1-116-16,4-4-41 0,5 0-37 16,6-2-64-16,4-2-65 0,7-1-52 15,3 0-49-15,7 2-73 0,3 0-141 16,8 1-228-16,9 1-392 0,13 2-364 0,5-1-66 15,9 0 135-15,7 0 262 0,2-7 385 16</inkml:trace>
  <inkml:trace contextRef="#ctx0" brushRef="#br0" timeOffset="34077.94">12110 10922 109 0,'-7'0'256'0,"2"-1"91"0,0-1 114 16,-1 1-70-16,3-2 6 0,-2 3-4 0,2-1 4 15,1 1-21-15,0 0-39 16,0 0-38-16,2 0-40 0,0 0-46 0,1 0-53 16,0 0-48-16,1 0-47 0,-1 0-34 15,-1 0-31-15,1 0-31 0,0 0-30 16,1 0-24-16,-1 0 2 0,3 0 30 15,2 0 45-15,3 0 46 0,5 0 63 16,5 0 35-16,5 0 0 0,4 0-10 16,7-2-13-16,3 1-15 0,7-2-10 15,6 1-6-15,4-3-8 0,7 1-9 0,3 0-16 16,5 1-20-16,3-2-9 0,0 1-6 16,2-1-2-16,4 3 1 0,3-4 11 15,3 3 6-15,5-1 7 0,3-1-2 16,6 0-7-16,2 3-6 0,2-1-7 15,1 2-9-15,0-1-1 0,2-1-1 16,0 2-6-16,-2-1-4 0,0 1 0 16,-3 1-4-16,-2 0 0 0,0 1 5 0,3 1 5 15,0-2 8-15,-2 3 5 0,0-3 9 16,-1 1 3-16,-3 0 4 0,0 0-1 16,-1 0-4-16,-4-1 6 0,-2 1-8 15,-9-1-6-15,-5 2-9 0,-8-2-3 16,-6 0-9-16,-6 0 2 0,-6 1 8 15,-6 2 3-15,-4-3 0 0,-5 4-1 16,-4-2-7-16,-5 1-11 0,-2 0-1 16,-5 0 0-16,0 0 0 0,-4 0 0 15,0-1 0-15,-3 0-1 0,-2 1 3 0,0-2 4 16,-3 1 9-16,1-1 17 0,-2 1 12 16,2-2 18-16,-2 0 24 0,1 0 27 15,-3 0 18-15,3 0 13 0,-3-2 4 16,1 1-14-16,2-1-20 0,-1 2-24 15,0-1-16-15,1-1-20 0,-1-1-9 16,3 3-12-16,0-2-7 0,2 2-2 16,0-3 2-16,4 0 5 0,-1 1 6 15,1 1 3-15,-1-2 6 0,7 0 1 16,-4 0-10-16,4 0-5 0,1 0-9 16,2 0-4-16,0 1-6 0,1-1 1 0,2 0-4 15,-3 0-1-15,0 0-2 0,-2 1-2 16,-2 0 0-16,-5 1 1 0,-2-1 2 15,-2 2 4-15,-2 0 5 0,-3-1 4 16,0 1 3-16,0 0 2 0,-3 0 0 16,-1 0 1-16,1 0 0 0,-2-1-1 15,0 1-31-15,-1 0-74 0,0 0-124 16,-1 0-156-16,-1 0-224 0,-2-2-349 0,-1 1-297 16,-4 0 2-16,-2-1 147 0,-4-2 259 15,-2-6 369-15</inkml:trace>
  <inkml:trace contextRef="#ctx0" brushRef="#br0" timeOffset="46435.33">1394 12198 76 0,'-4'3'474'0,"3"-3"212"16,1-1 145-16,0-1 95 0,1 1-398 16,1 1-226-16,0-1-111 0,-1 1-32 15,0 0 1-15,0 0-14 0,-1 0-14 16,2 0-23-16,3 0-42 0,0 0-23 0,3-1 3 15,3 1 23-15,5-1 12 0,4-2 4 16,4 2-6-16,3-2-20 0,6-2-13 16,2-1-11-16,3 1-15 0,1-2-70 15,3 1-146-15,3 3-200 0,0 0-284 16,1 3-313-16,-1 1-29 0,4 2 132 0,-2 0 219 16,1-2 285-16</inkml:trace>
  <inkml:trace contextRef="#ctx0" brushRef="#br0" timeOffset="47420.31">9451 12264 95 0,'8'0'238'0,"-3"-2"49"16,0 0 54-16,4 1-83 0,0 1-51 16,2 1 13-16,4 1 22 0,-1 0 15 15,2-1-21-15,0 0-28 0,3 1-29 16,0-1-3-16,1 0-13 0,2 0-8 16,2-1-5-16,2 1-9 0,3 0-10 15,2 1-12-15,4-1-5 0,5 1 2 0,2-2-5 16,5 0-4-16,2 0-6 0,5 0-27 15,1 0-25-15,3 0-7 0,3 0 2 16,4 0 6-16,2-1 17 0,7-1 10 16,1-1 0-16,6-1-13 0,1 0-14 15,3-2-18-15,1 0-4 0,3-3-4 16,1 3-8-16,0-3 0 0,-3 1-8 16,0-1-4-16,-5 2-8 0,-5-1 0 0,-3 2-4 15,-9 0 1-15,-3 0-3 16,-7 2-4-16,-7 2-4 0,-7-1-1 0,-6 3-7 15,-7 2 0-15,-6-1-1 0,-5 2-4 16,-3-1-81-16,-5 0-107 0,-3 2-129 16,-1 0-197-16,-4 2-292 0,-1-1-38 15,-3 1 89-15,-3-4 154 0,-4-2 224 16</inkml:trace>
  <inkml:trace contextRef="#ctx0" brushRef="#br0" timeOffset="48702.9">23109 12250 102 0,'-7'-6'163'15,"-2"2"48"-15,0-2 27 0,-1 0 2 0,1 2-14 16,0-1-11-16,-2 0-18 0,2-1-4 16,0 2 19-16,-2 0 18 0,2-1 12 15,0 1 7-15,-1 3-9 0,4-2-22 16,0 1-36-16,2 0-32 0,0 1-28 15,2 1-23-15,0 0-23 0,2 0-19 0,0 1-10 16,0-1-5-16,1 0-2 0,1 0 7 16,-1 0-1-16,-1 0-9 0,3 0-9 15,1 0 38-15,3 1 51 0,5 2 54 16,7 0 41-16,11 1 29 0,12 0-28 16,8 2-56-16,11-2-55 0,6 2-39 15,4-1-35-15,6 0-18 0,8-1-3 16,7 1 2-16,8 1 4 0,10-1 1 15,3 3-3-15,4-4-5 0,5 2 3 0,0 1 2 16,9-1 12-16,0 0 3 16,2-1 5-16,-6 0 3 0,-3 1-7 0,-6 0-9 15,-7 0 3-15,-9 1-5 0,-12-1 2 16,-12 0 7-16,-12-3 13 0,-12 0 12 16,-11 0 8-16,-12-1 10 0,-9 0 16 15,-9-2 32-15,-5 0 33 0,-6 0 30 16,-1 0 22-16,-1 0-4 0,-2 0-26 15,0 0-52-15,-4 0-49 0,-4-2-46 16,-1 0-27-16,-1-2-26 0,-1 2-1 0,2 0-18 16,2 1-43-16,1 0-70 0,2-1-87 15,2-1-96-15,1 3-90 0,0 0-94 16,-1 0-61-16,-2 0-81 0,-2 3-106 16,-1 0-121-16,-1 2 46 0,-2 1 120 15,-2-2 188-15,-1-1 220 0</inkml:trace>
  <inkml:trace contextRef="#ctx0" brushRef="#br0" timeOffset="66607.53">11982 7279 283 0,'-2'-4'495'0,"0"1"164"0,0-2 144 16,2 2-151-16,-2 0-132 0,2 2-92 15,2 0-72-15,-2 0-78 0,1 0-83 16,0 1-79-16,1 0-70 0,0 0-44 16,1 0-17-16,2 0 2 0,3 0 18 15,2 0 29-15,3-1 21 0,0 1 11 16,2 1-1-16,2 0-9 0,2 0-18 16,2 1-8-16,2 0-7 0,2 2 3 0,2-1 5 15,2 1 1-15,2-1-1 0,4-1-2 16,1-1-5-16,0 0-3 0,3-1 0 15,2-1 1-15,1 0-2 0,-2-3-3 16,3-1-4-16,-4 1-2 0,-2-1-2 16,-4 0-3-16,-3 0-6 0,-5 1-6 15,-4 0-5-15,-6 2-8 0,-4 1-5 0,-1-1 1 16,-4 2-4-16,-1 0-2 16,-1 0-8-16,0 0-1 0,0 0-3 0,-1 2 4 15,3-1 8-15,1 1 14 0,2 1 10 16,3 0 12-16,2 1 8 0,1 0 10 15,2-1 5-15,5 0 0 0,0 1 1 16,3-1 4-16,3 1-8 0,1-2-3 16,2-1-2-16,-2 0-2 0,2-1-1 15,0-1 0-15,-1 0 3 0,2-1-3 16,0 0-1-16,-2-3 0 0,0-1-1 0,-1 2 0 16,-1-2-1-16,-3 2 2 0,-1-1 3 15,-6 1-2-15,-1 1-5 0,-6 1-6 16,0 1-13-16,-2 0-16 0,0 0-10 15,-1 1-3-15,2 1 0 0,-1 0-1 16,1 0 6-16,1 1 5 0,0 1 10 16,-1 1 8-16,4 1 22 0,1-2 6 15,3 1 10-15,3 0 4 0,1-1 3 0,5-1-4 16,4-1-8-16,1 1-9 16,4-1-7-16,2 2-9 0,1-1-5 15,1-2 6-15,4 2 10 0,1-2 16 0,2 1 19 16,4-2 15-16,0 1 10 0,3-2 5 15,-1 0-7-15,1-1-5 0,4 0-10 16,-1 0-8-16,1 1-11 0,1-3-7 16,-4 2-7-16,0-1-1 0,-1 3-3 15,-3-2-2-15,-2 1-3 0,-3-1 0 16,-3 3 0-16,-4-2 9 0,-2 2 2 16,-3 2 7-16,-4-2 3 0,-4 2 0 0,-3-1-5 15,-2 0 2-15,-7 0 9 16,-1-1 13-16,-4 1 12 0,-4-1 11 0,0 2 7 15,-1-2 2-15,-3 0-2 0,1 0 0 16,-2-2 2-16,0 2 12 0,0 0 10 16,0 0 8-16,0 0 10 0,0 0 0 15,0 0-11-15,0 0-12 0,0 0-20 16,0-1-41-16,0 1-42 0,0 0 0 16,0 0 0-16,0 0 0 0,0-1 0 15,0 1 0-15,0 0 0 0,0 0 0 16,0 0 0-16,0 0 0 0,0 0 0 15,0 0 0-15,0-1 0 0,0 1 0 16,0 0 0-16,0 0 0 0,0 0 0 16,0 0 0-16,0 0 0 0,2 0 0 15,-2 0 0-15,0 0 0 0,0 0 0 0,0 0 0 16,0 0 0-16,0 0 0 0,0 0 0 16,0-1 0-16,0 1-75 0,0 1-263 15,0-1-181-15,-2 0-248 0,0 0-329 16,2 0-281-16,-12 0 25 0,-4-1 178 15,-7-4 299-15,-7-1 393 0</inkml:trace>
  <inkml:trace contextRef="#ctx0" brushRef="#br0" timeOffset="74654.7">1191 13536 5 0,'2'0'156'16,"1"0"73"-16,-2 0 56 0,1-1-27 15,-2 1-88-15,1 0-33 0,1 0-5 0,1 0 34 16,-1 0 36-16,0 0 37 0,4-1 9 15,-1 1-10-15,2-1-44 0,1 1-48 16,1-2-40-16,2 1-21 0,3-1-17 0,1 1-11 16,3 1-7-16,5-2-6 0,4 1-4 15,2-1 4-15,6 2 4 0,3-3 7 16,5 0 5-16,1-1-1 0,3 0 3 0,0-2-10 16,3-1-8-16,-3 2-2 15,-1 0-6-15,-4 0 2 0,-5 1 0 0,-2 0 1 16,-1 3 0-16,-6-4 1 0,-1 4 0 15,-1-2 4-15,-5 2 0 0,0-1 0 16,-2 1 1-16,-4 0-1 0,-1-1-2 0,-4 0 3 16,-2 1 7-16,-4 1 5 0,0 0 12 15,-3 0 17-15,-1-2 12 0,-1 2 9 16,-2 0-2-16,0 0-29 0,-5 0-85 16,-1-1-99-16,-6 1-100 0,-7 1-81 15,-6 1-48-15,-5 1-5 0,-2 1-4 0,-4 2-31 16,-7 1-19-16,0 0-5 0,-5 3 18 15,2-3 40-15,0 2 62 0,2-2 35 16,1 0 37-16,-1 1 26 0,2-2 34 16,1 0 37-16,3-1 53 0,4 1 39 0,6-3 51 15,2 1 62-15,8-2 56 0,5-1 60 0,4 0 46 16,5 0-8-16,5 1-58 0,1-2-56 16,1 0-45-16,2 0-1 0,3 0 38 15,1 0 66-15,7 0 57 0,4-2 17 0,6-1-27 16,10-1-53-16,7-1-56 0,11-4-46 15,3 3-30-15,2-2-20 0,4 0-14 16,-1 1-128-16,-1 1-180 0,-4 1-261 0,-1 1-110 16,-7 2-5-16,-1 1 137 0,-3-3 198 15</inkml:trace>
  <inkml:trace contextRef="#ctx0" brushRef="#br0" timeOffset="76386.45">10175 13515 20 0,'-6'1'170'16,"0"-1"80"-16,1 0 79 0,2 0-44 0,0 0-16 16,2 0-14-16,-1 0 5 0,0 0 11 15,2 0 12-15,0 0 6 0,0 0-4 16,0 0-16-16,0 0-39 0,2 0-38 16,1 0-48-16,-3 0-46 0,2 0-46 15,0 0-27-15,0 0-10 0,2 0 10 16,3 0 20-16,1-1 30 0,3 2 25 15,3-1 18-15,5 2-1 0,2-1-12 0,0-1-16 16,4 2-17-16,4-1-14 0,2-1-9 16,3 0-3-16,6 0 2 0,6 0 3 15,6-1-4-15,2-1 1 0,4-2-6 16,4 1-10-16,2 0-4 0,4 2-4 16,3-2 4-16,-1 1 5 0,5 2 4 15,-2 0 0-15,1 0 0 0,-1 0-4 16,-4 0-2-16,1 0 2 0,-2 2 9 0,3-2 9 15,2 1 9-15,3-1 6 16,0-1-1-16,5-1-6 0,-1 2-21 0,1-1-4 16,-2 0-10-16,0 0-6 0,-4 1-9 15,2 0 7-15,-4 0-8 0,2-2-7 16,-1 1 6-16,2 0 7 0,-3 1 9 16,0 0 9-16,-1 0 11 0,-2 0 3 15,1-1 1-15,-1 1-7 0,-1-1-7 16,2 1-2-16,0-1-13 0,1-2-5 15,-3 2-5-15,-1 1-5 0,-4-2-3 0,-2 0-1 16,-2 0 2-16,-2-2 1 16,-1 1 0-16,-5-1 5 0,-2 1 6 0,-2-2 13 15,-1 1 19-15,-4 0 18 0,-3 0 17 16,-4-1 0-16,-2 2-4 0,-4 2-16 16,-2-1-17-16,-4 2-19 0,-2 0-10 15,-4 0-7-15,-3 0-3 0,-3 0-3 16,-2 0 2-16,0 2 3 0,-3-1 0 15,-1 1-1-15,1-1-2 0,-2-1-3 16,0 2-1-16,-3-2-4 0,2 1 1 0,-2-1 0 16,1 2 11-16,1-2 6 0,-2 0 13 15,1 1 9-15,-2-1 7 0,1 2 8 16,-1-2 5-16,-1 0 1 0,0 0 5 16,0 0-2-16,-1 0-3 0,1-2-6 15,-2 2-13-15,2 0-15 0,-1 0-25 16,1 0-93-16,-1 2-145 0,0-2-202 15,-2 1-224-15,-2 1-326 0,-5 2-287 0,-8 3 25 16,-4 0 186-16,-5-5 257 0,-8-4 347 16</inkml:trace>
  <inkml:trace contextRef="#ctx0" brushRef="#br0" timeOffset="78451">2566 8467 221 0,'5'0'338'0,"-2"0"73"0,-1 0 57 15,1 1-179-15,2 0-46 0,3 0 2 16,1 1 18-16,4 2 18 0,4 1-29 15,5-1-32-15,5 2-22 0,3 0-12 16,7-2 2-16,7 3 12 0,2-3 3 16,5-3-10-16,-2 1-26 0,2-2-26 15,3-2-38-15,1 0-24 0,1-3-18 0,5 0-17 16,2 1-10-16,1-4-15 0,1 2-7 16,0 1-12-16,-6-1-2 0,-5 2-2 15,-3 1-5-15,-9 0-3 0,-5 1-7 16,-10 1-8-16,-6 1-8 0,-4 0-4 15,-7 1-1-15,-3 1 6 0,-4-1 16 16,-1-1 21-16,-3 0 32 0,0 0 27 16,-3 0 11-16,-4 0-43 0,-9 0-79 0,-2 0-93 15,-9 0-81-15,-6 0-44 0,-3 0 18 16,-5 0 58-16,2-3 72 0,-2 0 59 16,3 2 68-16,5-4 88 0,3 4 75 15,8-2 72-15,4-1 69 0,3 1 40 16,7 1-28-16,3 1-54 0,4-1-78 15,2 2-102-15,3 0-94 0,5-2-30 16,9 2 36-16,12 0 51 0,13 0 65 16,17-1 38-16,13 0-4 0,12-1-41 15,14-3-39-15,11 1-31 0,7 0-16 0,7-4-10 16,-1 1-9-16,1 0-5 0,-6 1-2 16,0-1-1-16,-5 0 12 0,-2 1 11 15,-9 1 11-15,-3 0 8 0,-12 0 6 16,-4 1-5-16,-11-1-5 0,-5 3-14 15,-12-2-7-15,-11 3-8 0,-11 0-11 16,-11 0 1-16,-7 1 12 0,-10 0 15 16,-3 0 8-16,-4 0 4 0,-6 0-22 15,-7 0-65-15,-7 0-69 0,-9 1-55 16,-6-1-55-16,-7 0-34 0,-8 0-8 16,-5 0-13-16,-10 0-32 0,-6 1-26 0,-6 0-26 15,-4 0-20-15,-3 3-8 0,4-1 38 16,2 1 68-16,3 1 77 0,8-1 79 15,7 0 82-15,5 2 69 0,4-1 59 16,4-3 51-16,5 4 55 0,7-4 52 16,6 1 31-16,9-2 9 0,7-1-10 15,8 0-34-15,3 1-50 0,2-1-51 16,4 0-53-16,4 0-34 0,3-1 24 16,5 1 53-16,13 0 47 0,11 0 54 0,14-1 28 15,9-2-15-15,8 1-43 16,9-2-46-16,4 1-43 0,3 0-29 0,4-1-29 15,1 2-14-15,-4-1-12 0,-1 0-1 16,-9 2-7-16,-8-1-5 0,-8 1-6 16,-8 0-3-16,-8 1-1 0,-10 0-3 15,-8 1-44-15,-11 0-84 0,-6-1-112 16,-9 0-209-16,-8 0-391 0,-10 0-281 16,-9-1-9-16,-9-2 114 0,-10-4 247 0,-14-4 377 15</inkml:trace>
  <inkml:trace contextRef="#ctx0" brushRef="#br0" timeOffset="83468.11">19242 15918 48 0,'-4'-1'182'0,"0"-2"65"15,-2 1 63-15,4 0-66 0,-1 1 4 16,0 1 27-16,2-1 39 0,-1 1 25 16,0-2 1-16,0 1-27 0,-1 0-27 0,1-1-8 15,0 1-2-15,1-1 5 0,0 2-5 16,-2 0-20-16,3 0-42 0,0 2-44 16,3-2-37-16,-3 0-29 0,1 0-14 15,-1 1-3-15,1-1-6 0,-1 0 0 16,1 2-7-16,0-2-8 0,0 0-14 15,0-2-11-15,0 2-17 0,-1 0-19 0,3 0-11 16,-1 2-7-16,2-2 17 0,3 0 34 16,7 1 43-16,5 2 32 0,10-1 15 15,6 1-8-15,9 1-32 0,2-1-36 16,7 0-27-16,4 3-6 0,6-4-1 16,6 3 11-16,5-2 12 0,3 1 16 15,4 1 6-15,1-1 5 0,3 0-2 0,2 0-1 16,0 1-4-16,1-1 1 15,-3 1-3-15,-2 0-1 0,-6-3 2 0,-5 2 1 16,-4-2 5-16,-5 1 4 0,-6-2 13 16,-5 0-1-16,-8 0 1 0,-7-1 7 15,-3 0 18-15,-9 0 13 0,-6 0 20 16,-5 0 14-16,-3 0-115 0,-4 0-40 16,-4 0 0-16,0 0 0 0,-3 0 0 15,1 0 0-15,-1 0 0 0,-1 0 0 16,1 0 0-16,0 0 0 0,-1 0 0 15,-1 0 0-15,2 0 0 0,-1 0 0 0,0 0 0 16,0 0 0-16,1 0 0 0,-2 0 0 16,1 0 0-16,1 0 0 0,0 0 0 15,-1 0 0-15,0 0 0 0,-1-1 0 16,1 1 0-16,1-1 0 0,-3 1-80 16,0-1-652-16,-4-3-224 0,-3 1-292 15,-3-1-192-15,-5-1 100 0,1-1 241 16,-1-1 314-16,1-2 374 0</inkml:trace>
  <inkml:trace contextRef="#ctx0" brushRef="#br0" timeOffset="84919.64">1352 16063 141 0,'7'0'400'0,"-2"-2"145"0,4 1 119 0,-1-1-46 16,5-1-201-16,2 2-100 0,3-1-61 16,5 0-36-16,0 0-35 0,3-2-36 15,1 1-40-15,-1 0-38 0,-1 2-36 16,0-2-16-16,-3 2-1 0,-1-1 14 0,-1 2 16 15,-1 0 19-15,-1 0 5 0,0 2-7 16,-1 1-14-16,0-2-21 0,-5 0-10 16,0 1-11-16,-3-1-4 0,-2 0 2 0,-1 0 10 15,-2 0 10-15,-3-1 19 0,-1 2 21 16,0-2 11-16,-2 0-16 0,-1 0-57 16,-4-2-90-16,-2 0-83 0,-6 1-66 15,-2 0-19-15,-5 1 39 0,-4 0 59 16,4 1 63-16,-2 0 48 0,0-1 40 15,3 1 28-15,3-1 27 0,0 0 37 0,2 0 44 16,4 0 47-16,3-1 36 0,2 0 27 16,4 0 11-16,0-1-5 0,2 1-27 15,2-2-27-15,2 0-35 0,0 2-25 0,4-2-26 16,1 1-18-16,4 1-9 0,4-1-1 16,3 1-7-16,1-2-2 0,5 0-5 15,2 0-5-15,0 0-16 0,0 0-10 16,0 1-10-16,-2-1-17 0,-4 0-2 0,0 1-8 15,0-1-3-15,-4 3 1 0,-2 0-3 16,-1 2-61-16,-3 1-111 0,-1-2-153 16,-4 4-184-16,0-3-274 0,-3 4-319 0,-3 0-15 15,-2 0 137-15,-4-1 213 0,0-3 294 16</inkml:trace>
  <inkml:trace contextRef="#ctx0" brushRef="#br0" timeOffset="89435.93">15163 17248 55 0,'2'0'218'15,"3"0"81"-15,-3 0 56 0,0 0-51 0,0 1-25 16,2-1 4-16,1 1 17 0,-2 0 24 15,3 2-12-15,0-2-37 0,0 0-38 16,1 2-19-16,2-2-14 0,4 0 2 0,1 0-7 16,5 0-9-16,2 1-19 0,6-2-21 15,5-2-26-15,6 1-14 0,5-2-12 16,7 0-6-16,4-1-7 0,5 0-7 0,4 0-12 16,5-1-11-16,2 0-6 0,3 0-2 15,6 0 12-15,2 1 2 0,4-1-2 16,0 2-5-16,1 1-12 0,-1-2-13 0,1 2-11 15,1 2 1-15,2 0 8 0,1-2 11 16,1 1 8-16,0 1 19 0,2 0 10 16,-1 3 9-16,-1-3 0 0,-1 4 0 0,0-1-9 15,-3 0 0-15,0 0-8 0,-7 1 1 16,-2-1-7-16,-6 3-4 0,-7-2-13 16,-5 1-3-16,-6-1-3 0,-7 0 2 0,-5-2 8 15,-5 0 17-15,-5-1 9 0,-7-1 10 16,-2 2 9-16,-6-2 11 0,-5 0 9 15,-3 0 24-15,-1 0 11 0,-2 0 8 16,-2-2-8-16,0 2-20 0,0-1-31 16,-1 0-94-16,4 0-3 0,-2 0 0 0,0 0 0 15,0-2 0-15,0 2 0 0,3 1 0 16,-2 0 0-16,-2 0 0 0,3-1 0 16,-2 1-4-16,2 0-3 0,0 0 2 15,0 0 2-15,0 0 0 0,0 1-3 0,0 0 3 16,0 0-1-16,-1-1-1 0,1 0 2 15,-1 2-1-15,4-1 4 0,1 0-5 16,0 2 5-16,1 0-1 0,1-2 1 0,2 3 1 16,0-2 4-16,3 2 1 15,0-1 4-15,3 1-1 0,1-3 0 0,0 2-1 16,-1-1-3-16,2 0-5 0,0 1 0 16,-1-2 0-16,1 0 0 0,0-1 0 15,-1 1 0-15,-2-1 0 0,1 0 0 16,-1 1 0-16,-3-1 0 0,4 0 0 0,-2 0 0 15,1-2 0-15,-1 0 0 0,-2 1 0 16,-2-2 0-16,-4 2 0 0,-4 1 0 16,-1-2 0-16,-2 1 0 31,-1 1 0-31,-1-2 0 16,5 0 0-16,-5 0 0 0,0 2 0 0,1 0 0 0,1-1 0 15,1 1 0-15,-2-2 0 0,2 2 0 16,-1-1 0-16,0 1 0 0,-1 0 0 15,-1-1 0-15,-1 1 0 0,-1-2 0 16,0 1 0-16,-1 1 0 0,0-1 0 0,0 0-67 16,-1 0-178-16,0-2-150 0,-1 1-155 15,-3-4-167-15,-2-3-139 0,-5 0-300 16,-3-1-69-16,-3 1 120 0,-2 0 218 0,0-5 239 16,-2-1 350-16</inkml:trace>
  <inkml:trace contextRef="#ctx0" brushRef="#br0" timeOffset="96699.25">10690 18569 42 0,'9'0'168'0,"0"0"57"16,-4-2 55-16,0-1-74 0,-2 2 23 0,0 0 67 16,0 1 58-16,-3 0 41 0,2 0 5 15,-1-2-41-15,-1 2-80 0,1-2-58 0,-1-2-30 16,0 4-8-16,0-3-2 0,-1 2-4 15,1-1-8-15,-1-2-10 0,0 0-19 16,0 1-16-16,1 3-7 0,-3-1-8 0,1-1-18 16,1 1-19-16,-1-1-20 0,1 0-16 15,-2 0-25-15,-1-2-21 0,1 2-12 0,-5 0-12 16,0-2-7-16,-2 3 2 0,-4-1 10 16,0-1 8-16,-6 3 12 0,-1 0 5 0,-3 0 10 15,-3 0 6-15,-2 0 7 0,-2 2 2 16,-2-1 0-16,-2 1 1 0,-2 1-3 0,-2 0 12 15,2 0 13-15,-1 3 13 0,3-4 8 16,-1 0-2-16,1 2-14 0,-1-1-17 16,1 2-6-16,1 1 10 0,3-3 12 0,2 1 11 15,5-2 10-15,2-1-1 0,1 2-16 16,2-3-10-16,-1-1-10 0,-2-1-3 0,1-3-5 16,-3 4 3-16,1-2-3 0,-1 0 3 15,0-1-2-15,-1-2-1 0,3-2-1 16,-2 0 6-16,3-1 4 0,2 0 4 0,-2 2 3 15,3-4-6-15,3 3-12 0,-3 2-11 16,2 0-12-16,0 2-9 0,1 2-4 0,-1-3 0 16,1 4-2-16,-1 0-2 0,2-1-6 15,-4 5-7-15,3 0-5 0,-1 1 0 0,0 1 1 16,-1 0 2-16,-3 2 13 0,2-1 4 16,-3 3 4-16,0-1 7 0,-2 1 5 0,-2 0 2 15,0 2 1-15,-2 2 3 0,-2-6 1 16,1 2 1-16,2-2 0 0,-3 2 2 15,2-2-1-15,0 2 6 0,2-3 3 0,2-2 4 16,0 2-1-16,-3-2 2 0,3-2 2 16,0 1 2-16,1-1 5 0,4-4 10 15,-1-1 1-15,2-3-1 0,-1 3-9 0,3-1-9 16,-2-1-14-16,1-1-7 0,0-3-5 16,0 2 2-16,1 2 5 0,2-2 0 0,-3 3-3 15,1-4-2-15,0 0-8 0,-1 2-9 16,-3 0-8-16,-2 1-5 0,1 3-2 15,-1-1 3-15,2 3 5 0,-2 0 4 0,2 0 5 16,-2-1 4-16,2 1-1 0,0 0 3 16,1 0 0-16,-2 1 3 0,3 0 1 0,0 1-1 15,-2-2 1-15,-1 0-3 0,-2 1-2 16,-2 0 0-16,-2 3 2 0,-2-2 1 0,-1 1 3 16,0 0 0-16,-2-1 0 0,2-1 1 15,1 1 0-15,1 0 1 0,2-1 4 0,2 3 1 16,0-2 0-16,4 1 4 0,-1-3-3 15,3 0-2-15,-1 0 1 0,-1 0-3 16,2 1-3-16,0 0 1 0,1 1-3 0,-1-2-16 16,2 0-15-16,-2 0-20 0,0 2-17 15,-1-2-16-15,-2 2 2 0,0-1 9 0,2 0 16 16,0 1 8-16,2-1 5 0,-1-1-1 16,2 0 0-16,-1 0-3 0,3 0 5 0,-1 0 8 15,0 2 13-15,-2-4 2 0,0 1 2 16,0-2-1-16,0 1-5 0,-4 1-7 15,1 1 0-15,-3 1 4 0,-1 0 5 0,0 1 9 16,-4 3 7-16,0-1 6 0,-2 0 3 16,1 2 2-16,1-2 2 0,3 1 3 0,1-1-2 15,3-2-31-15,0 2-66 0,2 0-95 16,1-2-91-16,1 2-114 0,-1-2-165 16,-2 1-198-16,1-1-55 0,-1 1 60 0,-3-2 131 15,-3-1 217-15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7:45:00.7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22968 6394 218 0,'-4'-3'415'0,"-4"-3"130"0,1 2 118 16,2-1-102-16,1 1-128 0,2-1-42 15,0 5-34-15,1-1-43 0,2 0-56 0,1 1-47 16,1-1-23-16,6 1-5 0,8-1 6 15,2 1 11-15,10 0 4 0,9 0-21 16,7 1-13-16,11 0-17 0,8 0-23 16,6 0-29-16,9 4-20 0,3 1-26 15,6-2-28-15,4 3-17 0,6 1-4 16,4-1-6-16,2 0 1 0,1 0 1 16,-2-1-27-16,-4-1-6 0,-4 2-16 15,-2-2-24-15,-6-1-24 0,-4 1-3 16,-8-1-23-16,-10 1-15 0,-6-3-16 0,-9 3-17 15,-10-1-32-15,-10-2-57 0,-9 0-64 16,-8 1-58-16,-10-2-154 0,-6-1-227 16,-7 0-66-16,-9 0 58 0,-8-4 116 15,-7-3 216-15</inkml:trace>
  <inkml:trace contextRef="#ctx0" brushRef="#br0" timeOffset="748.53">15216 6414 167 0,'9'0'280'0,"2"-1"76"15,2-1 76-15,4 1-124 0,4 0-27 16,6-1 11-16,7 1 9 0,8 1-3 0,5-1-37 16,8 0-30-16,4-1-29 0,2-1-43 15,2 2-37-15,2 0-44 0,3-1-37 16,4-1-17-16,2 2-6 0,4-2-10 15,2 1-5-15,0 1-43 0,-1 0-55 16,-3-1-71-16,-4 2-98 0,-3 0-150 16,-5 2-135-16,-4 0-104 0,-4 0 23 0,-6-1 104 15,-5 2 166-15</inkml:trace>
  <inkml:trace contextRef="#ctx0" brushRef="#br0" timeOffset="5890.69">12306 7747 69 0,'0'-2'225'16,"1"0"94"-16,-1 1 103 0,2 1-53 15,-1 0-27-15,1 0-30 0,-1 0-24 16,3-1-41-16,-1 1-32 0,4 0-14 16,4 0-3-16,2 0 8 0,4 0 0 0,4-1 3 15,2 1-2-15,4 0-9 16,4-2-19-16,1 2-19 0,2 0-20 0,2 0-19 15,0 0-22-15,0-2-11 0,-2 2-11 16,-1 0-7-16,-2 0-9 0,-2 0-6 16,-3 0-12-16,-2-1-8 0,-2 1-8 15,-2 0-8-15,-2 0 1 0,-2-1 1 16,-2 1 3-16,-2-2-9 0,-4 2 3 16,-1 0 2-16,-4 0 7 0,-2-1 16 15,0 1 20-15,-1 0 18 0,-1 0 14 0,0 0 6 16,-1 0-2-16,1 1-22 0,-3-1-36 15,0 0-77-15,-3 0-95 0,-3 0-77 16,-4-1-45-16,-5-1-50 0,-2 2-33 16,-3 2-26-16,-3-1-33 0,-2 2-77 15,-1 0-59-15,-1 0 2 0,1 0 38 16,1 0 54-16,2 0 74 0,1 0 76 0,4-3 67 16,0 3 50-16,2-3 44 0,3 2 59 15,0 1 66-15,3-1 64 0,2-1 56 16,3 1 48-16,3-2 33 0,1 0 8 15,3 0 0-15,1 1 3 0,1-1 5 16,0 1 8-16,0-1 0 0,1 0-21 0,1 0-33 16,1 0-9-16,3 1 12 15,2-1 35-15,6 1 43 0,2-1 54 0,8-1 14 16,3 0-18-16,1-1-35 0,2-3-46 16,-1 2-50-16,-1 1-43 0,-2-1-29 15,0 1-27-15,-2 0-16 0,1-2-16 16,-4 2-8-16,-1 1-17 0,-3 0-5 15,-2 0-3-15,-3-1-5 0,-3 2-11 16,-2 0-48-16,0 0-90 0,-4 0-120 16,0 0-122-16,0 0-137 0,-3 2-134 0,1-1-113 15,-1-1-33-15,3 2 83 0,-3-2 153 16,0 0 198-16</inkml:trace>
  <inkml:trace contextRef="#ctx0" brushRef="#br0" timeOffset="7385.33">21739 7772 12 0,'9'-2'313'0,"-3"0"119"16,2 0 55-16,-4 0 51 0,-1-1-269 15,-1 0-160-15,-1 1-57 0,-1 0-92 16,0 1-117-16,-1-2-171 0,1 3-131 16,-3-3-20-16,-1-1 89 0,0 3 118 0</inkml:trace>
  <inkml:trace contextRef="#ctx0" brushRef="#br0" timeOffset="9983.83">14171 7766 57 0,'0'-2'196'16,"0"1"65"-16,0-1 70 0,0 1-62 0,0 1-17 16,1 0-4-16,0 0-9 0,0 0-30 15,0-2-47-15,2 2-41 0,-2 0-17 16,3 0-3-16,1 0-3 0,-1 0 3 16,2 0-11-16,1 0-11 0,-2 0-8 15,3 0 9-15,-1 0 13 0,2 2 18 16,2-2 20-16,0 0 12 0,2 0 1 0,4 0-4 15,-3 0-13-15,3 0-16 16,1-2-10-16,3 1-9 0,2 0-13 0,1-1-16 16,0 1-11-16,4-1-13 0,1 0-14 15,1 0 0-15,3 0-8 0,-2 1 0 16,2 0-2-16,3 0 3 0,-1 0-11 16,1 1 7-16,1-1 3 0,0-1 0 15,1 2 0-15,-1-2 7 0,0 2-8 16,1-1-9-16,-1 0-2 0,3-1-5 15,2 2-1-15,6-1 5 0,2-2 5 0,4 3 1 16,4-4 2-16,4 2-1 0,2-1-6 16,3 0-4-16,1 0 2 0,0 0-4 15,1 0 5-15,1 1 3 0,-1 0 16 16,2-1 11-16,-2 2 5 0,2 1 7 16,-1 0 4-16,2 0-12 0,-3 0-5 15,-1 3-5-15,-1-1-6 0,1-1-6 16,-2 1-6-16,0 0 2 0,0 0 0 0,0 2-2 15,0-1 6-15,-1 1 3 0,3-1-1 16,-5 0 2-16,-1 0 5 0,-2-2 8 16,0 2 11-16,0-2 8 0,0 1 5 15,-2 0 4-15,0-2-3 0,1 0 0 16,1 0 14-16,1 0 11 0,1-2 1 16,0 0-3-16,1 1-8 0,-1 0-25 15,2-1-20-15,0 2-15 0,-1-1-5 16,4 1-7-16,-1 0-1 0,4 1 4 15,0-1-3-15,2 2-2 0,-1-2 4 0,0 1 1 16,-1 0 3-16,3 1 5 0,0-2 7 16,2 2 2-16,1-2 3 0,1 1-1 15,-1-1 0-15,3 0 0 0,-3 0-1 16,0 0 15-16,-1 1 11 0,0 0 7 16,0 0 8-16,2-1 2 0,0 1-8 15,0 1-7-15,0-2-3 0,-3 0-11 16,0 0-8-16,-3 2-7 0,-2-1-8 0,2 0-2 15,-3 1 0-15,-1-2 1 0,-1 0 4 16,-2 1-4-16,-5-1-3 0,-5 2 3 16,-4-2 6-16,-6 0 13 0,-5 0 17 15,-4 0 15-15,-2-2 8 0,-4 2 4 16,-2 0-2-16,-2-1-9 0,-2 1-10 16,-5 0-14-16,0-2-15 0,-3 2-12 15,-2-1-4-15,-4 1-4 0,-1 0-3 16,1 0-1-16,-3 0-2 0,-2 0-1 15,0 0-2-15,0 0 1 0,0 0-1 0,0 0 2 16,1 1 2-16,1-1 2 0,0 2 4 16,1-2-1-16,3 0 0 0,-1 1 10 15,1 1 18-15,2-2 23 0,2 0 14 16,2 1 13-16,-2 0-1 0,3-1-8 16,-1 2-11-16,1-2-4 0,-3 1-2 15,3-1 0-15,-2 0-22 0,0 0-35 16,-2 0 0-16,0 0 0 0,0 0 0 15,-2 0 0-15,0 0 0 0,0-1 0 16,-2 1 0-16,-3-2 0 0,2 2 0 16,-4 0 0-16,-2 0 0 0,0-1 0 15,-1 1 0-15,0 0 0 0,-1 0 0 16,0 0 0-16,0 0 0 0,0 0 0 0,0 0 0 16,0 0 0-16,0 0 0 15,-1 0 0-15,1 0-247 0,0 1-105 0,0-1-90 16,0 0-84-16,-1 0-123 0,-1 0-133 15,1 2-145-15,1-2-184 0,-6 3 33 16,-2 1 180-16,-2-4 236 0,-3-4 255 16</inkml:trace>
  <inkml:trace contextRef="#ctx0" brushRef="#br0" timeOffset="28110.6">20528 9813 144 0,'-10'0'313'0,"4"0"101"0,0-1 107 16,3 0-94-16,1 1-57 0,-2-1-38 15,2-1 3-15,0 2 4 0,0-1 7 16,1 1 14-16,1-1 10 0,0 1-7 16,1-1-30-16,0 1-37 0,0 0-34 15,1 0-36-15,0 0-40 0,0 0-35 16,-1 0-36-16,0 0-24 0,0 0-12 15,0 0-8-15,-1 0-14 0,1 0-20 16,0 0-20-16,0 0-20 0,1 0-25 0,-1 0-20 16,1 0-5-16,1 0 2 0,5 0 13 15,2 1 36-15,4 0 39 0,4 2 32 16,3-2 20-16,4 0 8 0,3 0 5 16,1 2-1-16,7-1-1 0,0-1 1 15,7 2-1-15,1-1-10 0,3-1-15 16,2 0-9-16,2 1-2 0,3-1-1 15,4 1 5-15,0-1-1 0,1 2 2 16,1-1 1-16,1-1-2 0,2 1 6 0,0 0 2 16,4-1 0-16,1 0-5 0,1 1-5 15,3-2-66-15,2 1 0 16,1 1 0-16,2-2 0 0,1 0 0 0,4 0 0 16,2-2 0-16,5 0 0 0,2 1 0 15,-1-1 0-15,5 1 0 0,-1 0 0 16,-1 1 0-16,0 0 0 0,3 1 0 15,0 0 0-15,3 0 0 0,2 1 0 16,0-1 0-16,-1 0 0 0,-2 2 0 16,0-2 0-16,-1-1 0 0,-3 2 0 15,-3-1 0-15,-5 1 0 0,-6-2 0 16,-5 1 0-16,-6-1 0 0,-3 0 0 16,-6 0 0-16,-9 0 0 0,-2 0 0 0,-9 0 0 15,-7 0 0-15,-6 0 0 16,-8 0 0-16,-8 0 0 0,-3 0 0 15,-3 0 0-15,-4 0 0 0,1 0 0 0,-2 0 0 16,-2 0 0-16,1 0 0 0,0 0 0 16,-1 0 0-16,1 0 0 0,1 0 0 15,-1 0 0-15,1 0 0 0,0 0 0 16,0 0 0-16,0 0 0 0,0 0 0 16,0 0 0-16,0 0 0 0,0 0 0 15,0 0 0-15,0 0 0 0,0 0 0 16,0 0 0-16,0 0 0 0,0 0-198 15,0 0-500-15,0 0-174 0,-1 0-232 16,-3 0-196-16,-1 2 2 0,-3 0 163 16,-4-1 276-16,-2-1 347 0,-1-5 303 15</inkml:trace>
  <inkml:trace contextRef="#ctx0" brushRef="#br0" timeOffset="36421.21">2366 12000 78 0,'3'0'452'0,"-1"0"168"0,1-3 94 0,-2 3 58 15,0 0-420-15,0 0-179 16,-1 0-65-16,0 0 0 0,1 0 15 0,0 0-4 15,1 0-3-15,2 0 10 0,4 0 10 16,1 0 13-16,3 2 29 0,7-1 21 16,5-1 4-16,3 0-5 0,4 0-9 15,4-3-19-15,2 2-30 0,3-2-44 16,-2 1-37-16,0 1-22 0,-1 0-20 16,-1-4 3-16,-1 2 8 0,-2 0 5 0,-5 0 1 15,-1 0 0-15,-2 0-5 16,-5-2-9-16,-2 3-6 0,-1-2-4 0,-6 3-4 15,-3 0 0-15,0-1 6 0,-2 1 10 16,-4 1 11-16,-1-2 9 0,-1 2 13 16,0 0 3-16,0 0 0 0,-1 0-9 15,0 0-27-15,0 2-79 0,-1-2-97 16,2 0-121-16,-1 0-160 0,0 0-200 0,1 0-247 16,0 0-154-16,7 3 46 0,4 0 160 15,6 2 240-15,8-4 297 0</inkml:trace>
  <inkml:trace contextRef="#ctx0" brushRef="#br0" timeOffset="37729.15">4030 12089 48 0,'-6'-2'126'0,"2"0"35"16,-2 0 31-16,2 1 61 0,-2-1 60 0,1 0 33 15,1 2 17-15,-2-1-5 16,0-2-19-16,0 1-35 0,0 1-32 0,2-1-21 16,-1 1 1-16,2-1 5 0,0 1 7 15,-1 0 5-15,3 1-6 0,0-2-14 16,1 1-26-16,0-1-34 0,1 2-37 15,0 0-42-15,1 0-39 0,0 0-33 16,0-1-31-16,-1 1-33 0,1 0-26 16,-1 0-21-16,4 0-3 0,-1 0 5 15,4 0 15-15,4 0 26 0,3 0 30 0,4 1 25 16,2-1 21-16,3 3 18 0,2-3 12 16,3 2-6-16,2-2-12 0,-1 0-13 15,3 0-19-15,-2 1-6 0,2-2 11 16,0 1 13-16,-1 0 7 0,1 0 10 15,1 0 4-15,-1-2-6 0,2 1-10 16,1-2-8-16,-1 3-6 0,0-3-3 16,1 1 1-16,-1-1-3 0,1 0-4 0,1 2-3 15,-1-1-4-15,0-1-14 16,1 3-5-16,0-1 2 0,3 1 2 0,-3-1 2 16,-1 1 8-16,0 0 2 0,-1 0 2 15,2 0 3-15,-2-2 5 0,2 2-1 16,1-1 2-16,5 0 0 0,-3 1 2 15,2-1-9-15,2 0 0 0,-3 0-5 16,2 0 1-16,1 1-2 0,1 0 6 16,1 0-5-16,0-2 0 0,0 2 0 15,-2 0-1-15,2 0-1 0,0 0 1 0,1-1 0 16,-2 1 1-16,3 0-5 0,-2 0 0 16,3 0 3-16,-2 0 2 0,4 0 8 15,-1 0 1-15,3-2 2 0,2 2-2 16,0 0-4-16,0 0-6 0,0 0-6 15,0 0 2-15,0 0-8 0,0-1 4 16,0 1-4-16,-2 0 8 0,0 1-2 16,1-1 10-16,0 0 2 0,-2 2 4 0,0-2-4 15,1 0 1-15,-1 1-4 16,0 1-4-16,2-2 0 0,-2 0-4 0,2 0-5 16,-2 0-4-16,0-2-1 0,-2 4 2 15,-1-2 12-15,0 2 23 0,-2-1 18 16,0 1 4-16,0-1 9 0,-3 1 4 15,1-1-9-15,-1 2-7 0,2-1 4 16,-2 0 4-16,3-1-8 0,1 2-10 16,0-3 4-16,1 0-2 0,-2 0-1 15,0 0 4-15,-3-1 12 0,-2 1-3 16,-3 0-10-16,-2 0-6 0,-3 0-34 16,-2 0-9-16,-1 0 0 0,-4-2 0 15,0 2 0-15,-5 0 0 0,0 0 0 16,-3 0 0-16,-3 0 0 0,-2 2 0 15,-3-1 0-15,1-1 0 0,-2 1 0 0,-1 0 0 16,-1-1 0-16,2 2 0 0,-1-1 0 16,-2 1 0-16,0-2 0 0,0 3 0 15,-1-2 0-15,1 1 0 0,-2-2 0 16,0 1 0-16,3 0 0 0,-2-1 0 16,1 3 0-16,1-1 0 0,3-1 0 15,-1-1 0-15,0 2 0 0,2-1 0 16,-3 1 0-16,-3-1 0 0,-1-1 0 15,1 0 0-15,-4 0 0 0,0 0 0 16,-1 0 0-16,-1 0 0 0,0 0 0 16,0 0 0-16,0 0 0 0,-1 0 0 15,1 0 0-15,-1 0 0 0,1 0 0 16,-1 0 0-16,1 0 0 0,0 0 0 0,-2 0 0 16,-1 0 0-16,2 0 0 0,-3 0-149 15,-1 0-453-15,-5 2-178 0,-6-2-197 16,-3 0-352-16,-4 1-27 0,-6-2 151 15,-3-2 261-15,-5-6 324 0,-8-1 401 16</inkml:trace>
  <inkml:trace contextRef="#ctx0" brushRef="#br0" timeOffset="40608.18">17515 11959 311 0,'-3'0'512'16,"3"-1"117"-16,0 1 80 0,0 0-225 0,0 0-191 15,2 0-100-15,-1 0-31 0,1 0-4 16,-1 0-18-16,1 0-20 0,1 0-6 15,3 0 25-15,3 0 39 0,6-1 45 16,7-2 42-16,8 2 13 0,6-2-15 16,8-1-36-16,7 2-34 0,8-1-18 15,7 1-18-15,7 0-18 0,7-1-6 16,4 1-3-16,0 2-18 0,0 0-12 0,-4 0-7 16,-6 0-7-16,-3 1-9 0,-2 0 0 15,-4-1 0-15,-4 1-6 0,-3-1 0 16,-2 0-1-16,-2 0 2 0,-3 0-4 15,-1-1-1-15,-4 1-8 0,-4 0-9 16,-7 0-11-16,-7 0-12 0,-6 0-6 16,-6 0 6-16,-7 0 10 0,-3 0 19 15,-3 0 14-15,-1 0 18 0,-2 0 0 16,0 0-1-16,0 0-9 0,-1 0-15 16,0 0-28-16,0 0-35 0,0 0 0 15,-2 0-4-15,3 0-141 0,0 0-111 16,0 0-141-16,0 1-178 0,2-1-199 15,-1 2-178-15,1 1-102 0,2 1-75 16,5 5 72-16,5-1 225 0,6 1 263 0,5-5 224 16</inkml:trace>
  <inkml:trace contextRef="#ctx0" brushRef="#br0" timeOffset="41264.18">20872 12006 26 0,'-9'1'373'0,"4"-1"208"16,2-1 146-16,2-1 139 0,0 1-236 15,1 1-133-15,1-2-51 0,0 1 8 16,-1 1-3-16,3-1-26 0,-1-1-47 16,-1 2-62-16,2 0-69 0,2 0-72 15,0 0-55-15,7-3-39 0,5-1-28 16,10 1-24-16,6-3-9 0,9 3-5 15,7-2-2-15,6 3-2 0,3 1 9 0,4 1 4 16,3 1 14-16,5 0 17 0,5 0 5 16,6 1 3-16,1 1 1 0,3 2-14 15,-2-1-6-15,-8-2-7 0,-3 0-5 16,-9 1 0-16,-7-1-2 0,-8-1 1 16,-6 2-2-16,-8-2 4 0,-6-1 3 15,-9 2 14-15,-7-2 17 0,-5 0 25 16,-4 0 23-16,-2-2 13 0,-1 2-1 15,-2 0-127-15,-1-1 0 0,-3-2 0 16,-3 2 0-16,-1-2-194 0,-4 1-182 0,1 1-161 16,-2 0-188-16,1-1-201 0,0 4-356 15,-2-1-24-15,1 0 144 0,-1 1 256 16,-3-4 325-16</inkml:trace>
  <inkml:trace contextRef="#ctx0" brushRef="#br0" timeOffset="57071.17">11550 17318 95 0,'4'1'479'0,"0"-1"197"16,7-2 132-16,-5 2 75 0,0 0-477 16,-3-3-200-16,2 1-116 0,2 1-43 15,1-2 6-15,1 1 21 0,1 0 7 0,2-1-20 16,1 1-22-16,1 1-26 0,-1 1-17 16,3 0 1-16,2 0-7 0,1 0-57 0,1 0-101 15,4 1-193-15,4 1-254 0,4-1-158 16,4 1 18-16,4-2 118 0,1-3 206 15</inkml:trace>
  <inkml:trace contextRef="#ctx0" brushRef="#br0" timeOffset="57498.07">13882 17183 38 0,'0'4'358'0,"2"0"93"16,2-2 61-16,-1 0 93 0,1 1-266 0,0-2-82 15,1 4 94-15,3-3 83 0,1 1 27 16,1 0-35-16,6 0-44 0,2 0-66 16,6 2-70-16,0-2-58 0,3-2-25 15,0 1-38-15,1 0-43 0,-1-2-29 0,-4 2-30 16,-1-1-22 15,-1 2-8-31,-4-1-3 16,66 22-2386-16,-76-20 1346 0,-3-3 99 0,-4-1 190 15,-4-3 273-15</inkml:trace>
  <inkml:trace contextRef="#ctx0" brushRef="#br0" timeOffset="59173.75">11668 18239 16 0,'3'2'188'0,"-2"-1"83"0,1 0 41 15,-1 0-44-15,1 0-95 0,0 1-9 0,2-1 25 16,2-1 59-16,-2 0 49 0,1 0 24 0,3 0-27 16,-1-1-33-16,5 2-32 0,0-1-18 15,5 0 5-15,1 0 6 0,6 0-5 16,1-3-11-16,4 1-22 0,0 1-25 0,2-2-26 15,1 2-18-15,0-1-18 0,-1 1-18 16,-2-1-9-16,0 2-14 0,-3-2-18 16,-1 1-8-16,-1 0-2 0,-3-1-6 0,-1 1-2 15,-1 1 3-15,-1-1 8 0,-1 1 0 16,-1 0 5-16,-1-1 0 0,0 1 0 0,-2 0-5 16,-1 0-6-16,-2 0-2 0,-1 1-9 15,-2-1-4-15,0 0-2 0,-3 0-3 0,0-1 2 16,-4 1 1-16,2 1 8 0,-2-1 10 15,0 0 11-15,0 0 9 0,-1 0 7 16,0 0 3-16,1 0-7 0,0 1-3 0,0-1-11 16,0-1-9-16,-1 0-12 0,1 1-9 0,0 0-8 15,0 0-12-15,0 1-35 0,0-1-55 16,0-1-65-16,0 0-94 0,0 0-123 0,-2 1-127 16,1 0-188-16,1 1-186 0,0-1-41 15,4 1 97-15,-4-1 180 0,5 0 247 16</inkml:trace>
  <inkml:trace contextRef="#ctx0" brushRef="#br0" timeOffset="60220">14202 18212 78 0,'6'0'456'0,"-2"0"218"16,3 3 131-16,-2-2 85 0,-1-1-411 15,2 1-163-15,1 0-91 0,3 0-20 0,-1-1 10 16,2 0 2-16,4-1-30 0,-4 1-54 16,6 1-39-16,0 0-31 0,3 1-18 15,3-1-17-15,4-1 0 0,3 1 0 0,5-1-4 16,1 0-41-16,2 0-110 0,6-1-144 15,2-2-219-15,4 1-316 0,0 0-166 0,3-2 49 16,0-2 148-16,-3-1 234 0,0-5 294 0</inkml:trace>
  <inkml:trace contextRef="#ctx0" brushRef="#br0" timeOffset="60970.55">16282 18255 16 0,'9'7'355'0,"-2"-1"202"0,5-1 141 15,-4-5 139-15,-1 3-197 0,2-2-127 0,3 2-39 16,-1-2 10-16,2-1-22 0,0 0-26 0,2 0-50 15,-1 0-51-15,0 2-47 0,2-2-29 16,-1 1-32-16,2 1-22 0,0-2-25 16,0 0-12-16,0 0-18 0,-2 0-18 15,0 1-28-15,-2-1-24 0,1 0-28 0,-2 0-20 16,-3 0-16-16,-1 2-15 0,-1-1-3 16,-3 1-4-16,0-1-5 0,-2-1-3 0,0 1 2 15,-1 0 2-15,-1-1 8 0,0 0 9 16,0-2 13-16,0 1 18 0,-1 1 15 15,0-2-10-15,1 2-43 0,-1 0 0 0,0 2 0 16,1-2 0-16,-1 0 0 16,1 1 0-16,0-1 0 0,0 0 0 0,0-1 0 15,0 1 0-15,0 0 0 0,0 0 0 16,0-2 0-16,0 2 0 0,0 0 0 0,0 0 0 16,1 0 0-16,-1 2 0 0,0-2 0 15,0 0 0-15,0 0 0 0,0 0 0 16,0-2 0-16,0 2 0 0,0 0 0 0,0 0 0 15,0 0 0-15,0 0 0 0,0 0 0 16,0 0 0-16,0 2 0 0,0-2 0 0,0 0 0 16,0 0 0-16,0 1 0 0,0 0 0 15,0-1 0-15,0 0 0 0,0-1 0 0,0 1 0 16,0-1 0-16,0 1 0 0,0 0 0 16,0-2-53-16,0 2-114 0,0 0-63 15,0-1-71-15,0 1-61 0,0 0-48 0,0 0-84 16,0 0-104-16,1-2-146 0,2-1-252 15,3-1-109-15,6 0 86 0,5-1 182 0,2-2 252 16,5-3 321-16</inkml:trace>
  <inkml:trace contextRef="#ctx0" brushRef="#br0" timeOffset="63280.18">17911 18192 10 0,'-1'3'323'16,"-2"0"213"-16,3-2 147 0,3 0 131 16,-2-1-219-16,0 1-162 0,2 0-116 0,0-1-59 15,0 2-38-15,3-2-3 0,4 0 10 16,7 1 12-16,4 0 7 0,9-1-1 0,9 0-36 15,6-1-50-15,7-2-49 0,6 2-38 16,1-1-42-16,3 1-14 0,0-2-6 0,0 0-1 16,-2 3-15-16,-2-3-86 0,-4 1-120 15,-1-1-165-15,-3 2-193 0,-1-2-311 16,-2 3-162-16,2-1 42 0,-2-4 167 0,-4 0 218 16,-3-4 315-16</inkml:trace>
  <inkml:trace contextRef="#ctx0" brushRef="#br0" timeOffset="63684.98">19937 18238 137 0,'5'10'615'0,"-3"-4"270"15,5 2 157-15,-1-2 98 0,-1-1-533 0,2-2-241 16,3 0-101-16,2-2 4 0,3 2 43 16,3 0 18-16,5 1-39 0,4-1-70 15,7 1-77-15,3-1-65 0,3-1-39 0,2 2-15 16,2-2-17-16,1 2-61 0,-3 0-112 0,0-2-149 16,-3 2-241-16,-1-2-382 0,-2 0-274 15,-2-1 15-15,-5-8 147 0,-5-5 264 16,-11-9 374-16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7:46:11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7449 1561 82 0,'0'-9'499'16,"0"-4"218"-16,0 2 186 0,-1 2 162 15,0 1-365-15,1 3-210 0,1 1-93 16,0 2-87-16,-1 0-83 0,1 0-72 16,-1 2-69-16,1 0-75 0,-1 0-75 0,1 0-63 15,2 0-22-15,-1 2 3 0,4 1 26 16,3 1 43-16,1 0 39 0,4 3 22 16,2 0 14-16,4 2 11 0,1 0 6 15,1 1 1-15,3 0 5 0,2-1 4 0,3-1 0 16,4 0 12-16,2-3 15 0,6-2 4 15,0-2 2-15,3-2 1 0,4-5-1 16,0-2-10-16,4-3-3 0,0-1 3 16,-1-4-2-16,0-1 13 0,-4-1 13 15,-3-1 24-15,-1-1 21 0,-5 2 17 0,-10 0-2 16,0 2-13-16,-11 3-23 0,1 0-27 16,-2 4-28-16,1 2-24 0,-5 3-17 15,1-1-13-15,-3 4-13 0,1 1 1 0,0 3-6 16,-2 1 3-16,3 2 8 0,1 1 6 15,5 4 2-15,0 1 8 0,6 2 0 16,-3-1 0-16,1 2 0 0,-1 0 0 16,5 2 4-16,4-2 4 0,1 1-2 15,6-3 8-15,2 1 0 0,3-4 2 0,2 0 0 16,1-4 1-16,5-1-1 0,1-3-2 16,2-2-1-16,0 0-3 0,-2-2-4 15,-4-3-1-15,0-1 0 0,-4-1 6 16,-1-2 1-16,-3 0 6 0,-1-3 0 0,-3 2-2 15,-1-3 1-15,-4 3-5 0,-1-1-4 16,0 0-5-16,-3 2-9 0,1-2-9 16,-1 3-9-16,-3 2-13 0,0 0-10 15,-5 4-4-15,1-1-1 0,1 3 1 16,0 2 8-16,-1 1 5 0,2 1 9 0,-1 2 2 16,0 2 9-16,3-1 11 0,-2 3 7 15,2 0 4-15,3 2 7 0,3-1 7 16,2-2 2-16,5 1 1 0,0 0 2 15,3 0 5-15,3-1-2 0,4-2 3 0,3 2 0 16,4-4-1-16,4-2 3 0,3 1 0 16,0-3-6-16,2-1 0 0,0-1-1 15,0-2 12-15,-1 0 24 0,-1-3 23 0,-3 0 22 16,-3 0 15-16,-2-1 11 0,-3 0-8 16,-4-1-5-16,-2 1-5 0,-7 1-5 15,-1 0 2-15,-6 0-1 0,-6 2-7 16,-3 1-9-16,-4 0-12 0,-5 2-18 15,-1 0-20-15,-4 0-20 0,-2 1-11 16,-2 0-13-16,1 0-2 0,-4 0 0 16,1 0 5-16,-1 0 0 0,-1 0-9 15,1 0-89-15,0 0-144 0,0 0-208 0,-1 0-315 16,-3 1-410-16,0 2-211 0,-8 3 64 16,-2-1 215-16,-5-4 336 0,1-5 396 15</inkml:trace>
  <inkml:trace contextRef="#ctx0" brushRef="#br0" timeOffset="3230.79">14200 6429 100 0,'-1'0'557'15,"0"-1"252"-15,0 0 166 0,2-1 118 16,0 0-428-16,1 1-246 0,0 0-110 16,1-1-40-16,1 1-21 0,3 0-25 15,3-2-46-15,4 0-46 0,7-1-38 16,6-1-25-16,6-2-21 0,4 1-13 0,7 1-16 15,2-1-6-15,5 0-5 16,5 1-29-16,-2 1-91 0,6 0-162 0,0 1-215 16,5 0-351-16,2 6-297 0,1-2-7 15,3 1 159-15,6-2 241 0,3-5 341 16</inkml:trace>
  <inkml:trace contextRef="#ctx0" brushRef="#br0" timeOffset="3749.89">20506 6407 78 0,'-2'2'464'0,"1"-2"207"15,2 0 141-15,0 0 118 0,2-2-385 16,-2 2-180-16,1-1-100 0,1 0-53 15,1 1-27-15,5-1-17 0,3 0-19 16,5 1-10-16,4-1-9 0,6-1-19 16,3 2-21-16,2-1-16 0,3 1-28 0,2-1-16 15,7 0-28-15,1 1-100 0,6 0-162 16,4-2-197-16,6 4-385 0,5-2-204 16,2 2 36-16,1-1 162 0,-3-2 239 15,1-3 341-15</inkml:trace>
  <inkml:trace contextRef="#ctx0" brushRef="#br0" timeOffset="4525.96">27054 6534 251 0,'-2'1'457'0,"-1"0"122"15,2-1 109-15,1 0-161 0,1 0-131 16,0 0-82-16,1 0-28 0,0 0-22 16,3 0-7-16,4 0-2 0,8-1-12 15,7 0-2-15,9-1-3 0,8 1-17 16,9-1-24-16,10 1-18 0,11 1-18 0,8-3-23 16,4 1-24-16,5 2-8 0,-2 0 6 15,1 0 10-15,1 2 8 0,-2-1 17 16,-1 1-7-16,-5-1-17 0,-5-1-17 15,-5 2-18-15,-7-1-23 0,-5 1-25 16,-8-1-14-16,-7 0-13 0,-6-1-6 16,-7 2-6-16,-5-2 3 0,-8 1-1 15,-5-1-10-15,-4 2-49 0,-4-1-85 0,-3-1-119 16,-1 0-137-16,-1-1-177 0,-2-2-152 16,0 3-314-16,-3 0-107 0,0-2 77 15,-4 0 194-15,1-3 239 0,-2-4 361 16</inkml:trace>
  <inkml:trace contextRef="#ctx0" brushRef="#br0" timeOffset="23705.77">22707 11047 28 0,'8'0'326'0,"-4"0"106"0,0 4-3 15,-1-4 2-15,2 0-311 0,2 3-109 16,3 0 5-16,1-1 94 0,3 3 66 16,2-2 24-16,8 1 7 0,5 1-3 15,8-1-11-15,11-1-16 0,11-2-19 0,13-1-33 16,11 0-34-16,8 0-25 0,5-1-21 16,4 1-11-16,3 1 0 0,-1 1-4 15,4-1-3-15,-5 1 1 0,0 1 9 16,-6-2 5-16,-4-1 10 0,-5 1 6 15,-3 2 7-15,-8-2-6 0,1 1 3 16,-8 1 5-16,-2 0 3 0,-7-1 5 16,-6 2 13-16,-7-2 0 0,-4 0-1 0,-8 0-4 15,-6 1-15-15,-7-2-22 16,-6 1-23-16,-5-1-16 0,-4 0-7 0,-2-1 0 16,-2 0 8-16,-2 0 5 0,0 0 10 15,0 0 1-15,0 0-3 0,0 0-14 16,-2 0-20-16,2 0-32 0,-2 0-47 15,2 0-69-15,-1-1-76 0,-1 1-88 16,-1-1-149-16,2 1-141 0,1 0-153 16,-8-2 19-16,0 2 102 0,-4-3 187 15,1-1 201-15</inkml:trace>
  <inkml:trace contextRef="#ctx0" brushRef="#br0" timeOffset="26745.89">9910 10976 52 0,'-2'0'395'15,"0"0"169"-15,4 2 78 16,-1-1 42-16,-1-1-389 0,0 2-198 0,1-2-118 16,0 0-41-16,-1 1-5 0,1-1 9 15,0 2 28-15,1 1 40 0,1 2 41 16,0-1 30-16,2 1 15 0,-2-1 3 16,4 0-4-16,-2 1 1 0,2-1 20 15,3-3 37-15,4 1 30 0,4-2 25 16,4-2 15-16,4-1-8 0,3-1-31 15,2-3-34-15,1-1-31 0,-1 0-27 0,-1 1-15 16,-1 0-16-16,-3 1-12 0,-2 1-12 16,0-2-15-16,-3 4-12 0,-1 2-14 15,-3-1-14-15,-1 4-8 0,-4-2-5 16,-1 1-3-16,1 2 2 0,-3-1 3 16,0 1 4-16,1 1 3 0,-2-1 6 15,1 2 2-15,1-3 9 0,0 4 12 16,2-2 6-16,2-1 5 0,-1 1 11 15,3 0 4-15,2-1 5 0,2-2 6 0,3 1 1 16,0-2-7-16,3 0-5 16,0 0-11-16,0-2-4 0,1 1 0 0,-2 0-2 15,0-2-3-15,-3 0-2 0,-1 2-7 16,-4-2-8-16,0 3-5 0,-3 0-4 16,0 1 4-16,-1 1 4 0,1-1 5 15,-1 1 6-15,1-1 4 0,-1 2 1 16,-1-2-5-16,3 0-4 0,-4 1-4 15,2 0 0-15,0 0 0 0,3-1-2 16,-3 2 4-16,3 0 0 0,-2-3 0 0,2 2 0 16,-2 0 4-16,4-1-1 0,-4 1 7 15,3-1 11-15,1-1 7 0,1 2 5 16,2-2 8-16,0 0 6 0,3-2 1 16,1 1 2-16,4-1 4 0,-1 1 4 15,3-1 0-15,2 0-2 0,3 0 2 16,3-2 3-16,3 2 8 0,6-1 3 15,5 1 13-15,6 0 5 0,3-2 5 16,5 1-1-16,6 0-2 0,4-2-9 16,4 3-6-16,2-2 2 0,1 2-10 15,2 1-10-15,1-2-9 0,0 2-2 0,4 0-14 16,1 0 7-16,0 0 15 0,0 1 22 16,0-3 17-16,-2 2 12 0,-1-1 17 15,-3 0-4-15,-2-1-9 0,-5 3-5 16,-5 0-7-16,-6 0-7 0,-10 0 8 15,-8 0 9-15,-4 0 4 0,-8 0-46 16,-6 0-67-16,-8 0 0 0,-6 0 0 16,-4 0 0-16,-5 0 0 0,-2 0 0 15,-4 0 0-15,0 0 0 0,0 0 0 16,-1 0 0-16,-1 0 0 0,-1 0 0 16,0 0 0-16,0 0 0 0,0 0 0 15,0 0 0-15,-1 0 0 0,1 0 0 16,0 0 0-16,-1 0 0 0,0 0 0 0,1 0 0 15,0 0 0-15,0 0 0 16,0 0 0-16,-3 0 0 0,2 0 0 16,0 0 0-16,1 0 0 0,0 0-189 0,-1 0-279 15,0 0-119-15,-1 0-154 0,-2-1-130 16,-1 1-225-16,-6 0-122 0,-5 1 103 16,-3-1 229-16,-4-3 245 0,-3-2 317 15</inkml:trace>
  <inkml:trace contextRef="#ctx0" brushRef="#br0" timeOffset="34432.91">4734 12334 133 0,'-1'0'311'16,"1"0"109"-16,1 0 86 0,0 0-130 16,-1 0-72-16,1 0-60 0,-1 0-39 15,0 0-22-15,0 0-14 0,1 0-22 0,1 0-29 16,-2 0-27-16,1 0-23 0,-1 0-12 15,1 0-12-15,-1 0-7 0,2 0 0 16,0 0 5-16,2 0 10 0,-1 0 14 16,4 1 16-16,0-1 14 0,1 0 11 15,3 0 8-15,2 0-6 0,1-1-15 16,5 1-7-16,3 0-6 0,2 0-5 16,8 0 15-16,3 1 7 0,5-1-1 15,5 0-8-15,7-1-12 0,3 0-18 16,3 0-10-16,4-2-6 0,2 2-5 15,3 0 3-15,1-1 8 0,3-1 12 0,3 2 11 16,1-2 6-16,-1 3-3 0,0 1-12 16,3 2-6-16,-3 0-7 0,6 1-8 15,0 1-7-15,4 2 0 0,-1-1-9 16,-3 3 1-16,-3-4 1 0,-2 2 4 16,-3 0 8-16,-1-2 6 0,-3 1 3 15,-4-1 3-15,-2 1 0 0,-2 0 0 16,0-3-1-16,-1 0-3 0,-4-1-6 0,-5-1-8 15,-2 1-4-15,-3-1-3 0,-2-2-1 16,0-1 5-16,1 1 9 0,-2-2 3 16,1 0 6-16,-2 0-5 0,-4-2 0 15,-5 2-8-15,-6 0 3 0,-6 1 14 16,-2 0 23-16,-2-1 18 0,-3 2 10 16,-2-2 1-16,-2 1-7 0,-3 1-7 15,0-1 4-15,-4 2 13 0,-1 0 10 16,0-2 7-16,0 2 5 0,-1 0-9 15,0 0-10-15,0 0-92 0,-1 0-19 16,1 0 0-16,0 0 0 0,0 0 0 16,-1 0 0-16,1 0 0 0,0 0 0 15,0 0 0-15,0 0 0 0,0 0 0 16,-1 0 0-16,1 0 0 0,0 0 0 16,0 0 0-16,-1 0 0 0,1 0 0 15,0-1 0-15,-1 1 0 0,1 0 0 0,0 0 0 16,-1 0 0-16,1 0 0 0,-2 0 0 15,2 0 0-15,-1 0 0 16,1 0 0-16,-1 0 0 0,1 0 0 0,0 0 0 16,0 0 0-16,0 0 0 0,0 0 0 15,0 0 0-15,0 0 0 0,0 0 0 16,0 0 0-16,0 0 0 0,-1 0 0 16,1 0 0-16,0 0 0 0,0 0 0 15,0 0 0-15,0 0 0 0,0 0 0 16,0 0 0-16,0 0 0 0,0 0 0 15,0 0 0-15,0 0 0 0,-1 0 0 16,1 0 0-16,-1 0 0 0,1 0 0 16,-1 0 0-16,-1 0 0 0,1 0 0 15,-1 0 0-15,0 0 0 0,0 0 0 16,-4-1 0-16,-2 0 0 0,-2 0 0 16,-5 0 0-16,1-1 0 0,-4 1 0 0,-1 0 0 15,-1 1 0-15,-4 0-2 0,-4 0-12 16,-6 1 1-16,-3-1 2 0,-8 1 7 15,-1 1 5-15,-5 0 3 16,4 0 2-16,-3-1-2 0,2 1-2 0,2 1 2 16,0-3-3-16,3 2-1 0,1-1-1 15,2 1 2-15,0-2 0 0,1 0-1 16,-4 1-1-16,-1 1-2 0,-5 1 1 16,-2-3 1-16,-3 2 1 0,-1-2 6 15,-1 0-3-15,-2 2 0 0,0-2 0 16,-3 0-2-16,3 0 0 0,-2 0 1 15,3-2-2-15,-3 2 0 0,3 0 0 16,-2 0-3-16,1 3-4 0,-1 0-1 16,2 0 0-16,-5 2 0 0,-1-1 1 15,-5 1 0-15,3 0 2 0,2-1 0 16,0 0 2-16,1 0-2 0,1 0 0 16,1-2 2-16,1 0 0 0,3 0 3 15,4 0 3-15,0-1-3 0,4 0 0 16,0-1 3-16,6 0 2 0,0-1-3 15,5 1 1-15,6-1 4 0,3-1-1 16,4 0 4-16,6 2 4 0,6-3 3 16,1 2-3-16,5 0-12 0,1 0-2 15,3-1 0-15,2 2 0 0,0-2 0 16,0 2 0-16,0-1 0 0,0 1 0 16,1 0 0-16,0 0 0 0,1 0 0 15,-1-1 0-15,1 1-2 0,0 0-76 16,0 0-10-16,5 0 4 0,5-1 22 15,9 0 23-15,8-2 20 0,7-1 16 16,10 1 3-16,1-1 2 0,6 1-4 16,2 1-4-16,3-1 4 0,2-3-4 15,7 3 2-15,6-1 4 0,8-2 4 16,7 0 2-16,3 3 2 0,2-4-1 16,-1 3 0-16,-1 0-3 0,-3 1 1 15,-3-1-9-15,-3 2 4 0,-1 1 0 16,-4 1 0-16,1 1 3 0,0 0-2 15,-3 0 0-15,-2 2 4 0,-2 0-3 16,-1 0 3-16,-6 1 0 0,-3 1-1 16,-7-1 1-16,0 1 0 0,-4-1 3 15,-1 2 4-15,-2-3 7 0,-1 1-1 16,-2-1 8-16,-2 0-5 0,-5 0-3 16,-2-1-9-16,-4 0-4 0,-1-1 0 15,-5 2-5-15,0-2 2 0,-2 0 2 16,-4-1 2-16,1 2 1 0,-2-2 1 15,0 0 4-15,-1-2 1 0,-1 2-3 16,-2-1-3-16,-1 0-2 0,-2-1-6 0,-3 1-2 16,-3 1-1-16,-1-1 0 15,-1 1 2-15,-2 0 5 0,2 0 5 16,-3 0 8-16,0 0 5 0,0 0 5 16,-2 0 3-16,1 0-13 0,0 0-16 0,1 0 0 15,-1 0 0-15,-1 0 0 0,2 0-16 16,-2 0-176-16,-2 0-148 0,0 0-206 15,-9 0-296-15,-3 0-440 0,-8 1-144 16,-10 0 94-16,-3-1 231 0,-6-4 341 16,-2-4 453-16</inkml:trace>
  <inkml:trace contextRef="#ctx0" brushRef="#br0" timeOffset="44203">4409 8446 7 0,'-17'-5'246'0,"0"2"111"16,4-2 96-16,-3 1 89 0,2 0-215 0,1 1-58 15,1 1-21-15,-4 0-36 0,3 1-34 16,-1-2-35-16,0 2-28 0,2 0-3 15,-2 0 7-15,1 0 20 0,1 1 21 16,-2 0 22-16,1 0 7 0,0 0 7 16,2 0-2-16,-1 0 5 0,1-2 3 15,5 2 9-15,-1-1 0 0,4 1-13 16,1 0-38-16,2 0-55 0,2 1-63 0,1-1-68 16,-1 0-51-16,3 2-15 0,3 0 27 15,5 0 48-15,12 3 57 0,9-2 48 16,8 3 35-16,11-3 21 0,12 1-1 15,7-2 5-15,13-1 11 0,13-1 6 16,10 2-10-16,12-2-9 0,11 0-20 16,5 0-17-16,2 0-21 0,4-2-16 15,-1 2-12-15,-4 0-3 0,-5 0 4 16,-6 0 10-16,-4 0 19 0,-3 2 18 16,-6-2 10-16,-6 0 6 0,-8 1-10 15,-11 1-21-15,-11 1-24 0,-10 0-21 16,-14 1-26-16,-13 0-22 0,-10 2-17 0,-8-2-14 15,-11-1-10-15,-3 1 0 16,-4-2 0-16,-3 0 7 0,-2-1 12 16,-3 1 17-16,-4-1 33 0,-3 0 35 15,-11 1-7-15,-8-1-33 0,-7-1-48 0,-4-1-88 16,-5-2-101-16,-2 0-63 0,-8 0-41 16,-9-1-26-16,-9-1 19 0,-6 1 29 15,-5-2 58-15,-5 2 67 0,-2 0 56 16,-2-1 41-16,0 1 47 0,-3 1 13 15,-5 1 10-15,-1-1 24 0,2 1 42 16,-1 1 51-16,5-2 63 0,1 2 57 16,6 0 31-16,8 1 5 0,7-2-11 15,6 1-24-15,9 0-28 0,6-1-24 16,9 0-15-16,5-1-12 0,9 1-19 16,9 1-26-16,2-2-67 0,4 2-43 15,1-1 0-15,3 1 0 0,1-1 0 0,3 2 0 16,0 0 0-16,4 0 0 0,1 0 0 15,3 0-4-15,0 0-39 16,2 0-31-16,2 0-37 0,1 0-8 0,7 3 14 16,8 1 65-16,16 2 90 0,16 0 89 15,17 0 51-15,19 1-73 0,15-2-117 16,10 0 0-16,11 1 0 0,8-4 0 16,5 1 0-16,-1 2 0 0,-2-1 0 15,-4 1 0-15,-8-1 0 0,-5 0 0 16,-6-1 0-16,-6-1 0 0,-6-1 0 15,-8-1 0-15,-10-1 0 0,-7-1 0 16,-13 1 0-16,-14-1 0 0,-12 2 0 16,-12-1 0-16,-10-2 0 0,-6 3 0 15,-5 0 0-15,-2 0 0 0,-2-2 0 0,0 2 0 16,-3-1 0-16,1-1 0 16,-2 0 0-16,2 0 0 0,-3-1 0 0,2 0 0 15,0 2 0-15,3-1 0 0,-2 1 0 16,1-1 0-16,1 2 0 15,-3 0 0-15,-1 0 0 0,0 0 0 0,-8 2-387 16,-7-2-735-16,-5 3-448 0,-8-2-35 16,-5-1 171-16,-5-3 310 0,-10-10 431 15,-9-7 453-15</inkml:trace>
  <inkml:trace contextRef="#ctx0" brushRef="#br0" timeOffset="57503.08">1464 16100 143 0,'7'-5'265'0,"-1"2"82"0,-3-2 33 16,1 4-197-16,-1-2-35 0,-2 3 10 15,1 0-5-15,1 0 43 0,-1 0 37 16,-1 0-6-16,3 0-24 0,1 0-28 16,-1-2-34-16,4 1-18 0,0 1-39 0,2-1-31 15,0 1-16-15,4 0-13 0,-1 1-4 16,3 2 4-16,2-3 4 0,4 1 9 15,-1 1 7-15,4-2 1 0,1 1-6 16,2-1-9-16,-1 2-7 0,-3-1-4 0,1 1-2 16,-2-2 3-16,-1 0 7 0,2-2 6 15,-1 1 7-15,-1-1 4 0,3-1-28 16,-4 2-60-16,-1-2-101 0,1 2-194 0,-4 1-222 16,-3 0-163-16,-3 0 8 0,-4 1 98 15,-7-1 195-15,0 0 218 0</inkml:trace>
  <inkml:trace contextRef="#ctx0" brushRef="#br0" timeOffset="58704.94">19417 16102 74 0,'-5'-3'214'0,"-2"-3"85"0,1 2 94 0,1-1-66 15,0 1 17-15,0 1 4 0,2 0 11 16,0 0-3-16,0 0-16 0,1 3-26 16,2-1-30-16,0 0-35 0,0 1-42 15,0 0-33-15,2 0-32 0,0 0-29 16,-1 0-31-16,1 0-36 0,1 0-34 15,2 1-7-15,2 0 34 0,5-1 49 0,8 3 49 16,7-1 40-16,14-1 11 0,13 1-18 16,11 1-33-16,12-3-35 0,9 2-32 15,4 0-26-15,2-1-18 0,-4 4-16 16,-1-1-4-16,-8 1-3 0,-6-1-2 16,-10-1-5-16,-10 0-1 0,-9 1 1 15,-9-2 2-15,-7 0 4 0,-6-1 5 0,-6 0 1 16,-4 0-3-16,-5 1-16 0,-4-2-54 15,-1 0-68-15,-1 0-115 0,-2 0-159 16,-2 0-212-16,1 1-206 0,-4 0-164 16,-4 0 45-16,-4 2 162 0,-8-3 240 15,-1 0 257-15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7:47:59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12328 1770 73 0,'8'-4'491'16,"0"-2"223"-16,-2 1 147 0,2 0 96 0,3 0-382 16,3 2-217-16,6-1-88 0,6-2-34 15,7 1 1-15,8-1-13 0,9 0-19 16,12 4-20-16,6-3-13 0,10 2 1 0,9 2 4 15,8 1 0-15,10 1 1 16,9 1 2-16,9-1-5 0,9 1-8 0,4-4-12 16,4 2-1-16,4-3-6 0,0 0-3 15,0-1 4-15,-8 1 2 0,-5-1-3 16,-3 1 0-16,-8 3 3 0,-6-3-94 16,-9 1-57-16,-8 1 0 0,-10 0 0 0,-7-2 0 15,-11 1 0-15,-9 1 0 16,-10-1 0-16,-13-1 0 0,-9 2 0 0,-8-1 0 15,-8 0 0-15,-3 1 0 0,-2 0 0 16,-2 0 0-16,-1-1 0 0,0 1 0 16,1 0 0-16,0 0 0 0,3 0 0 15,-1 0 0-15,4-2 0 0,0 3 0 16,5-3 0-16,2 0 0 0,1 3 0 16,-1-2 0-16,-1 0 0 0,-2 2 0 0,-1-1 0 15,-2 1 0-15,-2-1 0 0,-1 1 0 16,-1 0 0-16,-3 0 0 0,-1 0 0 15,-2-1 0-15,0 1 0 0,-2 0-245 16,0 1-225-16,-2-1-137 0,-3-2-232 16,-4 0-470-16,-5 2-93 0,-10 2 118 0,-6-2 228 15,-5-3 344-15,-1-5 465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7:48:04.8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7100 1777 58 0,'-4'-4'397'0,"0"-2"187"0,1 2 151 15,1-2 132-15,0 2-315 0,-1 0-102 0,2 0-70 16,1 3-55-16,0-1-62 0,1 1-73 16,2 0-76-16,-1 0-73 0,-2 1-53 15,4-1-21-15,1 0 5 0,6 1 22 16,5-2 33-16,7 0 30 0,8 0 24 16,7-2 13-16,10 1-3 0,10-2-4 0,9-1 6 15,15 0 0-15,12-2-7 0,8 3-2 16,11-6 4-16,6 3 0 0,8-1-6 15,9-1 6-15,6-1 1 0,6-1-11 16,5-2-11-16,4 0-10 0,7-1-11 16,2 1-11-16,0 0-6 0,1 1-2 0,0 2 7 15,0 1 4-15,-1 1 17 0,-1 1 9 16,-6-2 5-16,-4 3-6 0,-8 2-10 16,-11-1-13-16,-10 0-5 0,-8 3 0 15,-11 0 3-15,-9 1 4 0,-12 2-1 0,-13 1-9 16,-14 0-9-16,-16-1-8 0,-11 2 0 15,-11 1 25-15,-9-2 51 0,-5-1 52 16,-5 0 43-16,1 0 28 0,-3 0 0 16,0 0-47-16,-3 0-167 0,1 0 0 15,0 0 0-15,0 0 0 0,-1 0 0 16,1 0-89-16,0 0-355 0,0 0-242 0,-3-1-335 16,-1 2-381-16,-4 2-32 0,-3 3 154 15,-4-2 276-15,-3-6 387 0,0-10 408 0</inkml:trace>
  <inkml:trace contextRef="#ctx0" brushRef="#br0" timeOffset="52429.05">11799 6268 40 0,'-2'-2'201'16,"2"0"112"-16,0-2 133 0,1 3 0 15,-1-2 25-15,1 2 13 0,-1-1-6 0,1-1-29 16,-1 1-44-16,1 0-43 15,-1-2-44-15,0 4-47 0,-1-3-57 0,1 2-48 16,-1 1-57-16,0 0-55 0,1 0-50 16,-1 1-42-16,1 1-37 0,-1-1-32 15,1-1-18-15,0 1-9 0,0 3 5 16,0-1 20-16,1 3 34 0,1 2 40 16,2 0 30-16,2 2 22 0,3 0 12 0,2 1 13 15,1-1 0-15,3-1 5 16,3 0-1-16,0-2 3 0,4-1 0 0,0-1 4 15,2-1 4-15,3-4 0 0,0-2 3 16,0 0 4-16,-1-1 4 0,-2-2 11 16,-2-1 9-16,-1 1 9 0,-2-2 3 15,-3 1-8-15,-1 0-16 0,-4 1-19 16,-2 2-23-16,-3 0-25 0,0 1-24 16,-2 1-27-16,-1 1-21 0,1 0-15 15,-1 1 0-15,4 1 4 0,2 1 22 16,0 1 26-16,4 3 22 0,3-2 15 15,4 4 3-15,0-3 5 0,3 3-2 0,0-2-5 16,-1 2 0-16,0-3 2 0,2 1 1 16,0-1 7-16,-2-2 7 0,2 2 2 15,2-2 7-15,1-4 5 0,0 0 1 16,0 0-5-16,-1-3-2 0,1-1-9 16,-3 0-8-16,-2 1-1 0,-5-2-4 15,-2 1 1-15,-3 1 1 0,-2 1 0 16,-4-1-1-16,-1 1-8 0,-1 2-5 15,-1-2-7-15,-2 2-4 0,0 0-14 0,-1 0-11 16,0 0-15-16,0 0-24 0,1 2-13 16,-1-2-5-16,2 0 12 0,1 1 18 15,2 0 24-15,0 1 23 0,3 0 17 16,1 0 10-16,3 0 14 0,1 1 7 16,3-2 2-16,1 2 1 0,4-1-5 15,0-2-9-15,0 0-7 0,0 0-4 0,-1 0-4 16,-2 0 0-16,-2 0 2 0,-4-2 11 15,-3 2 14-15,-1-1 42 0,-5 1 55 16,0-2 56-16,0 2 39 0,-3 0 24 16,1-1-8-16,-1 1-19 0,0 0-27 15,0 0-22-15,0 0-27 0,1 0-39 16,-1 0-44-16,1 0-48 0,1 0-45 16,2-2-35-16,0 1-12 0,8-1 2 15,7 2 15-15,9-3 23 0,14-1 22 16,14 0 19-16,13-1 13 0,11 0 3 15,12-2 10-15,10 0 15 0,5-2 6 16,10 2 10-16,4-2 8 0,2 0 4 0,2 0 2 16,0 4-2-16,-4-3 0 15,1 3 7-15,-8-1-5 0,-3 0-19 16,-9 0-59-16,-7 1 0 0,-8-1 0 0,-9 0 0 16,-9 0 0-16,-14 1 0 0,-11 0 0 15,-11 2 0-15,-11-1 0 16,-8 2 0-16,-7 1 0 0,-4 1 0 0,-1 0 0 15,-2 0 0-15,0 0 0 0,-2 0 0 16,0 0 0-16,1 0 0 0,0 0 0 16,0 0 0-16,1 0 0 0,-1 0 0 15,1 0 0-15,0 0 0 0,0 0 0 16,0 0 0-16,0 0 0 0,1 0 0 16,-1 0 0-16,0 0 0 0,0 0 0 15,0 0-160-15,-1 1-529 0,-3-1-203 16,-5 3-296-16,-4 2-220 0,-5 1 66 15,-7-2 215-15,-2-3 301 0,-10-5 384 0</inkml:trace>
  <inkml:trace contextRef="#ctx0" brushRef="#br0" timeOffset="55589.85">8728 8255 10 0,'-9'-2'146'0,"0"-1"89"16,0 2 97-16,0-1 4 0,2-1 44 15,0 2 25-15,-1-1 15 0,0-1-5 16,1 1-25-16,2 1-35 0,-2-2-31 0,0 3-33 16,2-3-29-16,-1 2-28 0,4-1-26 15,-3 0-21-15,3 0-18 0,1 2-24 16,1 0-20-16,0 0-28 0,0-2-21 15,1 2-25-15,1-1-21 0,-1 1-30 16,2 0-23-16,-1-1-16 0,5 1-4 16,4 0 25-16,6 0 39 0,11-2 41 15,8 2 31-15,13-1 13 0,12-1 2 16,11 0-15-16,14-2-5 0,9 1-7 0,13-2-4 16,8-1-8-16,10-1 0 0,11 2-6 15,5 0-11-15,7 1 1 0,5 0 4 16,3-1-3 15,1 0-1-31,0 3 8 0,692-18 538 16,-740 18-451-16,-12-3 7 0,-13 2-1 15,-20 2 8-15,-16 0 4 0,-13-1-119 16,-14 1-47-16,-8-1 0 0,-8 2 0 16,-2 2 0-16,-4-2 0 0,-1 0 0 15,0 0 0-15,-1 0 0 0,0 0 0 16,1 0 0-16,-2-2 0 0,2 2 0 15,0-1 0-15,0 1 0 0,0 0 0 16,1 0 0-16,0 1 0 0,0-1 0 0,0 0-551 16,-1 2-456-16,-6-1-290 0,-3 3-185 15,-4 2 92-15,-7 0 245 0,-4-3 352 16,-7-3 370-16</inkml:trace>
  <inkml:trace contextRef="#ctx0" brushRef="#br0" timeOffset="56453.97">7501 9671 6 0,'-7'-3'277'16,"3"3"177"-16,-2-3 147 0,1 0 142 15,2 0-163-15,1 1-42 0,2 1-34 16,0 0-29-16,0 1-35 0,1 0-58 0,-1-1-62 16,1 1-56-16,0 0-41 0,1-1-46 15,1 1-50-15,-1-2-54 0,4 1-22 16,5 0 16-16,7 1 30 0,11-3 33 15,12 1 37-15,9-1 11 0,10 0-15 16,10-3-20-16,8 2-8 0,10-2-6 16,10-3-1-16,9 3-5 0,11-4 2 15,10 0 3-15,11-2 2 0,13 0-17 16,10 0-113-16,10-2 0 0,5 1 0 16,4-1 0-16,0 1 0 0,0-2 0 15,-3 1 0-15,-6 0 0 0,-5 2 0 16,-10 4 0-16,-12-1 0 0,-13 3 0 15,-14 0 0-15,-16 1 0 0,-12 1 0 16,-14 0 0-16,-13 3 0 0,-16-1 0 16,-11 1 0-16,-11 1 0 0,-11 0 0 15,-4 0 0-15,-5 1 0 0,-2-1 0 0,-2 0 0 16,-1 2 0-16,0-2 0 0,-1 0 0 16,1 0 0-16,-1 0 0 15,1 0 0-15,-1 0 0 0,1 0 0 0,0 0 0 16,0 0 0-16,0 0 0 0,0 0 0 15,-1 0 0-15,1 0 0 0,-1 0-9 16,1 1-580-16,-1 2-225 0,-1-2-171 16,-3 2-351-16,-5 2-53 0,-4 1 153 15,-8-3 299-15,-7-6 294 0,-9-8 405 0</inkml:trace>
  <inkml:trace contextRef="#ctx0" brushRef="#br0" timeOffset="61317.93">15590 8191 21 0,'-2'0'317'15,"0"0"188"-15,2 2 150 0,1-2 126 16,0 0-243-16,-1 0-105 0,2 0-86 15,0 0-71-15,0 0-66 0,2 0-51 16,2-2-38-16,3 2-31 0,6 0-8 16,9 0 6-16,6 0 14 0,11 2 1 15,7 1 8-15,13 0-4 0,9-1 6 0,15 1-1 16,12-1-10-16,13-1-10 0,10 1-5 16,12-2-14-16,12-2-12 15,8 1-10-15,7-2-10 0,6-1-14 0,2-1-5 16,-3-1-8-16,-4 1-6 0,-6-2 10 15,-13 3 22-15,-11 0 19 0,-10-3 29 16,-13 4 17-16,-13 1 1 0,-13-1-14 16,-16 1-19-16,-13 2-25 0,-16-1-13 15,-9 1 12-15,-12-1 37 0,-5-1 42 16,-6 2 30-16,-3 0 16 0,-2 0-11 16,-1 0-31-16,1 0-40 0,0 0-49 15,-1 0-73-15,0 0-102 0,0 0-121 16,0 0-126-16,1 0-131 0,-1 0-128 15,0 0-171-15,0 0-218 0,-2 3-76 0,-2-2 97 16,0 2 194-16,-5 0 271 0,-4-4 303 16</inkml:trace>
  <inkml:trace contextRef="#ctx0" brushRef="#br0" timeOffset="63981.85">15215 9622 21 0,'-3'0'163'0,"0"-1"75"0,2 1 76 16,-1-1-22-16,1 1 4 0,1 0 21 16,0 0 26-16,1 0 18 0,-1 0 0 15,1 0-17-15,0 0-28 0,1 0-52 16,0 0-54-16,-1 0-70 0,1 0-69 0,1 0-37 16,2 0-6-16,3 0 10 15,3 0 17-15,4 0 32 0,6 0 35 16,6 1 6-16,6-2-9 0,3 1-2 0,7-2-12 15,4-1-17-15,7 2-5 0,5-1 6 16,8 0 2-16,7-1-3 0,8 0-15 16,7 0-23-16,4 1-14 0,3-1-2 15,2 2-3-15,4-1-4 0,-1 0-2 16,5-1-1-16,4 2-13 0,5-1-6 16,0 1-4-16,1-1 10 0,1 2 10 15,-4-1 3-15,-2-1 0 0,-3 1 3 0,-7-1-2 16,-5 1 1-16,-7 0 12 0,-11 1 17 15,-4-5 11-15,-11 4 0 0,-10 1-8 16,-9-2-3-16,-11 1 18 0,-9-1 20 16,-9 2 27-16,-2-1 22 0,-6 0 13 15,-3 0-10-15,-3 1-11 0,0 0-11 16,-1-2-8-16,0 2-15 0,0 0-10 16,-1 0-14-16,1 0-21 0,-1 0-20 15,1 0-21-15,0 0-25 0,0 0-22 16,0 0-19-16,0 0-19 0,0 0-17 15,0 2-27-15,0-2-43 0,0 1-51 16,0 0-48-16,0-1-38 0,0 0-30 0,0 0-16 16,0 0-37-16,0 0-46 15,0 0-38-15,1 1-102 0,0 1-136 0,-1-2-131 16,0 0 41-16,0 0 102 0,-5 3 185 16,-4-3 225-16</inkml:trace>
  <inkml:trace contextRef="#ctx0" brushRef="#br0" timeOffset="70310.34">15221 9662 41 0,'-6'-2'185'0,"1"-1"82"15,-1 1 87-15,1 0-29 0,0-1 35 16,1 2 23-16,0-1 39 0,-1 1 23 15,2-1 10-15,-1 1-8 0,2 1-7 0,0 0-27 16,2-2-39-16,1 1-66 0,1 1-76 16,1-1-84-16,-1 1-74 0,0-1-56 15,3 1-16-15,1-1 25 0,8-1 50 16,7-1 44-16,11 1 37 0,10 0 10 16,11-1-31-16,9-1-27 0,9 0-17 15,9-1-11-15,11 0 5 0,8-2 22 16,7 0-11-16,7-2-8 0,3 3 5 15,7 0-4-15,6-1 4 0,4 3 14 16,9-2 17-16,5 1-15 0,6 2 3 16,4-1-14-16,5-1-11 0,-1 0-18 15,-3 3-17-15,-6-1-9 0,-7 0-4 16,-8 0-41-16,-9 2 0 0,-9 0 0 16,-10 0 0-16,-13 0 0 0,-11 1 0 15,-12-2 0-15,-9 2 0 0,-14 0 0 0,-13 0 0 16,-10 0 0-16,-11 0 0 0,-6 2 0 15,-5-2 0-15,-3 0 0 0,-1 0 0 16,-2 0 0-16,0 0 0 0,0 0 0 16,-1 0 0-16,1 0 0 0,0 0 0 15,0 0 0-15,1 0 0 0,-1 0 0 16,1 0 0-16,0 0 0 0,0 0 0 16,0 0 0-16,0 0 0 0,0 0 0 15,-2 0 0-15,1 0 0 0,1 0 0 16,-1 0 0-16,-1 0-274 0,-2 0-432 15,-5 0-205-15,-7 0-270 0,-6 0-205 16,-7 0 66-16,-3-2 222 0,-4-2 308 0,-6-2 368 16</inkml:trace>
  <inkml:trace contextRef="#ctx0" brushRef="#br0" timeOffset="71992.03">3741 9597 49 0,'2'-2'106'16,"-1"1"-8"-16,-1 0 47 0,0 1 41 16,0 0 30-16,-1 0 27 0,-1 0 35 15,1 0 31-15,1 0 27 0,-2 0 14 0,1-2-7 16,1 1-22-16,-1-1-15 0,1 1-13 16,0 1-21-16,0 0-30 0,0 0-41 15,1 0-53-15,-1 0-58 0,3 0-52 16,-2-2-45-16,2 2-19 0,4 0 12 15,3 0 36-15,8-1 46 0,9 1 46 16,9-2 25-16,9 1-5 0,8-1-14 16,9-2-11-16,10 1-13 0,6-3-7 15,8 1-3-15,4-1-17 0,-1 0-27 16,2 1-17-16,-3-1-9 0,-5 1 6 0,-3 3 16 16,-6-3 8-16,-5 3 6 0,-7-1 4 15,-7 1-4-15,-7 1-4 0,-6 1-4 16,-6-2 0-16,-7 1-10 0,-5 1-13 15,-10 0-5-15,-2 0 21 0,-8 0 28 16,-2 0 32-16,-2 0 29 0,-2 1 16 16,0-1-22-16,-5 0-110 0,-3 0-156 15,-6-1-152-15,-7-1-144 0,-9 2-116 0,-5 2-36 16,-9-1 16-16,-7 3-32 0,-3 2-5 16,-5 0 32-16,-2 1 48 0,0 1 64 15,0 0 117-15,1 0 101 0,2-2 89 16,1 3 83-16,-2-2 96 0,2 1 88 15,2-1 109-15,1 0 118 0,2-1 95 16,3 0 45-16,4 0 11 0,4-2-22 0,3 2-55 16,5-1-43-16,2-2-26 0,5 3-19 15,5-4-30-15,4 2-30 0,4-3-34 16,3 0-30-16,3-1-15 0,3 0-7 16,-1 2 6-16,4-2 0 0,0 0-11 15,2 0-32-15,1 0-37 0,1 0-56 16,0 0-62-16,2 0-64 0,-1 0-31 15,2 1-9-15,4 2 27 0,5 2 68 16,3 1 88-16,5 2 62 0,5-2 34 16,4 0 15-16,6 1-9 0,8-3-7 0,7-2-2 15,9 1 6-15,11-3 9 0,9-2 7 16,8-1-16-16,5-1-19 0,4-1-12 16,3-1-18-16,-2 0-16 0,-3-2-14 15,-7 3-14-15,-7 0-38 0,-6-1-25 16,-8 3 0-16,-7 1 0 0,-6 0 0 15,-8 2 0-15,-8-2 0 0,-6 2 0 16,-10 0 0-16,-6 0 0 0,-6 2 0 16,-4-2 0-16,-4 1-97 0,-1-1-169 15,-2 1-175-15,0 0-211 0,0 0-147 16,0 2-78-16,2 3-241 0,1 2-48 16,6 0 144-16,6-1 194 0,8-6 211 0,6-3 341 15</inkml:trace>
  <inkml:trace contextRef="#ctx0" brushRef="#br0" timeOffset="72575.95">9190 8607 81 0,'5'-7'510'0,"0"0"251"16,0 2 162-16,-2 0 127 0,-2 2-390 16,1 2-235-16,-2 0-143 0,0 1-71 15,-1 0-59-15,0 1-72 0,1 0-79 16,-1 1-61-16,1 1-36 0,1 1-9 16,0 0 16-16,1 4 35 0,1 0 38 15,-1 4 24-15,2-1 19 0,1 1 9 0,-1 0 7 16,1 1 2-16,-2 0 1 15,3 1-11-15,-2-1-62 0,1-1-95 0,0-1-103 16,-1 0-99-16,-1-1-112 0,0-1-132 16,0 0-116-16,0-4-65 0,2 4 51 15,-2-4 120-15,1-3 200 0</inkml:trace>
  <inkml:trace contextRef="#ctx0" brushRef="#br0" timeOffset="73028.78">9344 8656 7 0,'0'-19'248'0,"0"1"141"0,0 0 140 16,0 2 127-16,-1-1-205 0,-3 2-46 16,0 0-34-16,-2 1-47 0,1 1-29 0,-4-1-16 15,1 0-19-15,0 3-26 16,-1-1-28-16,1 1-37 0,0 2-30 0,0 1-22 16,1 1-22-16,-1 2-27 0,0 2-27 15,0-1-22-15,-1 3-30 0,-2 1-21 16,-1 2-13-16,-2 3 2 0,-3 1 7 15,-1 4 14-15,0 4 6 0,-3-1 7 16,1 1 0-16,3 4 1 0,2 0 1 16,1 2-2-16,2 1 1 0,0 1 4 15,5 3-11-15,0-1 1 0,1 2 4 0,4 0-1 16,2-1 0-16,2 0 7 0,4 0-1 16,-2-2-3-16,3-3 2 15,3 0-4-15,3-3 8 0,-1-1 8 0,5-1 11 16,-1-3 15-16,3-3 23 0,0 0 19 15,2-4 19-15,1-2 14 0,-2-2 15 16,2-2 3-16,1-3-7 0,0-3-6 16,0-1-9-16,0-5-11 0,-2-2-8 15,-3 0-8-15,0-3-7 0,-1-2-9 16,-5-4-18-16,-2-2-41 0,-1 1-52 16,-2-1-64-16,-2 1-64 0,-3 4-122 15,-3 5-171-15,1 3-312 0,-4 7-282 0,0 1-44 16,-1 2 123-16,-3 3 228 0,1 2 348 15</inkml:trace>
  <inkml:trace contextRef="#ctx0" brushRef="#br0" timeOffset="74429.27">17327 8500 32 0,'3'-3'352'0,"-1"-1"192"15,1 0 156-15,-1 0 143 0,0 1-265 16,0-1-107-16,0 1-70 0,1-2-45 15,-1 2-57-15,1-1-40 0,2-3-52 16,1 1-55-16,0 0-50 0,3 0-31 16,4 0-21-16,1-2-7 0,4 3-4 15,-1-1-2-15,1 1-4 0,-1 1-11 16,0 3-10-16,-2 1-11 0,-1 1-10 16,-3 1-6-16,-1 2-10 0,-3 2-1 15,0-1-2-15,-3 2 0 0,-1 0 8 0,-1 1 11 16,-3 0 13-16,-1 4 19 0,-3 0 8 15,-1 0 5-15,-3 1 6 0,-4 3-11 16,1 0-7-16,-2-1-8 0,2 1-12 16,0 0-8-16,1-1-8 0,2 1-2 15,2-2-3-15,1-3-3 0,2 0 1 16,1-2-1-16,1-1 4 0,1 0-1 16,1-1-2-16,1-3-3 0,0 2 1 15,3-1-1-15,-2-1 1 0,3-1 15 16,1-2 16-16,2 2 18 0,3-1 16 0,3-1 16 15,3-2 9-15,0-2-5 0,5 0-4 16,-1-1-9-16,-1-2-18 0,1-2-49 16,-4 1-68-16,-1 0-71 0,-2-1-93 15,-1-1-85-15,-1 2-56 0,-2-2-29 16,0-1-32-16,-2 3-50 0,0-4-25 16,-1 3 2-16,1-3 19 0,0-1 51 15,-3 3 107-15,1-2 116 0,-3-2 100 0,-1-2 92 16,0 0 77-16,-2 1 63 0,-1-2 49 15,-1-1 59-15,0 0 69 0,0-1 53 16,-3 1 34-16,2 2 10 0,-1-2-30 16,-3 3-42-16,0 1-42 0,0 1-22 0,-1 0-17 15,0 3-24-15,-4 0-34 0,0 2-31 16,-3-2-32-16,0 5-6 0,-2-4 12 16,1 5 38-16,-1-1 10 0,0 0-15 15,-3 4-26-15,1-3-24 0,-3 3-46 16,-2 3-12-16,-1-1 6 0,0 2-2 15,2 1-10-15,-1 4-9 0,-1 4-6 16,-1 0 2-16,-1 4 0 0,0 1 1 16,2 2 4-16,1 0 9 0,3 3-4 0,2-1-4 15,3 1-3-15,2 2-6 16,4 0-11-16,3 0-11 0,2 0-7 0,4 1-2 16,2 0 2-16,5 0 3 0,2 0 16 15,6 0 18-15,3-3 21 0,4 0 18 16,6-5 19-16,3-1 18 0,2-3 18 15,1-3 13-15,2-4 10 0,1-3 1 16,1-3-2-16,1-4-12 0,0-2-11 16,-2-4-7-16,-1-3-10 0,-1-1-4 15,-3-2-10-15,-4-3-9 0,-2-2-8 0,-4-3-6 16,-3-2-6-16,-2-2-13 16,-3-1-16-16,-2-2-6 0,-4 4-22 0,-1 3-56 15,-5 4-106-15,-1 5-149 0,-1 6-260 16,-2 2-416-16,3 6-310 0,-9 6-7 15,-3 1 155-15,-4 6 292 0,-5 2 406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4:50:05.9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10226 10868 37 0,'2'-6'359'0,"1"1"181"0,-2 1 126 15,1 1 93-15,0 0-297 0,4 0-127 16,-3 1-60-16,3-1-14 0,-1 1 0 16,2-1-13-16,2 1-32 0,2-1-47 15,2 0-43-15,5 1-35 0,1-2-7 16,6 2 5-16,5-1 11 0,4 0 5 15,5-2-5-15,-1 4-15 0,0-1-30 16,-4 2-27-16,-1 2-19 0,-5-1-11 16,-2-1-5-16,-3 3 0 0,-4-1 0 15,-4 1 4-15,-3-3 5 0,-1 3 8 0,-3-2 7 16,-1 0 1-16,-5 0-23 0,-1-1-50 16,-1 0-79-16,-1 1-117 0,-1-1-86 15,-4 0-62-15,-1 3-127 0,-6-3-135 16,-4 1-109-16,-6 1-5 0,-3 1 79 0,-1-2 182 15,-2 1 218-15</inkml:trace>
  <inkml:trace contextRef="#ctx0" brushRef="#br0" timeOffset="216.65">10421 10878 110 0,'-1'4'309'0,"-2"-2"151"16,3 1 143-16,0-3-61 0,0 2-31 15,0-1-46-15,3 0-49 0,-1-1-53 16,3 0-35-16,0 0-29 0,4 0-16 15,7 0-14-15,2 0-6 0,9 0-13 0,2 0-43 16,5-1-54-16,2 0-51 0,0-1-50 16,0 2-29-16,-3 0-98 0,1 0-162 15,-5 0-231-15,0 0-451 0,-7 0-241 16,-5 0 24-16,-8 0 170 0,-12-5 265 16,-13-1 400-16</inkml:trace>
  <inkml:trace contextRef="#ctx0" brushRef="#br0" timeOffset="5316.98">20877 8513 26 0,'-8'-3'122'0,"-2"-3"44"16,0 1 31-16,-1-1-24 0,1-1-3 16,0 0 15-16,0 0 19 0,-2 0-28 0,-1-1-52 15,-4 1-49-15,3-2-35 0,-3 1-41 16,1 0-10-16,-1 1 6 0,0-3 22 15,3 2 26-15,0-1 25 0,0 0 16 16,1 2 7-16,-1 0-17 0,-1-1-32 0,-2 2-34 16,-1-2-28-16,-4 3-26 0,-2 0-4 15,-3-1-1-15,-3 2 11 0,-1 3 5 16,-4 0 13-16,-1 1 5 0,-3 0 4 0,0 1 7 16,-3 0 19-16,1 3 30 15,-1-1 30-15,0 2 45 0,0 0 30 0,0 2 9 16,3 0-18-16,2 2-15 0,0 1-38 15,1 2-28-15,-1 3-12 0,0 1-1 16,1 0-10-16,1 2-9 0,0 1-12 16,2 3-9-16,0 0-11 0,1 3 4 15,0 0 2-15,-2 2 4 0,2 1-4 16,5 2-8-16,0 1-7 0,3-1 0 16,2-1 1-16,4-2 8 0,0 1 6 0,1 0 8 15,7 1 2-15,2-1 5 0,2-1 2 16,4 3 6-16,4-1 2 0,4 4 7 15,3-1 3-15,6 3 0 0,1-1 6 16,4 0-2-16,0-1 0 0,3 0-8 16,1-2-2-16,0-1-4 0,1 0-4 15,0-3-1-15,2 4 3 0,2-3-1 16,2 1 3-16,3-2 1 0,1-3 1 16,4 1 1-16,1-2 2 0,0-3 3 15,3 0 0-15,1-3 3 0,2 1 1 0,0-4 0 16,1 0-3-16,1-4-3 0,-1-1-3 15,3-2-4-15,2-4 9 0,2-1 2 16,3-2 4-16,1-3 0 0,0-3 11 16,2-1-5-16,0-4-2 0,2-2 6 15,0-5 6-15,0 1 2 0,-2-6 2 16,1-4 12-16,-2-6 24 0,-1-4 31 16,-2-2 10-16,-3-5 7 0,-4-5-12 15,-3-4-23-15,-7 0-29 0,-4-5-17 0,-8 2-8 16,-6 0 1-16,-7-1-10 15,-6 6-9-15,-8 1-9 0,-5 3-28 0,-5 6-74 16,-6 4-148-16,-2 5-287 0,-5 7-436 16,-7 6-130-16,-2 4 47 0,-4 2 177 15,-1 0 309-15</inkml:trace>
  <inkml:trace contextRef="#ctx0" brushRef="#br0" timeOffset="22584.77">22865 10554 87 0,'3'0'185'0,"-2"0"40"15,0-1 3-15,3 1-61 0,-1 0-34 0,-1 0 6 16,3 0 41-16,-1 0 40 16,3-2 35-16,2 2 23 0,0 0 9 0,1 0-18 15,2-1-39-15,2 0-40 0,3 1-34 16,0-3-27-16,3 0-14 0,2 3-17 16,1-3-17-16,3 1-15 0,3 2-19 15,1 0-17-15,2 2-11 0,1-1-8 16,-3 1-1-16,1-1 2 0,-1 1 3 15,-3-1 9-15,-1 1 3 0,-4-2 7 16,0-2 2-16,-2-1 0 0,-2 2-4 0,-4-1 2 16,-3 1 0-16,-1-2 5 0,-3 3-31 15,-4-1-103-15,-1-2-191 0,-1 2-365 16,-1 1-186-16,4-4-13 0,-1 1 118 16,-3-3 217-16,-3-2 316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7:48:11.3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7998 6376 63 0,'-5'-7'220'15,"-1"1"148"-15,3-3 156 0,-2 2-24 16,3 1 37-16,-2-1 12 0,1 1-57 16,1-1-49-16,-2 2-39 0,0-1-32 15,2-1-43-15,-1 2-36 0,1 1-42 16,-1 1-33-16,2 0-30 0,1 1-36 16,-1 2-47-16,1 0-57 0,0 0-74 0,1 0-74 15,-1 2-40-15,0-1-14 0,2 5 13 16,0 2 34-16,3 3 39 0,1 2 30 15,1 0 12-15,2 3 8 0,1-2 15 16,4 1 12-16,2-2 13 0,2 0 11 16,2-2 11-16,1-4 9 0,4 0 4 15,0-2 0-15,2-4-1 0,-1-1-2 16,1-3-2-16,-4-2-2 0,1-1-4 0,-1-3 2 16,-1 0-4-16,-3-2-3 15,0 0-4-15,-3 1 0 0,0-1 10 0,-4 3 6 16,0-1 2-16,-3 3-11 0,-3 3-25 15,0 0-38-15,-3 0-48 0,0 3-29 16,1 1-12-16,0 1 6 0,1 2 21 16,4 2 28-16,-1 0 25 0,4 4 19 15,3-1 17-15,3 0 6 0,1 4 4 16,3-2 1-16,2 1 3 0,2-1-1 16,2 1 5-16,2-2 8 0,2-1 1 0,4-2 3 15,2-1 0-15,4-2-1 0,-1-3-2 16,2-1 2-16,1-3 1 0,-1 0-1 15,2-5-2-15,-1 0 0 0,-2-1-3 16,0-3-2-16,-3 0-2 0,-1-1-5 16,-4 0-7-16,-3-2-4 0,-3 2-3 15,-2 1-6-15,-4 1-4 0,-1-1-4 16,-1 3-3-16,-3 1-7 0,-2 4-12 0,0-2-17 16,0 4-16-16,-2 1-8 15,2 2 0-15,-3 4 9 0,4 1 19 0,2 0 17 16,0 3 11-16,3 1 10 0,2 2 0 15,2-1 2-15,2 1 3 0,1-2 5 16,2 1 7-16,4 1 10 0,3-3 7 16,5 1 7-16,-2-3-5 0,4 0-3 15,0-2-3-15,0-2 0 0,1-2-3 16,1-1 2-16,4-1 2 0,1-4-5 16,-1 1-2-16,4-2-6 0,-2-1 0 15,1 0-4-15,1-3 0 0,2-1 1 0,-4 2-6 16,-1-1-4-16,0-2-1 0,-6 2-2 15,0 0 3-15,-3 0 1 0,0 0 4 16,0 0 2-16,-4 1-3 0,-1 0-4 16,-1 2-3-16,-3 1-3 0,-2 0 2 15,1 2 1-15,-3 2-1 0,1 1-1 16,0 2-5-16,-4 2-2 0,-1 2-4 16,-1 2-3-16,0 3 2 0,-2 0-3 0,0 0-1 15,0 3 4-15,2 1 4 16,-1 1 5-16,3 0 15 0,3-1 21 0,3 0 16 15,6-1 29-15,3 0 27 0,5-3 10 16,7 1 1-16,3-4-10 0,5 0-20 16,2-2-20-16,5-4-8 0,3 0-12 15,3-1-6-15,3-2-9 0,3 0-3 16,3-1-7-16,4-3 11 0,3 4 2 16,4-4 2-16,1 0 3 0,-1 0 8 15,0 0 0-15,-2 0 8 0,-1 2 9 0,-3 1 6 16,-1-2 1-16,-4 2 6 0,-2 0 6 15,-4 2 4-15,-6-2-5 16,-2 1-1-16,-6 0 0 0,-3-1-32 16,-6 2-47-16,-2 0 0 0,-4 0 0 0,-6 1 0 15,-4-2 0-15,-6 1 0 0,-6 1 0 16,-5 0 0-16,-6 0 0 0,-3 0 0 16,-5 0 0-16,-3-2 0 0,-2 2 0 15,-1 0 0-15,-1 0 0 0,0 0 0 16,0 0 0-16,0 0 0 0,0 0 0 15,-1 0 0-15,1 0 0 0,-1 0 0 16,1 0 0-16,-1 0 0 0,1 0 0 16,0 0 0-16,0 0 0 0,0 0 0 15,0 0 0-15,0 0 0 0,0 0 0 16,0 0 0-16,-1 0 0 0,1 0 0 16,-2 0 0-16,2 0 0 0,-1 0 0 15,1 0 0-15,-1 0 0 0,0 0 0 0,0 0 0 16,0 2 0-16,0-2 0 0,-1 1 0 15,-1 1-197-15,-6-1-1005 0,-4 6-437 16,-12-1-37-16,-8 1 193 0,-8-6 348 16,-12-6 499-16,-8-6 420 0</inkml:trace>
  <inkml:trace contextRef="#ctx0" brushRef="#br0" timeOffset="4921.14">6525 8199 78 0,'-5'-3'112'15,"-2"0"29"-15,4 0-70 0,-1 1 3 16,1 2-6-16,1-2-7 0,-1 2-20 15,0 0-21-15,2-1-2 0,-1-1 13 16,-1 2 24-16,2 0 24 0,1 2 31 0,-1-2 26 16,1 1 34-16,0-1 41 0,1-1 34 15,1 1 15-15,1 0-9 0,-2 0-38 16,0 0-59-16,1-2-56 0,-1 2-57 16,2 0-38-16,-1 0-29 0,2-1-16 15,1 0 2-15,4 1 23 0,2-1 22 16,5 0 21-16,1 1 16 0,5-1 2 0,4-1-7 15,4 1-8-15,4 0-9 0,5 1-5 16,1-2-4-16,5 2 0 0,5 0 0 16,5 0 3-16,2 0-9 0,5 0-52 15,2 2-74-15,1-2-96 0,1 1-103 16,1 0-127-16,1 2-68 0,-1-2 41 16,2 1 90-16,4-2 118 0</inkml:trace>
  <inkml:trace contextRef="#ctx0" brushRef="#br0" timeOffset="5936.87">13500 8226 47 0,'-3'-1'341'0,"2"0"138"0,0-1 102 16,1 0 97-16,0 1-296 0,1 0-87 16,1 1-55-16,0 0-54 0,-1-2-80 15,2 2-69-15,-1 0-43 0,3 0-13 16,2-1 26-16,6 1 36 0,1-2 39 16,8 2 30-16,0 0 12 0,8 0-7 15,5 2-8-15,6-1-21 0,3 1-24 16,5-1-14-16,4 2-9 0,7 1-7 0,7-1 4 15,3 0 8-15,7 0 4 0,4-2 7 16,3 1 3-16,4 1-3 0,6-2-1 16,3 0 4-16,5 0 6 0,1-1 1 15,2 1 4-15,-5-2 7 0,-1 1-1 16,-6 0 1-16,-3 0 19 0,-3 0 5 16,-6 0-2-16,-8 1 3 0,-6 1 2 15,-9-2-4-15,-7 0-5 0,-9 2-5 16,-8-1-20-16,-10-1-20 0,-4 1-12 15,-10-1 8-15,-5 0 23 0,-2 0 22 0,-1 2 20 16,-2-2 4-16,0 1-11 0,-1-1-21 16,0 0-24-16,0 0-21 0,1 0-35 15,0 1-83-15,0-1-102 0,-2 0-120 16,2 0-169-16,-1 0-199 0,2 0-199 16,-1 0-215-16,-1 6 16 0,-1-1 163 15,-5-5 239-15,-8-2 275 0</inkml:trace>
  <inkml:trace contextRef="#ctx0" brushRef="#br0" timeOffset="8171.95">3603 9688 1 0,'-2'-6'116'0,"-1"0"65"0,0 1 55 16,1-1-47-16,0 0-11 0,2 1 0 15,-2 0 6-15,0-1 27 0,2 3 35 16,-2 0 31-16,2 1 20 0,-1-2-2 16,1 2-22-16,-1-1-22 0,1 2-26 0,0 1-22 15,0 0-25-15,0-1-32 0,0 1-38 16,1 0-37-16,-1 0-49 0,1 0-51 16,1 0-38-16,1 1-8 0,1-1 41 15,5 3 76-15,6-2 102 0,8 1 73 16,5 0 42-16,5 1-4 0,9-1-39 15,4-1-46-15,6 0-30 0,3-2-21 16,4 0-9-16,5-1-11 0,1-3-4 16,1 0-4-16,2 1-1 0,-2 0 1 0,-1-1 10 15,1 1 14-15,0-1 0 0,3-2 4 16,-1 3-2-16,1-2-13 0,2 0-16 16,-3 1-18-16,-3 3-16 0,-6-4-17 15,-7 4-16-15,-7 1-7 0,-9 1-1 16,-4 0-2-16,-9 1-2 0,-5 1-1 15,-3-2-3-15,-6 0-5 0,-5 1-4 16,2 1 8-16,-6-1 8 0,1 1 11 16,-1-2-10-16,-1 0-81 0,1 0-147 0,-1 0-193 15,-2 0-229-15,0 2-280 16,-1 3-294-16,-5 1 21 0,-4 3 169 0,-2-1 242 16,-9-3 308-16</inkml:trace>
  <inkml:trace contextRef="#ctx0" brushRef="#br0" timeOffset="11904.27">4071 10928 70 0,'0'-2'112'16,"2"2"25"-16,-1 0 17 0,-1-1 20 15,0 1 15-15,0 0 18 0,1 0 17 16,-1 0 14-16,0 1 10 0,0-1 4 16,0 0-1-16,0 0-16 0,0 0-19 15,0 2-21-15,0-2-28 0,1 0-29 0,-1 0-32 16,1 0-29-16,0 0-32 0,-1 0-29 15,0 0-34-15,1 0-28 0,-1 0-21 16,1 0-9-16,-1 0 5 0,3 2 14 16,-1-1 19-16,-1 1 20 0,2-1 14 15,1 2 12-15,-2-1 6 0,3-1 8 16,-2 2 5-16,1-2 5 0,2 1 4 16,1 1 4-16,-2-2-2 0,2 2 4 15,2-2 8-15,2 2 9 0,2-1 4 16,4 1 3-16,0 0-7 0,2 0-10 15,1-2-16-15,-1 1-12 0,1 1-6 0,2-2 0 16,-3 0-2-16,0 2 8 0,0-1 11 16,1-1 5-16,1 1 1 0,-1-2-3 15,1 3-5-15,2-1-8 0,0-2-5 16,1 1 0-16,4 1 5 0,1-1 8 16,3 1 4-16,2 0 4 0,2 0 1 15,2-1-6-15,0 0-6 0,4 3-7 16,3-2-4-16,0 2 3 0,1-1 0 0,1-2 7 15,4 0 3-15,-2-1 2 16,1 0-1-16,3-1-2 0,1 0-4 0,-1-1-6 16,2-1-1-16,0 2 2 0,0-1 6 15,2 1 2-15,1-1 1 0,0 0-2 16,0 1-9-16,-3 0-8 0,0-1 0 16,-1 0-3-16,-3 0-4 0,1 1 0 15,-1-1 2-15,-3 2-1 0,1 0 5 16,-3 0 14-16,1 0 14 0,-1 0 6 15,0 2 3-15,0-1 0 0,-4 1-7 0,0-1-7 16,-3 2-8-16,0-2-5 0,-2-1-7 16,-3 1-3-16,0 1-4 15,1-2-3-15,-1 0 5 0,0 2 2 0,-3 0-1 16,1-1 1-16,-3 0-4 0,-1 1 2 16,-2-1-2-16,-1 1 1 0,-4-2 1 15,2 2 3-15,-3 0 0 0,-2-2-1 16,0 1 2-16,0 1 4 0,-2-1 4 15,-1 1 4-15,-1-1 6 0,-2 0 1 16,1 1 2-16,-3-2 0 0,0 0-2 16,-3 0-1-16,-2 2-7 0,1-2-4 0,-2 0-1 15,0 0-2-15,-2 1-1 0,1-1 4 16,0 1-3-16,-2-1 9 0,-1 0 0 16,1 0 4-16,-1 0 7 0,0 0 2 15,0 0 2-15,0 0 1 0,-1 0-1 16,1 0 2-16,0 0-3 0,0 0 4 15,-1 0-2-15,1 0 0 0,0 0-3 16,-2 0-3-16,2 0-5 0,-1 0-5 16,1 0-5-16,0 0-7 0,-2 0-3 0,2 0-4 15,-1 0-3-15,1 0-2 16,0 0 0-16,0 0-2 0,-1 0 6 0,1 0 6 16,0 0 2-16,-1 0 10 0,1 0-2 15,0 0 5-15,0 0-3 0,0 0-6 16,0 0-11-16,0 0-10 0,0 0-14 15,0 0-10-15,0 0-8 0,0 0 4 16,0 0-1-16,0 0 6 0,0 0 5 16,0 0 6-16,0 0 2 0,0-1 4 15,0 1-1-15,0 0 2 0,0-1-2 0,-1 1-1 16,1 0-1-16,-2-2-4 0,2 2 2 16,-1 0-3-16,1-2 5 0,-1 1 2 15,1 0 5-15,-1-1 5 0,1 1 0 16,-1-1 1-16,0 1-1 0,1 1 2 15,0 0-2-15,0-2 3 0,-1 1 0 16,1 0 0-16,-1 1-3 0,1-2 0 16,0 2-2-16,-2-1 0 0,2 1 2 0,-1-2 1 15,1 1 1-15,0 0 2 16,0 1 1-16,0 0 0 0,0-1 0 0,0 1 1 16,-1 0-2-16,1 0-1 0,0 1-1 15,0-1-3-15,0 0-1 0,0 0-1 16,0-1 2-16,0 1-2 0,0-1-1 15,0 1 2-15,-1 0-4 0,1-2 1 16,0 2-3-16,0 0 0 0,0 0 0 16,0 0 1-16,0 0-5 0,0 0 1 15,0 0-3-15,0 0 2 0,0 0-2 16,0 0 2-16,0 0 4 0,-1 0 0 0,1 0 0 16,0 0-11-16,-1 0-21 0,1 0-20 15,0 0-26-15,0 0-30 0,0-2-25 16,0 2-26-16,-1 0-25 0,1 0-20 15,-1 0-16-15,-2-1-7 0,1 1 3 16,0 0-2-16,-1 0-28 0,-2 0-76 16,3 0-77-16,-3-1-121 0,5 1-61 15,-5-3 48-15,-2 0 127 0,-1 0 137 16</inkml:trace>
  <inkml:trace contextRef="#ctx0" brushRef="#br0" timeOffset="15374.79">11150 10871 81 0,'-1'0'245'0,"-2"-3"108"15,1 3 102-15,0-2-55 0,1 2-28 16,0-1-21-16,-2 1-28 0,2 0-35 15,0 0-40-15,0 0-31 0,1 0-16 16,0 0-2-16,0 0-5 0,1 0-6 16,0 0-16-16,0 0-23 0,2 0-28 0,-2 0-28 15,0 0-23-15,1 0-32 0,0 0-31 16,1 0-19-16,1 0 7 0,3 0 25 16,7 1 42-16,3 1 44 0,9 2 33 15,5-1 10-15,6-2-12 0,4 2-12 16,4 0-13-16,4 2-12 0,5 1 2 15,1-3-6-15,7 2 7 0,3 1 10 16,4-2 13-16,3 0-8 0,-1 2-3 16,1-2-18-16,-8 1-19 0,-2-2-17 15,-5 0 0-15,-5 0 6 0,1-2 7 16,-7 2-7-16,-2 0-6 0,-6 0-13 0,-4-1-9 16,-4 0-6-16,-3 2 2 0,-4-2 5 15,-4 1-1-15,-5-1-6 0,-2-1-8 16,-3 0-11-16,-4 1-6 0,-1-2-5 15,-3 0 4-15,0 0 5 0,-1 1 14 16,0-1 13-16,-1 0 16 0,1 0 15 16,0 0 9-16,-1 0 5 0,-2 0-5 15,2 0-7-15,1 0-9 0,-1 0-9 16,1 0-11-16,-1 0-14 0,1 0-13 16,0 0-11-16,-1 0-10 0,1 0-5 15,-1 0-8-15,1 0-77 0,0 0-88 16,-1 1-122-16,-2-1-139 0,0 0-146 15,0 0-120-15,0-1-152 0,-6 1-217 0,-4 1-58 16,-4-1 114-16,-4 1 203 0,-1-2 269 16,-3-4 312-16</inkml:trace>
  <inkml:trace contextRef="#ctx0" brushRef="#br0" timeOffset="18314.54">13405 10907 83 0,'-8'0'296'0,"2"0"145"16,3 0 87-16,2 0-66 0,-1 0-83 15,2 0-71-15,2 0-52 0,-2 0-1 16,1 0-13-16,-1-1-29 0,1 1-38 16,0 0-30-16,1 0-15 0,0 0 12 15,3 0 39-15,3 0 35 0,4 0 27 16,5 1 18-16,7-1-4 0,6 0-14 16,7 0-14-16,12 0-18 0,8 0-9 15,12 0-14-15,7 0-19 0,12 0-17 0,8 0-23 16,5-1-17-16,5 1-10 0,3 1 0 15,4-1-4-15,5-1 3 0,1-1-13 16,-2 1-3-16,-5-2-5 0,-2 2-2 16,-6-2 2-16,-5 2 3 0,-12-1-7 15,-10 2-9-15,-13 1-11 0,-13 0-14 16,-11 1-16-16,-11 0-12 0,-9 0-8 16,-9-2 3-16,-4 0 12 0,-3 0 22 15,-2 0 39-15,-2 0-78 0,0 0-4 16,0 0 0-16,-2 0 0 0,0 0 0 15,-1 0 0-15,-1-1 0 0,-2-3 0 16,-6 1 0-16,-2-3 0 0,-3 1 0 16,-1-1 0-16,-2 2-66 0,-1 0-364 15,1 1-53-15,-5 0-36 0,-2 3-42 0,-1 0-37 16,-4 2 1-16,-3 2-12 0,-1 2-96 16,-3-2-119-16,-2 2-22 0,0 3 82 15,-2-5 142-15,-3 3 220 0</inkml:trace>
  <inkml:trace contextRef="#ctx0" brushRef="#br0" timeOffset="18845.93">14045 11000 11 0,'-35'0'299'0,"1"0"184"0,1-1 143 15,3-2 115-15,3 0-187 0,2-1-99 0,4 1-69 16,2 1-56-16,1 0-8 15,4-1-6-15,0 0-22 0,4 1-48 0,-2-2-31 16,-1 0-50-16,-1 0-37 0,-1-1-9 16,0 1 30-16,-1 1 28 0,2 2 21 15,-2-4 6-15,5 4-3 0,-1-2-3 16,6 2-4-16,-1 1-6 0,3-2-14 16,2 1-20-16,2 1-35 0,1-2-40 15,0 2-52-15,2 2-27 0,5-1 19 16,10 1 49-16,10-2 62 0,16 2 59 15,17 0-156-15,17-2-33 0,13 0 0 16,11 0 0-16,7-2 0 0,4 1 0 0,4 0 0 16,5-2 0-16,0 0 0 15,-3 2 0-15,-5-1 0 0,-4 0 0 16,-8 2 0-16,-6-2 0 0,-10 2 0 0,-10 0 0 16,-12 2 0-16,-9-2 0 0,-12 0 0 15,-7 2 0-15,-8-1 0 0,-6 1 0 16,-6-2 0-16,-4 1 0 0,-5 1 0 15,-2-1 0-15,-3-1 0 0,-1 0 0 16,-1 0 0-16,0 0 0 0,0 0 0 16,0 0 0-16,0 0 0 0,0 0 0 15,-1 0 0-15,1 0 0 0,0 0 0 16,-1 0 0-16,1 0 0 0,-1 0 0 16,-1 0 0-16,1 0 0 0,-1 0 0 15,-1 0 0-15,-1 2-307 0,-8-2-822 16,-5 5-466-16,-10 4-31 0,-8 0 187 0,-2 0 317 15,-7-4 413-15,-8-2 463 0</inkml:trace>
  <inkml:trace contextRef="#ctx0" brushRef="#br0" timeOffset="23014.59">3718 12371 52 0,'8'0'239'15,"0"-2"114"-15,1-1 103 0,1 1 17 16,5-2-97-16,4 0-14 0,5-1-42 0,6-1-53 15,5 1-62-15,4-3-58 0,7 1-34 16,6-2-23-16,9 4-15 0,3-4-13 16,4 2-11-16,2 1-1 0,-1 0-1 15,1 1 6-15,-1 0 2 0,-1 2-1 16,-1 1-13-16,-1 2-17 0,-4 1-13 16,-2 0 0-16,0 0 11 0,-4-1 0 15,-3 1-1-15,-5-1 10 0,-3 0-8 16,-5-1-17-16,-4 1-2 0,-5-1 2 0,-4 1-8 15,-4 0-5-15,-6 1-59 16,-4-1-85-16,-4 0-134 0,-2 0-239 0,0 1-242 16,-2 0-22-16,0 3 85 0,-5-4 161 15,0 0 242-15</inkml:trace>
  <inkml:trace contextRef="#ctx0" brushRef="#br0" timeOffset="23517.45">6327 12281 81 0,'-3'0'450'16,"1"-3"192"-16,1 0 137 0,1-1 79 15,1 1-450-15,0 1-207 0,8 1-122 16,-1-2-69-16,5 1-13 0,6 0 23 15,6-2 14-15,4 2 6 0,7-4-4 16,7 1-4-16,7 1-8 0,6 1-6 16,6 2-3-16,8-4-6 0,6 4 1 0,8-2-4 15,6 1-1-15,4 2 0 16,-1 0 1-16,1 0 0 0,-2 0 2 0,1 2 2 16,-2-1-4-16,-4-1-6 0,-3 0-3 15,-7 2-1-15,-5-1-7 0,-7-1 4 16,-5 0 0-16,-6 0-1 0,-7 2 1 15,-8 1-3-15,-9-3-22 0,-10 1-82 16,-6-1-131-16,-8 0-241 0,-6 0-215 16,-4 3-38-16,-10 1 85 0,-7-4 160 0,-6 0 242 15</inkml:trace>
  <inkml:trace contextRef="#ctx0" brushRef="#br0" timeOffset="26782.28">3518 13652 77 0,'-2'-3'186'0,"-1"1"78"0,1 0 9 0,0 1 29 15,2 0 7-15,-1-1 12 0,0 2 5 16,1-1-5-16,0 0-37 0,0-1-59 15,1 0-71-15,0 1-75 0,0 1-59 16,1 0-33-16,3 0-9 0,0 0 7 16,4 0 18-16,3 1 15 0,0-1 4 15,5 1 3-15,1-1-2 0,0 0-2 0,1 0-5 16,1-1 2-16,2 1-3 0,-1-1 2 16,1 0-5-16,1 0 2 0,2 1-1 15,1-2 1-15,-1 1 0 0,4 1-1 16,-1 0 1-16,-1-1-5 0,2 1-1 15,-1 0 5-15,4 0 0 0,-2 0 9 16,3 0 1-16,3 0 4 0,1 0-1 16,0 0-2-16,3 0 0 0,1 0-1 15,-2-1 2-15,0 1 1 0,-1 0-1 16,-1 0 0-16,0 0-1 0,0-2 1 16,2 2-2-16,-1 0 2 0,1 0 0 0,1 0 0 15,-1 0 2-15,1-1-2 0,0 1-2 16,-1-2-3-16,3 1 0 0,-2-1-3 15,1 1 3-15,-1-1-4 0,2 2 5 16,-6-2 1-16,1-1-4 0,0 3 1 16,0-3-1-16,2 1-3 0,-1-1-3 15,1 2-2-15,3-1 0 0,-2-1-3 16,2 2-2-16,2-1-2 0,0-2-3 0,2 1 0 16,0 0 0-16,2 2 0 15,-1-3-2-15,1 2 2 0,-4 0 5 0,2-2 13 16,-1 2 6-16,3-2 6 0,-2 1-1 15,3 1-2-15,-3 0-9 0,3 1 0 16,1-1 4-16,1 2-3 0,0-2-2 16,3 1-1-16,-2 0-12 0,1 0-1 15,0 0 0-15,-4 1 8 0,2 0-2 16,2 0 3-16,-2 0 4 0,1-2 10 16,1 2-1-16,0 0-1 0,-1 0-3 0,3 0-1 15,-1 0-10-15,0 0-8 0,0 0 2 16,-1 2 2-16,0-2-4 0,-4 1-2 15,3-1 4-15,0 1 1 0,0-1 0 16,2 1 0-16,0-1 0 0,1 0 0 16,-1 1-2-16,1 0 1 0,1-1 2 15,2 0 2-15,-2 0 1 0,-3-1-1 16,-2 0 4-16,1 0 0 0,1 0 2 0,-2 0 7 16,0-1 8-16,2-1 4 15,-1 0 4-15,3 1-3 0,3-1 1 0,-1 0-11 16,1 0-4-16,0-2-6 0,-2 2 0 15,3-1-5-15,-2 0 6 0,3 1 1 16,-1-2 4-16,0 2-3 0,0 0 1 16,0-2-5-16,-1 1-1 0,-1 2 0 15,-1-2-3-15,0-1 0 0,-3 3-1 16,0-1 1-16,-2 0 1 0,-2 2-2 16,0-4 5-16,-2 4 1 0,-3 0 6 0,0-2 3 15,-5 1 3-15,-1 1 5 0,-2 0-7 16,-3 0-4-16,-6 0-6 0,-2-1-4 15,-6 2-4-15,-6 0 2 0,-2-1 9 16,-6 1 12-16,-1 0 23 0,-2 0 30 16,-2 0 19-16,0 0 14 0,0 0 2 15,-2 0-9-15,2 0-11 0,-1 0-12 16,1 0-14-16,-1 0-11 0,1 0-17 0,-1 0-12 16,1 0-13-16,0 0-10 15,-1-2-11-15,1 2-1 0,0 0-9 16,0 0 0-16,0 0-6 0,0 0 2 0,0 0-6 15,0 0 2-15,0 0-1 0,0 0-4 16,0 0 1-16,0 0-2 0,0 0 2 16,0 0 1-16,0 0 5 0,0 0 5 15,-1 0 1-15,1 0 9 0,0 0 0 16,0 0 4-16,0 0 0 0,0 0 4 16,0 0-4-16,0 0 2 0,0 0-1 15,0 0-1-15,0 0 0 0,0 0 0 0,0 0 0 16,0 0-3-16,0 0-5 0,0 0-4 15,0 0-6-15,0 0-4 0,0 0-3 16,0 0 0-16,0 0 1 0,0 0 1 16,0 0-2-16,0 0-2 0,0 0-4 15,0 0 0-15,0 0 1 0,0 0-1 16,0 2 4-16,0-2 1 0,0 0 7 16,0 0 2-16,0 0 4 0,0 0 0 0,0 0 4 15,0 0 1-15,0 0 2 16,0 0 3-16,0 0 0 0,0 0 3 0,0 0 2 15,0 0 0-15,0 0 1 0,0 0 0 16,-1 0 0-16,1 0-1 0,0 0 2 16,0 0-3-16,0 0-1 0,0 0-1 15,0 0-1-15,0 0 0 0,0 0 2 16,0 0-2-16,0 0 4 0,0 0-2 16,0 0 4-16,0 0-3 0,0 0 1 15,0 1-1-15,0-1 0 0,0 0-1 0,0 0 1 16,0 0 1-16,0 0-2 15,0 0 2-15,0 0 2 0,0 0-1 16,0 0 1-16,0 0 3 0,0 0 1 0,-1 0 3 16,1 0 5-16,0 0-1 0,0 0 0 15,0 0 0-15,-2 0-4 0,2 0-5 16,-1 0-3-16,1 0-3 0,0 0-3 16,-1 0-3-16,-1 0-1 0,1 0 3 15,0 0 0-15,1 0 0 0,-1 0 5 16,-2 0-1-16,2 0 4 0,0 0-1 15,0 0-3-15,0 0-1 0,0 0-8 0,1 0-12 16,-1 0-12-16,-2 0-18 0,1 0-21 16,0 0-17-16,1 0-7 0,-2 0-3 15,0 0 5-15,2 0 10 0,0 2 11 16,-2-2 12-16,1 0 12 0,1 0 12 16,-1 0 6-16,1 0 13 0,0 0 0 15,1 0 4-15,0 0-3 0,-3 0-3 16,3 0-7-16,-1 1-15 0,0-1-19 15,0 0-31-15,0 0-34 0,0 0-39 16,0 0-31-16,-2 0-28 0,1 0-35 0,-1 0-41 16,2 0-64-16,-5 0-49 0,3 0-37 15,-1 1-37-15,0 0-14 0,-1 0 80 16,0 1 96-16,0 1 107 0</inkml:trace>
  <inkml:trace contextRef="#ctx0" brushRef="#br0" timeOffset="29577.29">14165 13570 83 0,'-9'1'221'0,"0"-1"52"16,1-2 39-16,2 1-109 0,-1-1-58 15,1 2 22-15,1-1 42 0,-1 1 51 16,-1 0 36-16,1 0 2 0,-1 0-32 15,0 0-47-15,0 0-43 0,0 0-29 0,1 0-11 16,-1 0 3-16,1 0 7 0,2 0 2 16,0 0-11-16,2 0-29 0,0 1-24 15,1-1-22-15,1 0-15 0,1 0-12 16,0 2 0-16,0-2 2 0,1 0 3 16,1 0 10-16,2 0 19 0,3 1 28 15,6 0 23-15,1 0 11 0,6-1 1 16,6 0-4-16,1 0-21 0,3 0-20 15,3 0-10-15,1 0 3 0,3 0-1 16,6 0 3-16,1 0 0 0,5 0-6 0,0 0-15 16,2 1-3-16,3 0-4 0,4 1 2 15,4-1 1-15,0 0-2 0,2-2-8 16,0 1-11-16,2-1-12 0,0 1-6 16,3-2-2-16,3 0-2 0,5 0-2 15,-1 1 1-15,2-2-2 0,0 2-4 16,1-2 7-16,-4 0 2 0,2 0 7 15,-1 2 14-15,3-1 10 0,2 1 6 0,2-1 7 16,2 0-1-16,0 2-1 0,2 0-3 16,-3-1-2-16,0-1 1 0,0 1-1 15,-1-1-2-15,-5 0-3 0,-4-1 0 16,-4 0 0-16,-8 1 2 0,-7-2 10 16,-6 1 6-16,-6 0 6 0,-3 0 0 15,-1-1-5-15,-4 1-2 0,-2 0-8 16,-4 1-8-16,-5 1-9 0,-4-1-8 15,-2 2-8-15,-3 0-10 0,-2 0-1 16,-1 0 2-16,0 0-5 0,-1 0 1 16,0 0-1-16,-3 0 0 0,-2 2-1 15,-1-2 4-15,-3 0 0 0,2 0 1 16,-5 0 2-16,0 0 1 0,1 0 4 16,-1 1 2-16,0-1 7 0,0 0 10 15,0 0 10-15,-1 0 8 0,1-1-50 16,0 1-8-16,0 0 0 0,0 0 0 15,0-2 0-15,0 2 0 0,0 0 0 16,0 0 0-16,-2 0 0 0,2 0 0 0,0 0 0 16,0 0 0-16,0 0 0 15,0 0 0-15,0 0 0 0,0 0 0 16,-1 0 0-16,1 0 0 0,0 0 0 0,0 0 0 16,0 0 0-16,0 0 0 0,0 0 0 15,0 0 0-15,0 0 0 0,0 0 0 16,0 0 0-16,0 0 0 0,0 0 0 15,0 0 0-15,0 0 0 0,0 0 0 16,0 0 0-16,0 0 0 0,0 0 0 16,0 0 0-16,0 0 0 0,0 0 0 15,0 0 0-15,0 0 0 0,0 0 0 16,0 0 0-16,0 0 0 0,0 0 0 16,0 0 0-16,0 0 0 0,0 0 0 15,0 0 0-15,0 0 0 0,0 0 0 16,0 0 0-16,0 0 0 0,0 0 0 15,0 0 0-15,0 0 0 0,0 0 0 0,0 0 0 16,0 0 0-16,0 0 0 0,0 0 0 16,0 0 0-16,0 0 0 0,0 0 0 15,0 0 0-15,-2 0 0 0,2 0 0 16,0 0 0-16,0 0 0 0,0 0 0 16,0 0 0-16,0 0 0 0,0 0 0 15,0 0 0-15,0 0 0 0,0 0 0 16,0 0 0-16,0 0 0 0,0 0 0 15,0 0 0-15,0 0 0 0,0 0 0 16,0 0 0-16,0 0 0 0,0 0 0 16,0 0 0-16,0 0 0 0,0 0 0 15,0 0 0-15,0 0 0 0,0 0 0 16,0 0 0-16,0 0 0 0,0 0 0 0,0 0 0 16,0 0 0-16,0 0 0 0,0 0 0 15,0 0 0-15,0 0 0 0,0 0 0 16,0 0 0-16,-1 0 0 0,1 0 0 15,0 0 0-15,0 0 0 0,0 0 0 16,0 0 0-16,0 0 0 0,0 0 0 16,0 0 0-16,0 0 0 0,0 0 0 15,0 0 0-15,0 0 0 0,0 0 0 16,0 0 0-16,0 0 0 0,0 0 0 16,0 0 0-16,0 0 0 0,0 0 0 15,0 0 0-15,0 0 0 0,0 0 0 16,0 0 0-16,0 0 0 0,0 0 0 15,0 0 0-15,0 0 0 0,0 0 0 16,0 0 0-16,0 0 0 0,0 0 0 16,0 0 0-16,0-1 0 0,0 1 0 0,0 0 0 15,0 0 0-15,0 0 0 0,0 0 0 16,0 0 0-16,0 0 0 0,0 0 0 16,0 0 0-16,0 0 0 0,0 0 0 15,0 0 0-15,0 0 0 0,0 0 0 16,0 0 0-16,0 0 0 0,0 0 0 15,0 0 0-15,0 0 0 0,0 0 0 16,0 0 0-16,0 0 0 0,0 1 0 16,0-1 0-16,0 0 0 0,0 0 0 15,0 0 0-15,0 0 0 0,0 0 0 16,0 0 0-16,0 0 0 0,0 0 0 16,0 0 0-16,0 0 0 0,0 0 0 15,0 0 0-15,0 0 0 0,0 0 0 16,0 0 0-16,0 0 0 0,0 0 0 15,0 0 0-15,0 0-39 0,0 0-5 16,0 0-7-16,0 0-13 0,0 0-14 16,0 0-10-16,0 0-7 0,0 0-10 0,0 0-2 15,0 0-17-15,-1 0-32 0,1 0-54 16,-2 0-83-16,2 0-87 0,-1 0-118 16,-1 0-138-16,-1-1-233 0,-2 1-226 15,-1-1 10-15,-2-2 144 0,2-1 219 16,4-3 311-16</inkml:trace>
  <inkml:trace contextRef="#ctx0" brushRef="#br0" timeOffset="33341.36">3915 15036 23 0,'-20'-2'184'0,"2"1"106"16,1 0 105-16,1-2-11 0,-1 0 10 0,3 0-7 15,-2 1-15-15,-1-1-19 0,1 1-27 16,3-2-32-16,-4 1-26 0,3 2-25 16,1-3-18-16,0 2-15 0,2 0-16 15,2-1-27-15,1 3-33 0,4-1-34 16,-1-1-34-16,3 2-31 0,1 0-24 0,1 0-20 15,1-1-23-15,1 1-17 16,3 1 6-16,3 1 21 0,4-1 46 0,7-1 45 16,11 0 30-16,7 0 15 0,11-1-1 15,10-2-15-15,8 0-4 0,5 0 3 16,5 0 14-16,5 2 12 0,1-2 17 16,0 2 0-16,-3-1-10 0,-1 2-9 15,-6-2-21-15,-8 2-25 0,-8 0-20 16,-6 2-7-16,-10-2-5 0,-7 2-5 15,-6-2-8-15,-8 1-6 0,-5 0-10 0,-8 1 6 16,-1-2 22-16,-5 0 34 0,0 0 48 16,0 0 43-16,-6 0 10 0,-5 0-26 15,-8 0-36-15,-14-2-44 0,-10 1-50 16,-12 0-21-16,-11-1-8 0,-8 0 2 16,-6-1-1-16,-9 3-1 0,-2 0-2 15,-3 0 1-15,1 0 1 0,2 2 0 16,5-1-1-16,6 3 1 0,12-2-3 15,6 1 5-15,10-1 2 0,9 0 2 16,8 0 6-16,7-2 2 0,8 0 11 16,9-2-1-16,3 1 3 0,5 0-14 15,1 1-29-15,5 0-24 0,3 0-19 16,8-2-1-16,12 1 17 0,13-1 27 16,13-2 29-16,16 1 15 0,8 0 3 15,9 0 4-15,0 0 7 0,4 0 8 16,-7 2 5-16,-3-1 5 0,-11 2-1 15,-7 0-1-15,-9 0-7 0,-5-1-5 16,-10 1-1-16,-5 0-7 0,-10 0-3 16,-7 0 11-16,-4 0 31 0,-5 0 44 15,-5 0-113-15,-3 0 0 0,-5 0 0 16,-9-2 0-16,-11 0 0 0,-12-4 0 16,-16 4 0-16,-12 1 0 0,-8 1 0 15,-6 1 0-15,2 1 0 0,7 1 0 16,10 1 0-16,12-1 0 0,10-3 0 15,11 3 0-15,9-3 0 0,6 1 0 0,7-1 0 16,4 0 0-16,2 0 0 0,3 0 0 16,5 0 0-16,2 0 0 0,11 0 0 15,9 0-12-15,11-1-97 0,8-2-42 16,7 0-65-16,5-1-83 0,-3-1-101 16,0 0-91-16,-7 2-118 0,-2-1-115 15,-4 0-183-15,-2 3-203 0,1-1 41 16,0-1 162-16,-3 0 217 0,3-5 288 0</inkml:trace>
  <inkml:trace contextRef="#ctx0" brushRef="#br0" timeOffset="34054.94">5228 14905 114 0,'-4'3'265'0,"-2"-3"137"16,3 0 89-16,0 0 33 0,1 0 3 16,1 0-5-16,0 1-26 0,1-1-49 15,1-1-51-15,0 1-56 0,0 0-68 0,0-2-79 16,2 1-69-16,-1 1-39 0,2 0-8 15,4 0 24-15,3 3 44 0,9-3 45 16,4 0 19-16,8 1 2 0,6-1-15 16,7-1-28-16,7 1-28 0,5-2-10 15,7 0-4-15,6 0-10 0,8-3 8 16,3 1 13-16,10-1 8 0,6 0-4 16,6 1-7-16,3-2-20 0,2 3-22 15,-1-1-23-15,2 2-17 0,-1 0-13 16,1 1-8-16,-4-1-8 0,-5 3-8 15,-8 1-4-15,-9-1 3 0,-8 2 7 16,-12-1 1-16,-10 2-22 0,-8 1 0 0,-9-2 0 16,-8 1 0-16,-6 0 0 0,-7-1 0 15,-5-1 0-15,-2-1 0 16,-4 1 0-16,-1-1 0 0,-3-1 0 0,0 0 0 16,0 0 0-16,-2 0 0 0,2 0 0 15,-1 0 0-15,0 0 0 0,0 0 0 16,1 0 0-16,-1 0 0 0,1 0 0 15,-1-1 0-15,1 1 0 0,-1-2 0 16,0 2 0-16,-1 0 0 0,1-1 0 16,-2 1 0-16,1 0 0 0,-4 1-655 15,-3 1-405-15,-5 1-452 0,-7 3-39 16,-6 0 170-16,-5-4 306 0,-7-6 376 0,-7-8 459 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7:49:31.5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16457 7079 18 0,'-6'0'293'0,"0"0"148"15,2 2 119-15,1-1 108 0,2 1-228 16,-1-2-26-16,2 0 25 0,0 0 36 16,0 0 25-16,0 0 8 0,0 0-45 15,0 0-86-15,0 0-83 0,2 0-86 16,-1 0-79-16,1 0-70 0,0 1-59 15,2-1-34-15,3 1 9 0,8 1 48 16,6 2 54-16,15-1 63 0,7 3 46 16,13-1 11-16,8-1-12 0,9 0-20 0,4-1-4 15,7 0-7-15,2 1 1 0,4-4 9 16,3 3-4-16,-1-2-10 0,0 0-103 16,-5 0-47-16,-6 0 0 15,-10 2 0-15,-9-2 0 0,-10 0 0 0,-8 3 0 16,-9-2 0-16,-8 2 0 0,-7-1 0 15,-5-3 0-15,-5 3 0 0,-4-2 0 16,-3-1 0-16,0 0 0 0,-3 0 0 16,0 0 0-16,0 0 0 0,-2 0 0 15,1 0 0-15,0 0 0 0,0 0 0 16,0 0 0-16,-1-1 0 0,0-1 0 16,-3 1 0-16,0 1-253 0,0-3-1032 15,-1 0-395-15,-2 1 16 0,-3 1 228 0,-1-3 362 16,-2-5 476-16,0-4 398 0</inkml:trace>
  <inkml:trace contextRef="#ctx0" brushRef="#br0" timeOffset="5314.78">30249 9453 100 0,'11'-3'245'0,"-4"-1"77"16,1 1 68-16,3 0-105 0,3 3-37 16,4 0-9-16,7 0 13 0,7 3 5 15,11 1-14-15,11 0-25 0,13 2-22 16,17 2-41-16,18-1-24 0,14 1-30 15,14 0-18-15,10 1-21 0,7-2-14 16,8 1-15-16,2-2-7 0,4-4-7 0,2-1-16 16,-1-1-12-16,0-2-17 0,-2 1-7 15,-8-1-3-15,-12 1 11 0,-9 4 4 16,-14-2 11-16,-11 2-3 0,-15 4-1 16,-12-1-4-16,-17 2-1 0,-14-2-3 0,-11 0 0 15,-14 0-9-15,-8-4 10 0,-7 3 4 16,-3-5 23-16,-3 1 19 0,-2 1 23 15,0-1-13-15,0-1-31 0,-1 0-70 16,-1-3-83-16,-1 3-155 0,0 0-161 0,-4 2-162 16,-3 1-8-16,0-3 74 0,-5-2 160 0,-2-2 182 15</inkml:trace>
  <inkml:trace contextRef="#ctx0" brushRef="#br0" timeOffset="15760.58">13527 2419 42 0,'-10'0'372'16,"0"0"165"-16,1-3 133 0,1 0 140 16,0 0-239-16,3 2-73 0,-2-1-34 15,5 2-38-15,2-1-57 0,4 1-81 0,5 0-53 16,6 1-16-16,7 1 3 0,9-1 3 16,8 0-11-16,12 1-19 0,8-1-32 15,11-1-34-15,12 2-31 0,6-1-28 16,5 1-29-16,1 2-21 0,-2-1-12 15,-5 3-12-15,-6-2-4 0,-5 1-4 16,-8 0 0-16,-7 1 1 0,-5-1 1 0,-7 1 3 16,-6-2 0-16,-9 0-8 0,-6 1-6 15,-10-2-23-15,-5 1-21 0,-7-3-20 16,-4 2-20-16,-3-2-50 0,-4-1-53 16,-7 0-91-16,-8 0-141 0,-11 1-134 15,-11 1-131-15,-9-1-79 0,-6 1-36 0,-7-2 15 16,-6 1 120-16,-1 2 179 0,-2-1 169 15</inkml:trace>
  <inkml:trace contextRef="#ctx0" brushRef="#br0" timeOffset="15923.7">13959 2507 131 0,'-41'-2'245'0,"7"1"120"0,6-1 57 15,3 2 15-15,6-1 18 0,4 1 15 0,6 0 1 16,4 0-29-16,5 0-26 0,0 0-37 16,0-1-70-16,5 0-48 0,4 1-9 0,8 0-9 15,9 0-15-15,12 0-6 16,11-1-35-16,13-1-56 0,9 2-57 0,6-1-68 15,9 1-114-15,2 1-179 0,8 1-230 16,9-1-397-16,11 1-236 0,3 1 25 16,3-2 172-16,1-2 255 0,-1-4 364 15</inkml:trace>
  <inkml:trace contextRef="#ctx0" brushRef="#br0" timeOffset="16516.12">22328 2392 52 0,'4'3'388'0,"-1"1"181"0,0-1 131 15,3-1 138-15,-2 1-277 0,4 0-83 16,4 0-22-16,4 3 6 0,8-1-5 15,3 1-18-15,9 2-16 0,7-1-31 16,8 0-17-16,11-1-13 0,10 0-28 16,14 0-32-16,13-1-42 0,15-1-56 15,9 0-65-15,9-2-139 0,2 1 0 16,-1-3 0-16,-2 1 0 0,-5-1-35 16,-4-1-150-16,-7 1-59 0,-8-3-49 0,-8 1-41 15,-9 0-50-15,-8-2-80 0,-9-2-134 16,-9 1-216-16,-9-4-308 0,-9-2-38 15,-9-3 118-15,-10-9 216 0,-10-4 305 16</inkml:trace>
  <inkml:trace contextRef="#ctx0" brushRef="#br0" timeOffset="17292.66">24810 354 77 0,'7'-15'211'0,"-1"3"117"16,-2-1 59-16,-3 1 31 0,0-1 19 15,-2-2-28-15,-1-1-47 0,-3-1-54 16,-1-1-50-16,-5 1-36 0,-1 0-20 16,-5 1-12-16,2-1-8 15,-7 0-22-15,0 2-37 0,-8-1-45 16,-4 0-45-16,-6 1-47 0,-8 4-22 16,-7 1-8-16,-5 5 3 0,-5 3 9 15,-3 4 10-15,-5 3 6 0,1 2-2 16,-2 3-5-16,1 5-14 0,0 1-10 15,1 4-5-15,4 3 3 0,5 3 8 16,2 4 14-16,3 5 27 0,2 1 27 16,4 4 23-16,2 2 32 0,4 6 16 15,2 3 11-15,6 3 12 0,12 0 6 16,4 0 13-16,13-4-2 0,3-6-6 16,6-4-6-16,6-3 14 0,9-1-8 15,7 1 22-15,8-3 9 0,7 1-1 16,9-2-29-16,8-1-26 0,6-3-23 0,5-2-15 15,7-4-7-15,8-2 0 0,2-4-2 16,5-4-6-16,1-2-10 0,-1-3-10 16,1-6-6-16,0 0-4 0,0-4 2 15,-3-3 0-15,1-3 5 0,-6-4 4 0,-7-2 3 16,-7-4-2-16,-8-2-23 0,-7-5-50 16,-5-6-67-16,-4-3-68 0,-7-3-50 0,-6-3-42 15,-8-1-8-15,-5-1 13 0,-13 1 24 16,-5 2 15-16,-11 3 11 0,-2 6-30 15,-3 2-71-15,0 8-165 0,-1 6-267 16,2 5-115-16,3 6 44 0,2 3 130 16,1 3 222-16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7:50:57.2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20957 1925 195 0,'-3'-16'696'0,"-1"2"246"15,11-1 218-15,-4 4 208 0,-3 0-539 0,-3 3-177 16,0 2-56-16,3 3-68 0,-2 0-84 15,0 3-83-15,0 0-86 0,0 3-130 16,0-2-145-16,-2 1 0 0,-1-1 0 16,0 3 0-16,-3-1 0 0,1 3 0 15,-2 6 0-15,-6 8 0 0,-2 11 0 16,-7 15-12-16,-7 14-15 0,-5 13 16 0,-1 6 8 16,-4 6-1-16,3 2 2 15,1-2-3-15,2-5-2 0,7-7-5 16,2-6-5-16,7-10-9 0,5-10-9 0,3-7-15 15,1-7-13-15,2-4-19 0,3-7-5 16,1-4 5-16,1-4 18 0,-1-6 25 16,3 0 51-16,-1-5 58 0,1-1 59 15,0-1 48-15,1-1 44 0,-2-3-202 16,-1 1-19-16,-3-2 0 0,-1-4 0 16,-3 0 0-16,-1-7 0 0,-1 1 0 15,1-3 0-15,1-1 0 0,1-1 0 16,0 2 0-16,2 3 0 0,2 3 0 15,1 3 0-15,1 2 0 0,1 3 0 16,1 3 0-16,-1 0 0 0,-1 2 0 16,2 1 0-16,-1-2 0 0,1 2 0 15,-2 2 0-15,1 5 0 0,-4 3 0 16,3 3 0-16,-1 1 0 0,2-1 0 0,0-2 0 16,2-1 0-16,1 1 0 15,0-4 0-15,4 1 0 0,-1-3 0 0,4 0-56 16,5-2-22-16,1-1-10 0,8-5-58 15,8 0-111-15,7-8-231 0,12-6-568 16,10-8-385-16,8-11-58 0,8-9 143 16,4-8 304-16,1-11 534 0</inkml:trace>
  <inkml:trace contextRef="#ctx0" brushRef="#br0" timeOffset="1218.55">32702 2664 5 0,'3'0'385'0,"-1"-1"241"16,-6-1 196-16,0-1 171 0,-1 2-184 0,1 0-256 16,3 1-116-16,-1 0-106 0,2 0-97 15,0 0-86-15,-1 0-80 0,-1 1-60 0,-1 5-39 16,-3 1-17-16,-3 6 0 0,-3 6 22 15,-2 6 13-15,-4 5 4 0,0 4 8 16,-6 7 2-16,0 2-2 0,-5 6 6 16,-3 4 3-16,-3-1 4 0,-2 4 2 0,0-3 0 15,0-1-8-15,3-3-5 0,5-1-2 16,4-5 1-16,1-4 2 0,4-3 11 16,3-4 9-16,3-6 0 0,3-5 3 0,3-6 6 15,2-2-2-15,1-5 7 16,3-3 16-16,0-1 20 0,1-2 28 0,1-2 62 15,0 0 25-15,-1-2 16 0,1 0 6 16,-2-2-29-16,0-4-74 0,1-3-42 16,1-4-35-16,0-1-39 0,0-3-6 0,1-1-1 15,0-1 0-15,0 2-1 16,1-2 22-16,-1 7 21 0,0 1 24 0,-1 5 9 16,0 4 3-16,-1 2-24 0,0 0-44 15,-1 4-48-15,1-2-35 0,-1 3-20 16,2 0-4-16,-3 4 17 0,0 0 31 15,-1 5 25-15,1-1 13 0,0 2 10 16,1-3 3-16,0 2 6 0,1-1 1 0,-2 2 5 16,3-4 3-16,3 1-1 0,-2 0 8 15,1-3 7-15,0 0 6 0,3 0 14 16,0-3 7-16,2-1-3 0,2-1-1 16,6 1 6-16,-1-3-14 0,6-3-108 15,2-1-164-15,6-1-275 0,4-3-529 0,6 0-246 16,0-1 45-16,4-2 182 0,-4 1 309 15,-2-2 452-15</inkml:trace>
  <inkml:trace contextRef="#ctx0" brushRef="#br0" timeOffset="4459.53">24634 16047 71 0,'6'-5'223'0,"-1"0"78"0,-2-1 78 16,-1 2-49-16,3 1-29 0,-3 0 18 0,-1-1 13 15,-1-1 17-15,0 1 1 16,0 1-5-16,-1 0-11 0,0-1-5 0,-3 1-26 16,0 0-49-16,0-2-57 0,-2 1-56 15,-1 0-50-15,-3-2-43 0,0 0-15 16,-3-1-12-16,-4 1 2 0,-1-1-2 16,-4 0-3-16,-2 0-7 0,-2 0-1 15,-5 1-5-15,-1 0 0 0,-4 0 4 16,-4 2 3-16,-2-2 0 0,-2 4 7 0,-2-1-1 15,0 1 2-15,-1 2 7 0,1 1 8 16,-1 1 9-16,1 2 6 0,1 0 4 16,1 0-9-16,1 3-13 0,0 1-11 15,4 2-16-15,1 2-7 0,-2 1-8 16,0 3-5-16,0 2-2 0,3 1-1 16,0 3-3-16,3 1-4 0,5 2-3 0,3 1-7 15,3 2-6-15,4-1-3 0,4-1-4 16,1-1 6-16,5 0 7 0,4 0 5 15,0-2 1-15,1 1 6 0,3-1 3 16,1 2 3-16,1 2 6 0,3 2 12 16,-3-1 6-16,4-1-5 0,-2-1-6 0,2-1-5 15,0-1-2-15,2-2-4 0,1-2-1 16,1 0-1-16,0-3 4 0,3 0 3 16,4 0 5-16,1 0 33 0,2-1 51 0,4 0 35 15,1-2 21-15,2-1 20 16,4-1 4-16,-1 0-20 0,2-2-15 0,1-3-4 15,2-3 0-15,4 1-8 0,1-2-9 16,7-1 1-16,2-3 1 0,3-1-16 16,0-2-18-16,-4-1-11 0,0-2-12 15,-3-1-3-15,1-1 3 0,2-4 6 16,3-1 10-16,0-3 3 0,0 1 1 0,3-4 6 16,-3-2 9-16,-1-2 10 0,-2-1 0 15,-2-1 2-15,-3-1 1 0,-4-1-3 16,-7 3 2-16,-7 3-1 0,-2-1 1 15,-4 2-5-15,-4-1-57 0,0 0-33 16,-4 0 0-16,-2 1 0 0,-4-1 0 16,1 3 0-16,-4-1 0 0,-1-1 0 0,-2 2 0 15,-3-1 0-15,0 0 0 0,-2 0 0 16,-4 0 0-16,1 1-12 0,-2 1-226 16,0 1-51-16,-2 1-57 0,1 1-92 15,-2 2-186-15,-4 4-284 0,0-2-359 16,-6 3-35-16,-2 2 139 0,-2 0 269 15,-2-3 353-15</inkml:trace>
  <inkml:trace contextRef="#ctx0" brushRef="#br0" timeOffset="6760.66">20580 17448 171 0,'9'0'390'0,"-3"1"116"16,2-1 110-16,2 0-50 0,6-1-168 15,4 1-43-15,9-3-6 0,6 1-9 16,8 0-31-16,7-2-15 0,5 1-22 0,6-1-15 16,3-1-26-16,2 0-11 0,2 2 0 15,-1-2 2-15,-2 1-18 0,0 0-21 16,-2 0-37-16,-5 1-33 0,-4 1-33 0,-5 2-26 15,-6 0-21-15,-5 2-12 0,-8-1-27 16,-8 0-14-16,-5 0-2 0,-4 0 2 16,-7 0 12-16,-1-1 16 0,-4 2 14 0,-1-2 1 15,-1 0-15-15,-2 0-51 0,0 0-58 16,-5 0-111-16,-7-2-140 0,-10 1-132 16,-9 0-72-16,-9 1-45 0,-11 0 10 15,-5 0 46-15,-3 1 77 0,-3 2 41 0,-2-2 46 16,-1 0 54-16,-1 2 66 0,3 0 63 0,4 0 73 15,7-1 68-15,8 0 96 0,10-1 136 16,9-1 128-16,8 0 111 0,6 0 64 16,5 0-5-16,7 0-86 0,0 0-92 0,2 0-82 15,1 2-67-15,1-2-58 0,-1 0-32 16,6 1 1-16,0 1 38 0,4 2 53 16,5-2 69-16,4 2 50 0,6 1 8 15,3-2-31-15,7 2-27 0,5 1-24 0,3-4-23 16,6 3-18-16,4-4-34 0,3 1-37 15,5-1-40-15,6 1-70 0,3-2-133 0,7 0-157 16,6 0-223-16,8 0-410 0,7-2-187 16,5-1 44-16,2 0 174 0,0-4 260 15,2-5 371-15</inkml:trace>
  <inkml:trace contextRef="#ctx0" brushRef="#br0" timeOffset="7701.83">29492 17436 15 0,'1'0'363'16,"-1"0"242"-16,1 1 205 0,-1-1 156 0,0 1-234 15,0-1-184-15,2 0-135 0,1 0-105 16,-2 0-54-16,1 0-34 0,0 2-31 0,3-2-24 16,1 1 3-16,7 1 8 0,6 0 27 15,12 1 23-15,11-2 3 0,12 1-19 16,13-1-30-16,9-1-44 0,12 0-41 16,6 0-21-16,7 0-22 0,1 0-17 0,-4 2-9 15,-6-1-10-15,-6 2-7 0,-11 0-6 16,-12-2-6-16,-10 2-7 0,-11 0-4 15,-10 0 0-15,-8-1 3 0,-7 0 13 0,-8-2 22 16,-4 1 24-16,-2-1 34 0,-2 0 24 16,-2 0 20-16,-1 0-4 0,0 0-15 15,0 0-30-15,-2 0-77 0,1-1-109 16,2 1-116-16,-2 0-158 0,-3 0-225 16,-2-2-272-16,-4 2-429 0,-5-2-75 0,-3 1 117 15,-3-1 260-15,-1-4 347 0,-1-2 435 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7:51:34.8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7326 15185 110 0,'-6'-2'274'0,"-3"1"124"16,1-2 122-16,2 0-64 0,3-1-16 16,-1 3-17-16,1-2-30 0,2 1-30 15,0 1-41-15,1-1-59 0,1 1-74 0,0 0-80 16,0 1-89-16,0 0-60 15,2 0-15-15,0 1 28 0,4 0 55 0,1 1 57 16,3-1 41-16,5 1 30 0,3-1 5 16,2-1-2-16,5-1-2 0,7-1-1 15,5-3-11-15,4 1-20 0,5-1-29 16,1 0-27-16,2 1-23 0,-3 1-22 16,-3 0-9-16,-4 2-5 0,-4-1-4 15,-5 4-4-15,-5-2 3 0,-6 1-7 16,-3-1-2-16,-3 2 1 0,-4-2 3 0,-3 1 7 15,-2-1 20-15,-3 0 13 0,0 0 26 16,-1 0 22-16,-1 0 15 0,0 0 9 16,-1 0 4-16,1 0-9 0,-2 1-19 15,2-1-18-15,0 0-25 0,0 0-30 16,0 0-100-16,2 0-122 0,-2-1-148 16,1 1-181-16,0 0-172 0,2 0-112 15,-1 1-132-15,5 1-2 0,-2 1 146 0,0-2 190 16,-5-1 215-16</inkml:trace>
  <inkml:trace contextRef="#ctx0" brushRef="#br0" timeOffset="3285.84">15222 15182 126 0,'1'-2'204'0,"-1"2"58"0,1-1-41 16,-1 1-9-16,0 0-9 0,1 0 17 15,-1 1 25-15,0-1 17 0,1 2-3 16,-1-2-37-16,0 0-53 0,0 1-59 16,0-1-44-16,0 0-28 0,0 1-12 0,0 0-9 15,1-1 1-15,0 1 1 16,2-1 10-16,-2 1 13 0,1-1 21 16,0 0 25-16,2 2 25 0,1-1 19 0,1 0 21 15,4 1 19-15,4 0 12 0,1-1 9 16,7 0-2-16,4 0-25 0,3 2-29 15,5-3-37-15,0 1-31 0,4-1-17 16,3 0-7-16,2 0 2 0,0 3-4 16,1 0-5-16,0-2-12 0,-2 2-14 15,-2 3-12-15,-2-3 6 0,-2 1 4 0,-2 1 14 16,-3-1 17-16,-1-1 18 16,-2 1 13-16,1-1 16 0,-2 0 6 0,-1-1 3 15,0-2 5-15,-4 2 4 0,-3-1-5 16,-1-1-1-16,-5 0-7 0,-1 0-6 15,-4 0-15-15,-1 0-1 0,-4-1-13 16,-1 1-5-16,0 0-8 0,-2 0-1 16,0 0-5-16,0 0-3 0,0 0-1 15,0 0-5-15,0 0-2 0,0 0-3 16,0 0-11-16,-1 0-6 0,0 0-8 16,1 0-12-16,-1 0-37 0,1 0-58 0,-1 0-61 15,1 0-73-15,-1 0-83 0,1 0-81 16,-2 0-75-16,2-2-124 0,-2 2-210 15,2 0-130-15,0 0 52 0,0 0 136 16,-4-2 214-16,1-2 276 0</inkml:trace>
  <inkml:trace contextRef="#ctx0" brushRef="#br0" timeOffset="5064.28">17578 15172 10 0,'-5'0'138'0,"1"0"88"15,2 0 57-15,-1 0 83 0,1 0 53 16,2 0 33-16,0 0 8 0,0 0-20 0,0 1-67 15,0-1-75-15,2 0-54 16,-1 0-47-16,-1 0-30 0,2 0-22 0,-2 0-23 16,1 0-24-16,0 0-22 0,1 0-27 15,-1 0-25-15,0 0-8 0,3 1 13 16,3 1 20-16,3-1 18 0,6 1 22 16,1 1 4-16,6 0-12 0,3-1-16 15,3 0-8-15,2-1-14 0,3 2-10 16,2-3-5-16,1 0-7 0,3 2-6 15,-2-2-5-15,0 0-2 0,-2 1-5 0,-4-1-3 16,-2 1-3-16,-3 1-5 0,-4 1-4 16,-2-3 0-16,-4 2-1 0,-1 0 1 15,-6 0-1-15,-2-2 5 0,-2 1 5 16,-2-1 12-16,-2 2 20 0,-2-2 26 16,0 1 20-16,0-1 26 0,-1 0 15 15,0 0 5-15,0 0-5 0,-2-1-8 16,2 1-18-16,0 0-29 0,0 0-71 15,0 0-114-15,1-2-159 0,-1 1-211 16,0 1-404-16,1 0-222 0,0 0 16 0,-6-3 153 16,-1 0 240-16,0-2 377 0</inkml:trace>
  <inkml:trace contextRef="#ctx0" brushRef="#br0" timeOffset="7348.92">26099 15202 178 0,'-6'2'437'0,"-1"-2"165"0,4 0 130 16,-1-2-80-16,3 2-194 0,1 0-133 15,1 0-96-15,0 0-67 0,4 0-24 16,0 0-6-16,4 0 6 0,6-1 9 16,3 1 14-16,4 0-4 0,2 0-20 15,3 0-25-15,3 0-18 0,1-2-28 0,1 1-24 16,0 1-18-16,0 0-14 15,-2 0-17-15,-4 3-5 0,-4-2-3 0,-3 1 4 16,-4 0-1-16,-3 0-13 0,-5-1-70 16,-2 1-96-16,-3-1-88 0,-2 1-67 15,-3 0-39-15,-3 0-23 0,-5 2-73 16,-7 1-72-16,-7-1-67 0,-2 0-2 16,-7-1 98-16,1-1 170 0,-2-1 181 15</inkml:trace>
  <inkml:trace contextRef="#ctx0" brushRef="#br0" timeOffset="7509.54">26241 15240 52 0,'-28'-2'162'0,"7"0"104"16,6 0 77-16,6 1 18 0,4 1-19 15,2 0-10-15,6 0-31 0,0 0-42 16,0 0-19-16,3 0-3 0,4 0-8 16,4 0-3-16,5 1 0 0,3-1-13 15,4 1-36-15,1 0-30 0,1 0-30 16,-1 2-17-16,-3-2-33 0,-2-1-28 0,-2 3-23 16,-6-1-58-16,-4 1-126 0,-2-3-161 15,-6 5-264-15,-2-5-239 0,-4 5-30 16,-8 1 119-16,-5-3 188 0,-7-3 265 15</inkml:trace>
  <inkml:trace contextRef="#ctx0" brushRef="#br0" timeOffset="8080.45">24132 15183 107 0,'-8'2'359'0,"2"-2"158"15,1 0 135-15,1 0-38 0,2 0-155 16,-3-1-114-16,1 0-70 0,0 1-32 16,0 0-7-16,0-1 8 0,0 1 6 15,3 0-25-15,1 0-38 0,0 0-45 16,1 0-51-16,-1 0-43 0,5 0-17 0,2-2-1 16,5 2 10-16,6 0 6 0,6-1 9 15,8 1-11-15,5 0-11 0,4 0-15 16,2 1-10-16,0-1-4 0,1 2-3 15,-1 0 2-15,-1 0-3 0,-3-1 2 16,-3 3-16-16,-4 0-81 0,-4-1-137 16,-5 1-167-16,-5 0-282 0,-1 1-279 15,-8-2-18-15,-2 1 130 0,-7-4 194 16,-7 1 284-16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7:51:56.7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5344 6625 48 0,'-2'-5'448'0,"0"-1"235"16,-3 2 200-16,2 1 152 0,-1 0-307 15,3 2-234-15,0-2-148 0,1 1-153 0,1 2-124 16,0 0-121-16,0 2-73 0,0 1-27 15,3 3 7-15,0 1 35 0,3 5 57 16,1-2 31-16,1 2 13 0,1-1 6 16,4 1 7-16,-2-1 8 0,4-1 14 15,-3 0 9-15,4-3 12 0,0-1 5 16,2 0 10-16,4-2 6 0,-4-3 9 16,4-1 9-16,0-1 12 0,-2-3 10 15,3-2 6-15,0 0 9 0,-3-1 13 16,-2 0 8-16,-1-2 1 0,-3 5-4 0,-3-4-24 15,-3 4-30-15,-2 0-32 0,-2 2-30 16,0 0-40-16,-2 1-31 0,0 1-35 16,0 0-21-16,-1 1-8 0,4 1 10 15,2 1 23-15,3 3 34 0,1 3 32 16,4-2 15-16,0 5 10 0,4-2 4 16,1 0-8-16,1 1-3 0,0-2-1 15,2 1 7-15,2-3 2 0,0-1 1 16,1-2 3-16,1-2 9 0,1-1 7 0,1-2 3 15,1-2 9-15,-1-1 5 16,3-4-2-16,-2-1 5 0,1-1 8 0,-4 1-2 16,-1 1 1-16,-5 1-3 15,-2 2-18-15,-2-1-17 0,-2 3-15 0,-1 0-14 16,1 0-9-16,-2 1-3 0,1 1-4 16,2-1 4-16,1 2 0 0,0 0 0 15,2 0-2-15,2 2 5 0,-1-1 2 16,4 1 16-16,4 1 12 0,4-3 10 15,3 0 8-15,1 0 13 0,4-3 6 0,-1 0 8 16,3 0 16-16,-3-1 10 0,1-2 1 16,-3 0 3-16,-3 1-3 0,-5-1-3 15,-3 4-1-15,-2-2 1 0,-7 1-3 16,-2 0 0-16,-5 1-2 0,-4 1 6 16,-2-1-4-16,-3 1 7 0,1 1 10 15,-3 0 9-15,0 0-2 0,0 0 10 16,0 0-12-16,0 0-10 0,0-1-14 15,-1 1-49-15,1 0-31 0,0 0 0 16,-2 0 0-16,2 0 0 0,0 0 0 16,0 0 0-16,0 0 0 0,0 0 0 15,0 0 0-15,-1 0 0 0,1 0 0 16,0 0 0-16,0 0-161 0,0 0-75 0,1 0-36 16,-1 0-15-16,0 0-14 0,0 0-19 15,0 0-31-15,0 0-47 0,0 0-67 16,0 0-70-16,-1 0-144 0,2 4-204 15,-1-4-83-15,0 0 79 0,4-4 157 16,-4-7 236-16,-4 6 276 0</inkml:trace>
  <inkml:trace contextRef="#ctx0" brushRef="#br0" timeOffset="2807.99">27201 5648 87 0,'2'0'249'0,"2"0"157"0,-1 0 157 16,-2 0-33-16,0 0 99 0,2 0 27 16,-2-1-27-16,0-1-23 0,-1-1-19 0,0 3-38 15,0 0-48-15,0 0-49 0,0 0-44 16,0 0-53-16,0 0-60 0,-1 0-50 15,1 0-44-15,-3 0-44 0,2 2-71 16,0-1-86-16,0 1 0 0,-3-1 0 16,-2 1 0-16,-8 4-8 15,-8 8-60-15,-12 8 9 0,-11 8 34 0,-4 7 19 16,-7 4 4-16,-1 0-1 0,2 2 3 16,2-5-2-16,0 0-42 0,3-1-15 15,0 0-8-15,5-2-17 0,4-4-24 16,6-3-4-16,5-6-25 0,8-4-35 15,2-2-6-15,6-6 13 0,2-1 37 16,2-3 52-16,3-4 38 0,2 0 54 16,3-1 57-16,0-2 44 0,1-1 16 15,0 0 30-15,1-3 8 0,0-2-30 16,2-5-33-16,1-1-14 0,2-5-18 16,3-2-22-16,2 0-2 0,-1 0 20 15,0 3 26-15,-1 1 16 0,1 3-55 0,-5 5-59 16,1 2 0-16,-2-2 0 15,-2 5 0-15,0 1 0 0,-1 1 0 16,-1 1 0-16,1 0 0 0,-2 1 0 0,0 1 0 16,-2-1 0-16,2 1 0 0,-5 3-2 15,-2 0-144-15,-3 6 28 16,-4 2 45-16,-1 1 53 0,2 2-20 0,3-3-23 16,3-2-15-16,5-3-18 0,0 1-3 15,2-4 12-15,3 1 15 0,4-1 22 16,2-3 42-16,4 4 44 0,5-1 29 15,7-2 25-15,4 0 9 0,8-2-34 16,2-2-126-16,0 0-190 0,2-3-291 16,-2 2-440-16,1-5-412 0,-4 2-37 0,-6-3 168 15,-8 3 305-15,-10-3 417 16</inkml:trace>
  <inkml:trace contextRef="#ctx0" brushRef="#br0" timeOffset="3816.23">10857 8540 5 0,'1'-2'331'16,"0"-1"225"-16,4 0 154 0,-3 2 126 15,0 1-193-15,1-2-153 0,-3 2-91 16,2-1-34-16,0 1-33 0,-1 0-58 15,2 0-69-15,0-2-55 0,6 2-14 0,3-1 25 16,7 0 50-16,6-1 53 0,9-1 33 16,6 0 7-16,8 0-33 0,7 1-21 15,8-2-22-15,8 0-10 0,9 0-6 16,9 2 3-16,10-3-87 0,10 0-128 16,8 0 0-16,4 2 0 0,6-1 0 15,4-1 0-15,2 2 0 0,5-1 0 16,-2 3 0-16,3-1 0 0,-4 1 0 15,-5 1 0-15,-3 3 0 0,-5-2 0 16,-9 1 0-16,-10 0 0 0,-13 1 0 16,-11-1 0-16,-14 2 0 0,-13-1 0 15,-13 0 0-15,-11-3 0 0,-12 3 0 0,-6-2 0 16,-4-1 0-16,-5 1 0 16,1-1 0-16,-2 0 0 0,-1 0 0 0,0 0 0 15,0 0 0-15,1 0 0 0,0 0 0 16,-2 0 0-16,2 0 0 0,0 0 0 15,0 0 0-15,0 0 0 0,2 0 0 16,-2 0 0-16,0-1 0 0,0 1 0 16,-2 0 0-16,2 0 0 0,0 0 0 15,-1 1 0-15,0-1-619 0,-1 0-378 16,-1 1-335-16,-6 0-151 0,-4 1 107 16,-5-1 247-16,-3-4 338 0,-6-1 411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7:53:32.4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22395 14021 136 0,'3'-5'264'0,"-2"3"110"16,0-1 94-16,-1 0-129 0,0 0 11 0,-1 0-4 15,-1-2-30-15,0 3-25 16,0-3-40-16,0 2-48 0,0-1-48 0,-2 1-42 16,2-1-29-16,-1 0-9 0,1 1 4 15,-1 0 4-15,-2-2 9 0,0 2-17 16,1-1-15-16,-3 0-25 0,-2-3-6 15,-3 1-5-15,-1 0 2 0,-4-1 0 16,0 1-3-16,-3-3-12 0,-3 1-11 16,-3-2-8-16,-1 1 4 0,-3-1-3 15,1-1-6-15,0 2 2 0,2 0-1 0,2-1-10 16,0 3-23-16,4-1-22 0,-1 1-21 16,0 0-16-16,-3 1-15 0,-2 1-2 15,-2-1 2-15,-5 1 4 0,0-2 2 16,-5 1 12-16,0 1 8 0,-2-1 2 15,3 0 3-15,1 2 14 0,1-1 4 16,2 1 17-16,-2 1 14 0,5 0 17 16,0 0 9-16,3 0 5 0,0 0 4 15,1 2 0-15,-2-1 0 0,1 1 0 16,-3 1 2-16,2-1 5 0,-1 0-2 16,-2 1-2-16,0 0-4 0,-2 1 0 15,0-1 5-15,0 1 7 0,1-1 4 0,0 0 2 16,3 0-5-16,1 0-7 0,0 1-1 15,0-1 0-15,-1 1 2 0,-1 0-2 16,-2 2 0-16,0-2-2 0,-2 1 1 16,2 1-2-16,-2-2-1 0,-1 1 0 15,-1 2 1-15,-2-2 4 0,-3 4 5 16,-1-1 6-16,1 2 8 0,1 0 4 0,2-1-4 16,2 2-8-16,1-2-12 15,1 2-8-15,1 0-14 0,0 1-3 0,2 0 0 16,0 1 2-16,0 1 2 0,2 0 9 15,2 1-3-15,2 0-8 0,3 1 2 16,0-3-1-16,1 5 4 0,-1-2-2 16,1 1 15-16,-1 3 3 0,-2-1 4 15,-2 3-10-15,0 0 0 0,-1-1-9 16,0 1-2-16,2 0-3 0,0-3-1 16,3 2 4-16,0-4 5 0,4 0-4 15,-1 1-8-15,2-1 6 0,2-1-5 0,0 1 4 16,2-1 12-16,-2 2 9 15,1-2 9-15,-1 0 6 0,1 2-1 0,-1-2-5 16,3 2-10-16,0-1-13 0,0 0-15 16,3-1-8-16,1 0-5 0,1 2 4 15,2-2 6-15,2-1 10 0,1 0 3 16,1 1 7-16,1 0 2 0,1 0 15 16,0 0 13-16,0 1 13 0,0 1 5 15,0-1-34-15,0 2-53 0,0-1-44 16,1-1-30-16,0 0-15 0,1-1 31 0,0 0 37 15,0 1 30-15,1-4 13 0,1 1 8 16,0 1-2-16,3 1 3 0,-2-3 8 0,3 3 0 16,0-3 20-16,2 0 14 0,-1 2 10 15,0-1 6-15,3 2 9 0,-2-3-12 16,1 2-5-16,1-2-5 0,-2 0-9 16,1 0-1-16,2-1 6 0,-2 1 4 15,3-3-5-15,-1 0 13 0,0 2 18 0,2-3 13 16,2 2 5-16,1-2 16 0,1 3 2 15,2-3-16-15,0 3-8 0,2-3-4 16,-1 1-5-16,1 0-7 0,1-1 1 16,-1 1-2-16,-1 0 8 0,0 0 8 15,0 0-3-15,1 1-11 0,-2-3-8 16,1 1-13-16,0 1-16 0,2-1 13 0,-1 0 8 16,3-1-3-16,1 1 0 15,2 1-8-15,-2-2-18 0,2 0-9 0,-1 1 0 16,0-1 11-16,0 2 14 0,1-1 7 15,1-2 9-15,1 2 4 0,1-1-8 16,2 0-9-16,-1 1-4 0,1-1-8 16,-1 0-1-16,2 1 12 0,1-2 6 15,0-1 19-15,3 1 4 0,-1 0-1 16,1-1-2-16,0-1-3 0,2 2 0 16,-3-2 5-16,1 2 2 0,-1 0-3 15,1 1-2-15,-2-1-8 0,3 0-6 16,0 0-7-16,3-1-3 0,-1-1 7 15,2 3 2-15,-2-2 16 0,0-1 14 0,0 2 7 16,0-2 2-16,-1 2 0 0,-1-3-9 16,1 0-1-16,-2 1 8 0,-3-2 13 15,2 0 15-15,-1 0 16 0,-1 0 15 16,2-1 3-16,3-1-3 0,-1-2-7 16,1 3-16-16,2-4-12 0,-5 2-12 15,1 0-6-15,-3 0 1 0,-2-1 8 16,0 1 2-16,-3-1 9 0,1-1-4 0,-2-1-2 15,0 0 2-15,-2-1 4 0,0-1 9 16,-2-2 10-16,-2 2 3 0,-1-3 2 16,-2 0-9-16,1-3-12 0,-2 0-11 15,0-1-9-15,-1-1-1 0,-1 1-1 16,-3-2-1-16,0 1 1 0,-3-1-5 16,1-3 2-16,-1 0 5 0,-2-2 13 15,4-1 1-15,-3-3-6 0,0 1-18 16,0-2-18-16,1 0-20 0,-1 0 10 15,-1 4 14-15,-1 1 6 0,-2 2 5 16,-1 3-61-16,1 1-3 0,-3 3 0 16,-1-1 0-16,-1 3 0 0,2 0 0 15,-2 0 0-15,-2 0 0 0,0-2 0 0,-1 0 0 16,0 1 0-16,-3-3 0 16,2-1 0-16,-1 2 0 0,-1-2 0 15,0 2 0-15,-2-2 0 0,4 5-173 0,-1 0-139 16,0 1-109-16,1 1-160 0,-1-2-247 15,-1 3-460-15,2-4-91 0,-1 1 118 16,-2 1 243-16,0-4 337 0,-2-3 447 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7:53:44.0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3572 7296 36 0,'-4'1'369'0,"2"-1"205"15,2 5 150-15,1-4 83 0,0 0-338 16,2-1-196-16,-2 1-140 0,-1-1-93 16,2 0-23-16,2 0 14 0,0 0 15 15,5 1 38-15,0 0 48 0,3 1 50 0,6-1 43 16,3 0 33-16,1 1 3 16,6 0-14-16,6-1-32 0,5 1-32 0,4-1-34 15,7 1-30-15,1-1-17 0,6 1-12 16,3-1 2-16,6 0-10 0,2 1-6 15,5 1-5-15,2-2-5 0,0 1-11 16,3-1 4-16,-2-1-2 0,2 0-5 16,-3 0-10-16,-3 0-10 0,-1 1-15 15,-3-1-8-15,-6 2-5 0,-6-1-3 16,-4 1-19-16,-6 2-81 0,-4 0-106 0,-1 0-157 16,-3-1-181-16,2 2-263 0,-2 1-278 15,1 1-13-15,1-3 143 0,0-3 210 16,-1-3 295-16</inkml:trace>
  <inkml:trace contextRef="#ctx0" brushRef="#br0" timeOffset="580.91">7316 7283 26 0,'-5'-3'336'0,"0"1"199"0,1 1 161 15,1-1 172-15,2 1-201 0,1-1-91 16,1 2-80-16,1-2-69 0,-1 1-103 0,-1 1-109 15,2 0-90-15,3-2-62 0,2 2-21 16,5 0 5-16,7 0 29 0,4 0 41 16,9-1 31-16,5 1 9 0,2 0 0 15,1 0-8-15,0 1-15 0,1-1-7 16,-2 0-4-16,1 0-14 0,-2 0-17 16,-3 0-12-16,-5-1-23 0,-2 1-15 15,-5-2-12-15,-2 2-12 0,-6-1-4 0,-2 1 2 16,-4-2 1-16,-3 2 5 15,-2 0-16-15,-3 0-36 0,-1 2-54 0,-3-1-83 16,0-1-109-16,-5 0-144 0,-8 0-181 16,-10 0-170-16,-10 2-174 0,-10-1-132 15,-6 4 71-15,3-1 202 0,2 0 235 16,4 1 251-16</inkml:trace>
  <inkml:trace contextRef="#ctx0" brushRef="#br0" timeOffset="799.56">7338 7326 174 0,'-26'6'398'0,"7"-3"178"16,2 0 156-16,7-2-91 0,3 2-50 15,5-3-96-15,1 0-80 0,1 0-63 0,1 0-59 16,0 0-53-16,1 0-48 16,3 0-20-16,0 0 12 0,7 3 48 0,7-1 60 15,9 0 44-15,10-1 18 0,9 0-16 16,4-1-37-16,3-1-54 0,-1 0-43 16,-2-1-44-16,-3 0-42 0,-5-1-41 15,-5 3-35-15,-3-3-23 0,-7 3-16 16,-7 0-42-16,-2 2-107 0,-6-1-149 15,-1 2-191-15,-5-1-262 0,-5 2-316 16,-2-4-283-16,-6 5 10 0,-6 2 177 16,-8-4 290-16,-7-3 357 0</inkml:trace>
  <inkml:trace contextRef="#ctx0" brushRef="#br0" timeOffset="4031.89">20611 10153 18 0,'6'1'330'0,"-2"-1"189"0,-3-3 130 0,2 3 118 0,-2-1-220 0,0 1-104 0,-1-1-58 0,0 1-18 0,1 0-31 0,-1 0-48 0,0 0-62 16,0 0-46-16,1 0-29 0,-1 0-14 0,0 0-5 0,0 0-8 0,0 0-11 0,0 0-17 0,0 0-20 0,0 0-17 0,0 0-15 0,0 0-11 0,0 0-7 0,0 0-4 0,0 0-6 0,0 0 0 0,0 0-2 0,0 0 1 0,0 0 2 0,0 0 0 0,0 0-2 0,0 1-7 0,0-1-2 0,1 0 9 0,-1 0 8 0,0 0 12 0,0 0 17 0,0 0 8 0,0 0-7 0,0 0-11 0,1 0-5 0,-1 0-7 0,0 0-3 0,0 0 6 0,0 0 7 0,0 0 4 0,0 0 9 0,0 0-1 0,0 0-5 0,0 0-2 0,0 0-2 0,0 0-6 0,0 0 1 0,0 0 5 0,0 0-6 0,0 0 1 0,0 0-9 0,0 0-2 0,0 0 8 0,0 0 5 0,-1 0 8 0,1 0 13 0,0-1 7 0,0 1 1 0,0 0 0 0,0 0 0 0,0 0-4 0,0 0-12 0,0 0-10 0,0 0-5 0,0 0-2 0,0 0-3 0,0 0 7 0,0 0 7 0,0 0 4 0,0 0 7 0,0 0 9 0,-1 0-38 0,0 0-29 0,1 0 0 0,0 0 0 0,0 0 0 0,0 0 0 0,-1 0 0 0,1 0 0 0,0 0 0 0,0 0 0 15,0 0 0-15,0 0 0 0,0 0 0 0,0 0 0 0,0 0 0 0,0 0 0 0,0 0 0 0,0 0 0 0,0 0 0 0,0 0 0 0,0 0 0 0,0 0 0 0,0 0 0 0,0 0 0 0,0 0 0 0,0 0 0 0,0 0 0 0,0 0 0 0,0 0 0 0,0 1 0 0,0-1 0 0,0 0 0 0,0 0 0 0,0 0 0 0,0 0 0 0,0 0 0 0,0 0 0 0,0 0 0 0,0 0 0 0,0 0 0 0,0 0 0 0,0 0 0 0,0 0 0 0,0 0 0 0,0 0 0 0,-1 0 0 0,1 0 0 0,0 0-19 0,0 0-197 0,0 0-64 0,0 1-64 0,0-1-23 0,0 0-9 0,0 0-11 0,0 0-24 0,0 0-44 0,0 0-66 0,-1 2-155 0,1-2-135 0,0 0-125 0,0 0 54 0,0 0 149 0,-5 4 247 0,-3-2 221 0</inkml:trace>
  <inkml:trace contextRef="#ctx0" brushRef="#br0" timeOffset="5032.6">20604 10264 83 0,'2'0'274'0,"-1"-2"146"0,1 1 155 16,0-2-19-16,-1 2 14 0,0 0 10 15,-1-2-12-15,0-1-18 0,0 0-14 16,-1 0-31-16,0 0-46 0,-2-1-57 15,-1 1-58-15,0-2-73 0,-2 0-72 16,-2-1-63-16,-3 1-53 0,-2-1-44 0,-3 0-30 16,-3 1-18-16,-3 2-13 0,-1 1-3 15,-1 2-3-15,-1 1-12 0,3 3-6 16,-1 2-3-16,2 2-7 0,2 2-6 16,2 3-5-16,3 1 0 0,2-2-11 15,4 3-22-15,3-1-31 0,2 0-17 16,3 2-16-16,3-1-17 0,2 0 2 15,4-3 19-15,2 0 24 0,4 0 19 16,4-4 51-16,0 0 52 0,6-4 43 16,0-2 22-16,2-2 24 0,-1-2 0 0,-2-3 28 15,0 0 37-15,-2-3 36 0,-2-1 37 16,-3-2 35-16,-2 2 2 0,-2-2 6 16,-1-1 26-16,-3 0 22 0,-2 1 23 15,-1 1 11-15,-1 3-228 0,-3-1-110 16,2 3 0-16,-2 2 0 0,-1 1 0 15,0 0 0-15,-1 3 0 0,0 0 0 16,0 1 0-16,1 4 0 0,2-1 0 16,2 3 0-16,2 5 0 0,4 4 0 15,-1 5 0-15,2 2 0 0,-1 2 0 16,-3 0 0-16,-1 3 0 0,-1-1 0 0,-3 1 0 16,1 0 0-16,-3-3 0 15,-3 0 0-15,-1-6 0 0,-1 1 0 16,-1-3 0-16,-2-2 0 0,-3-3 0 0,-3 0 0 15,-3-3 0-15,-3 0 0 0,-2-3 0 16,-3-2 0-16,-5-2 0 0,-2-2 0 16,-2-2 0-16,-1-2 0 0,5-1 0 15,1-1-3-15,5-1-74 0,4 2-22 16,3-2-16-16,3 0-4 0,3 2 11 16,2-1 4-16,2 0-2 0,1 2-28 15,1 0-106-15,2-1-127 0,1 1-160 16,1-2-181-16,2 0-284 0,2 1-196 15,5-3 42-15,1 0 179 0,2 0 251 0,3 1 328 16</inkml:trace>
  <inkml:trace contextRef="#ctx0" brushRef="#br0" timeOffset="5488.42">21128 10458 522 0,'3'1'1070'0,"-1"-1"337"0,-1 3 240 16,-1-2-76-16,0 1-649 0,1-1-380 15,-1 1-206-15,0-2-162 0,0 0-174 0,0 0 0 16,0 0 0-16,0 1 0 0,-1 1 0 16,1-1-86-16,0 2-86 0,0 0-71 15,0 4-101-15,0-2-124 0,0 2-152 16,-1 0-168-16,0 1-292 0,2 0-140 16,0-2 71-16,2 2 195 0,1-4 271 15,1-1 356-15</inkml:trace>
  <inkml:trace contextRef="#ctx0" brushRef="#br0" timeOffset="6169.09">21295 10256 164 0,'-1'-3'667'0,"1"-1"244"16,8 1 139-16,-4 1 122 15,1 1-527-15,-2-2-221 0,2 0-90 0,1 0-24 16,1 0-42-16,2 0-73 0,0-1-91 16,5 2-48-16,-1-2-21 0,4 2 3 15,0 1 4-15,2-1 5 0,-2 2-3 16,2 0-4-16,-2 2-13 0,-3-1-13 15,-2 1-14-15,-1 1-5 0,-4 0-3 16,-2-1 0-16,-2 1 7 0,-2 0 7 16,-1 2 5-16,-1 1 10 0,-2-3 6 0,0 4-2 15,-5-1-2-15,-2 5-8 0,1 0-10 16,-3 1-10-16,-2 1-8 0,4 0-9 16,1 0-5-16,-1 0-14 0,3 0-25 15,1 1-27-15,2-1-28 0,1-1-14 16,2 3-9-16,1-2 12 0,2 1 19 15,1 2 25-15,3-2 22 0,1 1 17 16,1 1 13-16,1-2 7 0,0 0 9 16,1 1 5-16,1-2 5 0,-1 0 7 15,-1 0 4-15,0 0-6 0,-2-1 2 16,0-1-3-16,-2 2-4 0,-1-1-3 0,0-4 2 16,-3 3-8-16,-1-2 1 0,-1-2 12 15,-4 3 22-15,0-4 18 0,-2 1 22 16,-1-2 9-16,-3-1 5 0,1-2-4 15,-1-1-5-15,-2-1 5 0,3-1 2 16,-1-2 4-16,-2 0-2 0,2-4 0 16,1 1 2-16,0-1 0 0,2-3 0 15,0 2 17-15,4-3 16 0,-1-1 9 0,3-1-6 16,2-3-37-16,2 0-45 0,3-1-52 16,0 0-60-16,3 0-77 0,3-4-58 15,1 4-91-15,1-1-142 0,0 1-156 16,1 1-233-16,-1 2-217 0,1 0 16 15,1 1 158-15,-3 1 218 0,0 1 296 16</inkml:trace>
  <inkml:trace contextRef="#ctx0" brushRef="#br0" timeOffset="6408.77">21685 10271 182 0,'5'-3'735'0,"-1"0"300"16,4 1 214-16,-3 2 171 15,-2-1-565-15,-3 1-309 0,2 0-171 0,-2 1-103 16,1 0-93-16,-1 0-93 0,0 1-72 16,1 0-36-16,-1 3-12 0,2 0 4 15,-1 4 16-15,1 2 16 0,2 0 10 16,-2 1 0-16,1 3-2 0,1-1 4 16,-2-1-8-16,0-1-20 0,-1 0-50 15,1 0-64-15,-1-3-78 0,-1-1-79 16,1-1-95-16,-1-2-107 0,-1-2-127 15,1-1-214-15,0-2-194 0,0 0 30 0,0 0 147 16,-5-2 214-16,2-4 288 0</inkml:trace>
  <inkml:trace contextRef="#ctx0" brushRef="#br0" timeOffset="6673.95">21705 10060 245 0,'-4'-9'853'0,"2"0"350"0,-3 10 277 15,1-2 266-15,2-2-618 0,0 1-299 16,1-2-190-16,-1 1-571 0,1 1-68 16,1 0 0-16,0 1 0 0,0 0 0 15,0 1 0-15,1 0 0 0,-1 0 0 16,2 0 0-16,-2 1 0 0,1 0-232 15,-1-1-452-15,0 2-168 0,1 0-167 0,1 2-243 16,0 4-23-16,2-1 153 16,1 1 249-16,-1-2 297 0,-1-1 346 0</inkml:trace>
  <inkml:trace contextRef="#ctx0" brushRef="#br0" timeOffset="7501.35">21869 10276 44 0,'3'-2'469'0,"0"2"283"16,-1 0 203-16,0 0 161 0,-1 0-297 16,-1 1-266-16,0 2-191 0,0-2-126 0,3 1-81 15,-2 1-42-15,1 3-14 0,1 3-1 16,0 1 15-16,1 5 11 0,-1 3-13 15,2 3-22-15,-2 3-20 0,0 1-19 16,1 0-13-16,-1 0-15 0,0 1-13 16,0-2-7-16,-1-2-4 0,1 0-5 15,-1-4-1-15,0-3 1 0,0-3-2 16,-1 1 4-16,2-5 3 0,-1-1 4 16,-2-2 16-16,1-2 23 0,-1-3 37 15,-1 0 57-15,0 0 89 0,1 0 79 0,-1-2 57 16,1-1 13-16,-3 0-73 0,2-2-300 15,0-3 0-15,-1-3 0 0,-1-1 0 16,0-5 0-16,-1 0 0 0,0-4 0 16,1 0 0-16,-1-4 0 0,0-2 0 15,1 1 0-15,-2-1 0 0,3 2 0 16,-2 1 0-16,0 1 0 0,0 4 0 16,-1 3 0-16,1 0 0 0,0 2 0 15,1 2 0-15,1 2 0 0,-1 0 0 16,2 2 0-16,0 2 0 0,0 3 0 15,1 1 0-15,1 0 0 0,0 1 0 16,-1-1 0-16,3 2 0 0,-2 0 0 16,1 0 0-16,0 0 0 0,-1 0 0 0,4 0 0 15,3 0 0-15,3 0 0 0,2 3 0 16,4-1 0-16,-1 2 0 16,1-3 0-16,-2 4 0 0,1 1 0 0,2-1 0 15,-2 1 0-15,0 1-33 0,-4 0-9 16,-3 0-6-16,1 1-2 0,-2 0 1 15,-3 0 6-15,-2 0 11 0,-2 0 12 16,-1 2 17-16,-3 0 16 0,-3-2 18 16,0 3 15-16,-6 0 11 0,-1-1-15 15,-4-1-34-15,-2 0-64 0,-3-2-81 16,1-1-96-16,0 0-129 0,-1-3-168 16,1-1-272-16,-3 1-479 0,4-2-101 15,-1 1 102-15,4-2 228 0,1-2 357 0,5-4 455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0-29T14:50:53.4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19177 17011 45 0,'-2'1'402'16,"1"0"206"-16,1 3 138 0,0-1 104 15,1-1-330-15,-1-1-177 0,3 0-108 0,-1-1-46 16,2 0-3-16,1 0 6 0,3 0-4 16,4 0-2-16,2 0-11 0,3-1-27 15,3 1-28-15,2-1-24 0,3-2-22 0,0 1-23 16,-3 0-15-16,2-1-19 0,-4 2-15 16,-4-1-15-16,-1 1-7 0,-4 1-6 15,-2 0-34-15,-4 0-94 0,0 1-131 0,-3 1-164 16,-2-2-224-16,-1 1-167 0,-2 3-58 15,-2 2 100-15,-5-2 172 0,-2-1 234 16</inkml:trace>
  <inkml:trace contextRef="#ctx0" brushRef="#br0" timeOffset="200.14">19208 17121 23 0,'0'3'371'15,"-2"2"202"-15,3-1 126 0,0-1 108 0,1-2-247 16,2 1-137-16,1-1-56 0,3 1-6 15,1-2-13-15,1 0-29 0,2 0-67 16,2 0-57-16,1 0-46 0,3 0-27 0,1 0-29 16,2-2-21-16,3 1-14 0,-2 1-92 15,0-2-177-15,-4 1-266 0,-5 1-442 16,1 0-228-16,-7 0 33 0,-3 1 178 0,-4-1 286 16,-4-3 377-16</inkml:trace>
  <inkml:trace contextRef="#ctx0" brushRef="#br0" timeOffset="1767.27">17813 10429 7 0,'1'-3'165'15,"-1"3"111"-15,0-1 125 0,0 1 23 16,1 0-4-16,1 0-32 0,-2 0-52 15,1 0-76-15,-1 0-60 0,2 0-44 0,1 0-13 16,2 0 9-16,2-1 26 0,8 1 34 16,4-2 34-16,4 0 19 0,5 0-3 15,1-1-16-15,3 1-36 0,-4 1-38 16,1-1-38-16,-2-1-39 0,-5 2-34 16,0-1-26-16,-4 2-22 0,-2 0-10 15,-2 0-6-15,-4 0-1 0,-1 0-2 16,-4 0 2-16,-1 0-40 0,0-1-134 0,-3 1-179 15,-1-2-315-15,0 2-324 16,0 0-61-16,-5 0 131 0,-1-2 209 0,-3-1 316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6DBDB-0F3D-4109-A58A-C28AD499EF3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36D04-5011-4B5C-B00A-65685CFA9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5033A-9A5A-4DF7-BD42-F7C63168BAA9}" type="slidenum">
              <a:rPr lang="ar-EG" smtClean="0"/>
              <a:pPr>
                <a:defRPr/>
              </a:pPr>
              <a:t>110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7409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14C3-5790-45F3-968A-E9170C0AEB62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9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8998-9E6E-4D5F-B785-6A36BB5236AB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3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25EB-7E9A-4088-BC0E-41A20DAE8FD1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8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F11C-1F9A-458C-BFCD-11278D270FD7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A729-173D-4100-9E93-E750DC9C7B4C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40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4902-8201-431E-872A-E02958C7C1ED}" type="datetime1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3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F2CA-6856-47AD-8FEF-A7F04EC7FA05}" type="datetime1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9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FF5E-8A22-4D2F-A7DB-15AEDD690145}" type="datetime1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9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14-7D5B-43FF-AD9A-7E175364C69D}" type="datetime1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6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2F64E6-D37A-4076-885E-33767E7CCBCE}" type="datetime1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2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FC57-5D34-4C65-9BD8-CF64D8739E0B}" type="datetime1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7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8B8E24-D3D3-4496-AB4A-F6A693EC6685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92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customXml" Target="../ink/ink82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customXml" Target="../ink/ink8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MS2%20Appendix.docx" TargetMode="Externa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png"/><Relationship Id="rId4" Type="http://schemas.openxmlformats.org/officeDocument/2006/relationships/customXml" Target="../ink/ink84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8u5MUw72lbQaajIAX50bzoifej2LLmiO/view?usp=sharing" TargetMode="External"/><Relationship Id="rId2" Type="http://schemas.openxmlformats.org/officeDocument/2006/relationships/hyperlink" Target="https://drive.google.com/file/d/0B-UkJgZN8a96Y3JwQVdfcWk2Nms/view?usp=sharing&amp;resourcekey=0-RcfKQ51Pfb03HDT2hfKSgg" TargetMode="Externa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5.xml"/><Relationship Id="rId2" Type="http://schemas.openxmlformats.org/officeDocument/2006/relationships/hyperlink" Target="https://docs.google.com/forms/d/e/1FAIpQLSexAgszd164jwDW0eEiCccdgB7yE5skFRuOo0-N2Evo0sgmFA/viewfor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6.xml"/><Relationship Id="rId2" Type="http://schemas.openxmlformats.org/officeDocument/2006/relationships/hyperlink" Target="https://docs.google.com/forms/d/e/1FAIpQLSexAgszd164jwDW0eEiCccdgB7yE5skFRuOo0-N2Evo0sgmFA/viewfor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customXml" Target="../ink/ink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customXml" Target="../ink/ink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FvH-illXMzn0wA4QXsy_3IVi1K4Ac7M5Rl9DXdug8t0/edit?usp=sharing" TargetMode="External"/><Relationship Id="rId2" Type="http://schemas.openxmlformats.org/officeDocument/2006/relationships/hyperlink" Target="https://docs.google.com/forms/d/e/1FAIpQLSexAgszd164jwDW0eEiCccdgB7yE5skFRuOo0-N2Evo0sgmFA/viewfor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S2%20Appendix.docx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customXml" Target="../ink/ink3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customXml" Target="../ink/ink3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MS2%20Appendix.docx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customXml" Target="../ink/ink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customXml" Target="../ink/ink5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customXml" Target="../ink/ink5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customXml" Target="../ink/ink5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8.xml"/><Relationship Id="rId2" Type="http://schemas.openxmlformats.org/officeDocument/2006/relationships/hyperlink" Target="MS2%20Appendix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customXml" Target="../ink/ink5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customXml" Target="../ink/ink6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customXml" Target="../ink/ink61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customXml" Target="../ink/ink6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customXml" Target="../ink/ink6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hyperlink" Target="MS2%20Appendix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customXml" Target="../ink/ink6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customXml" Target="../ink/ink6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customXml" Target="../ink/ink66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customXml" Target="../ink/ink67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customXml" Target="../ink/ink68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customXml" Target="../ink/ink6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customXml" Target="../ink/ink7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customXml" Target="../ink/ink7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customXml" Target="../ink/ink7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customXml" Target="../ink/ink7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customXml" Target="../ink/ink7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customXml" Target="../ink/ink7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customXml" Target="../ink/ink7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7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customXml" Target="../ink/ink7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customXml" Target="../ink/ink7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customXml" Target="../ink/ink8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customXml" Target="../ink/ink8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b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044F-A993-07CB-D1DD-01EB55906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OS’24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D10DF-2536-BB92-0FC3-80368303D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US" sz="3900" dirty="0"/>
              <a:t>Milestone 2: </a:t>
            </a:r>
            <a:r>
              <a:rPr lang="en-US" sz="3900" b="1" dirty="0"/>
              <a:t>MEMORY</a:t>
            </a:r>
          </a:p>
          <a:p>
            <a:pPr algn="ctr"/>
            <a:r>
              <a:rPr lang="en-US" sz="2800" b="1" dirty="0"/>
              <a:t>KERNEL HEAP, USER HEAP, Sharing &amp; FAULT HANDLER I</a:t>
            </a:r>
            <a:endParaRPr lang="en-US" sz="16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6BA8C-5654-AF8F-C60C-0CBCB05A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EA8DC8-F918-7584-CF8D-45ADC15A86FC}"/>
                  </a:ext>
                </a:extLst>
              </p14:cNvPr>
              <p14:cNvContentPartPr/>
              <p14:nvPr/>
            </p14:nvContentPartPr>
            <p14:xfrm>
              <a:off x="1625400" y="4914720"/>
              <a:ext cx="9493200" cy="673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EA8DC8-F918-7584-CF8D-45ADC15A86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6040" y="4905360"/>
                <a:ext cx="9511920" cy="69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319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FC5C-AA3C-B8D5-853A-B65617EC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Codes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00B85-ED02-992A-FE4C-85D43DA4B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MEMORY MANAGEMENT FUNCTIONS: </a:t>
            </a:r>
            <a:r>
              <a:rPr lang="en-US" b="1" dirty="0"/>
              <a:t>[</a:t>
            </a:r>
            <a:r>
              <a:rPr lang="en-US" dirty="0"/>
              <a:t>Detailed Explanation in </a:t>
            </a:r>
            <a:r>
              <a:rPr lang="en-US" b="1" dirty="0"/>
              <a:t>Lab#4]</a:t>
            </a:r>
            <a:endParaRPr lang="en-US" sz="2400" b="1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C50ED-FB50-5A18-510F-4A6D7486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B6233EA-5581-A8CE-CEE8-BDDF5CDDB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300022"/>
              </p:ext>
            </p:extLst>
          </p:nvPr>
        </p:nvGraphicFramePr>
        <p:xfrm>
          <a:off x="1097279" y="2401443"/>
          <a:ext cx="10058399" cy="335483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541271">
                  <a:extLst>
                    <a:ext uri="{9D8B030D-6E8A-4147-A177-3AD203B41FA5}">
                      <a16:colId xmlns:a16="http://schemas.microsoft.com/office/drawing/2014/main" val="3940027658"/>
                    </a:ext>
                  </a:extLst>
                </a:gridCol>
                <a:gridCol w="7517128">
                  <a:extLst>
                    <a:ext uri="{9D8B030D-6E8A-4147-A177-3AD203B41FA5}">
                      <a16:colId xmlns:a16="http://schemas.microsoft.com/office/drawing/2014/main" val="25441947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Function Name</a:t>
                      </a:r>
                      <a:endParaRPr lang="en-A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A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459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allocate_frame</a:t>
                      </a:r>
                      <a:endParaRPr lang="en-AE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Used to allocate a free frame from the free frame list</a:t>
                      </a:r>
                      <a:endParaRPr lang="en-A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081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free_frame</a:t>
                      </a:r>
                      <a:endParaRPr lang="en-AE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Used to free a frame by adding it to free frame list</a:t>
                      </a:r>
                      <a:endParaRPr lang="en-A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580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map_frame</a:t>
                      </a:r>
                      <a:endParaRPr lang="en-AE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Used to map a single page with a given virtual address into a given allocated frame, simply by setting the directory and page table entries</a:t>
                      </a:r>
                      <a:endParaRPr lang="en-A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430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get_page_table</a:t>
                      </a:r>
                      <a:endParaRPr lang="en-AE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Get a pointer to the page table if exist</a:t>
                      </a:r>
                      <a:endParaRPr lang="en-A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33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create_page_table</a:t>
                      </a:r>
                      <a:endParaRPr lang="en-AE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Create a new page table by allocating a new page at the kernel heap, zeroing it and finally linking it with the directory</a:t>
                      </a:r>
                      <a:endParaRPr lang="en-A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976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unmap_frame</a:t>
                      </a:r>
                      <a:endParaRPr lang="en-AE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Used to un-map a frame at the given virtual address, simply by clearing the page table entry</a:t>
                      </a:r>
                      <a:endParaRPr lang="en-A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08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get_frame_info</a:t>
                      </a:r>
                      <a:endParaRPr lang="en-AE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Used to get both the page table and the frame of the given virtual address</a:t>
                      </a:r>
                      <a:endParaRPr lang="en-AE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818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97384E9-D10D-1F5D-6AAA-B653AF0BC47A}"/>
                  </a:ext>
                </a:extLst>
              </p14:cNvPr>
              <p14:cNvContentPartPr/>
              <p14:nvPr/>
            </p14:nvContentPartPr>
            <p14:xfrm>
              <a:off x="1373400" y="2204280"/>
              <a:ext cx="8368200" cy="3111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97384E9-D10D-1F5D-6AAA-B653AF0BC4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4040" y="2194920"/>
                <a:ext cx="8386920" cy="313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725265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7803-6078-240F-E46F-409E7D3F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46"/>
            <a:ext cx="10058400" cy="841594"/>
          </a:xfrm>
        </p:spPr>
        <p:txBody>
          <a:bodyPr>
            <a:normAutofit/>
          </a:bodyPr>
          <a:lstStyle/>
          <a:p>
            <a:r>
              <a:rPr lang="en-US" b="1" dirty="0"/>
              <a:t>Summary</a:t>
            </a:r>
            <a:endParaRPr lang="en-AE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3A3AFA-5336-5953-C516-B4AC3570F4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41332"/>
              </p:ext>
            </p:extLst>
          </p:nvPr>
        </p:nvGraphicFramePr>
        <p:xfrm>
          <a:off x="0" y="1088172"/>
          <a:ext cx="12215191" cy="4495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83317066"/>
                    </a:ext>
                  </a:extLst>
                </a:gridCol>
                <a:gridCol w="2479482">
                  <a:extLst>
                    <a:ext uri="{9D8B030D-6E8A-4147-A177-3AD203B41FA5}">
                      <a16:colId xmlns:a16="http://schemas.microsoft.com/office/drawing/2014/main" val="95744598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793887030"/>
                    </a:ext>
                  </a:extLst>
                </a:gridCol>
                <a:gridCol w="5994400">
                  <a:extLst>
                    <a:ext uri="{9D8B030D-6E8A-4147-A177-3AD203B41FA5}">
                      <a16:colId xmlns:a16="http://schemas.microsoft.com/office/drawing/2014/main" val="2048741422"/>
                    </a:ext>
                  </a:extLst>
                </a:gridCol>
                <a:gridCol w="2227911">
                  <a:extLst>
                    <a:ext uri="{9D8B030D-6E8A-4147-A177-3AD203B41FA5}">
                      <a16:colId xmlns:a16="http://schemas.microsoft.com/office/drawing/2014/main" val="308999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Module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Files</a:t>
                      </a:r>
                      <a:endParaRPr lang="en-AE" dirty="0"/>
                    </a:p>
                  </a:txBody>
                  <a:tcPr marL="36000" marR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4902801"/>
                  </a:ext>
                </a:extLst>
              </a:tr>
              <a:tr h="370840">
                <a:tc rowSpan="8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Kernel Heap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atin typeface="+mj-lt"/>
                          <a:cs typeface="Courier New" panose="02070309020205020404" pitchFamily="49" charset="0"/>
                        </a:rPr>
                        <a:t>Initialization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L1</a:t>
                      </a:r>
                      <a:endParaRPr lang="en-AE" sz="20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Will be tested during the other tests…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kern/mem/</a:t>
                      </a:r>
                      <a:r>
                        <a:rPr lang="en-US" dirty="0" err="1"/>
                        <a:t>kheap.h</a:t>
                      </a:r>
                      <a:endParaRPr lang="en-US" dirty="0"/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kern/mem/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kheap.c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11542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latin typeface="+mj-lt"/>
                          <a:cs typeface="Courier New" panose="02070309020205020404" pitchFamily="49" charset="0"/>
                        </a:rPr>
                        <a:t>sbrk</a:t>
                      </a:r>
                      <a:r>
                        <a:rPr lang="en-US" b="0" dirty="0">
                          <a:latin typeface="+mj-lt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L2</a:t>
                      </a:r>
                      <a:endParaRPr lang="en-AE" b="1" dirty="0">
                        <a:solidFill>
                          <a:schemeClr val="accent6"/>
                        </a:solidFill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tst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kheap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FF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sbrk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tests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sbrk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&amp; allocate </a:t>
                      </a:r>
                      <a:endParaRPr lang="en-AE" strike="sngStrik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15798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 Calls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latin typeface="+mj-lt"/>
                          <a:cs typeface="Courier New" panose="02070309020205020404" pitchFamily="49" charset="0"/>
                        </a:rPr>
                        <a:t>kmalloc</a:t>
                      </a:r>
                      <a:r>
                        <a:rPr lang="en-US" b="0" dirty="0">
                          <a:latin typeface="+mj-lt"/>
                          <a:cs typeface="Courier New" panose="02070309020205020404" pitchFamily="49" charset="0"/>
                        </a:rPr>
                        <a:t> (FIRST FIT)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L3</a:t>
                      </a:r>
                      <a:endParaRPr lang="en-AE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tst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kheap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FF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kmalloc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1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tests allocation only</a:t>
                      </a: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tst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kheap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FF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kmalloc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2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tests FF in PAGE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Alloc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tst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kheap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FF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kmalloc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3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tests FF in PAGE &amp; BLK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2 &amp; 3 depend on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kfree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kern/mem/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kheap.c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390901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latin typeface="+mj-lt"/>
                          <a:cs typeface="Courier New" panose="02070309020205020404" pitchFamily="49" charset="0"/>
                        </a:rPr>
                        <a:t>kfree</a:t>
                      </a:r>
                      <a:endParaRPr lang="en-US" b="0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L2</a:t>
                      </a:r>
                      <a:endParaRPr lang="en-AE" b="1" dirty="0">
                        <a:solidFill>
                          <a:schemeClr val="accent6"/>
                        </a:solidFill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tst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kheap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FF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kfree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175316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u="none" dirty="0" err="1">
                          <a:latin typeface="+mj-lt"/>
                          <a:cs typeface="Courier New" panose="02070309020205020404" pitchFamily="49" charset="0"/>
                        </a:rPr>
                        <a:t>kheap_virtual_address</a:t>
                      </a:r>
                      <a:endParaRPr lang="en-US" b="0" u="none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L1</a:t>
                      </a:r>
                      <a:endParaRPr lang="en-AE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tst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kheap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FF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kvirtaddr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35981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latin typeface="+mj-lt"/>
                          <a:cs typeface="Courier New" panose="02070309020205020404" pitchFamily="49" charset="0"/>
                        </a:rPr>
                        <a:t>kheap_physical_address</a:t>
                      </a:r>
                      <a:endParaRPr lang="en-US" b="0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L1</a:t>
                      </a:r>
                      <a:endParaRPr lang="en-AE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tst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kheap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FF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kphysaddr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26871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(+)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krealloc</a:t>
                      </a:r>
                      <a:r>
                        <a:rPr lang="en-US" dirty="0"/>
                        <a:t>()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(L3)</a:t>
                      </a:r>
                      <a:endParaRPr lang="en-AE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b="1" strike="noStrike" dirty="0">
                          <a:solidFill>
                            <a:srgbClr val="FF0000"/>
                          </a:solidFill>
                        </a:rPr>
                        <a:t>UNSEEN</a:t>
                      </a:r>
                      <a:r>
                        <a:rPr lang="en-US" strike="noStrike" dirty="0"/>
                        <a:t> – Test at your own</a:t>
                      </a:r>
                      <a:endParaRPr lang="en-AE" strike="noStrik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822049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(+)</a:t>
                      </a:r>
                      <a:r>
                        <a:rPr lang="en-US" dirty="0"/>
                        <a:t> Fast Page Allocator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(L3)</a:t>
                      </a:r>
                      <a:endParaRPr lang="en-AE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+mj-lt"/>
                          <a:cs typeface="Courier New" panose="02070309020205020404" pitchFamily="49" charset="0"/>
                        </a:rPr>
                        <a:t>FOS&gt;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+mj-lt"/>
                          <a:cs typeface="Courier New" panose="02070309020205020404" pitchFamily="49" charset="0"/>
                        </a:rPr>
                        <a:t>tst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+mj-lt"/>
                          <a:cs typeface="Courier New" panose="02070309020205020404" pitchFamily="49" charset="0"/>
                        </a:rPr>
                        <a:t>kheap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  <a:cs typeface="Courier New" panose="02070309020205020404" pitchFamily="49" charset="0"/>
                        </a:rPr>
                        <a:t> FF fast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+mj-lt"/>
                          <a:cs typeface="Courier New" panose="02070309020205020404" pitchFamily="49" charset="0"/>
                        </a:rPr>
                        <a:t>(should run in &lt;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latin typeface="+mj-lt"/>
                          <a:cs typeface="Courier New" panose="02070309020205020404" pitchFamily="49" charset="0"/>
                        </a:rPr>
                        <a:t>5 sec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+mj-lt"/>
                          <a:cs typeface="Courier New" panose="02070309020205020404" pitchFamily="49" charset="0"/>
                        </a:rPr>
                        <a:t>)</a:t>
                      </a:r>
                      <a:endParaRPr lang="en-AE" strike="noStrike" dirty="0">
                        <a:latin typeface="+mj-lt"/>
                      </a:endParaRPr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7586538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FCF00-C491-7DE6-0CBC-DFADBE8A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100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D67EB-5611-4AE8-AF77-1819F872B3BD}"/>
              </a:ext>
            </a:extLst>
          </p:cNvPr>
          <p:cNvSpPr txBox="1"/>
          <p:nvPr/>
        </p:nvSpPr>
        <p:spPr>
          <a:xfrm>
            <a:off x="0" y="5696784"/>
            <a:ext cx="12192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930D72"/>
                </a:solidFill>
                <a:latin typeface="Consolas" panose="020B0609020204030204" pitchFamily="49" charset="0"/>
              </a:rPr>
              <a:t>"test [TEST NAME] completed. Evaluation = …%”</a:t>
            </a:r>
          </a:p>
          <a:p>
            <a:pPr algn="ctr"/>
            <a:r>
              <a:rPr lang="en-US" dirty="0"/>
              <a:t>To ensure the test success, this message like this </a:t>
            </a:r>
            <a:r>
              <a:rPr lang="en-US" b="1" dirty="0">
                <a:solidFill>
                  <a:srgbClr val="C00000"/>
                </a:solidFill>
              </a:rPr>
              <a:t>MUST appear without any ERROR messages or PANICs</a:t>
            </a:r>
            <a:r>
              <a:rPr lang="en-US" dirty="0"/>
              <a:t>.</a:t>
            </a:r>
            <a:endParaRPr lang="en-US" dirty="0">
              <a:solidFill>
                <a:srgbClr val="930D72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CD962BF-58E4-232C-5BE0-39E54D8F1693}"/>
                  </a:ext>
                </a:extLst>
              </p14:cNvPr>
              <p14:cNvContentPartPr/>
              <p14:nvPr/>
            </p14:nvContentPartPr>
            <p14:xfrm>
              <a:off x="7313400" y="661680"/>
              <a:ext cx="4461480" cy="5630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CD962BF-58E4-232C-5BE0-39E54D8F16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04040" y="652320"/>
                <a:ext cx="4480200" cy="564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686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7803-6078-240F-E46F-409E7D3F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46"/>
            <a:ext cx="10058400" cy="841594"/>
          </a:xfrm>
        </p:spPr>
        <p:txBody>
          <a:bodyPr>
            <a:normAutofit/>
          </a:bodyPr>
          <a:lstStyle/>
          <a:p>
            <a:r>
              <a:rPr lang="en-US" b="1" dirty="0"/>
              <a:t>Summary</a:t>
            </a:r>
            <a:endParaRPr lang="en-AE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3A3AFA-5336-5953-C516-B4AC3570F4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832059"/>
              </p:ext>
            </p:extLst>
          </p:nvPr>
        </p:nvGraphicFramePr>
        <p:xfrm>
          <a:off x="0" y="1088172"/>
          <a:ext cx="12192000" cy="1756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483317066"/>
                    </a:ext>
                  </a:extLst>
                </a:gridCol>
                <a:gridCol w="3305175">
                  <a:extLst>
                    <a:ext uri="{9D8B030D-6E8A-4147-A177-3AD203B41FA5}">
                      <a16:colId xmlns:a16="http://schemas.microsoft.com/office/drawing/2014/main" val="957445980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1793887030"/>
                    </a:ext>
                  </a:extLst>
                </a:gridCol>
                <a:gridCol w="3444240">
                  <a:extLst>
                    <a:ext uri="{9D8B030D-6E8A-4147-A177-3AD203B41FA5}">
                      <a16:colId xmlns:a16="http://schemas.microsoft.com/office/drawing/2014/main" val="2048741422"/>
                    </a:ext>
                  </a:extLst>
                </a:gridCol>
                <a:gridCol w="3769360">
                  <a:extLst>
                    <a:ext uri="{9D8B030D-6E8A-4147-A177-3AD203B41FA5}">
                      <a16:colId xmlns:a16="http://schemas.microsoft.com/office/drawing/2014/main" val="308999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Module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Files</a:t>
                      </a:r>
                      <a:endParaRPr lang="en-AE" dirty="0"/>
                    </a:p>
                  </a:txBody>
                  <a:tcPr marL="36000" marR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490280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Fault Handler</a:t>
                      </a:r>
                      <a:endParaRPr lang="en-AE" b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Kernel Dyn. </a:t>
                      </a:r>
                      <a:r>
                        <a:rPr lang="en-US" dirty="0" err="1"/>
                        <a:t>Alloc</a:t>
                      </a:r>
                      <a:r>
                        <a:rPr lang="en-US" dirty="0"/>
                        <a:t> for a Process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L1</a:t>
                      </a:r>
                      <a:endParaRPr lang="en-AE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Already tested in Placement test</a:t>
                      </a:r>
                      <a:endParaRPr lang="en-AE" b="0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kern/mem/</a:t>
                      </a:r>
                      <a:r>
                        <a:rPr lang="en-US" dirty="0" err="1"/>
                        <a:t>working_set_manager.c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kern/proc/</a:t>
                      </a:r>
                      <a:r>
                        <a:rPr lang="en-US" dirty="0" err="1"/>
                        <a:t>user_enviornment.c</a:t>
                      </a:r>
                      <a:endParaRPr lang="en-AE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41834757"/>
                  </a:ext>
                </a:extLst>
              </a:tr>
              <a:tr h="374650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Invalid Pointers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L1</a:t>
                      </a:r>
                      <a:endParaRPr lang="en-AE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/>
                          <a:ea typeface="+mn-ea"/>
                          <a:cs typeface="+mn-cs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/>
                          <a:ea typeface="+mn-ea"/>
                          <a:cs typeface="+mn-cs"/>
                        </a:rPr>
                        <a:t>run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/>
                          <a:ea typeface="+mn-ea"/>
                          <a:cs typeface="+mn-cs"/>
                        </a:rPr>
                        <a:t>tia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/>
                          <a:ea typeface="+mn-ea"/>
                          <a:cs typeface="+mn-cs"/>
                        </a:rPr>
                        <a:t> 15</a:t>
                      </a:r>
                      <a:endParaRPr kumimoji="0" lang="en-A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/>
                        <a:ea typeface="+mn-ea"/>
                        <a:cs typeface="+mn-cs"/>
                      </a:endParaRPr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Kern/trap/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fault_handler.c</a:t>
                      </a:r>
                      <a:endParaRPr kumimoji="0" lang="en-A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431394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US"/>
                        <a:t>age</a:t>
                      </a:r>
                      <a:r>
                        <a:rPr lang="en-US" dirty="0" err="1"/>
                        <a:t>_fault_handler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L2</a:t>
                      </a:r>
                      <a:endParaRPr lang="en-AE" b="1" dirty="0">
                        <a:solidFill>
                          <a:schemeClr val="accent6"/>
                        </a:solidFill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/>
                          <a:ea typeface="+mn-ea"/>
                          <a:cs typeface="+mn-cs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run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tpp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20</a:t>
                      </a:r>
                      <a:endParaRPr kumimoji="0" lang="en-A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/>
                        <a:ea typeface="+mn-ea"/>
                        <a:cs typeface="+mn-cs"/>
                      </a:endParaRPr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Kern/trap/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fault_handler.c</a:t>
                      </a:r>
                      <a:endParaRPr kumimoji="0" lang="en-A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888331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FCF00-C491-7DE6-0CBC-DFADBE8A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101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D67EB-5611-4AE8-AF77-1819F872B3BD}"/>
              </a:ext>
            </a:extLst>
          </p:cNvPr>
          <p:cNvSpPr txBox="1"/>
          <p:nvPr/>
        </p:nvSpPr>
        <p:spPr>
          <a:xfrm>
            <a:off x="0" y="5696784"/>
            <a:ext cx="12192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"test </a:t>
            </a:r>
            <a:r>
              <a:rPr lang="en-US" dirty="0">
                <a:solidFill>
                  <a:srgbClr val="930D72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TEST NAME] completed. Evaluation = …%”</a:t>
            </a:r>
          </a:p>
          <a:p>
            <a:pPr algn="ctr"/>
            <a:r>
              <a:rPr lang="en-US" sz="1800" dirty="0"/>
              <a:t>To ensure the test success, this message like this </a:t>
            </a:r>
            <a:r>
              <a:rPr lang="en-US" sz="1800" b="1" dirty="0">
                <a:solidFill>
                  <a:srgbClr val="C00000"/>
                </a:solidFill>
              </a:rPr>
              <a:t>MUST appear without any ERROR messages or PANICs</a:t>
            </a:r>
            <a:r>
              <a:rPr lang="en-US" sz="1800" dirty="0"/>
              <a:t>.</a:t>
            </a:r>
            <a:endParaRPr lang="en-US" sz="1800" dirty="0">
              <a:solidFill>
                <a:srgbClr val="930D7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61641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7803-6078-240F-E46F-409E7D3F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46"/>
            <a:ext cx="10058400" cy="841594"/>
          </a:xfrm>
        </p:spPr>
        <p:txBody>
          <a:bodyPr>
            <a:normAutofit/>
          </a:bodyPr>
          <a:lstStyle/>
          <a:p>
            <a:r>
              <a:rPr lang="en-US" b="1" dirty="0"/>
              <a:t>Summary</a:t>
            </a:r>
            <a:endParaRPr lang="en-AE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3A3AFA-5336-5953-C516-B4AC3570F4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764501"/>
              </p:ext>
            </p:extLst>
          </p:nvPr>
        </p:nvGraphicFramePr>
        <p:xfrm>
          <a:off x="0" y="1088172"/>
          <a:ext cx="12192000" cy="4281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760">
                  <a:extLst>
                    <a:ext uri="{9D8B030D-6E8A-4147-A177-3AD203B41FA5}">
                      <a16:colId xmlns:a16="http://schemas.microsoft.com/office/drawing/2014/main" val="483317066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957445980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1793887030"/>
                    </a:ext>
                  </a:extLst>
                </a:gridCol>
                <a:gridCol w="4815840">
                  <a:extLst>
                    <a:ext uri="{9D8B030D-6E8A-4147-A177-3AD203B41FA5}">
                      <a16:colId xmlns:a16="http://schemas.microsoft.com/office/drawing/2014/main" val="2048741422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308999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Module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Diff.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Files</a:t>
                      </a:r>
                      <a:endParaRPr lang="en-AE" dirty="0"/>
                    </a:p>
                  </a:txBody>
                  <a:tcPr marL="36000" marR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4902801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User Heap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atin typeface="+mj-lt"/>
                          <a:cs typeface="Courier New" panose="02070309020205020404" pitchFamily="49" charset="0"/>
                        </a:rPr>
                        <a:t>Initialization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L1</a:t>
                      </a:r>
                      <a:endParaRPr lang="en-AE" sz="20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cs typeface="Courier New" panose="02070309020205020404" pitchFamily="49" charset="0"/>
                        </a:rPr>
                        <a:t>Will be tested during the other tests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inc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environment_definitions.h</a:t>
                      </a:r>
                      <a:endParaRPr lang="en-US" dirty="0"/>
                    </a:p>
                    <a:p>
                      <a:r>
                        <a:rPr lang="en-US" dirty="0"/>
                        <a:t>kern/proc/</a:t>
                      </a:r>
                      <a:r>
                        <a:rPr lang="en-US" dirty="0" err="1"/>
                        <a:t>user_environment.c</a:t>
                      </a:r>
                      <a:endParaRPr lang="en-AE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11542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latin typeface="+mj-lt"/>
                          <a:cs typeface="Courier New" panose="02070309020205020404" pitchFamily="49" charset="0"/>
                        </a:rPr>
                        <a:t>sys_sbrk</a:t>
                      </a:r>
                      <a:r>
                        <a:rPr lang="en-US" b="0" dirty="0">
                          <a:latin typeface="+mj-lt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L2</a:t>
                      </a:r>
                      <a:endParaRPr lang="en-AE" b="1" dirty="0">
                        <a:solidFill>
                          <a:schemeClr val="accent6"/>
                        </a:solidFill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trike="noStrike" dirty="0">
                          <a:solidFill>
                            <a:srgbClr val="FF0000"/>
                          </a:solidFill>
                        </a:rPr>
                        <a:t>UNSEEN</a:t>
                      </a:r>
                      <a:r>
                        <a:rPr lang="en-US" strike="noStrike" dirty="0"/>
                        <a:t> – Test at your own</a:t>
                      </a:r>
                      <a:endParaRPr lang="en-AE" strike="noStrik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-1" dirty="0">
                          <a:solidFill>
                            <a:srgbClr val="FF0000"/>
                          </a:solidFill>
                          <a:latin typeface="Calibri"/>
                        </a:rPr>
                        <a:t>[USER SIDE]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lib/</a:t>
                      </a:r>
                      <a:r>
                        <a:rPr lang="en-US" sz="1800" b="1" spc="-1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uheap.c</a:t>
                      </a:r>
                      <a:endParaRPr lang="en-US" sz="1800" b="1" spc="-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spc="-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-1" dirty="0">
                          <a:solidFill>
                            <a:srgbClr val="FF0000"/>
                          </a:solidFill>
                          <a:latin typeface="Calibri"/>
                        </a:rPr>
                        <a:t>[KERNEL SIDE]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kern/mem/</a:t>
                      </a:r>
                      <a:r>
                        <a:rPr lang="en-US" sz="1800" b="1" spc="-1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chunk_operations.c</a:t>
                      </a:r>
                      <a:endParaRPr lang="en-US" sz="1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15798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 Calls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atin typeface="+mj-lt"/>
                          <a:cs typeface="Courier New" panose="02070309020205020404" pitchFamily="49" charset="0"/>
                        </a:rPr>
                        <a:t>malloc (FIRST FIT)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L3</a:t>
                      </a:r>
                      <a:endParaRPr lang="en-AE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/>
                </a:tc>
                <a:tc rowSpan="4">
                  <a:txBody>
                    <a:bodyPr/>
                    <a:lstStyle/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run tm1 3000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malloc PAGE ALLOC</a:t>
                      </a: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tm2 3000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malloc BLOCK ALLOC</a:t>
                      </a: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tf1 3000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free PAGE ALLOC</a:t>
                      </a: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tf2 3000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free BLOCK ALLOC</a:t>
                      </a: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tff1 3000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FF PAGE ALLOC</a:t>
                      </a: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tff2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10,000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FF BLOCK ALLOC</a:t>
                      </a:r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390901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latin typeface="+mj-lt"/>
                          <a:cs typeface="Courier New" panose="02070309020205020404" pitchFamily="49" charset="0"/>
                        </a:rPr>
                        <a:t>allocate_user_mem</a:t>
                      </a:r>
                      <a:r>
                        <a:rPr lang="en-US" b="0" dirty="0">
                          <a:latin typeface="+mj-lt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L1</a:t>
                      </a:r>
                      <a:endParaRPr lang="en-AE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175316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free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L2</a:t>
                      </a:r>
                      <a:endParaRPr lang="en-AE" b="1" dirty="0">
                        <a:solidFill>
                          <a:schemeClr val="accent6"/>
                        </a:solidFill>
                      </a:endParaRPr>
                    </a:p>
                  </a:txBody>
                  <a:tcPr marL="36000" marR="36000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tst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kheap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FF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kvirtaddr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35981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free_user_mem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L2</a:t>
                      </a:r>
                      <a:endParaRPr lang="en-AE" b="1" dirty="0">
                        <a:solidFill>
                          <a:schemeClr val="accent6"/>
                        </a:solidFill>
                      </a:endParaRPr>
                    </a:p>
                  </a:txBody>
                  <a:tcPr marL="36000" marR="36000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tst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kheap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FF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kphysaddr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26871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(+)</a:t>
                      </a:r>
                      <a:r>
                        <a:rPr lang="en-US" dirty="0"/>
                        <a:t> O(1)  </a:t>
                      </a:r>
                      <a:r>
                        <a:rPr lang="en-US" dirty="0" err="1"/>
                        <a:t>free_user_mem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(L2)</a:t>
                      </a:r>
                      <a:endParaRPr lang="en-AE" b="1" dirty="0">
                        <a:solidFill>
                          <a:schemeClr val="accent6"/>
                        </a:solidFill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b="1" strike="noStrike" dirty="0">
                          <a:solidFill>
                            <a:srgbClr val="FF0000"/>
                          </a:solidFill>
                        </a:rPr>
                        <a:t>UNSEEN</a:t>
                      </a:r>
                      <a:r>
                        <a:rPr lang="en-US" strike="noStrike" dirty="0"/>
                        <a:t> – Test at your own</a:t>
                      </a:r>
                      <a:endParaRPr lang="en-AE" strike="noStrik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5983613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FCF00-C491-7DE6-0CBC-DFADBE8A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102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D67EB-5611-4AE8-AF77-1819F872B3BD}"/>
              </a:ext>
            </a:extLst>
          </p:cNvPr>
          <p:cNvSpPr txBox="1"/>
          <p:nvPr/>
        </p:nvSpPr>
        <p:spPr>
          <a:xfrm>
            <a:off x="0" y="5696784"/>
            <a:ext cx="12192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"test </a:t>
            </a:r>
            <a:r>
              <a:rPr lang="en-US" dirty="0">
                <a:solidFill>
                  <a:srgbClr val="930D72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TEST NAME] completed. Evaluation = …%”</a:t>
            </a:r>
          </a:p>
          <a:p>
            <a:pPr algn="ctr"/>
            <a:r>
              <a:rPr lang="en-US" sz="1800" dirty="0"/>
              <a:t>To ensure the test success, this message like this </a:t>
            </a:r>
            <a:r>
              <a:rPr lang="en-US" sz="1800" b="1" dirty="0">
                <a:solidFill>
                  <a:srgbClr val="C00000"/>
                </a:solidFill>
              </a:rPr>
              <a:t>MUST appear without any ERROR messages or PANICs</a:t>
            </a:r>
            <a:r>
              <a:rPr lang="en-US" sz="1800" dirty="0"/>
              <a:t>.</a:t>
            </a:r>
            <a:endParaRPr lang="en-US" sz="1800" dirty="0">
              <a:solidFill>
                <a:srgbClr val="930D7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62601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AF291-E4BE-A803-83A6-79E3F1CC1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ED89-6631-E971-77A7-92FB16E7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46"/>
            <a:ext cx="10058400" cy="841594"/>
          </a:xfrm>
        </p:spPr>
        <p:txBody>
          <a:bodyPr>
            <a:normAutofit/>
          </a:bodyPr>
          <a:lstStyle/>
          <a:p>
            <a:r>
              <a:rPr lang="en-US" b="1" dirty="0"/>
              <a:t>Summary</a:t>
            </a:r>
            <a:endParaRPr lang="en-AE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58DAF42-A0DF-9D84-964B-7FCF0A0FAF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368914"/>
              </p:ext>
            </p:extLst>
          </p:nvPr>
        </p:nvGraphicFramePr>
        <p:xfrm>
          <a:off x="0" y="1088172"/>
          <a:ext cx="12192000" cy="3799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483317066"/>
                    </a:ext>
                  </a:extLst>
                </a:gridCol>
                <a:gridCol w="2746375">
                  <a:extLst>
                    <a:ext uri="{9D8B030D-6E8A-4147-A177-3AD203B41FA5}">
                      <a16:colId xmlns:a16="http://schemas.microsoft.com/office/drawing/2014/main" val="95744598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793887030"/>
                    </a:ext>
                  </a:extLst>
                </a:gridCol>
                <a:gridCol w="5567680">
                  <a:extLst>
                    <a:ext uri="{9D8B030D-6E8A-4147-A177-3AD203B41FA5}">
                      <a16:colId xmlns:a16="http://schemas.microsoft.com/office/drawing/2014/main" val="2048741422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308999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Module</a:t>
                      </a:r>
                      <a:endParaRPr lang="en-AE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  <a:endParaRPr lang="en-AE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</a:t>
                      </a:r>
                      <a:r>
                        <a:rPr lang="en-AE" dirty="0"/>
                        <a:t>.</a:t>
                      </a:r>
                      <a:r>
                        <a:rPr lang="en-US" dirty="0"/>
                        <a:t> </a:t>
                      </a:r>
                      <a:endParaRPr lang="en-AE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</a:t>
                      </a:r>
                      <a:endParaRPr lang="en-AE" dirty="0"/>
                    </a:p>
                  </a:txBody>
                  <a:tcPr marL="0" marR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Files</a:t>
                      </a:r>
                      <a:endParaRPr lang="en-AE" dirty="0"/>
                    </a:p>
                  </a:txBody>
                  <a:tcPr marL="0" marR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4902801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Shared Memory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Alloc</a:t>
                      </a:r>
                      <a:r>
                        <a:rPr lang="en-US" dirty="0"/>
                        <a:t> &amp; Initialize Share Object</a:t>
                      </a:r>
                      <a:endParaRPr lang="en-US" b="0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L2</a:t>
                      </a:r>
                      <a:endParaRPr lang="en-AE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cs typeface="Courier New" panose="02070309020205020404" pitchFamily="49" charset="0"/>
                        </a:rPr>
                        <a:t>Will be tested during the other tests</a:t>
                      </a:r>
                      <a:endParaRPr lang="en-AE" dirty="0"/>
                    </a:p>
                  </a:txBody>
                  <a:tcPr marL="0" marR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-1" dirty="0">
                          <a:solidFill>
                            <a:srgbClr val="FF0000"/>
                          </a:solidFill>
                          <a:latin typeface="Calibri"/>
                        </a:rPr>
                        <a:t>[USER SIDE]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lib/</a:t>
                      </a:r>
                      <a:r>
                        <a:rPr lang="en-US" sz="1800" b="1" spc="-1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uheap.c</a:t>
                      </a:r>
                      <a:endParaRPr lang="en-US" sz="1800" b="1" spc="-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spc="-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-1" dirty="0">
                          <a:solidFill>
                            <a:srgbClr val="FF0000"/>
                          </a:solidFill>
                          <a:latin typeface="Calibri"/>
                        </a:rPr>
                        <a:t>[KERNEL SIDE]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kern/mem/</a:t>
                      </a:r>
                      <a:r>
                        <a:rPr lang="en-US" sz="1800" b="1" spc="-1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shared_memory_manager.c</a:t>
                      </a:r>
                      <a:endParaRPr lang="en-US" sz="1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11542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Search for Share Object</a:t>
                      </a:r>
                      <a:endParaRPr lang="en-US" b="0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L1</a:t>
                      </a:r>
                      <a:endParaRPr lang="en-AE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cs typeface="Courier New" panose="02070309020205020404" pitchFamily="49" charset="0"/>
                        </a:rPr>
                        <a:t>Will be tested during the other tests</a:t>
                      </a:r>
                      <a:endParaRPr lang="en-AE" dirty="0"/>
                    </a:p>
                  </a:txBody>
                  <a:tcPr marL="0" marR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15798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 Calls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latin typeface="+mj-lt"/>
                          <a:cs typeface="Courier New" panose="02070309020205020404" pitchFamily="49" charset="0"/>
                        </a:rPr>
                        <a:t>smalloc</a:t>
                      </a:r>
                      <a:r>
                        <a:rPr lang="en-US" b="0" dirty="0">
                          <a:latin typeface="+mj-lt"/>
                          <a:cs typeface="Courier New" panose="02070309020205020404" pitchFamily="49" charset="0"/>
                        </a:rPr>
                        <a:t>() (FIRST FIT)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L2</a:t>
                      </a:r>
                      <a:endParaRPr lang="en-AE" b="1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/>
                </a:tc>
                <a:tc rowSpan="4">
                  <a:txBody>
                    <a:bodyPr/>
                    <a:lstStyle/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run tshr1 3000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smalloc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Courier New" panose="02070309020205020404" pitchFamily="49" charset="0"/>
                        <a:sym typeface="Wingdings" panose="05000000000000000000" pitchFamily="2" charset="2"/>
                      </a:endParaRP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tshr2 3000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smalloc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&amp;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sget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  <a:sym typeface="Wingdings" panose="05000000000000000000" pitchFamily="2" charset="2"/>
                      </a:endParaRP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tshr3 3000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smalloc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(special cases)</a:t>
                      </a: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tff3 3000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FF: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smalloc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sget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, malloc, free</a:t>
                      </a:r>
                    </a:p>
                  </a:txBody>
                  <a:tcPr marL="0" marR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390901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latin typeface="+mj-lt"/>
                          <a:cs typeface="Courier New" panose="02070309020205020404" pitchFamily="49" charset="0"/>
                        </a:rPr>
                        <a:t>createSharedObject</a:t>
                      </a:r>
                      <a:r>
                        <a:rPr lang="en-US" b="0" dirty="0">
                          <a:latin typeface="+mj-lt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L2</a:t>
                      </a:r>
                      <a:endParaRPr lang="en-AE" b="1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175316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sget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() (FIRST FIT)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L2</a:t>
                      </a:r>
                      <a:endParaRPr lang="en-AE" b="1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tst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kheap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FF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kvirtaddr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35981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getSharedObject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L1</a:t>
                      </a:r>
                      <a:endParaRPr lang="en-AE" b="1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tst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kheap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FF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kphysaddr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26871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(+)</a:t>
                      </a:r>
                      <a:r>
                        <a:rPr lang="en-US" dirty="0"/>
                        <a:t> Delete Shared Object (</a:t>
                      </a:r>
                      <a:r>
                        <a:rPr lang="en-US" dirty="0" err="1"/>
                        <a:t>sfree</a:t>
                      </a:r>
                      <a:r>
                        <a:rPr lang="en-US" dirty="0"/>
                        <a:t>(), </a:t>
                      </a:r>
                      <a:r>
                        <a:rPr lang="en-US" dirty="0" err="1"/>
                        <a:t>free_share</a:t>
                      </a:r>
                      <a:r>
                        <a:rPr lang="en-US" dirty="0"/>
                        <a:t>(), </a:t>
                      </a:r>
                      <a:r>
                        <a:rPr lang="en-US" dirty="0" err="1"/>
                        <a:t>freeSharedObject</a:t>
                      </a:r>
                      <a:r>
                        <a:rPr lang="en-US" dirty="0"/>
                        <a:t>()</a:t>
                      </a:r>
                      <a:endParaRPr lang="en-AE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(L3)</a:t>
                      </a:r>
                      <a:endParaRPr lang="en-AE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tshr4 3000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smalloc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sfree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  <a:sym typeface="Wingdings" panose="05000000000000000000" pitchFamily="2" charset="2"/>
                      </a:endParaRP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tshr5 3000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smalloc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sget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sfree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  <a:sym typeface="Wingdings" panose="05000000000000000000" pitchFamily="2" charset="2"/>
                      </a:endParaRPr>
                    </a:p>
                  </a:txBody>
                  <a:tcPr marL="0" marR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2077392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8CDC6-910E-B098-1602-77655E07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103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CE0843-2DF6-F761-7ED9-2702B1DB32C2}"/>
              </a:ext>
            </a:extLst>
          </p:cNvPr>
          <p:cNvSpPr txBox="1"/>
          <p:nvPr/>
        </p:nvSpPr>
        <p:spPr>
          <a:xfrm>
            <a:off x="0" y="5696784"/>
            <a:ext cx="12192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"test </a:t>
            </a:r>
            <a:r>
              <a:rPr lang="en-US" dirty="0">
                <a:solidFill>
                  <a:srgbClr val="930D72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TEST NAME] completed. Evaluation = …%”</a:t>
            </a:r>
          </a:p>
          <a:p>
            <a:pPr algn="ctr"/>
            <a:r>
              <a:rPr lang="en-US" sz="1800" dirty="0"/>
              <a:t>To ensure the test success, this message like this </a:t>
            </a:r>
            <a:r>
              <a:rPr lang="en-US" sz="1800" b="1" dirty="0">
                <a:solidFill>
                  <a:srgbClr val="C00000"/>
                </a:solidFill>
              </a:rPr>
              <a:t>MUST appear without any ERROR messages or PANICs</a:t>
            </a:r>
            <a:r>
              <a:rPr lang="en-US" sz="1800" dirty="0"/>
              <a:t>.</a:t>
            </a:r>
            <a:endParaRPr lang="en-US" sz="1800" dirty="0">
              <a:solidFill>
                <a:srgbClr val="930D7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64981-E725-7274-15B3-35DFC0A4C445}"/>
              </a:ext>
            </a:extLst>
          </p:cNvPr>
          <p:cNvSpPr/>
          <p:nvPr/>
        </p:nvSpPr>
        <p:spPr>
          <a:xfrm>
            <a:off x="0" y="4888076"/>
            <a:ext cx="12192000" cy="8087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SUMMARY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00B050"/>
                </a:solidFill>
              </a:rPr>
              <a:t>L1 </a:t>
            </a:r>
            <a:r>
              <a:rPr lang="en-US" sz="2400" b="1" dirty="0">
                <a:solidFill>
                  <a:srgbClr val="00B050"/>
                </a:solidFill>
                <a:sym typeface="Wingdings" panose="05000000000000000000" pitchFamily="2" charset="2"/>
              </a:rPr>
              <a:t> 9 FUNCTIONS </a:t>
            </a:r>
            <a:r>
              <a:rPr lang="en-US" sz="2400" b="1" dirty="0"/>
              <a:t>- </a:t>
            </a:r>
            <a:r>
              <a:rPr lang="en-US" sz="2400" b="1" dirty="0">
                <a:solidFill>
                  <a:schemeClr val="accent6"/>
                </a:solidFill>
              </a:rPr>
              <a:t>L2 </a:t>
            </a:r>
            <a:r>
              <a:rPr lang="en-US" sz="2400" b="1" dirty="0">
                <a:solidFill>
                  <a:schemeClr val="accent6"/>
                </a:solidFill>
                <a:sym typeface="Wingdings" panose="05000000000000000000" pitchFamily="2" charset="2"/>
              </a:rPr>
              <a:t> 10 FUNCTIONS </a:t>
            </a:r>
            <a:r>
              <a:rPr lang="en-US" sz="2400" b="1" dirty="0"/>
              <a:t>- </a:t>
            </a:r>
            <a:r>
              <a:rPr lang="en-US" sz="2400" b="1" dirty="0">
                <a:solidFill>
                  <a:srgbClr val="FF0000"/>
                </a:solidFill>
              </a:rPr>
              <a:t>L3 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 2 FUNCTIONS</a:t>
            </a:r>
            <a:r>
              <a:rPr lang="en-US" sz="2400" dirty="0"/>
              <a:t> </a:t>
            </a:r>
            <a:endParaRPr lang="en-AE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D0538D1-D6D9-FF0C-BC2A-E565EC2A9687}"/>
                  </a:ext>
                </a:extLst>
              </p14:cNvPr>
              <p14:cNvContentPartPr/>
              <p14:nvPr/>
            </p14:nvContentPartPr>
            <p14:xfrm>
              <a:off x="2622600" y="5448240"/>
              <a:ext cx="6917760" cy="48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D0538D1-D6D9-FF0C-BC2A-E565EC2A96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3240" y="5438880"/>
                <a:ext cx="6936480" cy="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630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REMEMBER: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624" y="1924050"/>
            <a:ext cx="9553575" cy="4202114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UPDATE YOUR CODE ACCORDING TO </a:t>
            </a:r>
            <a:r>
              <a:rPr lang="en-US" dirty="0">
                <a:hlinkClick r:id="rId2" action="ppaction://hlinksldjump"/>
              </a:rPr>
              <a:t>PREVIOUSLY DESCRIBED STEPS</a:t>
            </a:r>
            <a:endParaRPr lang="en-US" dirty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READ ATATCHED </a:t>
            </a:r>
            <a:r>
              <a:rPr lang="en-US" dirty="0">
                <a:solidFill>
                  <a:schemeClr val="tx1"/>
                </a:solidFill>
                <a:hlinkClick r:id="rId3" action="ppaction://hlinkfile"/>
              </a:rPr>
              <a:t>APPENDICES </a:t>
            </a:r>
            <a:r>
              <a:rPr lang="en-US" dirty="0">
                <a:solidFill>
                  <a:schemeClr val="tx1"/>
                </a:solidFill>
              </a:rPr>
              <a:t>FOR HELPER FUNCTIONS.</a:t>
            </a:r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C261E7A-2B6E-F5E6-3F88-0094E679001F}"/>
                  </a:ext>
                </a:extLst>
              </p14:cNvPr>
              <p14:cNvContentPartPr/>
              <p14:nvPr/>
            </p14:nvContentPartPr>
            <p14:xfrm>
              <a:off x="1917360" y="2031120"/>
              <a:ext cx="7881120" cy="1043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C261E7A-2B6E-F5E6-3F88-0094E67900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8000" y="2021760"/>
                <a:ext cx="7899840" cy="106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363053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24A41-C3B1-0BF1-4859-199F5F04F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664A-F63B-CDC9-FCBE-15D584F0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DEBUGGING: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1F625-0FF9-0BC9-33B7-D82016DD4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624" y="1924050"/>
            <a:ext cx="10058400" cy="4202114"/>
          </a:xfrm>
        </p:spPr>
        <p:txBody>
          <a:bodyPr/>
          <a:lstStyle/>
          <a:p>
            <a:pPr marL="896112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Debug via breakpoints (ECLIPSE)			  [</a:t>
            </a:r>
            <a:r>
              <a:rPr lang="en-US" sz="2400" dirty="0">
                <a:hlinkClick r:id="rId2"/>
              </a:rPr>
              <a:t>link</a:t>
            </a:r>
            <a:r>
              <a:rPr lang="en-US" sz="2400" dirty="0"/>
              <a:t>]</a:t>
            </a:r>
          </a:p>
          <a:p>
            <a:pPr marL="896112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Debug via printing 					  [</a:t>
            </a:r>
            <a:r>
              <a:rPr lang="en-US" sz="2400" dirty="0">
                <a:hlinkClick r:id="rId3"/>
              </a:rPr>
              <a:t>link</a:t>
            </a:r>
            <a:r>
              <a:rPr lang="en-US" sz="2400" dirty="0"/>
              <a:t>: 1</a:t>
            </a:r>
            <a:r>
              <a:rPr lang="en-US" sz="2400" baseline="30000" dirty="0"/>
              <a:t>st</a:t>
            </a:r>
            <a:r>
              <a:rPr lang="en-US" sz="2400" dirty="0"/>
              <a:t> minute]</a:t>
            </a:r>
          </a:p>
          <a:p>
            <a:pPr marL="896112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Locate the line causing exception via </a:t>
            </a:r>
            <a:r>
              <a:rPr lang="en-US" sz="2400" b="1" dirty="0"/>
              <a:t>disassembly </a:t>
            </a:r>
            <a:r>
              <a:rPr lang="en-US" sz="2400" dirty="0"/>
              <a:t>[</a:t>
            </a:r>
            <a:r>
              <a:rPr lang="en-US" sz="2400" dirty="0">
                <a:hlinkClick r:id="rId3"/>
              </a:rPr>
              <a:t>link</a:t>
            </a:r>
            <a:r>
              <a:rPr lang="en-US" sz="2400" dirty="0"/>
              <a:t>]</a:t>
            </a:r>
          </a:p>
          <a:p>
            <a:pPr lvl="2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7BA93-A468-EA10-9020-ACA38E55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4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C86442-C849-4D51-F308-B9A3F8FE2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508" y="3912632"/>
            <a:ext cx="10086975" cy="23092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0A9017-4887-9EC9-3D40-968DBAFC8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508" y="1234130"/>
            <a:ext cx="10086975" cy="230900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78F4BCA-7192-2740-7BE2-3AB6F307E10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660987" cy="10366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Where should I write the Code?</a:t>
            </a:r>
            <a:endParaRPr lang="ar-E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5D9F43-FB30-64AE-0CEA-F39E6CC4EBAB}"/>
              </a:ext>
            </a:extLst>
          </p:cNvPr>
          <p:cNvSpPr txBox="1"/>
          <p:nvPr/>
        </p:nvSpPr>
        <p:spPr>
          <a:xfrm>
            <a:off x="1878072" y="530860"/>
            <a:ext cx="892057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There’re shortcut links that direct you to the function definition</a:t>
            </a:r>
            <a:endParaRPr lang="ar-EG" sz="2000" dirty="0"/>
          </a:p>
        </p:txBody>
      </p:sp>
      <p:sp>
        <p:nvSpPr>
          <p:cNvPr id="19" name="Down Arrow 5">
            <a:extLst>
              <a:ext uri="{FF2B5EF4-FFF2-40B4-BE49-F238E27FC236}">
                <a16:creationId xmlns:a16="http://schemas.microsoft.com/office/drawing/2014/main" id="{D8694940-0F37-1331-65F3-A0AB6681C86B}"/>
              </a:ext>
            </a:extLst>
          </p:cNvPr>
          <p:cNvSpPr/>
          <p:nvPr/>
        </p:nvSpPr>
        <p:spPr>
          <a:xfrm rot="4059418">
            <a:off x="2543585" y="839663"/>
            <a:ext cx="484632" cy="754819"/>
          </a:xfrm>
          <a:prstGeom prst="downArrow">
            <a:avLst>
              <a:gd name="adj1" fmla="val 38020"/>
              <a:gd name="adj2" fmla="val 529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59351C-4445-ACDD-AEC7-0F1A8BEF53A1}"/>
              </a:ext>
            </a:extLst>
          </p:cNvPr>
          <p:cNvSpPr txBox="1"/>
          <p:nvPr/>
        </p:nvSpPr>
        <p:spPr>
          <a:xfrm>
            <a:off x="3061302" y="876301"/>
            <a:ext cx="25718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[1] Click on “Tasks” Tab</a:t>
            </a:r>
            <a:endParaRPr lang="ar-EG" dirty="0"/>
          </a:p>
        </p:txBody>
      </p:sp>
      <p:sp>
        <p:nvSpPr>
          <p:cNvPr id="21" name="Down Arrow 7">
            <a:extLst>
              <a:ext uri="{FF2B5EF4-FFF2-40B4-BE49-F238E27FC236}">
                <a16:creationId xmlns:a16="http://schemas.microsoft.com/office/drawing/2014/main" id="{A87FE7F9-8FB6-4B4C-2C50-D64F98B7A2F8}"/>
              </a:ext>
            </a:extLst>
          </p:cNvPr>
          <p:cNvSpPr/>
          <p:nvPr/>
        </p:nvSpPr>
        <p:spPr>
          <a:xfrm rot="1836352">
            <a:off x="5465197" y="921430"/>
            <a:ext cx="534610" cy="2232364"/>
          </a:xfrm>
          <a:prstGeom prst="downArrow">
            <a:avLst>
              <a:gd name="adj1" fmla="val 38020"/>
              <a:gd name="adj2" fmla="val 5333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59AAD7-719B-7655-0CDE-4F191DB7ADD7}"/>
              </a:ext>
            </a:extLst>
          </p:cNvPr>
          <p:cNvSpPr txBox="1"/>
          <p:nvPr/>
        </p:nvSpPr>
        <p:spPr>
          <a:xfrm>
            <a:off x="6254884" y="876301"/>
            <a:ext cx="44286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[2] Double Click on the required function</a:t>
            </a:r>
            <a:endParaRPr lang="ar-E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9537DF-DF62-A6B4-29D7-C5CACCF470B5}"/>
              </a:ext>
            </a:extLst>
          </p:cNvPr>
          <p:cNvSpPr txBox="1"/>
          <p:nvPr/>
        </p:nvSpPr>
        <p:spPr>
          <a:xfrm>
            <a:off x="4706909" y="3543300"/>
            <a:ext cx="5766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[3] Function body, at which you should write the code</a:t>
            </a:r>
            <a:endParaRPr lang="ar-EG" dirty="0"/>
          </a:p>
        </p:txBody>
      </p:sp>
      <p:sp>
        <p:nvSpPr>
          <p:cNvPr id="24" name="Down Arrow 12">
            <a:extLst>
              <a:ext uri="{FF2B5EF4-FFF2-40B4-BE49-F238E27FC236}">
                <a16:creationId xmlns:a16="http://schemas.microsoft.com/office/drawing/2014/main" id="{3A6C1814-7ED8-0C84-8615-D04F91E2CD06}"/>
              </a:ext>
            </a:extLst>
          </p:cNvPr>
          <p:cNvSpPr/>
          <p:nvPr/>
        </p:nvSpPr>
        <p:spPr>
          <a:xfrm rot="4210381">
            <a:off x="3830015" y="3265272"/>
            <a:ext cx="484632" cy="1554197"/>
          </a:xfrm>
          <a:prstGeom prst="downArrow">
            <a:avLst>
              <a:gd name="adj1" fmla="val 38020"/>
              <a:gd name="adj2" fmla="val 529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7C88280-07B4-290B-E5DF-E281BBFAB5F9}"/>
              </a:ext>
            </a:extLst>
          </p:cNvPr>
          <p:cNvSpPr txBox="1">
            <a:spLocks/>
          </p:cNvSpPr>
          <p:nvPr/>
        </p:nvSpPr>
        <p:spPr>
          <a:xfrm>
            <a:off x="7678709" y="5392182"/>
            <a:ext cx="2353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830647F-D823-CF4C-043C-70126D35B7D1}"/>
              </a:ext>
            </a:extLst>
          </p:cNvPr>
          <p:cNvSpPr/>
          <p:nvPr/>
        </p:nvSpPr>
        <p:spPr>
          <a:xfrm>
            <a:off x="1582708" y="1855233"/>
            <a:ext cx="4959429" cy="943249"/>
          </a:xfrm>
          <a:prstGeom prst="roundRect">
            <a:avLst/>
          </a:prstGeom>
          <a:solidFill>
            <a:srgbClr val="FFCC00">
              <a:alpha val="4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GIVEN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E411A05-13EF-CD24-6E8D-2C783705D97D}"/>
              </a:ext>
            </a:extLst>
          </p:cNvPr>
          <p:cNvSpPr/>
          <p:nvPr/>
        </p:nvSpPr>
        <p:spPr>
          <a:xfrm>
            <a:off x="1582708" y="2827033"/>
            <a:ext cx="4959429" cy="716104"/>
          </a:xfrm>
          <a:prstGeom prst="roundRect">
            <a:avLst/>
          </a:prstGeom>
          <a:solidFill>
            <a:srgbClr val="FF3300">
              <a:alpha val="38824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REQUIRED</a:t>
            </a:r>
          </a:p>
        </p:txBody>
      </p:sp>
    </p:spTree>
    <p:extLst>
      <p:ext uri="{BB962C8B-B14F-4D97-AF65-F5344CB8AC3E}">
        <p14:creationId xmlns:p14="http://schemas.microsoft.com/office/powerpoint/2010/main" val="179723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/>
      <p:bldP spid="23" grpId="0"/>
      <p:bldP spid="24" grpId="0" animBg="1"/>
      <p:bldP spid="26" grpId="0" animBg="1"/>
      <p:bldP spid="26" grpId="1" animBg="1"/>
      <p:bldP spid="27" grpId="0" animBg="1"/>
      <p:bldP spid="27" grpId="1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AB470-34C4-2946-DA6E-8659B9678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B261-F9C0-C440-FD18-53CF11F8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C19CD-ACBC-4D1C-ACA8-E0EFC71D5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839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0: Code Updates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1: Kernel Heap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Block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Page Allocator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2: Fault Handler 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3: User Heap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Block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Page Allocator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4: Shared 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Summary &amp;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260CD-3BFD-359E-FE10-4D0BBC0A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9216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5680" cy="812800"/>
          </a:xfrm>
        </p:spPr>
        <p:txBody>
          <a:bodyPr>
            <a:normAutofit/>
          </a:bodyPr>
          <a:lstStyle/>
          <a:p>
            <a:r>
              <a:rPr lang="en-US" dirty="0"/>
              <a:t>Submission Rules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2800"/>
            <a:ext cx="12192000" cy="6045200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Read the following instructions as the code correction is done AUTOMATICALLY. Any violation in these rules will lead to 0 and, in this case, nothing could be happened.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u="sng" dirty="0">
                <a:solidFill>
                  <a:schemeClr val="tx1"/>
                </a:solidFill>
              </a:rPr>
              <a:t>First ensure the following that (</a:t>
            </a:r>
            <a:r>
              <a:rPr lang="en-US" b="1" u="sng" dirty="0">
                <a:solidFill>
                  <a:srgbClr val="FF0000"/>
                </a:solidFill>
              </a:rPr>
              <a:t>READ CAREFULLY</a:t>
            </a:r>
            <a:r>
              <a:rPr lang="en-US" b="1" u="sng" dirty="0">
                <a:solidFill>
                  <a:schemeClr val="tx1"/>
                </a:solidFill>
              </a:rPr>
              <a:t>):  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You tested each function in a </a:t>
            </a:r>
            <a:r>
              <a:rPr lang="en-US" b="1" dirty="0">
                <a:solidFill>
                  <a:srgbClr val="FF0000"/>
                </a:solidFill>
              </a:rPr>
              <a:t>FRESH RUN </a:t>
            </a:r>
            <a:r>
              <a:rPr lang="en-US" dirty="0">
                <a:solidFill>
                  <a:schemeClr val="tx1"/>
                </a:solidFill>
              </a:rPr>
              <a:t>and a congratulations message have been appeared.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NO CODE with errors WILL BE CORRECTED</a:t>
            </a:r>
            <a:r>
              <a:rPr lang="en-US" dirty="0">
                <a:solidFill>
                  <a:schemeClr val="tx1"/>
                </a:solidFill>
              </a:rPr>
              <a:t>. So, CLEAN &amp; RUN your project several times before your submission.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You submitted </a:t>
            </a:r>
            <a:r>
              <a:rPr lang="en-US" b="1" dirty="0">
                <a:solidFill>
                  <a:srgbClr val="FF0000"/>
                </a:solidFill>
              </a:rPr>
              <a:t>BEFORE </a:t>
            </a:r>
            <a:r>
              <a:rPr lang="en-US" dirty="0">
                <a:solidFill>
                  <a:schemeClr val="tx1"/>
                </a:solidFill>
              </a:rPr>
              <a:t>the deadline by several hours to </a:t>
            </a:r>
            <a:r>
              <a:rPr lang="en-US" b="1" dirty="0">
                <a:solidFill>
                  <a:srgbClr val="FF0000"/>
                </a:solidFill>
              </a:rPr>
              <a:t>AVOID</a:t>
            </a:r>
            <a:r>
              <a:rPr lang="en-US" dirty="0">
                <a:solidFill>
                  <a:schemeClr val="tx1"/>
                </a:solidFill>
              </a:rPr>
              <a:t> any internet problems.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DEADLINE: THU of Week #9 (28/11 @11:59 PM)</a:t>
            </a:r>
            <a:endParaRPr lang="en-US" dirty="0">
              <a:solidFill>
                <a:schemeClr val="tx1"/>
              </a:solidFill>
            </a:endParaRPr>
          </a:p>
          <a:p>
            <a:pPr marL="578358" lvl="1" indent="-28575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NO DELAYED submissions WILL BE ACCEPTED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ONLY ONE person </a:t>
            </a:r>
            <a:r>
              <a:rPr lang="en-US" dirty="0">
                <a:solidFill>
                  <a:schemeClr val="tx1"/>
                </a:solidFill>
              </a:rPr>
              <a:t>from the team shall submit the code.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TEAM 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MUST BE CORRECT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DON’T take the FORM LINK FROM ANYONE</a:t>
            </a:r>
            <a:r>
              <a:rPr lang="en-US" dirty="0">
                <a:solidFill>
                  <a:schemeClr val="tx1"/>
                </a:solidFill>
              </a:rPr>
              <a:t>. OPEN the form from its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LINK ONLY. </a:t>
            </a:r>
            <a:r>
              <a:rPr lang="en-US" b="1" dirty="0">
                <a:solidFill>
                  <a:schemeClr val="tx1"/>
                </a:solidFill>
              </a:rPr>
              <a:t>Otherwise, your submission is AUTOMATICALLY CANCELLED by GOOGLE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You </a:t>
            </a:r>
            <a:r>
              <a:rPr lang="en-US" b="1" dirty="0">
                <a:solidFill>
                  <a:srgbClr val="FF0000"/>
                </a:solidFill>
              </a:rPr>
              <a:t>MUST RECEIVE A MAIL FROM GOOGLE with your submission after clicking submit</a:t>
            </a:r>
            <a:r>
              <a:rPr lang="en-US" dirty="0">
                <a:solidFill>
                  <a:schemeClr val="tx1"/>
                </a:solidFill>
              </a:rPr>
              <a:t>. If </a:t>
            </a:r>
            <a:r>
              <a:rPr lang="en-US" b="1" dirty="0">
                <a:solidFill>
                  <a:schemeClr val="tx1"/>
                </a:solidFill>
              </a:rPr>
              <a:t>nothing received, re-submit again to consider your submission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578358" lvl="1" indent="-285750">
              <a:lnSpc>
                <a:spcPct val="11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864108" lvl="1" indent="-5715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9E51EA-C9B4-7E1A-084B-7790E341AF52}"/>
                  </a:ext>
                </a:extLst>
              </p14:cNvPr>
              <p14:cNvContentPartPr/>
              <p14:nvPr/>
            </p14:nvContentPartPr>
            <p14:xfrm>
              <a:off x="6959880" y="4938480"/>
              <a:ext cx="1168920" cy="502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9E51EA-C9B4-7E1A-084B-7790E341AF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0520" y="4929120"/>
                <a:ext cx="1187640" cy="52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90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B13EE-9EEA-0AAF-7C7A-A7AFEFA3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109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0A8C4-2632-BB3B-7F5F-22CBEC13C9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7030"/>
            <a:ext cx="10242620" cy="760540"/>
          </a:xfrm>
        </p:spPr>
        <p:txBody>
          <a:bodyPr/>
          <a:lstStyle/>
          <a:p>
            <a:r>
              <a:rPr lang="en-US" dirty="0"/>
              <a:t>Submission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64208-A1A3-B69E-114D-6D8E264F788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883919"/>
            <a:ext cx="12192000" cy="5394961"/>
          </a:xfrm>
        </p:spPr>
        <p:txBody>
          <a:bodyPr>
            <a:normAutofit/>
          </a:bodyPr>
          <a:lstStyle/>
          <a:p>
            <a:pPr marL="171450" indent="-171450"/>
            <a:r>
              <a:rPr lang="en-US" b="1" u="sng" dirty="0"/>
              <a:t>STEPS to SUBMIT: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1: Clean &amp; run your code the last time to ensure that there are any errors.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2: Create a new folder and name it by your team number </a:t>
            </a:r>
            <a:r>
              <a:rPr lang="en-US" b="1" dirty="0">
                <a:solidFill>
                  <a:srgbClr val="FF0000"/>
                </a:solidFill>
              </a:rPr>
              <a:t>ONLY</a:t>
            </a:r>
            <a:r>
              <a:rPr lang="en-US" dirty="0">
                <a:solidFill>
                  <a:schemeClr val="tx1"/>
                </a:solidFill>
              </a:rPr>
              <a:t>. Example </a:t>
            </a:r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</a:rPr>
              <a:t>95</a:t>
            </a:r>
            <a:r>
              <a:rPr lang="en-US" dirty="0">
                <a:solidFill>
                  <a:schemeClr val="tx1"/>
                </a:solidFill>
              </a:rPr>
              <a:t>. [</a:t>
            </a:r>
            <a:r>
              <a:rPr lang="en-US" b="1" dirty="0">
                <a:solidFill>
                  <a:srgbClr val="FF0000"/>
                </a:solidFill>
              </a:rPr>
              <a:t>ANY extra chars will lead to 0</a:t>
            </a:r>
            <a:r>
              <a:rPr lang="en-US" dirty="0">
                <a:solidFill>
                  <a:schemeClr val="tx1"/>
                </a:solidFill>
              </a:rPr>
              <a:t>].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3: </a:t>
            </a:r>
            <a:r>
              <a:rPr lang="en-US" b="1" dirty="0">
                <a:solidFill>
                  <a:schemeClr val="tx1"/>
                </a:solidFill>
              </a:rPr>
              <a:t>DELETE</a:t>
            </a:r>
            <a:r>
              <a:rPr lang="en-US" dirty="0">
                <a:solidFill>
                  <a:schemeClr val="tx1"/>
                </a:solidFill>
              </a:rPr>
              <a:t> the “obj” folder from the “</a:t>
            </a:r>
            <a:r>
              <a:rPr lang="en-US" dirty="0"/>
              <a:t>FOS_PROJECT_2024_Template”</a:t>
            </a:r>
            <a:endParaRPr lang="en-US" dirty="0">
              <a:solidFill>
                <a:schemeClr val="tx1"/>
              </a:solidFill>
            </a:endParaRP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4: PASTE the “</a:t>
            </a:r>
            <a:r>
              <a:rPr lang="en-US" dirty="0"/>
              <a:t>FOS_PROJECT_2024_Template” </a:t>
            </a:r>
            <a:r>
              <a:rPr lang="en-US" u="none" dirty="0">
                <a:solidFill>
                  <a:schemeClr val="tx1"/>
                </a:solidFill>
              </a:rPr>
              <a:t>in the folder created in step #2.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5: Zip the created new folder. Its name shall be like </a:t>
            </a:r>
            <a:r>
              <a:rPr lang="en-US" b="1" dirty="0">
                <a:solidFill>
                  <a:schemeClr val="tx1"/>
                </a:solidFill>
                <a:highlight>
                  <a:srgbClr val="00FF00"/>
                </a:highlight>
              </a:rPr>
              <a:t>[num of your team.zip]</a:t>
            </a:r>
            <a:r>
              <a:rPr lang="en-US" dirty="0">
                <a:solidFill>
                  <a:schemeClr val="tx1"/>
                </a:solidFill>
              </a:rPr>
              <a:t>. [</a:t>
            </a:r>
            <a:r>
              <a:rPr lang="en-US" b="1" dirty="0">
                <a:solidFill>
                  <a:srgbClr val="FF0000"/>
                </a:solidFill>
              </a:rPr>
              <a:t>ANY extra chars will lead to ZERO</a:t>
            </a:r>
            <a:r>
              <a:rPr lang="en-US" dirty="0">
                <a:solidFill>
                  <a:schemeClr val="tx1"/>
                </a:solidFill>
              </a:rPr>
              <a:t>].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6: Open the form from </a:t>
            </a:r>
            <a:r>
              <a:rPr lang="en-US" b="1" dirty="0">
                <a:solidFill>
                  <a:schemeClr val="tx1"/>
                </a:solidFill>
                <a:hlinkClick r:id="rId2"/>
              </a:rPr>
              <a:t>HERE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7: Fill your team’s info .. Any wrong information will cancel your submission, revise them well.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8: Upload the zipped folder in step 5 to the form in its field.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9: MUST RECEIVE A MAIL from GOOGLE with your submission, otherwise re-submit again.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7DFB17-0499-791C-6FE9-D8FFF6B1CDA2}"/>
                  </a:ext>
                </a:extLst>
              </p14:cNvPr>
              <p14:cNvContentPartPr/>
              <p14:nvPr/>
            </p14:nvContentPartPr>
            <p14:xfrm>
              <a:off x="1283760" y="2613960"/>
              <a:ext cx="6667920" cy="1243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7DFB17-0499-791C-6FE9-D8FFF6B1CD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4400" y="2604600"/>
                <a:ext cx="6686640" cy="126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276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9EA640-1013-3267-00A6-68A4610E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11</a:t>
            </a:fld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960183D-AC41-55E0-C0F3-0AD50167A288}"/>
              </a:ext>
            </a:extLst>
          </p:cNvPr>
          <p:cNvSpPr/>
          <p:nvPr/>
        </p:nvSpPr>
        <p:spPr>
          <a:xfrm>
            <a:off x="1215139" y="1299729"/>
            <a:ext cx="9761722" cy="28074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 b="1" dirty="0">
                <a:solidFill>
                  <a:srgbClr val="FF0000"/>
                </a:solidFill>
              </a:rPr>
              <a:t>CAUTION</a:t>
            </a: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sz="3200" b="1" dirty="0"/>
              <a:t>During your solution, any SHARED data need to be PROTECTED by critical section via LOCKS</a:t>
            </a:r>
            <a:endParaRPr lang="en-AE" sz="32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AD331C-FB8E-BD61-5F63-EF2E1FCC091B}"/>
              </a:ext>
            </a:extLst>
          </p:cNvPr>
          <p:cNvSpPr/>
          <p:nvPr/>
        </p:nvSpPr>
        <p:spPr>
          <a:xfrm>
            <a:off x="1215139" y="4276124"/>
            <a:ext cx="9761722" cy="1081067"/>
          </a:xfrm>
          <a:prstGeom prst="roundRect">
            <a:avLst/>
          </a:prstGeom>
          <a:solidFill>
            <a:srgbClr val="FFFF00">
              <a:alpha val="40000"/>
            </a:srgbClr>
          </a:solidFill>
          <a:ln w="38100">
            <a:solidFill>
              <a:srgbClr val="FFF30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REMEMBER: </a:t>
            </a:r>
            <a:r>
              <a:rPr lang="en-AE" sz="3200" b="1" dirty="0"/>
              <a:t>Ensure CORRECTNESS by DESIGN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FAA56D0-D2DC-30DC-F7B4-AE06F6F73229}"/>
                  </a:ext>
                </a:extLst>
              </p14:cNvPr>
              <p14:cNvContentPartPr/>
              <p14:nvPr/>
            </p14:nvContentPartPr>
            <p14:xfrm>
              <a:off x="4848840" y="4390560"/>
              <a:ext cx="3384720" cy="1974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FAA56D0-D2DC-30DC-F7B4-AE06F6F732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9480" y="4381200"/>
                <a:ext cx="3403440" cy="199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566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ChangeArrowheads="1"/>
          </p:cNvSpPr>
          <p:nvPr/>
        </p:nvSpPr>
        <p:spPr bwMode="auto">
          <a:xfrm>
            <a:off x="2667000" y="1295400"/>
            <a:ext cx="6934200" cy="2116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 eaLnBrk="0" hangingPunct="0"/>
            <a:r>
              <a:rPr lang="en-US" sz="4400" dirty="0">
                <a:solidFill>
                  <a:schemeClr val="tx2"/>
                </a:solidFill>
              </a:rPr>
              <a:t>Thank you for your care…</a:t>
            </a:r>
          </a:p>
          <a:p>
            <a:pPr algn="ctr" eaLnBrk="0" hangingPunct="0">
              <a:lnSpc>
                <a:spcPct val="200000"/>
              </a:lnSpc>
            </a:pPr>
            <a:r>
              <a:rPr lang="en-US" sz="2800" dirty="0">
                <a:solidFill>
                  <a:schemeClr val="tx2"/>
                </a:solidFill>
              </a:rPr>
              <a:t>Enjoy </a:t>
            </a:r>
            <a:r>
              <a:rPr lang="en-US" sz="2800" b="1" dirty="0">
                <a:solidFill>
                  <a:schemeClr val="tx2"/>
                </a:solidFill>
              </a:rPr>
              <a:t>making </a:t>
            </a:r>
            <a:r>
              <a:rPr lang="en-US" sz="2800" dirty="0">
                <a:solidFill>
                  <a:schemeClr val="tx2"/>
                </a:solidFill>
              </a:rPr>
              <a:t>your </a:t>
            </a:r>
            <a:r>
              <a:rPr lang="en-US" sz="2800" b="1" dirty="0">
                <a:solidFill>
                  <a:srgbClr val="FF0000"/>
                </a:solidFill>
              </a:rPr>
              <a:t>own FOS </a:t>
            </a:r>
            <a:r>
              <a:rPr lang="en-US" sz="2800" b="1" dirty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38915" name="Picture 7" descr="girls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429000"/>
            <a:ext cx="231775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7FC3B-340F-2077-4E5B-1D1FB76D0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042F-76A1-DEA6-EC7B-63A3A42E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256C4-6B53-D5EB-9924-210357673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839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0: Code Updates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Part 1: Kernel Heap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Block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Page Allocator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2: Fault Handler 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3: User Heap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Block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Page Allocator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4: Shared 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Summary &amp;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2A034-67B8-61C3-A944-CCA70B8B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BAC69-4099-4D17-3AA8-E3978E0A1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0"/>
            <a:ext cx="12192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67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E9F-7477-40C4-8B93-7CEFF71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r>
              <a:rPr lang="en-US" sz="4800" dirty="0"/>
              <a:t>Kernel Heap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main functions required by MS2 to handle “</a:t>
            </a:r>
            <a:r>
              <a:rPr lang="en-US" sz="2000" b="1"/>
              <a:t>Kernel Heap</a:t>
            </a:r>
            <a:r>
              <a:rPr lang="en-US"/>
              <a:t>” are: 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3F582C-50B4-3B50-7B6B-4D91F3DED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535936"/>
              </p:ext>
            </p:extLst>
          </p:nvPr>
        </p:nvGraphicFramePr>
        <p:xfrm>
          <a:off x="1307939" y="2486082"/>
          <a:ext cx="990454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836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5156193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3301515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Initialization</a:t>
                      </a: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All essential declarations in:</a:t>
                      </a:r>
                    </a:p>
                    <a:p>
                      <a:pPr algn="ctr"/>
                      <a:r>
                        <a:rPr lang="en-US" u="none" dirty="0"/>
                        <a:t>Kern/mem/</a:t>
                      </a:r>
                      <a:r>
                        <a:rPr lang="en-US" u="none" dirty="0" err="1"/>
                        <a:t>kheap.h</a:t>
                      </a:r>
                      <a:endParaRPr lang="en-US" u="none" dirty="0"/>
                    </a:p>
                    <a:p>
                      <a:pPr algn="ctr"/>
                      <a:endParaRPr lang="en-US" u="none" dirty="0"/>
                    </a:p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b="1" u="sng" dirty="0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in: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Kern/mem/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kheap.c</a:t>
                      </a: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88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sbrk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b="1" u="none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36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kmalloc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(using FIRST FIT)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u="non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kfree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u="non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5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kheap_virtual_address</a:t>
                      </a:r>
                      <a:endParaRPr lang="en-US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u="non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03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kheap_physical_address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u="none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99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MS2 BONUS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krealloc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(using FIRST fit)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u="none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18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MS2 BONUS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Fast Page Allocator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6303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04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6DD-1F89-6392-626F-50DF156F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Kernel Heap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F7507-F1C5-6382-D783-B4D5FBD6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7A916B-B13D-9BC7-E80A-FF312099249B}"/>
              </a:ext>
            </a:extLst>
          </p:cNvPr>
          <p:cNvSpPr/>
          <p:nvPr/>
        </p:nvSpPr>
        <p:spPr>
          <a:xfrm>
            <a:off x="893618" y="2396330"/>
            <a:ext cx="10726882" cy="25561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400" b="1" dirty="0">
                <a:solidFill>
                  <a:srgbClr val="FF0000"/>
                </a:solidFill>
              </a:rPr>
              <a:t>IMPORTANT NOTE</a:t>
            </a:r>
            <a:endParaRPr lang="en-US" sz="3400" b="1" dirty="0"/>
          </a:p>
          <a:p>
            <a:pPr>
              <a:lnSpc>
                <a:spcPct val="150000"/>
              </a:lnSpc>
            </a:pPr>
            <a:r>
              <a:rPr lang="en-US" sz="2800" dirty="0"/>
              <a:t>Before starting in the KHEAP functions, you MUST DO the following: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- Go to '</a:t>
            </a:r>
            <a:r>
              <a:rPr lang="en-US" sz="2600" b="1" dirty="0" err="1">
                <a:solidFill>
                  <a:srgbClr val="00B0F0"/>
                </a:solidFill>
              </a:rPr>
              <a:t>inc</a:t>
            </a:r>
            <a:r>
              <a:rPr lang="en-US" sz="2600" b="1" dirty="0">
                <a:solidFill>
                  <a:srgbClr val="00B0F0"/>
                </a:solidFill>
              </a:rPr>
              <a:t>/</a:t>
            </a:r>
            <a:r>
              <a:rPr lang="en-US" sz="2600" b="1" dirty="0" err="1">
                <a:solidFill>
                  <a:srgbClr val="00B0F0"/>
                </a:solidFill>
              </a:rPr>
              <a:t>memlayout.h</a:t>
            </a:r>
            <a:r>
              <a:rPr lang="en-US" sz="2600" dirty="0"/>
              <a:t>' and set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USE_KHEAP </a:t>
            </a:r>
            <a:r>
              <a:rPr lang="en-US" sz="2600" dirty="0"/>
              <a:t>by </a:t>
            </a:r>
            <a:r>
              <a:rPr lang="en-US" sz="2600" b="1" dirty="0">
                <a:solidFill>
                  <a:srgbClr val="0070C0"/>
                </a:solidFill>
              </a:rPr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6CBCEA9-FD48-399C-DE90-5AB12C4C5194}"/>
                  </a:ext>
                </a:extLst>
              </p14:cNvPr>
              <p14:cNvContentPartPr/>
              <p14:nvPr/>
            </p14:nvContentPartPr>
            <p14:xfrm>
              <a:off x="3303000" y="4655880"/>
              <a:ext cx="5464080" cy="70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6CBCEA9-FD48-399C-DE90-5AB12C4C51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3640" y="4646520"/>
                <a:ext cx="5482800" cy="8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568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594" y="1259504"/>
            <a:ext cx="8229600" cy="533400"/>
          </a:xfrm>
        </p:spPr>
        <p:txBody>
          <a:bodyPr>
            <a:normAutofit/>
          </a:bodyPr>
          <a:lstStyle/>
          <a:p>
            <a:r>
              <a:rPr lang="en-US" sz="3200" dirty="0"/>
              <a:t>Current: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87" name="AutoShape 23"/>
          <p:cNvSpPr>
            <a:spLocks noChangeAspect="1" noChangeArrowheads="1"/>
          </p:cNvSpPr>
          <p:nvPr/>
        </p:nvSpPr>
        <p:spPr bwMode="auto">
          <a:xfrm>
            <a:off x="3276600" y="2667000"/>
            <a:ext cx="5410200" cy="35814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368961" y="3359830"/>
            <a:ext cx="743207" cy="2592404"/>
          </a:xfrm>
          <a:prstGeom prst="rect">
            <a:avLst/>
          </a:prstGeom>
          <a:solidFill>
            <a:srgbClr val="FFFFFF"/>
          </a:solidFill>
          <a:ln w="25400">
            <a:solidFill>
              <a:srgbClr val="E36C0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85" name="Rectangle 2"/>
          <p:cNvSpPr>
            <a:spLocks noChangeArrowheads="1"/>
          </p:cNvSpPr>
          <p:nvPr/>
        </p:nvSpPr>
        <p:spPr bwMode="auto">
          <a:xfrm>
            <a:off x="4368961" y="3347649"/>
            <a:ext cx="743207" cy="81312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>
                <a:latin typeface="Calibri" pitchFamily="34" charset="0"/>
                <a:ea typeface="Times New Roman" pitchFamily="18" charset="0"/>
                <a:cs typeface="Arial" pitchFamily="34" charset="0"/>
              </a:rPr>
              <a:t>FOS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6884" name="Text Box 6"/>
          <p:cNvSpPr txBox="1">
            <a:spLocks noChangeArrowheads="1"/>
          </p:cNvSpPr>
          <p:nvPr/>
        </p:nvSpPr>
        <p:spPr bwMode="auto">
          <a:xfrm>
            <a:off x="4220855" y="3965105"/>
            <a:ext cx="1015292" cy="229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latin typeface="Calibri" pitchFamily="34" charset="0"/>
                <a:ea typeface="Calibri" pitchFamily="34" charset="0"/>
                <a:cs typeface="Calibri" pitchFamily="34" charset="0"/>
              </a:rPr>
              <a:t>KERNEL_BASE</a:t>
            </a:r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36883" name="Rectangle 6"/>
          <p:cNvSpPr>
            <a:spLocks noChangeArrowheads="1"/>
          </p:cNvSpPr>
          <p:nvPr/>
        </p:nvSpPr>
        <p:spPr bwMode="auto">
          <a:xfrm>
            <a:off x="6913557" y="3622498"/>
            <a:ext cx="753260" cy="2536825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>
                <a:solidFill>
                  <a:srgbClr val="C00000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RAM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Left Brace 7"/>
          <p:cNvSpPr>
            <a:spLocks/>
          </p:cNvSpPr>
          <p:nvPr/>
        </p:nvSpPr>
        <p:spPr bwMode="auto">
          <a:xfrm>
            <a:off x="4168583" y="3382672"/>
            <a:ext cx="134032" cy="755261"/>
          </a:xfrm>
          <a:prstGeom prst="leftBrace">
            <a:avLst>
              <a:gd name="adj1" fmla="val 8313"/>
              <a:gd name="adj2" fmla="val 50000"/>
            </a:avLst>
          </a:prstGeom>
          <a:solidFill>
            <a:srgbClr val="D99594"/>
          </a:solidFill>
          <a:ln w="25400">
            <a:solidFill>
              <a:srgbClr val="4F81BD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81" name="Text Box 6"/>
          <p:cNvSpPr txBox="1">
            <a:spLocks noChangeArrowheads="1"/>
          </p:cNvSpPr>
          <p:nvPr/>
        </p:nvSpPr>
        <p:spPr bwMode="auto">
          <a:xfrm>
            <a:off x="3510487" y="3622498"/>
            <a:ext cx="757281" cy="285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4F81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256 MB</a:t>
            </a:r>
            <a:endParaRPr lang="en-US" sz="32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traight Connector 9"/>
          <p:cNvSpPr>
            <a:spLocks noChangeShapeType="1"/>
          </p:cNvSpPr>
          <p:nvPr/>
        </p:nvSpPr>
        <p:spPr bwMode="auto">
          <a:xfrm flipH="1">
            <a:off x="3276600" y="4182091"/>
            <a:ext cx="2658524" cy="0"/>
          </a:xfrm>
          <a:prstGeom prst="line">
            <a:avLst/>
          </a:prstGeom>
          <a:noFill/>
          <a:ln w="28575">
            <a:solidFill>
              <a:srgbClr val="31849B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traight Connector 10"/>
          <p:cNvSpPr>
            <a:spLocks noChangeShapeType="1"/>
          </p:cNvSpPr>
          <p:nvPr/>
        </p:nvSpPr>
        <p:spPr bwMode="auto">
          <a:xfrm flipH="1">
            <a:off x="3287323" y="3347649"/>
            <a:ext cx="2657854" cy="0"/>
          </a:xfrm>
          <a:prstGeom prst="line">
            <a:avLst/>
          </a:prstGeom>
          <a:noFill/>
          <a:ln w="28575">
            <a:solidFill>
              <a:srgbClr val="31849B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Straight Connector 11"/>
          <p:cNvSpPr>
            <a:spLocks noChangeShapeType="1"/>
          </p:cNvSpPr>
          <p:nvPr/>
        </p:nvSpPr>
        <p:spPr bwMode="auto">
          <a:xfrm>
            <a:off x="5126911" y="4182092"/>
            <a:ext cx="1786646" cy="1977231"/>
          </a:xfrm>
          <a:prstGeom prst="line">
            <a:avLst/>
          </a:prstGeom>
          <a:noFill/>
          <a:ln w="38100">
            <a:solidFill>
              <a:srgbClr val="F79646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Straight Connector 12"/>
          <p:cNvSpPr>
            <a:spLocks noChangeShapeType="1"/>
          </p:cNvSpPr>
          <p:nvPr/>
        </p:nvSpPr>
        <p:spPr bwMode="auto">
          <a:xfrm>
            <a:off x="5112168" y="3382671"/>
            <a:ext cx="1801390" cy="1969618"/>
          </a:xfrm>
          <a:prstGeom prst="line">
            <a:avLst/>
          </a:prstGeom>
          <a:noFill/>
          <a:ln w="38100">
            <a:solidFill>
              <a:srgbClr val="F79646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6" name="Text Box 13"/>
          <p:cNvSpPr txBox="1">
            <a:spLocks noChangeArrowheads="1"/>
          </p:cNvSpPr>
          <p:nvPr/>
        </p:nvSpPr>
        <p:spPr bwMode="auto">
          <a:xfrm>
            <a:off x="5126911" y="5762658"/>
            <a:ext cx="301572" cy="29692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6875" name="Text Box 15"/>
          <p:cNvSpPr txBox="1">
            <a:spLocks noChangeArrowheads="1"/>
          </p:cNvSpPr>
          <p:nvPr/>
        </p:nvSpPr>
        <p:spPr bwMode="auto">
          <a:xfrm>
            <a:off x="4340814" y="2689079"/>
            <a:ext cx="779396" cy="63725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>
                <a:latin typeface="Calibri" pitchFamily="34" charset="0"/>
                <a:ea typeface="Times New Roman" pitchFamily="18" charset="0"/>
                <a:cs typeface="Arial" pitchFamily="34" charset="0"/>
              </a:rPr>
              <a:t>Virtual Memory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6874" name="Text Box 249"/>
          <p:cNvSpPr txBox="1">
            <a:spLocks noChangeArrowheads="1"/>
          </p:cNvSpPr>
          <p:nvPr/>
        </p:nvSpPr>
        <p:spPr bwMode="auto">
          <a:xfrm>
            <a:off x="7704346" y="5952234"/>
            <a:ext cx="301572" cy="29616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>
                <a:latin typeface="Calibri" pitchFamily="34" charset="0"/>
                <a:ea typeface="Calibri" pitchFamily="34" charset="0"/>
                <a:cs typeface="Calibri" pitchFamily="34" charset="0"/>
              </a:rPr>
              <a:t>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6873" name="Text Box 249"/>
          <p:cNvSpPr txBox="1">
            <a:spLocks noChangeArrowheads="1"/>
          </p:cNvSpPr>
          <p:nvPr/>
        </p:nvSpPr>
        <p:spPr bwMode="auto">
          <a:xfrm>
            <a:off x="7528095" y="3407035"/>
            <a:ext cx="593091" cy="29540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Straight Arrow Connector 18"/>
          <p:cNvSpPr>
            <a:spLocks noChangeShapeType="1"/>
          </p:cNvSpPr>
          <p:nvPr/>
        </p:nvSpPr>
        <p:spPr bwMode="auto">
          <a:xfrm flipV="1">
            <a:off x="5372860" y="3407035"/>
            <a:ext cx="670" cy="2228477"/>
          </a:xfrm>
          <a:prstGeom prst="straightConnector1">
            <a:avLst/>
          </a:prstGeom>
          <a:noFill/>
          <a:ln w="9525">
            <a:solidFill>
              <a:srgbClr val="4579B8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7607174" y="3489261"/>
            <a:ext cx="1155827" cy="285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UP TO</a:t>
            </a:r>
            <a:r>
              <a:rPr lang="en-US">
                <a:solidFill>
                  <a:srgbClr val="C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1600" b="1">
                <a:latin typeface="Calibri" pitchFamily="34" charset="0"/>
                <a:ea typeface="Calibri" pitchFamily="34" charset="0"/>
                <a:cs typeface="Calibri" pitchFamily="34" charset="0"/>
              </a:rPr>
              <a:t>4 GB</a:t>
            </a:r>
            <a:endParaRPr lang="en-US" sz="160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6870" name="Text Box 250"/>
          <p:cNvSpPr txBox="1">
            <a:spLocks noChangeArrowheads="1"/>
          </p:cNvSpPr>
          <p:nvPr/>
        </p:nvSpPr>
        <p:spPr bwMode="auto">
          <a:xfrm>
            <a:off x="6913557" y="3005040"/>
            <a:ext cx="778726" cy="52457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>
                <a:latin typeface="Calibri" pitchFamily="34" charset="0"/>
                <a:ea typeface="Calibri" pitchFamily="34" charset="0"/>
                <a:cs typeface="Calibri" pitchFamily="34" charset="0"/>
              </a:rPr>
              <a:t>Physical Memory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eft Brace 7"/>
          <p:cNvSpPr>
            <a:spLocks/>
          </p:cNvSpPr>
          <p:nvPr/>
        </p:nvSpPr>
        <p:spPr bwMode="auto">
          <a:xfrm flipH="1">
            <a:off x="7692283" y="5367517"/>
            <a:ext cx="134032" cy="755261"/>
          </a:xfrm>
          <a:prstGeom prst="leftBrace">
            <a:avLst>
              <a:gd name="adj1" fmla="val 8313"/>
              <a:gd name="adj2" fmla="val 50000"/>
            </a:avLst>
          </a:prstGeom>
          <a:solidFill>
            <a:srgbClr val="D99594"/>
          </a:solidFill>
          <a:ln w="25400">
            <a:solidFill>
              <a:srgbClr val="4F81BD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8" name="Text Box 249"/>
          <p:cNvSpPr txBox="1">
            <a:spLocks noChangeArrowheads="1"/>
          </p:cNvSpPr>
          <p:nvPr/>
        </p:nvSpPr>
        <p:spPr bwMode="auto">
          <a:xfrm>
            <a:off x="7704346" y="5184791"/>
            <a:ext cx="1058654" cy="29616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latin typeface="Calibri" pitchFamily="34" charset="0"/>
                <a:ea typeface="Calibri" pitchFamily="34" charset="0"/>
                <a:cs typeface="Calibri" pitchFamily="34" charset="0"/>
              </a:rPr>
              <a:t>256 MB</a:t>
            </a:r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traight Connector 10"/>
          <p:cNvSpPr>
            <a:spLocks noChangeShapeType="1"/>
          </p:cNvSpPr>
          <p:nvPr/>
        </p:nvSpPr>
        <p:spPr bwMode="auto">
          <a:xfrm flipH="1">
            <a:off x="6920259" y="5352290"/>
            <a:ext cx="748568" cy="761"/>
          </a:xfrm>
          <a:prstGeom prst="line">
            <a:avLst/>
          </a:prstGeom>
          <a:noFill/>
          <a:ln w="28575">
            <a:solidFill>
              <a:srgbClr val="31849B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010974" y="3120004"/>
            <a:ext cx="627826" cy="336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latin typeface="Calibri" pitchFamily="34" charset="0"/>
                <a:ea typeface="Times New Roman" pitchFamily="18" charset="0"/>
                <a:cs typeface="Arial" pitchFamily="34" charset="0"/>
              </a:rPr>
              <a:t>4 GB</a:t>
            </a:r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370994" y="1271696"/>
            <a:ext cx="6934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indent="-342900" algn="ctr" defTabSz="914400">
              <a:spcBef>
                <a:spcPct val="20000"/>
              </a:spcBef>
              <a:defRPr/>
            </a:pPr>
            <a:r>
              <a:rPr lang="en-US" sz="2800"/>
              <a:t>Kernel is </a:t>
            </a:r>
            <a:r>
              <a:rPr lang="en-US" sz="2800" b="1"/>
              <a:t>one-to-one </a:t>
            </a:r>
            <a:r>
              <a:rPr lang="en-US" sz="2800"/>
              <a:t>mapped to 256 MB RAM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694594" y="1770518"/>
            <a:ext cx="8229600" cy="4919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spcBef>
                <a:spcPct val="20000"/>
              </a:spcBef>
              <a:defRPr/>
            </a:pPr>
            <a:r>
              <a:rPr lang="en-US" sz="3200"/>
              <a:t>Problem: 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382471" y="1749812"/>
            <a:ext cx="7793182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ctr" defTabSz="914400">
              <a:spcBef>
                <a:spcPct val="20000"/>
              </a:spcBef>
              <a:defRPr/>
            </a:pPr>
            <a:r>
              <a:rPr lang="en-US" sz="2800" dirty="0"/>
              <a:t>Kernel can’t directly access beyond 256 MB RAM</a:t>
            </a:r>
          </a:p>
        </p:txBody>
      </p:sp>
      <p:pic>
        <p:nvPicPr>
          <p:cNvPr id="63" name="Picture 63" descr="074499-simple-red-glossy-icon-alphanumeric-x-sty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4191000"/>
            <a:ext cx="990600" cy="990600"/>
          </a:xfrm>
          <a:prstGeom prst="rect">
            <a:avLst/>
          </a:prstGeom>
          <a:noFill/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DA0A58CC-8B1D-F3A6-C29D-A1EA28795C4C}"/>
              </a:ext>
            </a:extLst>
          </p:cNvPr>
          <p:cNvSpPr txBox="1">
            <a:spLocks/>
          </p:cNvSpPr>
          <p:nvPr/>
        </p:nvSpPr>
        <p:spPr>
          <a:xfrm>
            <a:off x="0" y="-15797"/>
            <a:ext cx="12055514" cy="7394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Kernel Heap – W</a:t>
            </a:r>
            <a:r>
              <a:rPr lang="en-US" dirty="0"/>
              <a:t>hat is new? </a:t>
            </a:r>
            <a:endParaRPr lang="en-US" sz="3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E714C6-C4C2-C855-08C8-8C87E3A71731}"/>
                  </a:ext>
                </a:extLst>
              </p14:cNvPr>
              <p14:cNvContentPartPr/>
              <p14:nvPr/>
            </p14:nvContentPartPr>
            <p14:xfrm>
              <a:off x="3681360" y="2996640"/>
              <a:ext cx="4771440" cy="924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E714C6-C4C2-C855-08C8-8C87E3A717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72000" y="2987280"/>
                <a:ext cx="4790160" cy="943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8" grpId="0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516789" y="690293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 defTabSz="9144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/>
              <a:t>Example: 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340312" y="766089"/>
            <a:ext cx="6934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indent="-342900" algn="ctr" defTabSz="914400">
              <a:spcBef>
                <a:spcPct val="20000"/>
              </a:spcBef>
              <a:defRPr/>
            </a:pPr>
            <a:r>
              <a:rPr lang="en-US" sz="2800" dirty="0"/>
              <a:t>Kernel can’t directly access beyond 256 MB RAM</a:t>
            </a:r>
          </a:p>
        </p:txBody>
      </p:sp>
      <p:sp>
        <p:nvSpPr>
          <p:cNvPr id="130083" name="Rectangle 3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0082" name="AutoShape 34"/>
          <p:cNvSpPr>
            <a:spLocks noChangeAspect="1" noChangeArrowheads="1"/>
          </p:cNvSpPr>
          <p:nvPr/>
        </p:nvSpPr>
        <p:spPr bwMode="auto">
          <a:xfrm>
            <a:off x="2737658" y="1361015"/>
            <a:ext cx="7162800" cy="4800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4207721" y="2317034"/>
            <a:ext cx="924205" cy="377437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207721" y="2269707"/>
            <a:ext cx="924205" cy="2224399"/>
          </a:xfrm>
          <a:prstGeom prst="rect">
            <a:avLst/>
          </a:prstGeom>
          <a:solidFill>
            <a:srgbClr val="DAEEF3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7522025" y="2317034"/>
            <a:ext cx="936706" cy="377437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7522026" y="5134606"/>
            <a:ext cx="1584233" cy="268979"/>
            <a:chOff x="5698767" y="5754790"/>
            <a:chExt cx="1584233" cy="268979"/>
          </a:xfrm>
        </p:grpSpPr>
        <p:sp>
          <p:nvSpPr>
            <p:cNvPr id="130078" name="Rounded Rectangle 24"/>
            <p:cNvSpPr>
              <a:spLocks noChangeArrowheads="1"/>
            </p:cNvSpPr>
            <p:nvPr/>
          </p:nvSpPr>
          <p:spPr bwMode="auto">
            <a:xfrm>
              <a:off x="5698767" y="5754790"/>
              <a:ext cx="936706" cy="260302"/>
            </a:xfrm>
            <a:prstGeom prst="roundRect">
              <a:avLst>
                <a:gd name="adj" fmla="val 16667"/>
              </a:avLst>
            </a:prstGeom>
            <a:solidFill>
              <a:srgbClr val="FABF8F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0" tIns="3600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New DIR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077" name="Text Box 25"/>
            <p:cNvSpPr txBox="1">
              <a:spLocks noChangeArrowheads="1"/>
            </p:cNvSpPr>
            <p:nvPr/>
          </p:nvSpPr>
          <p:spPr bwMode="auto">
            <a:xfrm>
              <a:off x="6695475" y="5798963"/>
              <a:ext cx="587525" cy="224806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rgbClr val="FF0000"/>
                  </a:solidFill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Frame#4</a:t>
              </a:r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95220" y="3501802"/>
            <a:ext cx="3412643" cy="1915980"/>
            <a:chOff x="2371961" y="4121987"/>
            <a:chExt cx="3412643" cy="1915980"/>
          </a:xfrm>
        </p:grpSpPr>
        <p:grpSp>
          <p:nvGrpSpPr>
            <p:cNvPr id="69" name="Group 68"/>
            <p:cNvGrpSpPr/>
            <p:nvPr/>
          </p:nvGrpSpPr>
          <p:grpSpPr>
            <a:xfrm>
              <a:off x="2371961" y="4121987"/>
              <a:ext cx="3412643" cy="1915980"/>
              <a:chOff x="2371961" y="4121987"/>
              <a:chExt cx="3412643" cy="1915980"/>
            </a:xfrm>
          </p:grpSpPr>
          <p:sp>
            <p:nvSpPr>
              <p:cNvPr id="130074" name="Rounded Rectangle 35"/>
              <p:cNvSpPr>
                <a:spLocks noChangeArrowheads="1"/>
              </p:cNvSpPr>
              <p:nvPr/>
            </p:nvSpPr>
            <p:spPr bwMode="auto">
              <a:xfrm>
                <a:off x="2371961" y="4121987"/>
                <a:ext cx="936706" cy="260302"/>
              </a:xfrm>
              <a:prstGeom prst="roundRect">
                <a:avLst>
                  <a:gd name="adj" fmla="val 16667"/>
                </a:avLst>
              </a:prstGeom>
              <a:solidFill>
                <a:srgbClr val="FABF8F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New </a:t>
                </a:r>
                <a:r>
                  <a:rPr lang="en-US" sz="1200" b="1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DIR</a:t>
                </a:r>
                <a:endParaRPr lang="en-US" sz="36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Elbow Connector 38"/>
              <p:cNvSpPr>
                <a:spLocks noChangeShapeType="1"/>
              </p:cNvSpPr>
              <p:nvPr/>
            </p:nvSpPr>
            <p:spPr bwMode="auto">
              <a:xfrm>
                <a:off x="3323668" y="4358625"/>
                <a:ext cx="2350098" cy="1644635"/>
              </a:xfrm>
              <a:prstGeom prst="bentConnector3">
                <a:avLst>
                  <a:gd name="adj1" fmla="val 38815"/>
                </a:avLst>
              </a:prstGeom>
              <a:noFill/>
              <a:ln w="28575">
                <a:solidFill>
                  <a:srgbClr val="4579B8"/>
                </a:solidFill>
                <a:prstDash val="dash"/>
                <a:miter lim="800000"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070" name="Text Box 6"/>
              <p:cNvSpPr txBox="1">
                <a:spLocks noChangeArrowheads="1"/>
              </p:cNvSpPr>
              <p:nvPr/>
            </p:nvSpPr>
            <p:spPr bwMode="auto">
              <a:xfrm>
                <a:off x="4374545" y="5800540"/>
                <a:ext cx="1410059" cy="237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PA = 16 KB</a:t>
                </a:r>
                <a:endParaRPr lang="en-US" sz="36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0068" name="Text Box 6"/>
            <p:cNvSpPr txBox="1">
              <a:spLocks noChangeArrowheads="1"/>
            </p:cNvSpPr>
            <p:nvPr/>
          </p:nvSpPr>
          <p:spPr bwMode="auto">
            <a:xfrm>
              <a:off x="3046156" y="4145651"/>
              <a:ext cx="2175924" cy="250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VA = KERNEL_BASE + 16 KB</a:t>
              </a:r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195219" y="3242289"/>
            <a:ext cx="4923540" cy="1886794"/>
            <a:chOff x="2371961" y="3862474"/>
            <a:chExt cx="4923540" cy="1886794"/>
          </a:xfrm>
        </p:grpSpPr>
        <p:sp>
          <p:nvSpPr>
            <p:cNvPr id="130076" name="Rounded Rectangle 32"/>
            <p:cNvSpPr>
              <a:spLocks noChangeArrowheads="1"/>
            </p:cNvSpPr>
            <p:nvPr/>
          </p:nvSpPr>
          <p:spPr bwMode="auto">
            <a:xfrm>
              <a:off x="5698767" y="5481079"/>
              <a:ext cx="936706" cy="260302"/>
            </a:xfrm>
            <a:prstGeom prst="roundRect">
              <a:avLst>
                <a:gd name="adj" fmla="val 16667"/>
              </a:avLst>
            </a:prstGeom>
            <a:solidFill>
              <a:srgbClr val="CC3399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New </a:t>
              </a: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PT0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075" name="Text Box 25"/>
            <p:cNvSpPr txBox="1">
              <a:spLocks noChangeArrowheads="1"/>
            </p:cNvSpPr>
            <p:nvPr/>
          </p:nvSpPr>
          <p:spPr bwMode="auto">
            <a:xfrm>
              <a:off x="6707976" y="5525251"/>
              <a:ext cx="587525" cy="224017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rgbClr val="FF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Frame#5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073" name="Rounded Rectangle 36"/>
            <p:cNvSpPr>
              <a:spLocks noChangeArrowheads="1"/>
            </p:cNvSpPr>
            <p:nvPr/>
          </p:nvSpPr>
          <p:spPr bwMode="auto">
            <a:xfrm>
              <a:off x="2371961" y="3862474"/>
              <a:ext cx="936706" cy="259513"/>
            </a:xfrm>
            <a:prstGeom prst="roundRect">
              <a:avLst>
                <a:gd name="adj" fmla="val 16667"/>
              </a:avLst>
            </a:prstGeom>
            <a:solidFill>
              <a:srgbClr val="CC3399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New </a:t>
              </a: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PT0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Elbow Connector 37"/>
            <p:cNvSpPr>
              <a:spLocks noChangeShapeType="1"/>
            </p:cNvSpPr>
            <p:nvPr/>
          </p:nvSpPr>
          <p:spPr bwMode="auto">
            <a:xfrm>
              <a:off x="3323668" y="4110155"/>
              <a:ext cx="2335931" cy="1609140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4579B8"/>
              </a:solidFill>
              <a:prstDash val="dash"/>
              <a:miter lim="800000"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069" name="Text Box 6"/>
            <p:cNvSpPr txBox="1">
              <a:spLocks noChangeArrowheads="1"/>
            </p:cNvSpPr>
            <p:nvPr/>
          </p:nvSpPr>
          <p:spPr bwMode="auto">
            <a:xfrm>
              <a:off x="4520384" y="5503165"/>
              <a:ext cx="1098379" cy="237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PA = 20 KB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067" name="Text Box 6"/>
            <p:cNvSpPr txBox="1">
              <a:spLocks noChangeArrowheads="1"/>
            </p:cNvSpPr>
            <p:nvPr/>
          </p:nvSpPr>
          <p:spPr bwMode="auto">
            <a:xfrm>
              <a:off x="3127826" y="3871939"/>
              <a:ext cx="2040919" cy="250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VA = KERNEL_BASE + 20 KB</a:t>
              </a:r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6" name="Left Brace 46"/>
          <p:cNvSpPr>
            <a:spLocks/>
          </p:cNvSpPr>
          <p:nvPr/>
        </p:nvSpPr>
        <p:spPr bwMode="auto">
          <a:xfrm>
            <a:off x="3059339" y="2317034"/>
            <a:ext cx="60003" cy="2107657"/>
          </a:xfrm>
          <a:prstGeom prst="leftBrace">
            <a:avLst>
              <a:gd name="adj1" fmla="val 8419"/>
              <a:gd name="adj2" fmla="val 50000"/>
            </a:avLst>
          </a:prstGeom>
          <a:solidFill>
            <a:srgbClr val="D99594"/>
          </a:solidFill>
          <a:ln w="25400">
            <a:solidFill>
              <a:srgbClr val="4F81BD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64" name="Text Box 6"/>
          <p:cNvSpPr txBox="1">
            <a:spLocks noChangeArrowheads="1"/>
          </p:cNvSpPr>
          <p:nvPr/>
        </p:nvSpPr>
        <p:spPr bwMode="auto">
          <a:xfrm rot="16200000">
            <a:off x="2564045" y="3064121"/>
            <a:ext cx="757242" cy="40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solidFill>
                  <a:srgbClr val="4F81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256 MB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Straight Connector 50"/>
          <p:cNvSpPr>
            <a:spLocks noChangeShapeType="1"/>
          </p:cNvSpPr>
          <p:nvPr/>
        </p:nvSpPr>
        <p:spPr bwMode="auto">
          <a:xfrm flipH="1">
            <a:off x="2850163" y="4494105"/>
            <a:ext cx="3305972" cy="0"/>
          </a:xfrm>
          <a:prstGeom prst="line">
            <a:avLst/>
          </a:prstGeom>
          <a:noFill/>
          <a:ln w="28575">
            <a:solidFill>
              <a:srgbClr val="D99594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Straight Connector 51"/>
          <p:cNvSpPr>
            <a:spLocks noChangeShapeType="1"/>
          </p:cNvSpPr>
          <p:nvPr/>
        </p:nvSpPr>
        <p:spPr bwMode="auto">
          <a:xfrm flipH="1">
            <a:off x="2850163" y="2269706"/>
            <a:ext cx="3305138" cy="0"/>
          </a:xfrm>
          <a:prstGeom prst="line">
            <a:avLst/>
          </a:prstGeom>
          <a:noFill/>
          <a:ln w="28575">
            <a:solidFill>
              <a:srgbClr val="D99594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Elbow Connector 53"/>
          <p:cNvSpPr>
            <a:spLocks noChangeShapeType="1"/>
          </p:cNvSpPr>
          <p:nvPr/>
        </p:nvSpPr>
        <p:spPr bwMode="auto">
          <a:xfrm>
            <a:off x="5133593" y="4452299"/>
            <a:ext cx="2349265" cy="1617028"/>
          </a:xfrm>
          <a:prstGeom prst="bentConnector3">
            <a:avLst>
              <a:gd name="adj1" fmla="val 29764"/>
            </a:avLst>
          </a:prstGeom>
          <a:noFill/>
          <a:ln w="28575">
            <a:solidFill>
              <a:srgbClr val="4579B8"/>
            </a:solidFill>
            <a:prstDash val="dash"/>
            <a:miter lim="800000"/>
            <a:headEnd type="triangle" w="med" len="med"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60" name="Text Box 6"/>
          <p:cNvSpPr txBox="1">
            <a:spLocks noChangeArrowheads="1"/>
          </p:cNvSpPr>
          <p:nvPr/>
        </p:nvSpPr>
        <p:spPr bwMode="auto">
          <a:xfrm>
            <a:off x="6214471" y="5853986"/>
            <a:ext cx="1185883" cy="237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latin typeface="Calibri" pitchFamily="34" charset="0"/>
                <a:ea typeface="Calibri" pitchFamily="34" charset="0"/>
                <a:cs typeface="Calibri" pitchFamily="34" charset="0"/>
              </a:rPr>
              <a:t>PA = 0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6516079" y="3701367"/>
            <a:ext cx="3131036" cy="376254"/>
            <a:chOff x="4692821" y="4321552"/>
            <a:chExt cx="3131036" cy="376254"/>
          </a:xfrm>
        </p:grpSpPr>
        <p:sp>
          <p:nvSpPr>
            <p:cNvPr id="130066" name="Rounded Rectangle 45"/>
            <p:cNvSpPr>
              <a:spLocks noChangeArrowheads="1"/>
            </p:cNvSpPr>
            <p:nvPr/>
          </p:nvSpPr>
          <p:spPr bwMode="auto">
            <a:xfrm>
              <a:off x="5697100" y="4321552"/>
              <a:ext cx="936706" cy="273712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rgbClr val="E36C0A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New PT1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058" name="Text Box 25"/>
            <p:cNvSpPr txBox="1">
              <a:spLocks noChangeArrowheads="1"/>
            </p:cNvSpPr>
            <p:nvPr/>
          </p:nvSpPr>
          <p:spPr bwMode="auto">
            <a:xfrm>
              <a:off x="6736311" y="4402797"/>
              <a:ext cx="1087546" cy="295009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rgbClr val="FF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Frame#131,072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056" name="Text Box 6"/>
            <p:cNvSpPr txBox="1">
              <a:spLocks noChangeArrowheads="1"/>
            </p:cNvSpPr>
            <p:nvPr/>
          </p:nvSpPr>
          <p:spPr bwMode="auto">
            <a:xfrm>
              <a:off x="4692821" y="4370457"/>
              <a:ext cx="1098379" cy="237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PA = 512 MB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0052" name="Rectangle 23"/>
          <p:cNvSpPr>
            <a:spLocks noChangeArrowheads="1"/>
          </p:cNvSpPr>
          <p:nvPr/>
        </p:nvSpPr>
        <p:spPr bwMode="auto">
          <a:xfrm>
            <a:off x="7522025" y="3997165"/>
            <a:ext cx="936706" cy="86372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 sz="110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ct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 sz="110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ct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0051" name="Text Box 6"/>
          <p:cNvSpPr txBox="1">
            <a:spLocks noChangeArrowheads="1"/>
          </p:cNvSpPr>
          <p:nvPr/>
        </p:nvSpPr>
        <p:spPr bwMode="auto">
          <a:xfrm>
            <a:off x="4019379" y="4259833"/>
            <a:ext cx="1262553" cy="23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>
                <a:latin typeface="Calibri" pitchFamily="34" charset="0"/>
                <a:ea typeface="Calibri" pitchFamily="34" charset="0"/>
                <a:cs typeface="Calibri" pitchFamily="34" charset="0"/>
              </a:rPr>
              <a:t>KERNEL_BASE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196886" y="1536128"/>
            <a:ext cx="3300138" cy="2178649"/>
            <a:chOff x="2373628" y="2156312"/>
            <a:chExt cx="3300138" cy="2178649"/>
          </a:xfrm>
        </p:grpSpPr>
        <p:sp>
          <p:nvSpPr>
            <p:cNvPr id="130059" name="Rounded Rectangle 55"/>
            <p:cNvSpPr>
              <a:spLocks noChangeArrowheads="1"/>
            </p:cNvSpPr>
            <p:nvPr/>
          </p:nvSpPr>
          <p:spPr bwMode="auto">
            <a:xfrm>
              <a:off x="2373628" y="2156312"/>
              <a:ext cx="936706" cy="272923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rgbClr val="E36C0A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New_PT1</a:t>
              </a:r>
              <a:endParaRPr lang="en-US" sz="2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057" name="Text Box 6"/>
            <p:cNvSpPr txBox="1">
              <a:spLocks noChangeArrowheads="1"/>
            </p:cNvSpPr>
            <p:nvPr/>
          </p:nvSpPr>
          <p:spPr bwMode="auto">
            <a:xfrm>
              <a:off x="3197829" y="2203640"/>
              <a:ext cx="2216760" cy="250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rgbClr val="FF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VA = KERNEL_BASE +512 MB!!</a:t>
              </a:r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Curved Connector 61"/>
            <p:cNvSpPr>
              <a:spLocks noChangeShapeType="1"/>
            </p:cNvSpPr>
            <p:nvPr/>
          </p:nvSpPr>
          <p:spPr bwMode="auto">
            <a:xfrm>
              <a:off x="3323668" y="2381907"/>
              <a:ext cx="2350098" cy="1953054"/>
            </a:xfrm>
            <a:prstGeom prst="curvedConnector3">
              <a:avLst>
                <a:gd name="adj1" fmla="val 76597"/>
              </a:avLst>
            </a:prstGeom>
            <a:noFill/>
            <a:ln w="38100">
              <a:solidFill>
                <a:srgbClr val="4BACC6"/>
              </a:solidFill>
              <a:round/>
              <a:headEnd type="triangle" w="med" len="med"/>
              <a:tailEnd type="triangle" w="med" len="med"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050" name="Text Box 2"/>
            <p:cNvSpPr txBox="1">
              <a:spLocks noChangeArrowheads="1"/>
            </p:cNvSpPr>
            <p:nvPr/>
          </p:nvSpPr>
          <p:spPr bwMode="auto">
            <a:xfrm>
              <a:off x="2717809" y="2385130"/>
              <a:ext cx="328347" cy="69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.</a:t>
              </a:r>
              <a:endParaRPr lang="en-US" sz="1100">
                <a:latin typeface="Calibri" pitchFamily="34" charset="0"/>
                <a:ea typeface="Times New Roman" pitchFamily="18" charset="0"/>
                <a:cs typeface="Calibri" pitchFamily="34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.</a:t>
              </a:r>
              <a:endParaRPr lang="en-US" sz="1100">
                <a:latin typeface="Calibri" pitchFamily="34" charset="0"/>
                <a:ea typeface="Times New Roman" pitchFamily="18" charset="0"/>
                <a:cs typeface="Calibri" pitchFamily="34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.</a:t>
              </a:r>
              <a:endParaRPr lang="en-US" sz="1100">
                <a:latin typeface="Calibri" pitchFamily="34" charset="0"/>
                <a:ea typeface="Times New Roman" pitchFamily="18" charset="0"/>
                <a:cs typeface="Calibri" pitchFamily="34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421980" y="1361015"/>
            <a:ext cx="2866787" cy="1275480"/>
            <a:chOff x="4598721" y="1981200"/>
            <a:chExt cx="2866787" cy="1275480"/>
          </a:xfrm>
        </p:grpSpPr>
        <p:sp>
          <p:nvSpPr>
            <p:cNvPr id="130053" name="Cloud 64"/>
            <p:cNvSpPr>
              <a:spLocks/>
            </p:cNvSpPr>
            <p:nvPr/>
          </p:nvSpPr>
          <p:spPr bwMode="auto">
            <a:xfrm>
              <a:off x="5247915" y="1981200"/>
              <a:ext cx="2217593" cy="863729"/>
            </a:xfrm>
            <a:custGeom>
              <a:avLst/>
              <a:gdLst>
                <a:gd name="T0" fmla="*/ 183579 w 43200"/>
                <a:gd name="T1" fmla="*/ 421332 h 43200"/>
                <a:gd name="T2" fmla="*/ 84494 w 43200"/>
                <a:gd name="T3" fmla="*/ 408503 h 43200"/>
                <a:gd name="T4" fmla="*/ 271007 w 43200"/>
                <a:gd name="T5" fmla="*/ 561716 h 43200"/>
                <a:gd name="T6" fmla="*/ 227665 w 43200"/>
                <a:gd name="T7" fmla="*/ 567849 h 43200"/>
                <a:gd name="T8" fmla="*/ 644581 w 43200"/>
                <a:gd name="T9" fmla="*/ 629173 h 43200"/>
                <a:gd name="T10" fmla="*/ 618451 w 43200"/>
                <a:gd name="T11" fmla="*/ 601166 h 43200"/>
                <a:gd name="T12" fmla="*/ 1127646 w 43200"/>
                <a:gd name="T13" fmla="*/ 559334 h 43200"/>
                <a:gd name="T14" fmla="*/ 1117201 w 43200"/>
                <a:gd name="T15" fmla="*/ 590061 h 43200"/>
                <a:gd name="T16" fmla="*/ 1335047 w 43200"/>
                <a:gd name="T17" fmla="*/ 369456 h 43200"/>
                <a:gd name="T18" fmla="*/ 1462219 w 43200"/>
                <a:gd name="T19" fmla="*/ 484313 h 43200"/>
                <a:gd name="T20" fmla="*/ 1635041 w 43200"/>
                <a:gd name="T21" fmla="*/ 247130 h 43200"/>
                <a:gd name="T22" fmla="*/ 1578399 w 43200"/>
                <a:gd name="T23" fmla="*/ 290202 h 43200"/>
                <a:gd name="T24" fmla="*/ 1499146 w 43200"/>
                <a:gd name="T25" fmla="*/ 87334 h 43200"/>
                <a:gd name="T26" fmla="*/ 1502119 w 43200"/>
                <a:gd name="T27" fmla="*/ 107679 h 43200"/>
                <a:gd name="T28" fmla="*/ 1137464 w 43200"/>
                <a:gd name="T29" fmla="*/ 63609 h 43200"/>
                <a:gd name="T30" fmla="*/ 1166489 w 43200"/>
                <a:gd name="T31" fmla="*/ 37663 h 43200"/>
                <a:gd name="T32" fmla="*/ 866105 w 43200"/>
                <a:gd name="T33" fmla="*/ 75971 h 43200"/>
                <a:gd name="T34" fmla="*/ 880148 w 43200"/>
                <a:gd name="T35" fmla="*/ 53598 h 43200"/>
                <a:gd name="T36" fmla="*/ 547648 w 43200"/>
                <a:gd name="T37" fmla="*/ 83568 h 43200"/>
                <a:gd name="T38" fmla="*/ 598501 w 43200"/>
                <a:gd name="T39" fmla="*/ 105264 h 43200"/>
                <a:gd name="T40" fmla="*/ 161439 w 43200"/>
                <a:gd name="T41" fmla="*/ 254132 h 43200"/>
                <a:gd name="T42" fmla="*/ 152559 w 43200"/>
                <a:gd name="T43" fmla="*/ 231292 h 4320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3200"/>
                <a:gd name="T67" fmla="*/ 0 h 43200"/>
                <a:gd name="T68" fmla="*/ 43200 w 43200"/>
                <a:gd name="T69" fmla="*/ 43200 h 4320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3200" h="43200">
                  <a:moveTo>
                    <a:pt x="3900" y="14370"/>
                  </a:moveTo>
                  <a:cubicBezTo>
                    <a:pt x="3629" y="11657"/>
                    <a:pt x="4261" y="8921"/>
                    <a:pt x="5623" y="6907"/>
                  </a:cubicBezTo>
                  <a:cubicBezTo>
                    <a:pt x="7775" y="3726"/>
                    <a:pt x="11264" y="3017"/>
                    <a:pt x="14005" y="5202"/>
                  </a:cubicBezTo>
                  <a:cubicBezTo>
                    <a:pt x="15678" y="909"/>
                    <a:pt x="19914" y="22"/>
                    <a:pt x="22456" y="3432"/>
                  </a:cubicBezTo>
                  <a:cubicBezTo>
                    <a:pt x="23097" y="1683"/>
                    <a:pt x="24328" y="474"/>
                    <a:pt x="25749" y="200"/>
                  </a:cubicBezTo>
                  <a:cubicBezTo>
                    <a:pt x="27313" y="-102"/>
                    <a:pt x="28875" y="770"/>
                    <a:pt x="29833" y="2481"/>
                  </a:cubicBezTo>
                  <a:cubicBezTo>
                    <a:pt x="31215" y="267"/>
                    <a:pt x="33501" y="-460"/>
                    <a:pt x="35463" y="690"/>
                  </a:cubicBezTo>
                  <a:cubicBezTo>
                    <a:pt x="36958" y="1566"/>
                    <a:pt x="38030" y="3400"/>
                    <a:pt x="38318" y="5576"/>
                  </a:cubicBezTo>
                  <a:cubicBezTo>
                    <a:pt x="40046" y="6218"/>
                    <a:pt x="41422" y="7998"/>
                    <a:pt x="41982" y="10318"/>
                  </a:cubicBezTo>
                  <a:cubicBezTo>
                    <a:pt x="42389" y="12002"/>
                    <a:pt x="42331" y="13831"/>
                    <a:pt x="41818" y="15460"/>
                  </a:cubicBezTo>
                  <a:cubicBezTo>
                    <a:pt x="43079" y="17694"/>
                    <a:pt x="43520" y="20590"/>
                    <a:pt x="43016" y="23322"/>
                  </a:cubicBezTo>
                  <a:cubicBezTo>
                    <a:pt x="42346" y="26954"/>
                    <a:pt x="40128" y="29674"/>
                    <a:pt x="37404" y="30204"/>
                  </a:cubicBezTo>
                  <a:cubicBezTo>
                    <a:pt x="37391" y="32471"/>
                    <a:pt x="36658" y="34621"/>
                    <a:pt x="35395" y="36101"/>
                  </a:cubicBezTo>
                  <a:cubicBezTo>
                    <a:pt x="33476" y="38350"/>
                    <a:pt x="30704" y="38639"/>
                    <a:pt x="28555" y="36815"/>
                  </a:cubicBezTo>
                  <a:cubicBezTo>
                    <a:pt x="27860" y="39948"/>
                    <a:pt x="25999" y="42343"/>
                    <a:pt x="23667" y="43106"/>
                  </a:cubicBezTo>
                  <a:cubicBezTo>
                    <a:pt x="20919" y="44005"/>
                    <a:pt x="18051" y="42473"/>
                    <a:pt x="16480" y="39266"/>
                  </a:cubicBezTo>
                  <a:cubicBezTo>
                    <a:pt x="12772" y="42310"/>
                    <a:pt x="7956" y="40599"/>
                    <a:pt x="5804" y="35472"/>
                  </a:cubicBezTo>
                  <a:cubicBezTo>
                    <a:pt x="3690" y="35809"/>
                    <a:pt x="1705" y="34024"/>
                    <a:pt x="1110" y="31250"/>
                  </a:cubicBezTo>
                  <a:cubicBezTo>
                    <a:pt x="679" y="29243"/>
                    <a:pt x="1060" y="27077"/>
                    <a:pt x="2113" y="25551"/>
                  </a:cubicBezTo>
                  <a:cubicBezTo>
                    <a:pt x="619" y="24354"/>
                    <a:pt x="-213" y="22057"/>
                    <a:pt x="-5" y="19704"/>
                  </a:cubicBezTo>
                  <a:cubicBezTo>
                    <a:pt x="239" y="16949"/>
                    <a:pt x="1845" y="14791"/>
                    <a:pt x="3863" y="14507"/>
                  </a:cubicBezTo>
                  <a:cubicBezTo>
                    <a:pt x="3875" y="14461"/>
                    <a:pt x="3888" y="14416"/>
                    <a:pt x="3900" y="14370"/>
                  </a:cubicBezTo>
                  <a:close/>
                </a:path>
                <a:path w="43200" h="43200" fill="none">
                  <a:moveTo>
                    <a:pt x="4693" y="26177"/>
                  </a:moveTo>
                  <a:cubicBezTo>
                    <a:pt x="3809" y="26271"/>
                    <a:pt x="2925" y="25993"/>
                    <a:pt x="2160" y="25380"/>
                  </a:cubicBezTo>
                  <a:moveTo>
                    <a:pt x="6928" y="34899"/>
                  </a:moveTo>
                  <a:cubicBezTo>
                    <a:pt x="6573" y="35092"/>
                    <a:pt x="6200" y="35220"/>
                    <a:pt x="5820" y="35280"/>
                  </a:cubicBezTo>
                  <a:moveTo>
                    <a:pt x="16478" y="39090"/>
                  </a:moveTo>
                  <a:cubicBezTo>
                    <a:pt x="16211" y="38544"/>
                    <a:pt x="15987" y="37961"/>
                    <a:pt x="15810" y="37350"/>
                  </a:cubicBezTo>
                  <a:moveTo>
                    <a:pt x="28827" y="34751"/>
                  </a:moveTo>
                  <a:cubicBezTo>
                    <a:pt x="28788" y="35398"/>
                    <a:pt x="28698" y="36038"/>
                    <a:pt x="28560" y="36660"/>
                  </a:cubicBezTo>
                  <a:moveTo>
                    <a:pt x="34129" y="22954"/>
                  </a:moveTo>
                  <a:cubicBezTo>
                    <a:pt x="36133" y="24282"/>
                    <a:pt x="37398" y="27058"/>
                    <a:pt x="37380" y="30090"/>
                  </a:cubicBezTo>
                  <a:moveTo>
                    <a:pt x="41798" y="15354"/>
                  </a:moveTo>
                  <a:cubicBezTo>
                    <a:pt x="41473" y="16386"/>
                    <a:pt x="40978" y="17302"/>
                    <a:pt x="40350" y="18030"/>
                  </a:cubicBezTo>
                  <a:moveTo>
                    <a:pt x="38324" y="5426"/>
                  </a:moveTo>
                  <a:cubicBezTo>
                    <a:pt x="38379" y="5843"/>
                    <a:pt x="38405" y="6266"/>
                    <a:pt x="38400" y="6690"/>
                  </a:cubicBezTo>
                  <a:moveTo>
                    <a:pt x="29078" y="3952"/>
                  </a:moveTo>
                  <a:cubicBezTo>
                    <a:pt x="29267" y="3369"/>
                    <a:pt x="29516" y="2826"/>
                    <a:pt x="29820" y="2340"/>
                  </a:cubicBezTo>
                  <a:moveTo>
                    <a:pt x="22141" y="4720"/>
                  </a:moveTo>
                  <a:cubicBezTo>
                    <a:pt x="22218" y="4238"/>
                    <a:pt x="22339" y="3771"/>
                    <a:pt x="22500" y="3330"/>
                  </a:cubicBezTo>
                  <a:moveTo>
                    <a:pt x="14000" y="5192"/>
                  </a:moveTo>
                  <a:cubicBezTo>
                    <a:pt x="14472" y="5568"/>
                    <a:pt x="14908" y="6021"/>
                    <a:pt x="15300" y="6540"/>
                  </a:cubicBezTo>
                  <a:moveTo>
                    <a:pt x="4127" y="15789"/>
                  </a:moveTo>
                  <a:cubicBezTo>
                    <a:pt x="4024" y="15325"/>
                    <a:pt x="3948" y="14851"/>
                    <a:pt x="3900" y="14370"/>
                  </a:cubicBezTo>
                </a:path>
              </a:pathLst>
            </a:custGeom>
            <a:solidFill>
              <a:srgbClr val="FFFFFF"/>
            </a:solidFill>
            <a:ln w="25400">
              <a:solidFill>
                <a:srgbClr val="4F81B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Because it is </a:t>
              </a:r>
              <a:r>
                <a:rPr lang="en-US" sz="1400" b="1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NOT</a:t>
              </a:r>
              <a:r>
                <a:rPr lang="en-US" sz="14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  </a:t>
              </a:r>
              <a:endParaRPr lang="en-US" sz="1400">
                <a:latin typeface="Calibri" pitchFamily="34" charset="0"/>
                <a:ea typeface="Times New Roman" pitchFamily="18" charset="0"/>
                <a:cs typeface="Calibri" pitchFamily="34" charset="0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valid VA..</a:t>
              </a:r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3" name="Picture 63" descr="074499-simple-red-glossy-icon-alphanumeric-x-style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98721" y="2617757"/>
              <a:ext cx="675028" cy="638923"/>
            </a:xfrm>
            <a:prstGeom prst="rect">
              <a:avLst/>
            </a:prstGeom>
            <a:noFill/>
          </p:spPr>
        </p:pic>
      </p:grpSp>
      <p:sp>
        <p:nvSpPr>
          <p:cNvPr id="137" name="Text Box 6"/>
          <p:cNvSpPr txBox="1">
            <a:spLocks noChangeArrowheads="1"/>
          </p:cNvSpPr>
          <p:nvPr/>
        </p:nvSpPr>
        <p:spPr bwMode="auto">
          <a:xfrm>
            <a:off x="2699559" y="5628216"/>
            <a:ext cx="15335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ts val="500"/>
              </a:spcBef>
              <a:spcAft>
                <a:spcPts val="800"/>
              </a:spcAft>
            </a:pPr>
            <a:r>
              <a:rPr lang="en-US" sz="1400" b="1">
                <a:latin typeface="Calibri" pitchFamily="34" charset="0"/>
                <a:ea typeface="Arial" pitchFamily="34" charset="0"/>
                <a:cs typeface="Arial" pitchFamily="34" charset="0"/>
              </a:rPr>
              <a:t>Program’s Virtual Memory</a:t>
            </a:r>
            <a:endParaRPr lang="en-US" sz="3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Text Box 6"/>
          <p:cNvSpPr txBox="1">
            <a:spLocks noChangeArrowheads="1"/>
          </p:cNvSpPr>
          <p:nvPr/>
        </p:nvSpPr>
        <p:spPr bwMode="auto">
          <a:xfrm>
            <a:off x="8528859" y="5780616"/>
            <a:ext cx="9620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ts val="500"/>
              </a:spcBef>
              <a:spcAft>
                <a:spcPts val="800"/>
              </a:spcAft>
            </a:pPr>
            <a:r>
              <a:rPr lang="en-US" sz="1400" b="1">
                <a:latin typeface="Calibri" pitchFamily="34" charset="0"/>
                <a:ea typeface="Arial" pitchFamily="34" charset="0"/>
                <a:cs typeface="Arial" pitchFamily="34" charset="0"/>
              </a:rPr>
              <a:t>RAM</a:t>
            </a:r>
            <a:endParaRPr lang="en-US" sz="3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7F0423B-5AB6-202E-DDB0-08B4A64B1B99}"/>
              </a:ext>
            </a:extLst>
          </p:cNvPr>
          <p:cNvSpPr txBox="1">
            <a:spLocks/>
          </p:cNvSpPr>
          <p:nvPr/>
        </p:nvSpPr>
        <p:spPr>
          <a:xfrm>
            <a:off x="0" y="-15797"/>
            <a:ext cx="12055514" cy="7394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Kernel Heap – W</a:t>
            </a:r>
            <a:r>
              <a:rPr lang="en-US" dirty="0"/>
              <a:t>hat is new? </a:t>
            </a:r>
            <a:endParaRPr lang="en-US" sz="3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9D86AF6-BB52-E302-7640-56416BE545E5}"/>
                  </a:ext>
                </a:extLst>
              </p14:cNvPr>
              <p14:cNvContentPartPr/>
              <p14:nvPr/>
            </p14:nvContentPartPr>
            <p14:xfrm>
              <a:off x="6412680" y="3742560"/>
              <a:ext cx="596520" cy="2428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9D86AF6-BB52-E302-7640-56416BE545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03320" y="3733200"/>
                <a:ext cx="615240" cy="2447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008178" y="600441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 defTabSz="9144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/>
              <a:t>Solution: 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2954222" y="694377"/>
            <a:ext cx="6934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indent="-342900" algn="ctr" defTabSz="914400">
              <a:spcBef>
                <a:spcPct val="20000"/>
              </a:spcBef>
              <a:defRPr/>
            </a:pPr>
            <a:r>
              <a:rPr lang="en-US" sz="2800" dirty="0"/>
              <a:t>Kernel Heap for dynamic allocations (</a:t>
            </a:r>
            <a:r>
              <a:rPr lang="en-US" sz="2800" b="1" dirty="0">
                <a:solidFill>
                  <a:srgbClr val="FF0000"/>
                </a:solidFill>
              </a:rPr>
              <a:t>No</a:t>
            </a:r>
            <a:r>
              <a:rPr lang="en-US" sz="2800" b="1" dirty="0"/>
              <a:t> 1-1 map</a:t>
            </a:r>
            <a:r>
              <a:rPr lang="en-US" sz="2800" dirty="0"/>
              <a:t>)</a:t>
            </a:r>
          </a:p>
        </p:txBody>
      </p:sp>
      <p:sp>
        <p:nvSpPr>
          <p:cNvPr id="130083" name="Rectangle 3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1122" name="Rectangle 5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1121" name="AutoShape 49"/>
          <p:cNvSpPr>
            <a:spLocks noChangeAspect="1" noChangeArrowheads="1"/>
          </p:cNvSpPr>
          <p:nvPr/>
        </p:nvSpPr>
        <p:spPr bwMode="auto">
          <a:xfrm>
            <a:off x="2514600" y="1752600"/>
            <a:ext cx="7239000" cy="5257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ectangle 19"/>
          <p:cNvSpPr>
            <a:spLocks noChangeArrowheads="1"/>
          </p:cNvSpPr>
          <p:nvPr/>
        </p:nvSpPr>
        <p:spPr bwMode="auto">
          <a:xfrm>
            <a:off x="3682546" y="2395602"/>
            <a:ext cx="815942" cy="343627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20"/>
          <p:cNvSpPr>
            <a:spLocks noChangeArrowheads="1"/>
          </p:cNvSpPr>
          <p:nvPr/>
        </p:nvSpPr>
        <p:spPr bwMode="auto">
          <a:xfrm>
            <a:off x="3682546" y="2395602"/>
            <a:ext cx="815942" cy="1981637"/>
          </a:xfrm>
          <a:prstGeom prst="rect">
            <a:avLst/>
          </a:prstGeom>
          <a:solidFill>
            <a:srgbClr val="DAEEF3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118" name="Text Box 6"/>
          <p:cNvSpPr txBox="1">
            <a:spLocks noChangeArrowheads="1"/>
          </p:cNvSpPr>
          <p:nvPr/>
        </p:nvSpPr>
        <p:spPr bwMode="auto">
          <a:xfrm>
            <a:off x="3526568" y="4174767"/>
            <a:ext cx="1114654" cy="21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>
                <a:latin typeface="Calibri" pitchFamily="34" charset="0"/>
                <a:ea typeface="Calibri" pitchFamily="34" charset="0"/>
                <a:cs typeface="Calibri" pitchFamily="34" charset="0"/>
              </a:rPr>
              <a:t>KERNEL_BASE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Rectangle 23"/>
          <p:cNvSpPr>
            <a:spLocks noChangeArrowheads="1"/>
          </p:cNvSpPr>
          <p:nvPr/>
        </p:nvSpPr>
        <p:spPr bwMode="auto">
          <a:xfrm>
            <a:off x="7899103" y="3620483"/>
            <a:ext cx="827714" cy="233632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400634" y="3525708"/>
            <a:ext cx="3507299" cy="2504618"/>
            <a:chOff x="2952833" y="4035790"/>
            <a:chExt cx="3507299" cy="2504618"/>
          </a:xfrm>
        </p:grpSpPr>
        <p:sp>
          <p:nvSpPr>
            <p:cNvPr id="131106" name="Elbow Connector 38"/>
            <p:cNvSpPr>
              <a:spLocks noChangeShapeType="1"/>
            </p:cNvSpPr>
            <p:nvPr/>
          </p:nvSpPr>
          <p:spPr bwMode="auto">
            <a:xfrm>
              <a:off x="3094096" y="4251904"/>
              <a:ext cx="3366036" cy="1424481"/>
            </a:xfrm>
            <a:prstGeom prst="bentConnector3">
              <a:avLst>
                <a:gd name="adj1" fmla="val 21468"/>
              </a:avLst>
            </a:prstGeom>
            <a:noFill/>
            <a:ln w="38100">
              <a:solidFill>
                <a:srgbClr val="FABF8F"/>
              </a:solidFill>
              <a:prstDash val="lgDash"/>
              <a:miter lim="800000"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03" name="Text Box 6"/>
            <p:cNvSpPr txBox="1">
              <a:spLocks noChangeArrowheads="1"/>
            </p:cNvSpPr>
            <p:nvPr/>
          </p:nvSpPr>
          <p:spPr bwMode="auto">
            <a:xfrm>
              <a:off x="4111495" y="6245316"/>
              <a:ext cx="1811405" cy="2950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94B64E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KHS = KERNEL_HEAP_START</a:t>
              </a:r>
              <a:endParaRPr lang="en-US" sz="2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101" name="Text Box 6"/>
            <p:cNvSpPr txBox="1">
              <a:spLocks noChangeArrowheads="1"/>
            </p:cNvSpPr>
            <p:nvPr/>
          </p:nvSpPr>
          <p:spPr bwMode="auto">
            <a:xfrm>
              <a:off x="2952833" y="4035790"/>
              <a:ext cx="1113919" cy="21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VA = KHS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1100" name="Text Box 6"/>
          <p:cNvSpPr txBox="1">
            <a:spLocks noChangeArrowheads="1"/>
          </p:cNvSpPr>
          <p:nvPr/>
        </p:nvSpPr>
        <p:spPr bwMode="auto">
          <a:xfrm>
            <a:off x="3106089" y="5922444"/>
            <a:ext cx="2198206" cy="50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latin typeface="Calibri" pitchFamily="34" charset="0"/>
                <a:ea typeface="Calibri" pitchFamily="34" charset="0"/>
                <a:cs typeface="Calibri" pitchFamily="34" charset="0"/>
              </a:rPr>
              <a:t>Program’s Virtual Memory</a:t>
            </a:r>
            <a:endParaRPr lang="en-US" sz="3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1099" name="Text Box 6"/>
          <p:cNvSpPr txBox="1">
            <a:spLocks noChangeArrowheads="1"/>
          </p:cNvSpPr>
          <p:nvPr/>
        </p:nvSpPr>
        <p:spPr bwMode="auto">
          <a:xfrm>
            <a:off x="7791718" y="5856287"/>
            <a:ext cx="1114654" cy="37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latin typeface="Calibri" pitchFamily="34" charset="0"/>
                <a:ea typeface="Calibri" pitchFamily="34" charset="0"/>
                <a:cs typeface="Calibri" pitchFamily="34" charset="0"/>
              </a:rPr>
              <a:t>RAM</a:t>
            </a:r>
            <a:endParaRPr lang="en-US" sz="3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Rounded Rectangle 139"/>
          <p:cNvSpPr>
            <a:spLocks noChangeArrowheads="1"/>
          </p:cNvSpPr>
          <p:nvPr/>
        </p:nvSpPr>
        <p:spPr bwMode="auto">
          <a:xfrm>
            <a:off x="5868447" y="2061020"/>
            <a:ext cx="441447" cy="102384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F79646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097" name="Text Box 140"/>
          <p:cNvSpPr txBox="1">
            <a:spLocks noChangeArrowheads="1"/>
          </p:cNvSpPr>
          <p:nvPr/>
        </p:nvSpPr>
        <p:spPr bwMode="auto">
          <a:xfrm>
            <a:off x="5645942" y="2910584"/>
            <a:ext cx="221459" cy="23693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Calibri" pitchFamily="34" charset="0"/>
                <a:ea typeface="Times New Roman" pitchFamily="18" charset="0"/>
                <a:cs typeface="Arial" pitchFamily="34" charset="0"/>
              </a:rPr>
              <a:t>0</a:t>
            </a:r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1096" name="Text Box 140"/>
          <p:cNvSpPr txBox="1">
            <a:spLocks noChangeArrowheads="1"/>
          </p:cNvSpPr>
          <p:nvPr/>
        </p:nvSpPr>
        <p:spPr bwMode="auto">
          <a:xfrm>
            <a:off x="5470407" y="2039482"/>
            <a:ext cx="508400" cy="22760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Calibri" pitchFamily="34" charset="0"/>
                <a:ea typeface="Calibri" pitchFamily="34" charset="0"/>
                <a:cs typeface="Calibri" pitchFamily="34" charset="0"/>
              </a:rPr>
              <a:t>1023</a:t>
            </a:r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1095" name="Text Box 142"/>
          <p:cNvSpPr txBox="1">
            <a:spLocks noChangeArrowheads="1"/>
          </p:cNvSpPr>
          <p:nvPr/>
        </p:nvSpPr>
        <p:spPr bwMode="auto">
          <a:xfrm>
            <a:off x="5029201" y="1666848"/>
            <a:ext cx="1772907" cy="247705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err="1">
                <a:solidFill>
                  <a:srgbClr val="244061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ptr_page_directory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" name="Straight Arrow Connector 144"/>
          <p:cNvSpPr>
            <a:spLocks noChangeShapeType="1"/>
          </p:cNvSpPr>
          <p:nvPr/>
        </p:nvSpPr>
        <p:spPr bwMode="auto">
          <a:xfrm>
            <a:off x="6089169" y="1865728"/>
            <a:ext cx="0" cy="180932"/>
          </a:xfrm>
          <a:prstGeom prst="straightConnector1">
            <a:avLst/>
          </a:prstGeom>
          <a:noFill/>
          <a:ln w="9525">
            <a:solidFill>
              <a:srgbClr val="4579B8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438400" y="3502015"/>
            <a:ext cx="1102882" cy="1456790"/>
            <a:chOff x="990600" y="4012097"/>
            <a:chExt cx="1102882" cy="1456790"/>
          </a:xfrm>
        </p:grpSpPr>
        <p:sp>
          <p:nvSpPr>
            <p:cNvPr id="131093" name="Rectangle 145"/>
            <p:cNvSpPr>
              <a:spLocks noChangeArrowheads="1"/>
            </p:cNvSpPr>
            <p:nvPr/>
          </p:nvSpPr>
          <p:spPr bwMode="auto">
            <a:xfrm>
              <a:off x="1056817" y="4014251"/>
              <a:ext cx="485592" cy="259192"/>
            </a:xfrm>
            <a:prstGeom prst="rect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0" tIns="1800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FFC000"/>
                  </a:solidFill>
                  <a:latin typeface="Calibri" pitchFamily="34" charset="0"/>
                  <a:ea typeface="Times New Roman" pitchFamily="18" charset="0"/>
                  <a:cs typeface="Arial" pitchFamily="34" charset="0"/>
                </a:rPr>
                <a:t>984</a:t>
              </a:r>
              <a:endParaRPr lang="en-US" sz="1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092" name="Rectangle 150"/>
            <p:cNvSpPr>
              <a:spLocks noChangeArrowheads="1"/>
            </p:cNvSpPr>
            <p:nvPr/>
          </p:nvSpPr>
          <p:spPr bwMode="auto">
            <a:xfrm>
              <a:off x="1509301" y="4012097"/>
              <a:ext cx="297977" cy="259192"/>
            </a:xfrm>
            <a:prstGeom prst="rect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0" tIns="4680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0</a:t>
              </a:r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091" name="Rectangle 151"/>
            <p:cNvSpPr>
              <a:spLocks noChangeArrowheads="1"/>
            </p:cNvSpPr>
            <p:nvPr/>
          </p:nvSpPr>
          <p:spPr bwMode="auto">
            <a:xfrm>
              <a:off x="1794034" y="4014251"/>
              <a:ext cx="299448" cy="259192"/>
            </a:xfrm>
            <a:prstGeom prst="rect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0" tIns="4680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latin typeface="Calibri" pitchFamily="34" charset="0"/>
                  <a:ea typeface="Calibri" pitchFamily="34" charset="0"/>
                  <a:cs typeface="Calibri" pitchFamily="34" charset="0"/>
                </a:rPr>
                <a:t>0</a:t>
              </a:r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088" name="Cloud 147"/>
            <p:cNvSpPr>
              <a:spLocks/>
            </p:cNvSpPr>
            <p:nvPr/>
          </p:nvSpPr>
          <p:spPr bwMode="auto">
            <a:xfrm>
              <a:off x="990600" y="4597972"/>
              <a:ext cx="1092582" cy="870915"/>
            </a:xfrm>
            <a:custGeom>
              <a:avLst/>
              <a:gdLst>
                <a:gd name="T0" fmla="*/ 102439 w 43200"/>
                <a:gd name="T1" fmla="*/ 554080 h 43200"/>
                <a:gd name="T2" fmla="*/ 47149 w 43200"/>
                <a:gd name="T3" fmla="*/ 537210 h 43200"/>
                <a:gd name="T4" fmla="*/ 151225 w 43200"/>
                <a:gd name="T5" fmla="*/ 738696 h 43200"/>
                <a:gd name="T6" fmla="*/ 127040 w 43200"/>
                <a:gd name="T7" fmla="*/ 746760 h 43200"/>
                <a:gd name="T8" fmla="*/ 359684 w 43200"/>
                <a:gd name="T9" fmla="*/ 827405 h 43200"/>
                <a:gd name="T10" fmla="*/ 345103 w 43200"/>
                <a:gd name="T11" fmla="*/ 790575 h 43200"/>
                <a:gd name="T12" fmla="*/ 629239 w 43200"/>
                <a:gd name="T13" fmla="*/ 735563 h 43200"/>
                <a:gd name="T14" fmla="*/ 623411 w 43200"/>
                <a:gd name="T15" fmla="*/ 775970 h 43200"/>
                <a:gd name="T16" fmla="*/ 744972 w 43200"/>
                <a:gd name="T17" fmla="*/ 485860 h 43200"/>
                <a:gd name="T18" fmla="*/ 815935 w 43200"/>
                <a:gd name="T19" fmla="*/ 636905 h 43200"/>
                <a:gd name="T20" fmla="*/ 912372 w 43200"/>
                <a:gd name="T21" fmla="*/ 324993 h 43200"/>
                <a:gd name="T22" fmla="*/ 880765 w 43200"/>
                <a:gd name="T23" fmla="*/ 381635 h 43200"/>
                <a:gd name="T24" fmla="*/ 836541 w 43200"/>
                <a:gd name="T25" fmla="*/ 114850 h 43200"/>
                <a:gd name="T26" fmla="*/ 838200 w 43200"/>
                <a:gd name="T27" fmla="*/ 141605 h 43200"/>
                <a:gd name="T28" fmla="*/ 634718 w 43200"/>
                <a:gd name="T29" fmla="*/ 83651 h 43200"/>
                <a:gd name="T30" fmla="*/ 650915 w 43200"/>
                <a:gd name="T31" fmla="*/ 49530 h 43200"/>
                <a:gd name="T32" fmla="*/ 483297 w 43200"/>
                <a:gd name="T33" fmla="*/ 99907 h 43200"/>
                <a:gd name="T34" fmla="*/ 491133 w 43200"/>
                <a:gd name="T35" fmla="*/ 70485 h 43200"/>
                <a:gd name="T36" fmla="*/ 305594 w 43200"/>
                <a:gd name="T37" fmla="*/ 109897 h 43200"/>
                <a:gd name="T38" fmla="*/ 333970 w 43200"/>
                <a:gd name="T39" fmla="*/ 138430 h 43200"/>
                <a:gd name="T40" fmla="*/ 90085 w 43200"/>
                <a:gd name="T41" fmla="*/ 334201 h 43200"/>
                <a:gd name="T42" fmla="*/ 85130 w 43200"/>
                <a:gd name="T43" fmla="*/ 304165 h 4320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3200"/>
                <a:gd name="T67" fmla="*/ 0 h 43200"/>
                <a:gd name="T68" fmla="*/ 43200 w 43200"/>
                <a:gd name="T69" fmla="*/ 43200 h 4320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3200" h="43200">
                  <a:moveTo>
                    <a:pt x="3900" y="14370"/>
                  </a:moveTo>
                  <a:cubicBezTo>
                    <a:pt x="3629" y="11657"/>
                    <a:pt x="4261" y="8921"/>
                    <a:pt x="5623" y="6907"/>
                  </a:cubicBezTo>
                  <a:cubicBezTo>
                    <a:pt x="7775" y="3726"/>
                    <a:pt x="11264" y="3017"/>
                    <a:pt x="14005" y="5202"/>
                  </a:cubicBezTo>
                  <a:cubicBezTo>
                    <a:pt x="15678" y="909"/>
                    <a:pt x="19914" y="22"/>
                    <a:pt x="22456" y="3432"/>
                  </a:cubicBezTo>
                  <a:cubicBezTo>
                    <a:pt x="23097" y="1683"/>
                    <a:pt x="24328" y="474"/>
                    <a:pt x="25749" y="200"/>
                  </a:cubicBezTo>
                  <a:cubicBezTo>
                    <a:pt x="27313" y="-102"/>
                    <a:pt x="28875" y="770"/>
                    <a:pt x="29833" y="2481"/>
                  </a:cubicBezTo>
                  <a:cubicBezTo>
                    <a:pt x="31215" y="267"/>
                    <a:pt x="33501" y="-460"/>
                    <a:pt x="35463" y="690"/>
                  </a:cubicBezTo>
                  <a:cubicBezTo>
                    <a:pt x="36958" y="1566"/>
                    <a:pt x="38030" y="3400"/>
                    <a:pt x="38318" y="5576"/>
                  </a:cubicBezTo>
                  <a:cubicBezTo>
                    <a:pt x="40046" y="6218"/>
                    <a:pt x="41422" y="7998"/>
                    <a:pt x="41982" y="10318"/>
                  </a:cubicBezTo>
                  <a:cubicBezTo>
                    <a:pt x="42389" y="12002"/>
                    <a:pt x="42331" y="13831"/>
                    <a:pt x="41818" y="15460"/>
                  </a:cubicBezTo>
                  <a:cubicBezTo>
                    <a:pt x="43079" y="17694"/>
                    <a:pt x="43520" y="20590"/>
                    <a:pt x="43016" y="23322"/>
                  </a:cubicBezTo>
                  <a:cubicBezTo>
                    <a:pt x="42346" y="26954"/>
                    <a:pt x="40128" y="29674"/>
                    <a:pt x="37404" y="30204"/>
                  </a:cubicBezTo>
                  <a:cubicBezTo>
                    <a:pt x="37391" y="32471"/>
                    <a:pt x="36658" y="34621"/>
                    <a:pt x="35395" y="36101"/>
                  </a:cubicBezTo>
                  <a:cubicBezTo>
                    <a:pt x="33476" y="38350"/>
                    <a:pt x="30704" y="38639"/>
                    <a:pt x="28555" y="36815"/>
                  </a:cubicBezTo>
                  <a:cubicBezTo>
                    <a:pt x="27860" y="39948"/>
                    <a:pt x="25999" y="42343"/>
                    <a:pt x="23667" y="43106"/>
                  </a:cubicBezTo>
                  <a:cubicBezTo>
                    <a:pt x="20919" y="44005"/>
                    <a:pt x="18051" y="42473"/>
                    <a:pt x="16480" y="39266"/>
                  </a:cubicBezTo>
                  <a:cubicBezTo>
                    <a:pt x="12772" y="42310"/>
                    <a:pt x="7956" y="40599"/>
                    <a:pt x="5804" y="35472"/>
                  </a:cubicBezTo>
                  <a:cubicBezTo>
                    <a:pt x="3690" y="35809"/>
                    <a:pt x="1705" y="34024"/>
                    <a:pt x="1110" y="31250"/>
                  </a:cubicBezTo>
                  <a:cubicBezTo>
                    <a:pt x="679" y="29243"/>
                    <a:pt x="1060" y="27077"/>
                    <a:pt x="2113" y="25551"/>
                  </a:cubicBezTo>
                  <a:cubicBezTo>
                    <a:pt x="619" y="24354"/>
                    <a:pt x="-213" y="22057"/>
                    <a:pt x="-5" y="19704"/>
                  </a:cubicBezTo>
                  <a:cubicBezTo>
                    <a:pt x="239" y="16949"/>
                    <a:pt x="1845" y="14791"/>
                    <a:pt x="3863" y="14507"/>
                  </a:cubicBezTo>
                  <a:cubicBezTo>
                    <a:pt x="3875" y="14461"/>
                    <a:pt x="3888" y="14416"/>
                    <a:pt x="3900" y="14370"/>
                  </a:cubicBezTo>
                  <a:close/>
                </a:path>
                <a:path w="43200" h="43200" fill="none">
                  <a:moveTo>
                    <a:pt x="4693" y="26177"/>
                  </a:moveTo>
                  <a:cubicBezTo>
                    <a:pt x="3809" y="26271"/>
                    <a:pt x="2925" y="25993"/>
                    <a:pt x="2160" y="25380"/>
                  </a:cubicBezTo>
                  <a:moveTo>
                    <a:pt x="6928" y="34899"/>
                  </a:moveTo>
                  <a:cubicBezTo>
                    <a:pt x="6573" y="35092"/>
                    <a:pt x="6200" y="35220"/>
                    <a:pt x="5820" y="35280"/>
                  </a:cubicBezTo>
                  <a:moveTo>
                    <a:pt x="16478" y="39090"/>
                  </a:moveTo>
                  <a:cubicBezTo>
                    <a:pt x="16211" y="38544"/>
                    <a:pt x="15987" y="37961"/>
                    <a:pt x="15810" y="37350"/>
                  </a:cubicBezTo>
                  <a:moveTo>
                    <a:pt x="28827" y="34751"/>
                  </a:moveTo>
                  <a:cubicBezTo>
                    <a:pt x="28788" y="35398"/>
                    <a:pt x="28698" y="36038"/>
                    <a:pt x="28560" y="36660"/>
                  </a:cubicBezTo>
                  <a:moveTo>
                    <a:pt x="34129" y="22954"/>
                  </a:moveTo>
                  <a:cubicBezTo>
                    <a:pt x="36133" y="24282"/>
                    <a:pt x="37398" y="27058"/>
                    <a:pt x="37380" y="30090"/>
                  </a:cubicBezTo>
                  <a:moveTo>
                    <a:pt x="41798" y="15354"/>
                  </a:moveTo>
                  <a:cubicBezTo>
                    <a:pt x="41473" y="16386"/>
                    <a:pt x="40978" y="17302"/>
                    <a:pt x="40350" y="18030"/>
                  </a:cubicBezTo>
                  <a:moveTo>
                    <a:pt x="38324" y="5426"/>
                  </a:moveTo>
                  <a:cubicBezTo>
                    <a:pt x="38379" y="5843"/>
                    <a:pt x="38405" y="6266"/>
                    <a:pt x="38400" y="6690"/>
                  </a:cubicBezTo>
                  <a:moveTo>
                    <a:pt x="29078" y="3952"/>
                  </a:moveTo>
                  <a:cubicBezTo>
                    <a:pt x="29267" y="3369"/>
                    <a:pt x="29516" y="2826"/>
                    <a:pt x="29820" y="2340"/>
                  </a:cubicBezTo>
                  <a:moveTo>
                    <a:pt x="22141" y="4720"/>
                  </a:moveTo>
                  <a:cubicBezTo>
                    <a:pt x="22218" y="4238"/>
                    <a:pt x="22339" y="3771"/>
                    <a:pt x="22500" y="3330"/>
                  </a:cubicBezTo>
                  <a:moveTo>
                    <a:pt x="14000" y="5192"/>
                  </a:moveTo>
                  <a:cubicBezTo>
                    <a:pt x="14472" y="5568"/>
                    <a:pt x="14908" y="6021"/>
                    <a:pt x="15300" y="6540"/>
                  </a:cubicBezTo>
                  <a:moveTo>
                    <a:pt x="4127" y="15789"/>
                  </a:moveTo>
                  <a:cubicBezTo>
                    <a:pt x="4024" y="15325"/>
                    <a:pt x="3948" y="14851"/>
                    <a:pt x="3900" y="14370"/>
                  </a:cubicBezTo>
                </a:path>
              </a:pathLst>
            </a:custGeom>
            <a:solidFill>
              <a:srgbClr val="FFFFFF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Index of Kernel Heap PT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Straight Arrow Connector 155"/>
            <p:cNvSpPr>
              <a:spLocks noChangeShapeType="1"/>
            </p:cNvSpPr>
            <p:nvPr/>
          </p:nvSpPr>
          <p:spPr bwMode="auto">
            <a:xfrm>
              <a:off x="1288577" y="4285649"/>
              <a:ext cx="88289" cy="366172"/>
            </a:xfrm>
            <a:prstGeom prst="straightConnector1">
              <a:avLst/>
            </a:prstGeom>
            <a:noFill/>
            <a:ln w="38100">
              <a:solidFill>
                <a:srgbClr val="F79646"/>
              </a:solidFill>
              <a:round/>
              <a:headEnd/>
              <a:tailEnd type="triangle" w="med" len="med"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230062" y="2461550"/>
            <a:ext cx="1711344" cy="1265089"/>
            <a:chOff x="1782262" y="2988251"/>
            <a:chExt cx="1711344" cy="1265089"/>
          </a:xfrm>
        </p:grpSpPr>
        <p:grpSp>
          <p:nvGrpSpPr>
            <p:cNvPr id="105" name="Group 104"/>
            <p:cNvGrpSpPr/>
            <p:nvPr/>
          </p:nvGrpSpPr>
          <p:grpSpPr>
            <a:xfrm>
              <a:off x="1782262" y="2988251"/>
              <a:ext cx="1711344" cy="1265089"/>
              <a:chOff x="1782262" y="2988251"/>
              <a:chExt cx="1711344" cy="1265089"/>
            </a:xfrm>
          </p:grpSpPr>
          <p:sp>
            <p:nvSpPr>
              <p:cNvPr id="121" name="Straight Connector 27"/>
              <p:cNvSpPr>
                <a:spLocks noChangeShapeType="1"/>
              </p:cNvSpPr>
              <p:nvPr/>
            </p:nvSpPr>
            <p:spPr bwMode="auto">
              <a:xfrm>
                <a:off x="1782262" y="2988251"/>
                <a:ext cx="1699572" cy="71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Straight Connector 26"/>
              <p:cNvSpPr>
                <a:spLocks noChangeShapeType="1"/>
              </p:cNvSpPr>
              <p:nvPr/>
            </p:nvSpPr>
            <p:spPr bwMode="auto">
              <a:xfrm>
                <a:off x="1794034" y="4253340"/>
                <a:ext cx="1699572" cy="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113" name="Text Box 28"/>
              <p:cNvSpPr txBox="1">
                <a:spLocks noChangeArrowheads="1"/>
              </p:cNvSpPr>
              <p:nvPr/>
            </p:nvSpPr>
            <p:spPr bwMode="auto">
              <a:xfrm>
                <a:off x="2234746" y="2988969"/>
                <a:ext cx="815942" cy="124283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243F6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>
                    <a:latin typeface="Arial" pitchFamily="34" charset="0"/>
                    <a:cs typeface="Arial" pitchFamily="34" charset="0"/>
                  </a:rPr>
                  <a:t>Kernel Heap</a:t>
                </a:r>
                <a:endParaRPr lang="en-US" b="1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1081" name="Straight Arrow Connector 164"/>
            <p:cNvSpPr>
              <a:spLocks noChangeShapeType="1"/>
            </p:cNvSpPr>
            <p:nvPr/>
          </p:nvSpPr>
          <p:spPr bwMode="auto">
            <a:xfrm flipV="1">
              <a:off x="2149399" y="3004047"/>
              <a:ext cx="11036" cy="1221292"/>
            </a:xfrm>
            <a:prstGeom prst="straightConnector1">
              <a:avLst/>
            </a:prstGeom>
            <a:noFill/>
            <a:ln w="9525">
              <a:solidFill>
                <a:srgbClr val="BC4542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490273" y="1289188"/>
            <a:ext cx="2590561" cy="1812611"/>
            <a:chOff x="4042472" y="1799269"/>
            <a:chExt cx="2590561" cy="1812611"/>
          </a:xfrm>
        </p:grpSpPr>
        <p:sp>
          <p:nvSpPr>
            <p:cNvPr id="131089" name="Text Box 140"/>
            <p:cNvSpPr txBox="1">
              <a:spLocks noChangeArrowheads="1"/>
            </p:cNvSpPr>
            <p:nvPr/>
          </p:nvSpPr>
          <p:spPr bwMode="auto">
            <a:xfrm>
              <a:off x="4042472" y="2769984"/>
              <a:ext cx="508400" cy="22688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rgbClr val="E36C0A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984</a:t>
              </a:r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4420646" y="1799269"/>
              <a:ext cx="2212387" cy="1812611"/>
              <a:chOff x="4420646" y="1799269"/>
              <a:chExt cx="2212387" cy="1812611"/>
            </a:xfrm>
          </p:grpSpPr>
          <p:sp>
            <p:nvSpPr>
              <p:cNvPr id="131090" name="Rectangle 152"/>
              <p:cNvSpPr>
                <a:spLocks noChangeArrowheads="1"/>
              </p:cNvSpPr>
              <p:nvPr/>
            </p:nvSpPr>
            <p:spPr bwMode="auto">
              <a:xfrm>
                <a:off x="4420646" y="2822397"/>
                <a:ext cx="441447" cy="162982"/>
              </a:xfrm>
              <a:prstGeom prst="rect">
                <a:avLst/>
              </a:prstGeom>
              <a:solidFill>
                <a:srgbClr val="4F81BD"/>
              </a:solidFill>
              <a:ln w="12700">
                <a:solidFill>
                  <a:srgbClr val="243F6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7" name="Rounded Rectangle 157"/>
              <p:cNvSpPr>
                <a:spLocks noChangeArrowheads="1"/>
              </p:cNvSpPr>
              <p:nvPr/>
            </p:nvSpPr>
            <p:spPr bwMode="auto">
              <a:xfrm>
                <a:off x="5403602" y="2487098"/>
                <a:ext cx="539998" cy="1023128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rgbClr val="205867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200" b="1" dirty="0"/>
                  <a:t>Empty</a:t>
                </a:r>
                <a:endParaRPr lang="en-US" b="1" dirty="0"/>
              </a:p>
            </p:txBody>
          </p:sp>
          <p:sp>
            <p:nvSpPr>
              <p:cNvPr id="131085" name="Text Box 142"/>
              <p:cNvSpPr txBox="1">
                <a:spLocks noChangeArrowheads="1"/>
              </p:cNvSpPr>
              <p:nvPr/>
            </p:nvSpPr>
            <p:spPr bwMode="auto">
              <a:xfrm>
                <a:off x="5325374" y="2216387"/>
                <a:ext cx="1018543" cy="224729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>
                    <a:solidFill>
                      <a:srgbClr val="244061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PT#984</a:t>
                </a:r>
                <a:endParaRPr lang="en-US" sz="4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6" name="Elbow Connector 156"/>
              <p:cNvSpPr>
                <a:spLocks noChangeShapeType="1"/>
              </p:cNvSpPr>
              <p:nvPr/>
            </p:nvSpPr>
            <p:spPr bwMode="auto">
              <a:xfrm>
                <a:off x="4862093" y="2904247"/>
                <a:ext cx="547395" cy="532744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rgbClr val="4579B8"/>
                </a:solidFill>
                <a:miter lim="800000"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083" name="Text Box 140"/>
              <p:cNvSpPr txBox="1">
                <a:spLocks noChangeArrowheads="1"/>
              </p:cNvSpPr>
              <p:nvPr/>
            </p:nvSpPr>
            <p:spPr bwMode="auto">
              <a:xfrm>
                <a:off x="5148157" y="3375663"/>
                <a:ext cx="221459" cy="236217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>
                    <a:solidFill>
                      <a:srgbClr val="CC3399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0</a:t>
                </a:r>
                <a:endParaRPr lang="en-US" sz="2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082" name="Cloud 163"/>
              <p:cNvSpPr>
                <a:spLocks/>
              </p:cNvSpPr>
              <p:nvPr/>
            </p:nvSpPr>
            <p:spPr bwMode="auto">
              <a:xfrm>
                <a:off x="4810591" y="1799269"/>
                <a:ext cx="1822442" cy="432945"/>
              </a:xfrm>
              <a:custGeom>
                <a:avLst/>
                <a:gdLst>
                  <a:gd name="T0" fmla="*/ 170838 w 43200"/>
                  <a:gd name="T1" fmla="*/ 231842 h 43200"/>
                  <a:gd name="T2" fmla="*/ 78630 w 43200"/>
                  <a:gd name="T3" fmla="*/ 224783 h 43200"/>
                  <a:gd name="T4" fmla="*/ 252198 w 43200"/>
                  <a:gd name="T5" fmla="*/ 309090 h 43200"/>
                  <a:gd name="T6" fmla="*/ 211864 w 43200"/>
                  <a:gd name="T7" fmla="*/ 312465 h 43200"/>
                  <a:gd name="T8" fmla="*/ 599845 w 43200"/>
                  <a:gd name="T9" fmla="*/ 346209 h 43200"/>
                  <a:gd name="T10" fmla="*/ 575528 w 43200"/>
                  <a:gd name="T11" fmla="*/ 330798 h 43200"/>
                  <a:gd name="T12" fmla="*/ 1049383 w 43200"/>
                  <a:gd name="T13" fmla="*/ 307780 h 43200"/>
                  <a:gd name="T14" fmla="*/ 1039663 w 43200"/>
                  <a:gd name="T15" fmla="*/ 324687 h 43200"/>
                  <a:gd name="T16" fmla="*/ 1242390 w 43200"/>
                  <a:gd name="T17" fmla="*/ 203297 h 43200"/>
                  <a:gd name="T18" fmla="*/ 1360736 w 43200"/>
                  <a:gd name="T19" fmla="*/ 266498 h 43200"/>
                  <a:gd name="T20" fmla="*/ 1521563 w 43200"/>
                  <a:gd name="T21" fmla="*/ 135986 h 43200"/>
                  <a:gd name="T22" fmla="*/ 1468852 w 43200"/>
                  <a:gd name="T23" fmla="*/ 159687 h 43200"/>
                  <a:gd name="T24" fmla="*/ 1395100 w 43200"/>
                  <a:gd name="T25" fmla="*/ 48057 h 43200"/>
                  <a:gd name="T26" fmla="*/ 1397867 w 43200"/>
                  <a:gd name="T27" fmla="*/ 59251 h 43200"/>
                  <a:gd name="T28" fmla="*/ 1058520 w 43200"/>
                  <a:gd name="T29" fmla="*/ 35002 h 43200"/>
                  <a:gd name="T30" fmla="*/ 1085531 w 43200"/>
                  <a:gd name="T31" fmla="*/ 20725 h 43200"/>
                  <a:gd name="T32" fmla="*/ 805994 w 43200"/>
                  <a:gd name="T33" fmla="*/ 41804 h 43200"/>
                  <a:gd name="T34" fmla="*/ 819063 w 43200"/>
                  <a:gd name="T35" fmla="*/ 29493 h 43200"/>
                  <a:gd name="T36" fmla="*/ 509639 w 43200"/>
                  <a:gd name="T37" fmla="*/ 45984 h 43200"/>
                  <a:gd name="T38" fmla="*/ 556963 w 43200"/>
                  <a:gd name="T39" fmla="*/ 57923 h 43200"/>
                  <a:gd name="T40" fmla="*/ 150234 w 43200"/>
                  <a:gd name="T41" fmla="*/ 139839 h 43200"/>
                  <a:gd name="T42" fmla="*/ 141971 w 43200"/>
                  <a:gd name="T43" fmla="*/ 127271 h 4320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3200"/>
                  <a:gd name="T67" fmla="*/ 0 h 43200"/>
                  <a:gd name="T68" fmla="*/ 43200 w 43200"/>
                  <a:gd name="T69" fmla="*/ 43200 h 4320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3200" h="43200">
                    <a:moveTo>
                      <a:pt x="3900" y="14370"/>
                    </a:moveTo>
                    <a:cubicBezTo>
                      <a:pt x="3629" y="11657"/>
                      <a:pt x="4261" y="8921"/>
                      <a:pt x="5623" y="6907"/>
                    </a:cubicBezTo>
                    <a:cubicBezTo>
                      <a:pt x="7775" y="3726"/>
                      <a:pt x="11264" y="3017"/>
                      <a:pt x="14005" y="5202"/>
                    </a:cubicBezTo>
                    <a:cubicBezTo>
                      <a:pt x="15678" y="909"/>
                      <a:pt x="19914" y="22"/>
                      <a:pt x="22456" y="3432"/>
                    </a:cubicBezTo>
                    <a:cubicBezTo>
                      <a:pt x="23097" y="1683"/>
                      <a:pt x="24328" y="474"/>
                      <a:pt x="25749" y="200"/>
                    </a:cubicBezTo>
                    <a:cubicBezTo>
                      <a:pt x="27313" y="-102"/>
                      <a:pt x="28875" y="770"/>
                      <a:pt x="29833" y="2481"/>
                    </a:cubicBezTo>
                    <a:cubicBezTo>
                      <a:pt x="31215" y="267"/>
                      <a:pt x="33501" y="-460"/>
                      <a:pt x="35463" y="690"/>
                    </a:cubicBezTo>
                    <a:cubicBezTo>
                      <a:pt x="36958" y="1566"/>
                      <a:pt x="38030" y="3400"/>
                      <a:pt x="38318" y="5576"/>
                    </a:cubicBezTo>
                    <a:cubicBezTo>
                      <a:pt x="40046" y="6218"/>
                      <a:pt x="41422" y="7998"/>
                      <a:pt x="41982" y="10318"/>
                    </a:cubicBezTo>
                    <a:cubicBezTo>
                      <a:pt x="42389" y="12002"/>
                      <a:pt x="42331" y="13831"/>
                      <a:pt x="41818" y="15460"/>
                    </a:cubicBezTo>
                    <a:cubicBezTo>
                      <a:pt x="43079" y="17694"/>
                      <a:pt x="43520" y="20590"/>
                      <a:pt x="43016" y="23322"/>
                    </a:cubicBezTo>
                    <a:cubicBezTo>
                      <a:pt x="42346" y="26954"/>
                      <a:pt x="40128" y="29674"/>
                      <a:pt x="37404" y="30204"/>
                    </a:cubicBezTo>
                    <a:cubicBezTo>
                      <a:pt x="37391" y="32471"/>
                      <a:pt x="36658" y="34621"/>
                      <a:pt x="35395" y="36101"/>
                    </a:cubicBezTo>
                    <a:cubicBezTo>
                      <a:pt x="33476" y="38350"/>
                      <a:pt x="30704" y="38639"/>
                      <a:pt x="28555" y="36815"/>
                    </a:cubicBezTo>
                    <a:cubicBezTo>
                      <a:pt x="27860" y="39948"/>
                      <a:pt x="25999" y="42343"/>
                      <a:pt x="23667" y="43106"/>
                    </a:cubicBezTo>
                    <a:cubicBezTo>
                      <a:pt x="20919" y="44005"/>
                      <a:pt x="18051" y="42473"/>
                      <a:pt x="16480" y="39266"/>
                    </a:cubicBezTo>
                    <a:cubicBezTo>
                      <a:pt x="12772" y="42310"/>
                      <a:pt x="7956" y="40599"/>
                      <a:pt x="5804" y="35472"/>
                    </a:cubicBezTo>
                    <a:cubicBezTo>
                      <a:pt x="3690" y="35809"/>
                      <a:pt x="1705" y="34024"/>
                      <a:pt x="1110" y="31250"/>
                    </a:cubicBezTo>
                    <a:cubicBezTo>
                      <a:pt x="679" y="29243"/>
                      <a:pt x="1060" y="27077"/>
                      <a:pt x="2113" y="25551"/>
                    </a:cubicBezTo>
                    <a:cubicBezTo>
                      <a:pt x="619" y="24354"/>
                      <a:pt x="-213" y="22057"/>
                      <a:pt x="-5" y="19704"/>
                    </a:cubicBezTo>
                    <a:cubicBezTo>
                      <a:pt x="239" y="16949"/>
                      <a:pt x="1845" y="14791"/>
                      <a:pt x="3863" y="14507"/>
                    </a:cubicBezTo>
                    <a:cubicBezTo>
                      <a:pt x="3875" y="14461"/>
                      <a:pt x="3888" y="14416"/>
                      <a:pt x="3900" y="14370"/>
                    </a:cubicBezTo>
                    <a:close/>
                  </a:path>
                  <a:path w="43200" h="43200" fill="none">
                    <a:moveTo>
                      <a:pt x="4693" y="26177"/>
                    </a:moveTo>
                    <a:cubicBezTo>
                      <a:pt x="3809" y="26271"/>
                      <a:pt x="2925" y="25993"/>
                      <a:pt x="2160" y="25380"/>
                    </a:cubicBezTo>
                    <a:moveTo>
                      <a:pt x="6928" y="34899"/>
                    </a:moveTo>
                    <a:cubicBezTo>
                      <a:pt x="6573" y="35092"/>
                      <a:pt x="6200" y="35220"/>
                      <a:pt x="5820" y="35280"/>
                    </a:cubicBezTo>
                    <a:moveTo>
                      <a:pt x="16478" y="39090"/>
                    </a:moveTo>
                    <a:cubicBezTo>
                      <a:pt x="16211" y="38544"/>
                      <a:pt x="15987" y="37961"/>
                      <a:pt x="15810" y="37350"/>
                    </a:cubicBezTo>
                    <a:moveTo>
                      <a:pt x="28827" y="34751"/>
                    </a:moveTo>
                    <a:cubicBezTo>
                      <a:pt x="28788" y="35398"/>
                      <a:pt x="28698" y="36038"/>
                      <a:pt x="28560" y="36660"/>
                    </a:cubicBezTo>
                    <a:moveTo>
                      <a:pt x="34129" y="22954"/>
                    </a:moveTo>
                    <a:cubicBezTo>
                      <a:pt x="36133" y="24282"/>
                      <a:pt x="37398" y="27058"/>
                      <a:pt x="37380" y="30090"/>
                    </a:cubicBezTo>
                    <a:moveTo>
                      <a:pt x="41798" y="15354"/>
                    </a:moveTo>
                    <a:cubicBezTo>
                      <a:pt x="41473" y="16386"/>
                      <a:pt x="40978" y="17302"/>
                      <a:pt x="40350" y="18030"/>
                    </a:cubicBezTo>
                    <a:moveTo>
                      <a:pt x="38324" y="5426"/>
                    </a:moveTo>
                    <a:cubicBezTo>
                      <a:pt x="38379" y="5843"/>
                      <a:pt x="38405" y="6266"/>
                      <a:pt x="38400" y="6690"/>
                    </a:cubicBezTo>
                    <a:moveTo>
                      <a:pt x="29078" y="3952"/>
                    </a:moveTo>
                    <a:cubicBezTo>
                      <a:pt x="29267" y="3369"/>
                      <a:pt x="29516" y="2826"/>
                      <a:pt x="29820" y="2340"/>
                    </a:cubicBezTo>
                    <a:moveTo>
                      <a:pt x="22141" y="4720"/>
                    </a:moveTo>
                    <a:cubicBezTo>
                      <a:pt x="22218" y="4238"/>
                      <a:pt x="22339" y="3771"/>
                      <a:pt x="22500" y="3330"/>
                    </a:cubicBezTo>
                    <a:moveTo>
                      <a:pt x="14000" y="5192"/>
                    </a:moveTo>
                    <a:cubicBezTo>
                      <a:pt x="14472" y="5568"/>
                      <a:pt x="14908" y="6021"/>
                      <a:pt x="15300" y="6540"/>
                    </a:cubicBezTo>
                    <a:moveTo>
                      <a:pt x="4127" y="15789"/>
                    </a:moveTo>
                    <a:cubicBezTo>
                      <a:pt x="4024" y="15325"/>
                      <a:pt x="3948" y="14851"/>
                      <a:pt x="3900" y="14370"/>
                    </a:cubicBezTo>
                  </a:path>
                </a:pathLst>
              </a:custGeom>
              <a:solidFill>
                <a:srgbClr val="FFFF00"/>
              </a:solidFill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>
                    <a:solidFill>
                      <a:srgbClr val="002060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KERNEL’S TABLES</a:t>
                </a:r>
                <a:endParaRPr lang="en-US" sz="320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>
            <a:off x="6934200" y="4927932"/>
            <a:ext cx="2362820" cy="332866"/>
            <a:chOff x="5486400" y="5438014"/>
            <a:chExt cx="2362820" cy="332866"/>
          </a:xfrm>
        </p:grpSpPr>
        <p:sp>
          <p:nvSpPr>
            <p:cNvPr id="131116" name="Rounded Rectangle 24"/>
            <p:cNvSpPr>
              <a:spLocks noChangeArrowheads="1"/>
            </p:cNvSpPr>
            <p:nvPr/>
          </p:nvSpPr>
          <p:spPr bwMode="auto">
            <a:xfrm>
              <a:off x="6451303" y="5438014"/>
              <a:ext cx="827714" cy="236935"/>
            </a:xfrm>
            <a:prstGeom prst="roundRect">
              <a:avLst>
                <a:gd name="adj" fmla="val 16667"/>
              </a:avLst>
            </a:prstGeom>
            <a:solidFill>
              <a:srgbClr val="FABF8F"/>
            </a:solidFill>
            <a:ln w="9525">
              <a:solidFill>
                <a:srgbClr val="795D9B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New DIR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105" name="Text Box 6"/>
            <p:cNvSpPr txBox="1">
              <a:spLocks noChangeArrowheads="1"/>
            </p:cNvSpPr>
            <p:nvPr/>
          </p:nvSpPr>
          <p:spPr bwMode="auto">
            <a:xfrm>
              <a:off x="5486400" y="5554767"/>
              <a:ext cx="1046966" cy="21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PA = 16 KB</a:t>
              </a:r>
              <a:endParaRPr lang="en-US" sz="3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080" name="Text Box 25"/>
            <p:cNvSpPr txBox="1">
              <a:spLocks noChangeArrowheads="1"/>
            </p:cNvSpPr>
            <p:nvPr/>
          </p:nvSpPr>
          <p:spPr bwMode="auto">
            <a:xfrm>
              <a:off x="7330519" y="5468887"/>
              <a:ext cx="518701" cy="204626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>
                  <a:solidFill>
                    <a:srgbClr val="FF0000"/>
                  </a:solidFill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Frame#4</a:t>
              </a:r>
              <a:endParaRPr lang="en-US" sz="32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1079" name="Rectangle 23"/>
          <p:cNvSpPr>
            <a:spLocks noChangeArrowheads="1"/>
          </p:cNvSpPr>
          <p:nvPr/>
        </p:nvSpPr>
        <p:spPr bwMode="auto">
          <a:xfrm>
            <a:off x="7897632" y="4067788"/>
            <a:ext cx="826978" cy="85511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 sz="110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ct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 sz="110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ct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6857287" y="2674178"/>
            <a:ext cx="1042552" cy="1250730"/>
            <a:chOff x="5409487" y="3184260"/>
            <a:chExt cx="1042552" cy="1250730"/>
          </a:xfrm>
        </p:grpSpPr>
        <p:sp>
          <p:nvSpPr>
            <p:cNvPr id="131077" name="Rectangle 152"/>
            <p:cNvSpPr>
              <a:spLocks noChangeArrowheads="1"/>
            </p:cNvSpPr>
            <p:nvPr/>
          </p:nvSpPr>
          <p:spPr bwMode="auto">
            <a:xfrm>
              <a:off x="5409487" y="3184260"/>
              <a:ext cx="534113" cy="16853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500000</a:t>
              </a:r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076" name="Elbow Connector 156"/>
            <p:cNvSpPr>
              <a:spLocks noChangeShapeType="1"/>
            </p:cNvSpPr>
            <p:nvPr/>
          </p:nvSpPr>
          <p:spPr bwMode="auto">
            <a:xfrm>
              <a:off x="5850935" y="3266111"/>
              <a:ext cx="601104" cy="1168879"/>
            </a:xfrm>
            <a:prstGeom prst="bentConnector3">
              <a:avLst>
                <a:gd name="adj1" fmla="val 49940"/>
              </a:avLst>
            </a:prstGeom>
            <a:noFill/>
            <a:ln w="38100">
              <a:solidFill>
                <a:srgbClr val="92D05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857287" y="2845059"/>
            <a:ext cx="1041448" cy="2201701"/>
            <a:chOff x="5409487" y="3355140"/>
            <a:chExt cx="1041448" cy="2201701"/>
          </a:xfrm>
        </p:grpSpPr>
        <p:sp>
          <p:nvSpPr>
            <p:cNvPr id="131078" name="Rectangle 152"/>
            <p:cNvSpPr>
              <a:spLocks noChangeArrowheads="1"/>
            </p:cNvSpPr>
            <p:nvPr/>
          </p:nvSpPr>
          <p:spPr bwMode="auto">
            <a:xfrm>
              <a:off x="5409487" y="3355140"/>
              <a:ext cx="534113" cy="168539"/>
            </a:xfrm>
            <a:prstGeom prst="rect">
              <a:avLst/>
            </a:prstGeom>
            <a:solidFill>
              <a:srgbClr val="FABF8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F#4</a:t>
              </a:r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075" name="Elbow Connector 156"/>
            <p:cNvSpPr>
              <a:spLocks noChangeShapeType="1"/>
            </p:cNvSpPr>
            <p:nvPr/>
          </p:nvSpPr>
          <p:spPr bwMode="auto">
            <a:xfrm rot="16200000" flipH="1">
              <a:off x="5021210" y="4127116"/>
              <a:ext cx="2038358" cy="821092"/>
            </a:xfrm>
            <a:prstGeom prst="bentConnector2">
              <a:avLst/>
            </a:prstGeom>
            <a:noFill/>
            <a:ln w="38100">
              <a:solidFill>
                <a:srgbClr val="FABF8F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074" name="Rectangle 23"/>
          <p:cNvSpPr>
            <a:spLocks noChangeArrowheads="1"/>
          </p:cNvSpPr>
          <p:nvPr/>
        </p:nvSpPr>
        <p:spPr bwMode="auto">
          <a:xfrm>
            <a:off x="3672245" y="4380828"/>
            <a:ext cx="826978" cy="146540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 sz="110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ct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 sz="110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ct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3671510" y="3237797"/>
            <a:ext cx="5949239" cy="904370"/>
            <a:chOff x="2223709" y="3747879"/>
            <a:chExt cx="5949239" cy="904370"/>
          </a:xfrm>
        </p:grpSpPr>
        <p:sp>
          <p:nvSpPr>
            <p:cNvPr id="131111" name="Rounded Rectangle 32"/>
            <p:cNvSpPr>
              <a:spLocks noChangeArrowheads="1"/>
            </p:cNvSpPr>
            <p:nvPr/>
          </p:nvSpPr>
          <p:spPr bwMode="auto">
            <a:xfrm>
              <a:off x="6452039" y="4316522"/>
              <a:ext cx="826978" cy="236935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rgbClr val="795D9B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NEW PT0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110" name="Text Box 25"/>
            <p:cNvSpPr txBox="1">
              <a:spLocks noChangeArrowheads="1"/>
            </p:cNvSpPr>
            <p:nvPr/>
          </p:nvSpPr>
          <p:spPr bwMode="auto">
            <a:xfrm>
              <a:off x="7320219" y="4368217"/>
              <a:ext cx="852729" cy="167290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rgbClr val="FF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Frame#500,000</a:t>
              </a:r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108" name="Rounded Rectangle 36"/>
            <p:cNvSpPr>
              <a:spLocks noChangeArrowheads="1"/>
            </p:cNvSpPr>
            <p:nvPr/>
          </p:nvSpPr>
          <p:spPr bwMode="auto">
            <a:xfrm>
              <a:off x="2223709" y="3747879"/>
              <a:ext cx="826978" cy="236217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rgbClr val="795D9B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New PT0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107" name="Elbow Connector 37"/>
            <p:cNvSpPr>
              <a:spLocks noChangeShapeType="1"/>
            </p:cNvSpPr>
            <p:nvPr/>
          </p:nvSpPr>
          <p:spPr bwMode="auto">
            <a:xfrm>
              <a:off x="3063195" y="3973326"/>
              <a:ext cx="3388108" cy="602389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rgbClr val="92D050"/>
              </a:solidFill>
              <a:prstDash val="lgDash"/>
              <a:miter lim="800000"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04" name="Text Box 6"/>
            <p:cNvSpPr txBox="1">
              <a:spLocks noChangeArrowheads="1"/>
            </p:cNvSpPr>
            <p:nvPr/>
          </p:nvSpPr>
          <p:spPr bwMode="auto">
            <a:xfrm>
              <a:off x="5553974" y="4435418"/>
              <a:ext cx="970448" cy="216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PA = 2 GB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102" name="Text Box 6"/>
            <p:cNvSpPr txBox="1">
              <a:spLocks noChangeArrowheads="1"/>
            </p:cNvSpPr>
            <p:nvPr/>
          </p:nvSpPr>
          <p:spPr bwMode="auto">
            <a:xfrm>
              <a:off x="3030822" y="3788086"/>
              <a:ext cx="1113919" cy="216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VA = KHS + 4K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8" name="Rounded Rectangle 35"/>
          <p:cNvSpPr>
            <a:spLocks noChangeArrowheads="1"/>
          </p:cNvSpPr>
          <p:nvPr/>
        </p:nvSpPr>
        <p:spPr bwMode="auto">
          <a:xfrm>
            <a:off x="3671509" y="3474015"/>
            <a:ext cx="826978" cy="236935"/>
          </a:xfrm>
          <a:prstGeom prst="roundRect">
            <a:avLst>
              <a:gd name="adj" fmla="val 16667"/>
            </a:avLst>
          </a:prstGeom>
          <a:solidFill>
            <a:srgbClr val="FABF8F"/>
          </a:solidFill>
          <a:ln w="9525">
            <a:solidFill>
              <a:srgbClr val="795D9B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latin typeface="Calibri" pitchFamily="34" charset="0"/>
                <a:ea typeface="Calibri" pitchFamily="34" charset="0"/>
                <a:cs typeface="Calibri" pitchFamily="34" charset="0"/>
              </a:rPr>
              <a:t>New DIR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85CD5-9B33-2E7F-7C69-E57264B7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AB293-FC34-F1ED-6D62-D6B54F8CC939}"/>
              </a:ext>
            </a:extLst>
          </p:cNvPr>
          <p:cNvSpPr txBox="1">
            <a:spLocks/>
          </p:cNvSpPr>
          <p:nvPr/>
        </p:nvSpPr>
        <p:spPr>
          <a:xfrm>
            <a:off x="0" y="-15797"/>
            <a:ext cx="12055514" cy="7394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Kernel Heap – W</a:t>
            </a:r>
            <a:r>
              <a:rPr lang="en-US" dirty="0"/>
              <a:t>hat is new? </a:t>
            </a:r>
            <a:endParaRPr lang="en-US" sz="3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6412244-467D-53A2-650B-E99AF3CBF91E}"/>
                  </a:ext>
                </a:extLst>
              </p14:cNvPr>
              <p14:cNvContentPartPr/>
              <p14:nvPr/>
            </p14:nvContentPartPr>
            <p14:xfrm>
              <a:off x="3440880" y="2596680"/>
              <a:ext cx="3781440" cy="879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6412244-467D-53A2-650B-E99AF3CBF9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31520" y="2587320"/>
                <a:ext cx="3800160" cy="897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45542" y="1485557"/>
            <a:ext cx="3810000" cy="4525963"/>
          </a:xfrm>
        </p:spPr>
        <p:txBody>
          <a:bodyPr>
            <a:normAutofit/>
          </a:bodyPr>
          <a:lstStyle/>
          <a:p>
            <a:endParaRPr lang="en-US" sz="3200"/>
          </a:p>
          <a:p>
            <a:endParaRPr lang="en-US" sz="320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/>
              <a:t>Kernel Heap lies at the end of the virtual space</a:t>
            </a:r>
            <a:endParaRPr lang="ar-EG" sz="320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EG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EG"/>
          </a:p>
        </p:txBody>
      </p:sp>
      <p:grpSp>
        <p:nvGrpSpPr>
          <p:cNvPr id="38" name="Group 37"/>
          <p:cNvGrpSpPr/>
          <p:nvPr/>
        </p:nvGrpSpPr>
        <p:grpSpPr>
          <a:xfrm>
            <a:off x="4664273" y="595313"/>
            <a:ext cx="6086277" cy="5667375"/>
            <a:chOff x="3694102" y="1138374"/>
            <a:chExt cx="6086277" cy="5667375"/>
          </a:xfrm>
        </p:grpSpPr>
        <p:grpSp>
          <p:nvGrpSpPr>
            <p:cNvPr id="24" name="Group 23"/>
            <p:cNvGrpSpPr/>
            <p:nvPr/>
          </p:nvGrpSpPr>
          <p:grpSpPr>
            <a:xfrm>
              <a:off x="3694102" y="1138374"/>
              <a:ext cx="6086277" cy="5667375"/>
              <a:chOff x="3694102" y="1138374"/>
              <a:chExt cx="6086277" cy="5667375"/>
            </a:xfrm>
          </p:grpSpPr>
          <p:graphicFrame>
            <p:nvGraphicFramePr>
              <p:cNvPr id="35841" name="Object 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13338205"/>
                  </p:ext>
                </p:extLst>
              </p:nvPr>
            </p:nvGraphicFramePr>
            <p:xfrm>
              <a:off x="4674979" y="1138374"/>
              <a:ext cx="5105400" cy="5667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" imgW="4283168" imgH="4910195" progId="">
                      <p:embed/>
                    </p:oleObj>
                  </mc:Choice>
                  <mc:Fallback>
                    <p:oleObj r:id="rId2" imgW="4283168" imgH="4910195" progId="">
                      <p:embed/>
                      <p:pic>
                        <p:nvPicPr>
                          <p:cNvPr id="35841" name="Object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4979" y="1138374"/>
                            <a:ext cx="5105400" cy="56673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1" name="Group 20"/>
              <p:cNvGrpSpPr/>
              <p:nvPr/>
            </p:nvGrpSpPr>
            <p:grpSpPr>
              <a:xfrm>
                <a:off x="3694102" y="1190097"/>
                <a:ext cx="5297498" cy="1584492"/>
                <a:chOff x="3694102" y="1190097"/>
                <a:chExt cx="5297498" cy="1584492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4724400" y="1423852"/>
                  <a:ext cx="2744811" cy="481148"/>
                  <a:chOff x="4724400" y="1423852"/>
                  <a:chExt cx="2744811" cy="481148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4724400" y="1600200"/>
                    <a:ext cx="1447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ar-EG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6209211" y="1423852"/>
                    <a:ext cx="1260000" cy="428172"/>
                  </a:xfrm>
                  <a:prstGeom prst="rect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b="1"/>
                      <a:t>KHEAP</a:t>
                    </a:r>
                    <a:endParaRPr lang="ar-EG" b="1"/>
                  </a:p>
                </p:txBody>
              </p:sp>
            </p:grpSp>
            <p:sp>
              <p:nvSpPr>
                <p:cNvPr id="9" name="TextBox 8"/>
                <p:cNvSpPr txBox="1"/>
                <p:nvPr/>
              </p:nvSpPr>
              <p:spPr>
                <a:xfrm>
                  <a:off x="3694102" y="1660321"/>
                  <a:ext cx="1563698" cy="276999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200" b="1" i="1" dirty="0"/>
                    <a:t>KERNEL_HEAP_START</a:t>
                  </a:r>
                  <a:endParaRPr lang="ar-EG" b="1" i="1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5246187" y="1798821"/>
                  <a:ext cx="936000" cy="139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3707165" y="1323201"/>
                  <a:ext cx="1486048" cy="276999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200" b="1" i="1"/>
                    <a:t>KERNEL_HEAP_MAX</a:t>
                  </a:r>
                  <a:endParaRPr lang="ar-EG" b="1" i="1"/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5246187" y="1461701"/>
                  <a:ext cx="936000" cy="139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" name="Rectangle 27"/>
                <p:cNvSpPr/>
                <p:nvPr/>
              </p:nvSpPr>
              <p:spPr>
                <a:xfrm>
                  <a:off x="6222274" y="1373778"/>
                  <a:ext cx="1224000" cy="7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EG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7543800" y="1676400"/>
                  <a:ext cx="1447800" cy="1066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EG"/>
                </a:p>
              </p:txBody>
            </p:sp>
            <p:sp>
              <p:nvSpPr>
                <p:cNvPr id="29" name="Right Brace 28"/>
                <p:cNvSpPr/>
                <p:nvPr/>
              </p:nvSpPr>
              <p:spPr>
                <a:xfrm>
                  <a:off x="7530737" y="1334589"/>
                  <a:ext cx="228600" cy="1440000"/>
                </a:xfrm>
                <a:prstGeom prst="rightBrac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ar-EG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7696200" y="1902023"/>
                  <a:ext cx="750526" cy="307777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400"/>
                    <a:t>256 MB</a:t>
                  </a:r>
                  <a:endParaRPr lang="ar-EG" sz="140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7678781" y="1190097"/>
                  <a:ext cx="527709" cy="307777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400" b="1"/>
                    <a:t>4 GB</a:t>
                  </a:r>
                  <a:endParaRPr lang="ar-EG" sz="1400" b="1"/>
                </a:p>
              </p:txBody>
            </p:sp>
          </p:grpSp>
        </p:grpSp>
        <p:sp>
          <p:nvSpPr>
            <p:cNvPr id="23" name="TextBox 22"/>
            <p:cNvSpPr txBox="1"/>
            <p:nvPr/>
          </p:nvSpPr>
          <p:spPr>
            <a:xfrm>
              <a:off x="4971268" y="3748538"/>
              <a:ext cx="93532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1">
              <a:spAutoFit/>
            </a:bodyPr>
            <a:lstStyle/>
            <a:p>
              <a:r>
                <a:rPr lang="en-US" sz="1200" b="1" i="1"/>
                <a:t>USTACKTOP</a:t>
              </a:r>
              <a:endParaRPr lang="ar-EG" b="1" i="1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5943600" y="3886200"/>
              <a:ext cx="1828800" cy="0"/>
            </a:xfrm>
            <a:prstGeom prst="straightConnector1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743010" y="4332012"/>
              <a:ext cx="125284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1">
              <a:spAutoFit/>
            </a:bodyPr>
            <a:lstStyle/>
            <a:p>
              <a:r>
                <a:rPr lang="en-US" sz="1200" b="1" i="1"/>
                <a:t>USTACKBOTTOM</a:t>
              </a:r>
              <a:endParaRPr lang="ar-EG" b="1" i="1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952307" y="4469674"/>
              <a:ext cx="1828800" cy="0"/>
            </a:xfrm>
            <a:prstGeom prst="straightConnector1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349135-AD37-14C7-77AE-72E327260801}"/>
              </a:ext>
            </a:extLst>
          </p:cNvPr>
          <p:cNvSpPr txBox="1">
            <a:spLocks/>
          </p:cNvSpPr>
          <p:nvPr/>
        </p:nvSpPr>
        <p:spPr>
          <a:xfrm>
            <a:off x="0" y="-15797"/>
            <a:ext cx="12055514" cy="7394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Kernel Heap – W</a:t>
            </a:r>
            <a:r>
              <a:rPr lang="en-US" dirty="0"/>
              <a:t>hat is new? </a:t>
            </a:r>
            <a:endParaRPr lang="en-US" sz="3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7EB05B-BAD2-1420-3953-A26671F99E5F}"/>
                  </a:ext>
                </a:extLst>
              </p14:cNvPr>
              <p14:cNvContentPartPr/>
              <p14:nvPr/>
            </p14:nvContentPartPr>
            <p14:xfrm>
              <a:off x="5784840" y="1027440"/>
              <a:ext cx="339480" cy="331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7EB05B-BAD2-1420-3953-A26671F99E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75480" y="1018080"/>
                <a:ext cx="358200" cy="350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A23A-33CC-A3DB-8404-810776DC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Heap – Allocation Types?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37210-20FF-1A27-8CB3-55F29D83A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There’re </a:t>
            </a:r>
            <a:r>
              <a:rPr lang="en-US" b="1" dirty="0"/>
              <a:t>TWO</a:t>
            </a:r>
            <a:r>
              <a:rPr lang="en-US" dirty="0"/>
              <a:t> types of allocator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Block Allocator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Used to allocate </a:t>
            </a:r>
            <a:r>
              <a:rPr lang="en-US" b="1" dirty="0"/>
              <a:t>small blocks </a:t>
            </a:r>
            <a:r>
              <a:rPr lang="en-US" dirty="0"/>
              <a:t>(with size </a:t>
            </a:r>
            <a:r>
              <a:rPr lang="en-US" b="1" dirty="0"/>
              <a:t>LESS OR EQUAL</a:t>
            </a:r>
            <a:r>
              <a:rPr lang="en-US" dirty="0"/>
              <a:t> </a:t>
            </a:r>
            <a:r>
              <a:rPr lang="en-US" sz="1800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DYN_ALLOC_MAX_BLOCK_SIZE</a:t>
            </a:r>
            <a:r>
              <a:rPr lang="en-US" dirty="0"/>
              <a:t>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Use Dynamic Allocator from MS#1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Range: 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KERNEL_HEAP_START</a:t>
            </a:r>
            <a:r>
              <a:rPr lang="en-US" dirty="0"/>
              <a:t>, HARD_LIMIT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Page Allocator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Used to allocate </a:t>
            </a:r>
            <a:r>
              <a:rPr lang="en-US" b="1" dirty="0"/>
              <a:t>chunk of pages </a:t>
            </a:r>
            <a:r>
              <a:rPr lang="en-US" dirty="0"/>
              <a:t>(with size &gt; </a:t>
            </a:r>
            <a:r>
              <a:rPr lang="en-US" sz="1800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DYN_ALLOC_MAX_BLOCK_SIZE</a:t>
            </a:r>
            <a:r>
              <a:rPr lang="en-US" dirty="0"/>
              <a:t> 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AE" dirty="0"/>
              <a:t>Allocation is done on </a:t>
            </a:r>
            <a:r>
              <a:rPr lang="en-AE" b="1" dirty="0"/>
              <a:t>page boundaries </a:t>
            </a:r>
            <a:r>
              <a:rPr lang="en-AE" dirty="0"/>
              <a:t>(i.e. internal fragmentation)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Range: 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dirty="0"/>
              <a:t>HARD_LIMIT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PAGE_SIZE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KERNEL_HEAP_MAX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 </a:t>
            </a:r>
          </a:p>
          <a:p>
            <a:pPr marL="292608" lvl="1" indent="0">
              <a:buNone/>
            </a:pP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47E2C-1CFA-5814-6426-11F12FA2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32DC57-01A9-9362-3730-86BCD5DAAE6F}"/>
              </a:ext>
            </a:extLst>
          </p:cNvPr>
          <p:cNvSpPr/>
          <p:nvPr/>
        </p:nvSpPr>
        <p:spPr>
          <a:xfrm>
            <a:off x="10963275" y="2294714"/>
            <a:ext cx="1123950" cy="3553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KERNEL HEAP</a:t>
            </a:r>
            <a:endParaRPr lang="en-A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88D0AA-A250-919D-5277-6C078D12A3DE}"/>
              </a:ext>
            </a:extLst>
          </p:cNvPr>
          <p:cNvSpPr/>
          <p:nvPr/>
        </p:nvSpPr>
        <p:spPr>
          <a:xfrm>
            <a:off x="10963275" y="5835756"/>
            <a:ext cx="1123950" cy="29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endParaRPr lang="en-A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9C5491-8D84-8122-0F44-0B7C0E38CDD4}"/>
              </a:ext>
            </a:extLst>
          </p:cNvPr>
          <p:cNvSpPr/>
          <p:nvPr/>
        </p:nvSpPr>
        <p:spPr>
          <a:xfrm>
            <a:off x="10963275" y="2012033"/>
            <a:ext cx="1123950" cy="29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endParaRPr lang="en-A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DA4AE5-D9A9-8066-6AEF-973ADAB7EF49}"/>
              </a:ext>
            </a:extLst>
          </p:cNvPr>
          <p:cNvSpPr/>
          <p:nvPr/>
        </p:nvSpPr>
        <p:spPr>
          <a:xfrm>
            <a:off x="10963274" y="4800600"/>
            <a:ext cx="1123949" cy="10351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/>
              <a:t>Block Allocator Area</a:t>
            </a:r>
            <a:endParaRPr lang="en-AE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5CFD7E-83B7-C1A4-A07D-9DC47768DCFD}"/>
              </a:ext>
            </a:extLst>
          </p:cNvPr>
          <p:cNvSpPr/>
          <p:nvPr/>
        </p:nvSpPr>
        <p:spPr>
          <a:xfrm>
            <a:off x="10963273" y="2307308"/>
            <a:ext cx="1123949" cy="22694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/>
              <a:t>Page Allocator Area</a:t>
            </a:r>
            <a:endParaRPr lang="en-AE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D76F5E-B517-E0F0-DD10-391E3147F830}"/>
              </a:ext>
            </a:extLst>
          </p:cNvPr>
          <p:cNvGrpSpPr/>
          <p:nvPr/>
        </p:nvGrpSpPr>
        <p:grpSpPr>
          <a:xfrm>
            <a:off x="8872279" y="5658792"/>
            <a:ext cx="2090994" cy="307777"/>
            <a:chOff x="8872279" y="5658792"/>
            <a:chExt cx="2090994" cy="30777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39C1B58-C803-8345-16F5-BEA3D195F514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2F686F-BCD4-406C-C04C-A0040BEEB999}"/>
                </a:ext>
              </a:extLst>
            </p:cNvPr>
            <p:cNvSpPr txBox="1"/>
            <p:nvPr/>
          </p:nvSpPr>
          <p:spPr>
            <a:xfrm>
              <a:off x="8872279" y="5658792"/>
              <a:ext cx="1811714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KERNEL_HEAP_START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D3DC17F-6384-B9E5-2BDD-D1255DDAB37C}"/>
              </a:ext>
            </a:extLst>
          </p:cNvPr>
          <p:cNvGrpSpPr/>
          <p:nvPr/>
        </p:nvGrpSpPr>
        <p:grpSpPr>
          <a:xfrm>
            <a:off x="9567603" y="4654661"/>
            <a:ext cx="1395669" cy="307777"/>
            <a:chOff x="9567604" y="5658792"/>
            <a:chExt cx="1395669" cy="30777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6906CBA-77E0-0C14-BC65-ABFBF063702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0D8054-D97B-8EEC-797E-1693A04664C4}"/>
                </a:ext>
              </a:extLst>
            </p:cNvPr>
            <p:cNvSpPr txBox="1"/>
            <p:nvPr/>
          </p:nvSpPr>
          <p:spPr>
            <a:xfrm>
              <a:off x="9567604" y="5658792"/>
              <a:ext cx="1079142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HARD LIMIT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C5C52E-2B03-B396-117D-13C0D5DEEBEC}"/>
              </a:ext>
            </a:extLst>
          </p:cNvPr>
          <p:cNvGrpSpPr/>
          <p:nvPr/>
        </p:nvGrpSpPr>
        <p:grpSpPr>
          <a:xfrm>
            <a:off x="9119928" y="4419227"/>
            <a:ext cx="1843344" cy="307777"/>
            <a:chOff x="9119929" y="5649267"/>
            <a:chExt cx="1843344" cy="30777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0F90B7D-09D3-24EE-3BF3-33C94AA6319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619AD1-0123-3B73-392C-81DA5FD2A1AE}"/>
                </a:ext>
              </a:extLst>
            </p:cNvPr>
            <p:cNvSpPr txBox="1"/>
            <p:nvPr/>
          </p:nvSpPr>
          <p:spPr>
            <a:xfrm>
              <a:off x="9119929" y="5649267"/>
              <a:ext cx="1539204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HARD LIMIT + 4KB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EF9564-3BBD-2623-CC71-076C44CC77D6}"/>
              </a:ext>
            </a:extLst>
          </p:cNvPr>
          <p:cNvGrpSpPr/>
          <p:nvPr/>
        </p:nvGrpSpPr>
        <p:grpSpPr>
          <a:xfrm>
            <a:off x="8924404" y="2142425"/>
            <a:ext cx="2024319" cy="307777"/>
            <a:chOff x="8938954" y="5658792"/>
            <a:chExt cx="2024319" cy="307777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C78CBC6-A185-4CFF-98C4-E5412AAF5B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8AFD3E-EECB-C770-9528-3B53CA4CEF9E}"/>
                </a:ext>
              </a:extLst>
            </p:cNvPr>
            <p:cNvSpPr txBox="1"/>
            <p:nvPr/>
          </p:nvSpPr>
          <p:spPr>
            <a:xfrm>
              <a:off x="8938954" y="5658792"/>
              <a:ext cx="1705916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KERNEL_HEAP_MAX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F7575CD-542E-483F-702C-6A5DD4C4A9BD}"/>
                  </a:ext>
                </a:extLst>
              </p14:cNvPr>
              <p14:cNvContentPartPr/>
              <p14:nvPr/>
            </p14:nvContentPartPr>
            <p14:xfrm>
              <a:off x="4446000" y="2415600"/>
              <a:ext cx="7595640" cy="2431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F7575CD-542E-483F-702C-6A5DD4C4A9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6640" y="2406240"/>
                <a:ext cx="7614360" cy="245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111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839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0: Code Updates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1: Kernel Heap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Block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Page Allocator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2: Fault Handler 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3: User Heap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Block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Page Allocator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4: Shared 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Summary &amp;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AF9B1E-083E-9CB5-3310-105FF2675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949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0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A23A-33CC-A3DB-8404-810776DC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Heap – </a:t>
            </a:r>
            <a:r>
              <a:rPr lang="en-US" b="1" dirty="0">
                <a:solidFill>
                  <a:srgbClr val="00B050"/>
                </a:solidFill>
              </a:rPr>
              <a:t>Block Allocator</a:t>
            </a:r>
            <a:r>
              <a:rPr lang="en-US" dirty="0"/>
              <a:t>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37210-20FF-1A27-8CB3-55F29D83A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Has 3 limits:</a:t>
            </a:r>
          </a:p>
          <a:p>
            <a:pPr marL="749808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Start</a:t>
            </a:r>
            <a:r>
              <a:rPr lang="en-US" dirty="0"/>
              <a:t>: begin of the dynamic allocator area</a:t>
            </a:r>
          </a:p>
          <a:p>
            <a:pPr marL="749808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Break</a:t>
            </a:r>
            <a:r>
              <a:rPr lang="en-US" dirty="0"/>
              <a:t>: end of current mapped area</a:t>
            </a:r>
          </a:p>
          <a:p>
            <a:pPr marL="749808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Hard</a:t>
            </a:r>
            <a:r>
              <a:rPr lang="en-US" dirty="0"/>
              <a:t> Limit: </a:t>
            </a:r>
            <a:r>
              <a:rPr lang="en-US" altLang="en-US" dirty="0">
                <a:solidFill>
                  <a:srgbClr val="5C5962"/>
                </a:solidFill>
                <a:ea typeface="Calibri" panose="020F0502020204030204" pitchFamily="34" charset="0"/>
                <a:cs typeface="Segoe UI" panose="020B0502040204020203" pitchFamily="34" charset="0"/>
              </a:rPr>
              <a:t>which the break can’t surpass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Break can only be changed using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sbrk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Use Dynamic Allocator with its data structure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292608" lvl="1" indent="0">
              <a:lnSpc>
                <a:spcPct val="150000"/>
              </a:lnSpc>
              <a:buNone/>
            </a:pP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47E2C-1CFA-5814-6426-11F12FA2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88D0AA-A250-919D-5277-6C078D12A3DE}"/>
              </a:ext>
            </a:extLst>
          </p:cNvPr>
          <p:cNvSpPr/>
          <p:nvPr/>
        </p:nvSpPr>
        <p:spPr>
          <a:xfrm>
            <a:off x="10963275" y="5835756"/>
            <a:ext cx="1123950" cy="29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endParaRPr lang="en-A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DA4AE5-D9A9-8066-6AEF-973ADAB7EF49}"/>
              </a:ext>
            </a:extLst>
          </p:cNvPr>
          <p:cNvSpPr/>
          <p:nvPr/>
        </p:nvSpPr>
        <p:spPr>
          <a:xfrm>
            <a:off x="10963274" y="4800600"/>
            <a:ext cx="1123949" cy="10351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/>
              <a:t>Block Allocator Area</a:t>
            </a:r>
            <a:endParaRPr lang="en-AE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D76F5E-B517-E0F0-DD10-391E3147F830}"/>
              </a:ext>
            </a:extLst>
          </p:cNvPr>
          <p:cNvGrpSpPr/>
          <p:nvPr/>
        </p:nvGrpSpPr>
        <p:grpSpPr>
          <a:xfrm>
            <a:off x="8872279" y="5658792"/>
            <a:ext cx="2090994" cy="307777"/>
            <a:chOff x="8872279" y="5658792"/>
            <a:chExt cx="2090994" cy="30777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39C1B58-C803-8345-16F5-BEA3D195F514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2F686F-BCD4-406C-C04C-A0040BEEB999}"/>
                </a:ext>
              </a:extLst>
            </p:cNvPr>
            <p:cNvSpPr txBox="1"/>
            <p:nvPr/>
          </p:nvSpPr>
          <p:spPr>
            <a:xfrm>
              <a:off x="8872279" y="5658792"/>
              <a:ext cx="1811714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KERNEL_HEAP_START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D3DC17F-6384-B9E5-2BDD-D1255DDAB37C}"/>
              </a:ext>
            </a:extLst>
          </p:cNvPr>
          <p:cNvGrpSpPr/>
          <p:nvPr/>
        </p:nvGrpSpPr>
        <p:grpSpPr>
          <a:xfrm>
            <a:off x="9567603" y="4654661"/>
            <a:ext cx="1395669" cy="307777"/>
            <a:chOff x="9567604" y="5658792"/>
            <a:chExt cx="1395669" cy="30777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6906CBA-77E0-0C14-BC65-ABFBF063702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0D8054-D97B-8EEC-797E-1693A04664C4}"/>
                </a:ext>
              </a:extLst>
            </p:cNvPr>
            <p:cNvSpPr txBox="1"/>
            <p:nvPr/>
          </p:nvSpPr>
          <p:spPr>
            <a:xfrm>
              <a:off x="9567604" y="5658792"/>
              <a:ext cx="1079142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HARD LIMIT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pic>
        <p:nvPicPr>
          <p:cNvPr id="22" name="Picture 21" descr="virtual_memory">
            <a:extLst>
              <a:ext uri="{FF2B5EF4-FFF2-40B4-BE49-F238E27FC236}">
                <a16:creationId xmlns:a16="http://schemas.microsoft.com/office/drawing/2014/main" id="{E76FB001-3F71-B6E5-87B1-E25AE7EA4C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19" t="21081" b="12287"/>
          <a:stretch/>
        </p:blipFill>
        <p:spPr bwMode="auto">
          <a:xfrm>
            <a:off x="9670774" y="1930232"/>
            <a:ext cx="2521225" cy="23082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6CC1F8FD-FC20-C280-D443-91BC612F7165}"/>
              </a:ext>
            </a:extLst>
          </p:cNvPr>
          <p:cNvGrpSpPr/>
          <p:nvPr/>
        </p:nvGrpSpPr>
        <p:grpSpPr>
          <a:xfrm>
            <a:off x="6149595" y="2203339"/>
            <a:ext cx="3498571" cy="2706200"/>
            <a:chOff x="4528762" y="3346730"/>
            <a:chExt cx="4635113" cy="29025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6E694B2-FF66-A251-7B4B-269E74741945}"/>
                </a:ext>
              </a:extLst>
            </p:cNvPr>
            <p:cNvSpPr/>
            <p:nvPr/>
          </p:nvSpPr>
          <p:spPr>
            <a:xfrm>
              <a:off x="5210825" y="4114970"/>
              <a:ext cx="1456095" cy="211225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F1FD2B2-C1E4-0501-C779-169270C7FDE6}"/>
                </a:ext>
              </a:extLst>
            </p:cNvPr>
            <p:cNvGrpSpPr/>
            <p:nvPr/>
          </p:nvGrpSpPr>
          <p:grpSpPr>
            <a:xfrm>
              <a:off x="5222400" y="4114970"/>
              <a:ext cx="1432945" cy="318175"/>
              <a:chOff x="7893934" y="2783840"/>
              <a:chExt cx="1432945" cy="31817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BBEECFF-542F-3CA6-2E7B-E4213507D0EF}"/>
                  </a:ext>
                </a:extLst>
              </p:cNvPr>
              <p:cNvSpPr/>
              <p:nvPr/>
            </p:nvSpPr>
            <p:spPr>
              <a:xfrm>
                <a:off x="7893934" y="2783840"/>
                <a:ext cx="1157467" cy="31817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size</a:t>
                </a:r>
                <a:endParaRPr lang="en-AE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52A02EB-E9F2-BCEA-C83E-A1866D700B5B}"/>
                  </a:ext>
                </a:extLst>
              </p:cNvPr>
              <p:cNvSpPr/>
              <p:nvPr/>
            </p:nvSpPr>
            <p:spPr>
              <a:xfrm>
                <a:off x="9062977" y="2783840"/>
                <a:ext cx="263902" cy="31817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a</a:t>
                </a:r>
                <a:endParaRPr lang="en-AE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B9D40BA-5F92-F749-08C8-A7D520BE336A}"/>
                </a:ext>
              </a:extLst>
            </p:cNvPr>
            <p:cNvGrpSpPr/>
            <p:nvPr/>
          </p:nvGrpSpPr>
          <p:grpSpPr>
            <a:xfrm>
              <a:off x="5222400" y="5899272"/>
              <a:ext cx="1432945" cy="318175"/>
              <a:chOff x="7893934" y="2783840"/>
              <a:chExt cx="1432945" cy="31817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5A5615C-6B85-4AF4-F5C9-3D538084463B}"/>
                  </a:ext>
                </a:extLst>
              </p:cNvPr>
              <p:cNvSpPr/>
              <p:nvPr/>
            </p:nvSpPr>
            <p:spPr>
              <a:xfrm>
                <a:off x="7893934" y="2783840"/>
                <a:ext cx="1157467" cy="31817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size</a:t>
                </a:r>
                <a:endParaRPr lang="en-AE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1E24BCF-1F7D-7DE5-BF2C-5BD2E2424EDC}"/>
                  </a:ext>
                </a:extLst>
              </p:cNvPr>
              <p:cNvSpPr/>
              <p:nvPr/>
            </p:nvSpPr>
            <p:spPr>
              <a:xfrm>
                <a:off x="9062977" y="2783840"/>
                <a:ext cx="263902" cy="31817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a</a:t>
                </a:r>
                <a:endParaRPr lang="en-AE" dirty="0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58E97C-3099-C74E-F033-4BB01764BD8F}"/>
                </a:ext>
              </a:extLst>
            </p:cNvPr>
            <p:cNvSpPr txBox="1"/>
            <p:nvPr/>
          </p:nvSpPr>
          <p:spPr>
            <a:xfrm>
              <a:off x="6679266" y="587997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</a:t>
              </a:r>
              <a:endParaRPr lang="en-AE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5B288E-77FA-2F2A-C16C-571678D370E5}"/>
                </a:ext>
              </a:extLst>
            </p:cNvPr>
            <p:cNvSpPr txBox="1"/>
            <p:nvPr/>
          </p:nvSpPr>
          <p:spPr>
            <a:xfrm>
              <a:off x="6669513" y="408939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</a:t>
              </a:r>
              <a:endParaRPr lang="en-AE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3906B9-C458-6FD5-E62E-D422645A10C3}"/>
                </a:ext>
              </a:extLst>
            </p:cNvPr>
            <p:cNvSpPr txBox="1"/>
            <p:nvPr/>
          </p:nvSpPr>
          <p:spPr>
            <a:xfrm>
              <a:off x="5313529" y="3745638"/>
              <a:ext cx="1233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Allocated </a:t>
              </a:r>
              <a:endParaRPr lang="en-AE" b="1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1C4468E-25A9-39D1-973E-4B4E4F9F03C2}"/>
                </a:ext>
              </a:extLst>
            </p:cNvPr>
            <p:cNvSpPr/>
            <p:nvPr/>
          </p:nvSpPr>
          <p:spPr>
            <a:xfrm>
              <a:off x="5219450" y="4751320"/>
              <a:ext cx="1435895" cy="114795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Payload</a:t>
              </a:r>
              <a:endParaRPr lang="en-AE" b="1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1DF215D-555D-3503-588C-01F46ADFB3D9}"/>
                </a:ext>
              </a:extLst>
            </p:cNvPr>
            <p:cNvSpPr/>
            <p:nvPr/>
          </p:nvSpPr>
          <p:spPr>
            <a:xfrm>
              <a:off x="5219450" y="4433145"/>
              <a:ext cx="1435895" cy="326985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/>
                <a:t>Padding </a:t>
              </a:r>
              <a:endParaRPr lang="en-AE" sz="16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35B8766-3186-9F3F-F914-0A7BCD02F03B}"/>
                </a:ext>
              </a:extLst>
            </p:cNvPr>
            <p:cNvSpPr/>
            <p:nvPr/>
          </p:nvSpPr>
          <p:spPr>
            <a:xfrm>
              <a:off x="7039626" y="4114970"/>
              <a:ext cx="1456095" cy="211225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D33490D-3A8B-05AD-304A-F5D5F7A5F152}"/>
                </a:ext>
              </a:extLst>
            </p:cNvPr>
            <p:cNvGrpSpPr/>
            <p:nvPr/>
          </p:nvGrpSpPr>
          <p:grpSpPr>
            <a:xfrm>
              <a:off x="7051201" y="4114970"/>
              <a:ext cx="1432945" cy="318175"/>
              <a:chOff x="7893934" y="2783840"/>
              <a:chExt cx="1432945" cy="318175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31ADC54-F0AF-BC58-7F35-743A6D15949A}"/>
                  </a:ext>
                </a:extLst>
              </p:cNvPr>
              <p:cNvSpPr/>
              <p:nvPr/>
            </p:nvSpPr>
            <p:spPr>
              <a:xfrm>
                <a:off x="7893934" y="2783840"/>
                <a:ext cx="1157467" cy="31817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size</a:t>
                </a:r>
                <a:endParaRPr lang="en-AE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B596F92-8251-F6C7-D931-F5D22768DAC8}"/>
                  </a:ext>
                </a:extLst>
              </p:cNvPr>
              <p:cNvSpPr/>
              <p:nvPr/>
            </p:nvSpPr>
            <p:spPr>
              <a:xfrm>
                <a:off x="9062977" y="2783840"/>
                <a:ext cx="263902" cy="31817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f</a:t>
                </a:r>
                <a:endParaRPr lang="en-AE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D30762C-5057-5E76-C086-40FB06150DDB}"/>
                </a:ext>
              </a:extLst>
            </p:cNvPr>
            <p:cNvGrpSpPr/>
            <p:nvPr/>
          </p:nvGrpSpPr>
          <p:grpSpPr>
            <a:xfrm>
              <a:off x="7051201" y="5899272"/>
              <a:ext cx="1432945" cy="318175"/>
              <a:chOff x="7893934" y="2783840"/>
              <a:chExt cx="1432945" cy="31817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553B36B-8D81-BD47-D6AE-AB38C36CEA3F}"/>
                  </a:ext>
                </a:extLst>
              </p:cNvPr>
              <p:cNvSpPr/>
              <p:nvPr/>
            </p:nvSpPr>
            <p:spPr>
              <a:xfrm>
                <a:off x="7893934" y="2783840"/>
                <a:ext cx="1157467" cy="31817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size</a:t>
                </a:r>
                <a:endParaRPr lang="en-AE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618B39C-D5B7-AD7D-51BC-E83C75583759}"/>
                  </a:ext>
                </a:extLst>
              </p:cNvPr>
              <p:cNvSpPr/>
              <p:nvPr/>
            </p:nvSpPr>
            <p:spPr>
              <a:xfrm>
                <a:off x="9062977" y="2783840"/>
                <a:ext cx="263902" cy="31817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f</a:t>
                </a:r>
                <a:endParaRPr lang="en-AE" dirty="0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60187A4-14AE-E4B4-C075-41CC4D359B17}"/>
                </a:ext>
              </a:extLst>
            </p:cNvPr>
            <p:cNvSpPr txBox="1"/>
            <p:nvPr/>
          </p:nvSpPr>
          <p:spPr>
            <a:xfrm>
              <a:off x="8508067" y="587997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</a:t>
              </a:r>
              <a:endParaRPr lang="en-AE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A66F115-1639-FDFC-43E7-BAAD58318528}"/>
                </a:ext>
              </a:extLst>
            </p:cNvPr>
            <p:cNvSpPr txBox="1"/>
            <p:nvPr/>
          </p:nvSpPr>
          <p:spPr>
            <a:xfrm>
              <a:off x="8498314" y="408939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</a:t>
              </a:r>
              <a:endParaRPr lang="en-AE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3EA87F-AF4F-13B4-7BE8-8D83E1B02AAA}"/>
                </a:ext>
              </a:extLst>
            </p:cNvPr>
            <p:cNvSpPr txBox="1"/>
            <p:nvPr/>
          </p:nvSpPr>
          <p:spPr>
            <a:xfrm>
              <a:off x="7412012" y="3745638"/>
              <a:ext cx="704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Free </a:t>
              </a:r>
              <a:endParaRPr lang="en-AE" b="1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313548F-885A-6F7D-340D-234B04F13436}"/>
                </a:ext>
              </a:extLst>
            </p:cNvPr>
            <p:cNvGrpSpPr/>
            <p:nvPr/>
          </p:nvGrpSpPr>
          <p:grpSpPr>
            <a:xfrm>
              <a:off x="7051128" y="5417256"/>
              <a:ext cx="1436049" cy="483525"/>
              <a:chOff x="9796200" y="4502856"/>
              <a:chExt cx="1436049" cy="4835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32F5D41-B2EE-28D9-FDF7-0AFB0B78DD35}"/>
                  </a:ext>
                </a:extLst>
              </p:cNvPr>
              <p:cNvSpPr/>
              <p:nvPr/>
            </p:nvSpPr>
            <p:spPr>
              <a:xfrm>
                <a:off x="9796354" y="4502856"/>
                <a:ext cx="1435895" cy="2426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err="1"/>
                  <a:t>prev</a:t>
                </a:r>
                <a:r>
                  <a:rPr lang="en-US" sz="1600" b="1" dirty="0"/>
                  <a:t> </a:t>
                </a:r>
                <a:r>
                  <a:rPr lang="en-US" sz="1600" b="1" dirty="0" err="1"/>
                  <a:t>ptr</a:t>
                </a:r>
                <a:endParaRPr lang="en-AE" sz="1600" b="1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F828564-2273-2A4E-99E2-B9C915E5B935}"/>
                  </a:ext>
                </a:extLst>
              </p:cNvPr>
              <p:cNvSpPr/>
              <p:nvPr/>
            </p:nvSpPr>
            <p:spPr>
              <a:xfrm>
                <a:off x="9796200" y="4743683"/>
                <a:ext cx="1435895" cy="2426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next </a:t>
                </a:r>
                <a:r>
                  <a:rPr lang="en-US" sz="1600" b="1" dirty="0" err="1"/>
                  <a:t>ptr</a:t>
                </a:r>
                <a:endParaRPr lang="en-AE" sz="1600" b="1" dirty="0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FDD6D9D-8A62-CE3A-4F0C-211FBCABCFB0}"/>
                </a:ext>
              </a:extLst>
            </p:cNvPr>
            <p:cNvGrpSpPr/>
            <p:nvPr/>
          </p:nvGrpSpPr>
          <p:grpSpPr>
            <a:xfrm>
              <a:off x="4528762" y="3346730"/>
              <a:ext cx="4635113" cy="330248"/>
              <a:chOff x="7406640" y="2906609"/>
              <a:chExt cx="4635113" cy="330248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0BDF65C-6AB9-25AC-F40B-C1423A4A5359}"/>
                  </a:ext>
                </a:extLst>
              </p:cNvPr>
              <p:cNvSpPr/>
              <p:nvPr/>
            </p:nvSpPr>
            <p:spPr>
              <a:xfrm>
                <a:off x="7821399" y="2912959"/>
                <a:ext cx="621561" cy="3238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8B35942-A3F7-9F4F-DF8D-C6043DDCE0E3}"/>
                  </a:ext>
                </a:extLst>
              </p:cNvPr>
              <p:cNvSpPr/>
              <p:nvPr/>
            </p:nvSpPr>
            <p:spPr>
              <a:xfrm>
                <a:off x="7406640" y="2912959"/>
                <a:ext cx="414758" cy="3238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4745229-605C-6D6C-A15C-96893173BBC4}"/>
                  </a:ext>
                </a:extLst>
              </p:cNvPr>
              <p:cNvSpPr/>
              <p:nvPr/>
            </p:nvSpPr>
            <p:spPr>
              <a:xfrm>
                <a:off x="8442959" y="2912959"/>
                <a:ext cx="822959" cy="3238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F6AEC39-2548-E337-23F4-33B9EA39CF41}"/>
                  </a:ext>
                </a:extLst>
              </p:cNvPr>
              <p:cNvSpPr/>
              <p:nvPr/>
            </p:nvSpPr>
            <p:spPr>
              <a:xfrm>
                <a:off x="9258150" y="2912959"/>
                <a:ext cx="414758" cy="3238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254E923-DAC5-C15F-C4F4-6A3398D8C395}"/>
                  </a:ext>
                </a:extLst>
              </p:cNvPr>
              <p:cNvSpPr/>
              <p:nvPr/>
            </p:nvSpPr>
            <p:spPr>
              <a:xfrm>
                <a:off x="9676041" y="2912959"/>
                <a:ext cx="812057" cy="3238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E90E3B2-ACED-1856-8F65-2523F45B65B8}"/>
                  </a:ext>
                </a:extLst>
              </p:cNvPr>
              <p:cNvSpPr/>
              <p:nvPr/>
            </p:nvSpPr>
            <p:spPr>
              <a:xfrm>
                <a:off x="10489275" y="2912959"/>
                <a:ext cx="514005" cy="3238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9857A7C-2ACC-D517-328F-6C89D544AAAC}"/>
                  </a:ext>
                </a:extLst>
              </p:cNvPr>
              <p:cNvSpPr/>
              <p:nvPr/>
            </p:nvSpPr>
            <p:spPr>
              <a:xfrm>
                <a:off x="11420192" y="2912959"/>
                <a:ext cx="621561" cy="3238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3B20778-4CA0-FC4F-30D6-045B79F47BDE}"/>
                  </a:ext>
                </a:extLst>
              </p:cNvPr>
              <p:cNvSpPr/>
              <p:nvPr/>
            </p:nvSpPr>
            <p:spPr>
              <a:xfrm>
                <a:off x="11005434" y="2912959"/>
                <a:ext cx="414758" cy="3238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E"/>
              </a:p>
            </p:txBody>
          </p:sp>
          <p:cxnSp>
            <p:nvCxnSpPr>
              <p:cNvPr id="49" name="Connector: Curved 48">
                <a:extLst>
                  <a:ext uri="{FF2B5EF4-FFF2-40B4-BE49-F238E27FC236}">
                    <a16:creationId xmlns:a16="http://schemas.microsoft.com/office/drawing/2014/main" id="{61203194-DDCF-C452-BA32-1A86B94203ED}"/>
                  </a:ext>
                </a:extLst>
              </p:cNvPr>
              <p:cNvCxnSpPr>
                <a:cxnSpLocks/>
                <a:stCxn id="41" idx="0"/>
                <a:endCxn id="45" idx="0"/>
              </p:cNvCxnSpPr>
              <p:nvPr/>
            </p:nvCxnSpPr>
            <p:spPr>
              <a:xfrm rot="5400000" flipH="1" flipV="1">
                <a:off x="9107125" y="1938014"/>
                <a:ext cx="12700" cy="1949890"/>
              </a:xfrm>
              <a:prstGeom prst="curvedConnector3">
                <a:avLst>
                  <a:gd name="adj1" fmla="val 1800000"/>
                </a:avLst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Connector: Curved 49">
                <a:extLst>
                  <a:ext uri="{FF2B5EF4-FFF2-40B4-BE49-F238E27FC236}">
                    <a16:creationId xmlns:a16="http://schemas.microsoft.com/office/drawing/2014/main" id="{4DBEA75B-5428-11BD-9424-9D5BDB76BA5D}"/>
                  </a:ext>
                </a:extLst>
              </p:cNvPr>
              <p:cNvCxnSpPr>
                <a:cxnSpLocks/>
                <a:stCxn id="45" idx="0"/>
                <a:endCxn id="46" idx="0"/>
              </p:cNvCxnSpPr>
              <p:nvPr/>
            </p:nvCxnSpPr>
            <p:spPr>
              <a:xfrm rot="5400000" flipH="1" flipV="1">
                <a:off x="10414174" y="2580855"/>
                <a:ext cx="12700" cy="664208"/>
              </a:xfrm>
              <a:prstGeom prst="curvedConnector3">
                <a:avLst>
                  <a:gd name="adj1" fmla="val 1800000"/>
                </a:avLst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nector: Curved 50">
                <a:extLst>
                  <a:ext uri="{FF2B5EF4-FFF2-40B4-BE49-F238E27FC236}">
                    <a16:creationId xmlns:a16="http://schemas.microsoft.com/office/drawing/2014/main" id="{5C242B09-8A4C-DD38-423B-112967B0DA70}"/>
                  </a:ext>
                </a:extLst>
              </p:cNvPr>
              <p:cNvCxnSpPr>
                <a:cxnSpLocks/>
                <a:stCxn id="46" idx="0"/>
                <a:endCxn id="47" idx="0"/>
              </p:cNvCxnSpPr>
              <p:nvPr/>
            </p:nvCxnSpPr>
            <p:spPr>
              <a:xfrm rot="5400000" flipH="1" flipV="1">
                <a:off x="11238625" y="2420612"/>
                <a:ext cx="12700" cy="984695"/>
              </a:xfrm>
              <a:prstGeom prst="curvedConnector3">
                <a:avLst>
                  <a:gd name="adj1" fmla="val 1800000"/>
                </a:avLst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1A75021-0282-9164-10D5-405828712252}"/>
                  </a:ext>
                </a:extLst>
              </p14:cNvPr>
              <p14:cNvContentPartPr/>
              <p14:nvPr/>
            </p14:nvContentPartPr>
            <p14:xfrm>
              <a:off x="2002320" y="2495520"/>
              <a:ext cx="9910800" cy="1918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1A75021-0282-9164-10D5-4058287122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2960" y="2486160"/>
                <a:ext cx="9929520" cy="19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173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60AE-07D3-E9FE-4728-5C028E1A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#1:</a:t>
            </a:r>
            <a:r>
              <a:rPr lang="en-US" dirty="0"/>
              <a:t> KH Block </a:t>
            </a:r>
            <a:r>
              <a:rPr lang="en-US" dirty="0" err="1"/>
              <a:t>Alloc</a:t>
            </a:r>
            <a:r>
              <a:rPr lang="en-US" dirty="0"/>
              <a:t> Initialization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3B07-FE42-56FC-8553-974CBDE9E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1094720" cy="4440766"/>
          </a:xfrm>
        </p:spPr>
        <p:txBody>
          <a:bodyPr>
            <a:normAutofit/>
          </a:bodyPr>
          <a:lstStyle/>
          <a:p>
            <a:r>
              <a:rPr lang="en-US" sz="2400" b="1" dirty="0"/>
              <a:t>Description: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Need to </a:t>
            </a:r>
            <a:r>
              <a:rPr lang="en-US" b="1" dirty="0"/>
              <a:t>keep track </a:t>
            </a:r>
            <a:r>
              <a:rPr lang="en-US" dirty="0"/>
              <a:t>of 3 variables for the kernel dynamic allocator: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b="1" dirty="0"/>
              <a:t>start</a:t>
            </a:r>
            <a:r>
              <a:rPr lang="en-US" dirty="0"/>
              <a:t>,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segment </a:t>
            </a:r>
            <a:r>
              <a:rPr lang="en-US" b="1" dirty="0"/>
              <a:t>break</a:t>
            </a:r>
            <a:r>
              <a:rPr lang="en-US" dirty="0"/>
              <a:t> (end of the allocated space) and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hard </a:t>
            </a:r>
            <a:r>
              <a:rPr lang="en-US" b="1" dirty="0"/>
              <a:t>limit</a:t>
            </a:r>
            <a:r>
              <a:rPr lang="en-US" dirty="0"/>
              <a:t> (max limit that can’t be exceeded).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These should be declared in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kern/mem/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kheap.h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Initialize</a:t>
            </a:r>
            <a:r>
              <a:rPr lang="en-US" dirty="0"/>
              <a:t> the 3 variables, together with the dynamic allocator itself inside: </a:t>
            </a:r>
          </a:p>
          <a:p>
            <a:pPr algn="ctr"/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initialize_kheap_dynamic_allocator</a:t>
            </a:r>
            <a:r>
              <a:rPr lang="en-US" sz="1800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535353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…</a:t>
            </a:r>
            <a:r>
              <a:rPr lang="en-US" sz="1800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defined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kern/mem/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kheap.c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This function, in turn, is </a:t>
            </a:r>
            <a:r>
              <a:rPr lang="en-US" b="1" dirty="0"/>
              <a:t>already called </a:t>
            </a:r>
            <a:r>
              <a:rPr lang="en-US" dirty="0"/>
              <a:t>inside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FOS_initialize</a:t>
            </a:r>
            <a:r>
              <a:rPr lang="en-US" dirty="0"/>
              <a:t>()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E9E4D-2CB3-A4C6-D996-086C7C2D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2AEB222-7B67-2872-04C8-B30ADC687F23}"/>
                  </a:ext>
                </a:extLst>
              </p14:cNvPr>
              <p14:cNvContentPartPr/>
              <p14:nvPr/>
            </p14:nvContentPartPr>
            <p14:xfrm>
              <a:off x="1875960" y="2941920"/>
              <a:ext cx="9149760" cy="2549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2AEB222-7B67-2872-04C8-B30ADC687F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6600" y="2932560"/>
                <a:ext cx="9168480" cy="256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515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#1:</a:t>
            </a:r>
            <a:r>
              <a:rPr lang="en-US" dirty="0"/>
              <a:t> KH Block </a:t>
            </a:r>
            <a:r>
              <a:rPr lang="en-US" dirty="0" err="1"/>
              <a:t>Alloc</a:t>
            </a:r>
            <a:r>
              <a:rPr lang="en-US" dirty="0"/>
              <a:t> Initialization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718801" cy="501226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solidFill>
                  <a:srgbClr val="535353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initialize_kheap_dynamic_allocator</a:t>
            </a:r>
            <a:r>
              <a:rPr lang="en-US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daStart</a:t>
            </a:r>
            <a:r>
              <a:rPr lang="en-US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initSizeToAllocate</a:t>
            </a:r>
            <a:r>
              <a:rPr lang="en-US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daLimit</a:t>
            </a:r>
            <a:r>
              <a:rPr lang="en-US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dirty="0"/>
              <a:t>Description: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Initialize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the block allocator of kernel heap with the given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start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address,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size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&amp;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limit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All pages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in the given range should be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allocated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and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mapped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Remember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: call the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initialize_dynamic_allocator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to complete the initialization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Return: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On success: 0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Otherwise (if no memory OR initial size exceed the given limit): 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kernel should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panic()</a:t>
            </a:r>
          </a:p>
          <a:p>
            <a:pPr>
              <a:lnSpc>
                <a:spcPct val="100000"/>
              </a:lnSpc>
            </a:pPr>
            <a:r>
              <a:rPr lang="en-US" b="1" dirty="0"/>
              <a:t>Testing: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Will be tested during the other tests…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808A94A-C000-4791-9A18-20365E7E2A72}"/>
                  </a:ext>
                </a:extLst>
              </p14:cNvPr>
              <p14:cNvContentPartPr/>
              <p14:nvPr/>
            </p14:nvContentPartPr>
            <p14:xfrm>
              <a:off x="4075920" y="2274120"/>
              <a:ext cx="5511960" cy="3065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808A94A-C000-4791-9A18-20365E7E2A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6560" y="2264760"/>
                <a:ext cx="5530680" cy="308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488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#2:</a:t>
            </a:r>
            <a:r>
              <a:rPr lang="en-US" dirty="0"/>
              <a:t> </a:t>
            </a:r>
            <a:r>
              <a:rPr lang="en-US" dirty="0" err="1"/>
              <a:t>sbrk</a:t>
            </a:r>
            <a:r>
              <a:rPr lang="en-US" dirty="0"/>
              <a:t>()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50440"/>
            <a:ext cx="10718801" cy="4021152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Description: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Since virtual address space is mapped in quanta of </a:t>
            </a:r>
            <a:r>
              <a:rPr lang="en-US" b="1" dirty="0"/>
              <a:t>pages</a:t>
            </a:r>
            <a:r>
              <a:rPr lang="en-US" dirty="0"/>
              <a:t> (multiple of 4KB).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sbrk</a:t>
            </a:r>
            <a:r>
              <a:rPr lang="en-US" dirty="0"/>
              <a:t> always increase the size by </a:t>
            </a:r>
            <a:r>
              <a:rPr lang="en-US" b="1" dirty="0"/>
              <a:t>multiple of pages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If increment &gt; 0: </a:t>
            </a:r>
            <a:r>
              <a:rPr lang="en-US" sz="2000" dirty="0">
                <a:solidFill>
                  <a:schemeClr val="tx1"/>
                </a:solidFill>
              </a:rPr>
              <a:t>if within the </a:t>
            </a:r>
            <a:r>
              <a:rPr lang="en-US" sz="2000" b="1" dirty="0">
                <a:solidFill>
                  <a:srgbClr val="FF0000"/>
                </a:solidFill>
              </a:rPr>
              <a:t>hard limit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  <a:p>
            <a:pPr marL="726948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move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the segment break of the kernel to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increase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the size of its heap by the given </a:t>
            </a:r>
            <a:r>
              <a:rPr lang="en-AE" sz="1800" kern="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numOfPages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,</a:t>
            </a:r>
          </a:p>
          <a:p>
            <a:pPr marL="726948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allocate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pages and map them into the kernel virtual address space as necessary,</a:t>
            </a:r>
          </a:p>
          <a:p>
            <a:pPr marL="726948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returns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the address of the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previous break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(i.e. the beginning of newly mapped memory).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If increment = 0: just return the current position of the segment break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if no memory OR break exceed the hard limit: </a:t>
            </a:r>
            <a:r>
              <a:rPr lang="en-US" sz="2000" dirty="0">
                <a:solidFill>
                  <a:schemeClr val="tx1"/>
                </a:solidFill>
              </a:rPr>
              <a:t>it should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0058399" cy="469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400" kern="0" dirty="0">
                <a:solidFill>
                  <a:srgbClr val="DC32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AE" sz="2400" kern="0" dirty="0">
                <a:solidFill>
                  <a:srgbClr val="85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AE" sz="2400" kern="0" dirty="0">
                <a:solidFill>
                  <a:srgbClr val="5C596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AE" sz="2400" kern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sbrk</a:t>
            </a:r>
            <a:r>
              <a:rPr lang="en-AE" sz="2400" kern="0" dirty="0">
                <a:solidFill>
                  <a:srgbClr val="93A1A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AE" sz="2400" kern="0" dirty="0">
                <a:solidFill>
                  <a:srgbClr val="DC32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AE" sz="2400" kern="0" dirty="0">
                <a:solidFill>
                  <a:srgbClr val="5C596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AE" sz="24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numOfPages</a:t>
            </a:r>
            <a:r>
              <a:rPr lang="en-AE" sz="2400" kern="0" dirty="0">
                <a:solidFill>
                  <a:srgbClr val="93A1A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AE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23B3B0C-52C7-02F5-670A-8B3E7578BEFE}"/>
                  </a:ext>
                </a:extLst>
              </p14:cNvPr>
              <p14:cNvContentPartPr/>
              <p14:nvPr/>
            </p14:nvContentPartPr>
            <p14:xfrm>
              <a:off x="2069280" y="1576080"/>
              <a:ext cx="7110000" cy="4224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23B3B0C-52C7-02F5-670A-8B3E7578BE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9920" y="1566720"/>
                <a:ext cx="7128720" cy="424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285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80A7AEA3-FE2F-A8E0-7CE4-ABDF4F2EFB85}"/>
              </a:ext>
            </a:extLst>
          </p:cNvPr>
          <p:cNvSpPr/>
          <p:nvPr/>
        </p:nvSpPr>
        <p:spPr>
          <a:xfrm>
            <a:off x="7920456" y="5345284"/>
            <a:ext cx="2882877" cy="51414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4KB</a:t>
            </a:r>
            <a:endParaRPr lang="en-A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#2:</a:t>
            </a:r>
            <a:r>
              <a:rPr lang="en-US" dirty="0"/>
              <a:t> </a:t>
            </a:r>
            <a:r>
              <a:rPr lang="en-US" dirty="0" err="1"/>
              <a:t>sbrk</a:t>
            </a:r>
            <a:r>
              <a:rPr lang="en-US" dirty="0"/>
              <a:t>()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482609"/>
            <a:ext cx="11008582" cy="1632688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In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alloc_block_FF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 b="1" dirty="0"/>
              <a:t>of MS#1, after calling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sbrk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:</a:t>
            </a:r>
            <a:endParaRPr lang="en-US" sz="2400" b="1" dirty="0"/>
          </a:p>
          <a:p>
            <a:pPr lvl="1">
              <a:lnSpc>
                <a:spcPct val="150000"/>
              </a:lnSpc>
            </a:pPr>
            <a:r>
              <a:rPr lang="en-US" sz="2000" dirty="0"/>
              <a:t>If it returns -1, the function should return NULL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Else: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The </a:t>
            </a:r>
            <a:r>
              <a:rPr lang="en-US" sz="2000" b="1" dirty="0"/>
              <a:t>END block </a:t>
            </a:r>
            <a:r>
              <a:rPr lang="en-US" sz="2000" dirty="0"/>
              <a:t>need to be moved to the new location</a:t>
            </a:r>
          </a:p>
          <a:p>
            <a:pPr lvl="1">
              <a:lnSpc>
                <a:spcPct val="100000"/>
              </a:lnSpc>
            </a:pPr>
            <a:endParaRPr lang="en-US" sz="2400" b="1" dirty="0"/>
          </a:p>
          <a:p>
            <a:pPr marL="201168" lvl="1" indent="0">
              <a:lnSpc>
                <a:spcPct val="100000"/>
              </a:lnSpc>
              <a:buNone/>
            </a:pPr>
            <a:endParaRPr lang="en-US" sz="2000" b="1" dirty="0">
              <a:solidFill>
                <a:schemeClr val="tx1"/>
              </a:solidFill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0058399" cy="469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400" kern="0" dirty="0">
                <a:solidFill>
                  <a:srgbClr val="DC32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AE" sz="2400" kern="0" dirty="0">
                <a:solidFill>
                  <a:srgbClr val="85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AE" sz="2400" kern="0" dirty="0">
                <a:solidFill>
                  <a:srgbClr val="5C596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AE" sz="2400" kern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sbrk</a:t>
            </a:r>
            <a:r>
              <a:rPr lang="en-AE" sz="2400" kern="0" dirty="0">
                <a:solidFill>
                  <a:srgbClr val="93A1A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AE" sz="2400" kern="0" dirty="0">
                <a:solidFill>
                  <a:srgbClr val="DC32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AE" sz="2400" kern="0" dirty="0">
                <a:solidFill>
                  <a:srgbClr val="5C596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AE" sz="24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numOfPages</a:t>
            </a:r>
            <a:r>
              <a:rPr lang="en-AE" sz="2400" kern="0" dirty="0">
                <a:solidFill>
                  <a:srgbClr val="93A1A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AE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D5A8E3B-B1A1-3A85-F151-B2044EBF65CC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8083402" y="4110299"/>
            <a:ext cx="333" cy="2470974"/>
          </a:xfrm>
          <a:prstGeom prst="curvedConnector3">
            <a:avLst>
              <a:gd name="adj1" fmla="val 68748649"/>
            </a:avLst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DEB4878-24CD-5644-E787-E34EE65E99C4}"/>
              </a:ext>
            </a:extLst>
          </p:cNvPr>
          <p:cNvSpPr/>
          <p:nvPr/>
        </p:nvSpPr>
        <p:spPr>
          <a:xfrm>
            <a:off x="7916122" y="5345284"/>
            <a:ext cx="313998" cy="514149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0/1</a:t>
            </a:r>
            <a:endParaRPr lang="en-AE" sz="1400" b="1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3124D6-AA2C-91E5-65D4-1043975F3C84}"/>
              </a:ext>
            </a:extLst>
          </p:cNvPr>
          <p:cNvGrpSpPr/>
          <p:nvPr/>
        </p:nvGrpSpPr>
        <p:grpSpPr>
          <a:xfrm>
            <a:off x="0" y="5345618"/>
            <a:ext cx="7916122" cy="893892"/>
            <a:chOff x="0" y="5345618"/>
            <a:chExt cx="7916122" cy="89389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B3B3AA-B0B3-0401-CB59-DC422E678C34}"/>
                </a:ext>
              </a:extLst>
            </p:cNvPr>
            <p:cNvSpPr/>
            <p:nvPr/>
          </p:nvSpPr>
          <p:spPr>
            <a:xfrm>
              <a:off x="1261607" y="5345950"/>
              <a:ext cx="313998" cy="514149"/>
            </a:xfrm>
            <a:prstGeom prst="rect">
              <a:avLst/>
            </a:prstGeom>
            <a:ln w="38100"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/>
                <a:t>0/1</a:t>
              </a:r>
              <a:endParaRPr lang="en-AE" sz="1400" b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9F6D39C-475E-BA8B-D685-8EDEFEA2B956}"/>
                </a:ext>
              </a:extLst>
            </p:cNvPr>
            <p:cNvSpPr/>
            <p:nvPr/>
          </p:nvSpPr>
          <p:spPr>
            <a:xfrm>
              <a:off x="2428899" y="5345955"/>
              <a:ext cx="1484818" cy="5141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2KB</a:t>
              </a:r>
              <a:endParaRPr lang="en-AE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ABDA40C-39CD-84AA-C640-81122BE49C3D}"/>
                </a:ext>
              </a:extLst>
            </p:cNvPr>
            <p:cNvSpPr/>
            <p:nvPr/>
          </p:nvSpPr>
          <p:spPr>
            <a:xfrm>
              <a:off x="5321191" y="5345953"/>
              <a:ext cx="1110653" cy="5141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1.5KB – 8B</a:t>
              </a:r>
              <a:endParaRPr lang="en-A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18126B3-52E5-F6FE-36F0-4B2E41E5DA51}"/>
                </a:ext>
              </a:extLst>
            </p:cNvPr>
            <p:cNvSpPr/>
            <p:nvPr/>
          </p:nvSpPr>
          <p:spPr>
            <a:xfrm>
              <a:off x="3937910" y="5345954"/>
              <a:ext cx="1373171" cy="51414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2KB</a:t>
              </a:r>
              <a:endParaRPr lang="en-AE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3CB2832-DC5B-5146-0593-F34E5791E22F}"/>
                </a:ext>
              </a:extLst>
            </p:cNvPr>
            <p:cNvSpPr/>
            <p:nvPr/>
          </p:nvSpPr>
          <p:spPr>
            <a:xfrm>
              <a:off x="6441954" y="5345952"/>
              <a:ext cx="812254" cy="51414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1KB</a:t>
              </a:r>
              <a:endParaRPr lang="en-AE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6DFC5B-A84D-BA59-6169-5232F115219A}"/>
                </a:ext>
              </a:extLst>
            </p:cNvPr>
            <p:cNvSpPr/>
            <p:nvPr/>
          </p:nvSpPr>
          <p:spPr>
            <a:xfrm>
              <a:off x="1593513" y="5345950"/>
              <a:ext cx="812254" cy="5141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1KB</a:t>
              </a:r>
              <a:endParaRPr lang="en-AE" dirty="0"/>
            </a:p>
          </p:txBody>
        </p:sp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F042EEC1-70B8-CDF2-887C-5301A66B6A6F}"/>
                </a:ext>
              </a:extLst>
            </p:cNvPr>
            <p:cNvCxnSpPr>
              <a:cxnSpLocks/>
              <a:stCxn id="10" idx="0"/>
              <a:endCxn id="11" idx="0"/>
            </p:cNvCxnSpPr>
            <p:nvPr/>
          </p:nvCxnSpPr>
          <p:spPr>
            <a:xfrm rot="5400000" flipH="1" flipV="1">
              <a:off x="5736287" y="4234161"/>
              <a:ext cx="2" cy="2223585"/>
            </a:xfrm>
            <a:prstGeom prst="curvedConnector3">
              <a:avLst>
                <a:gd name="adj1" fmla="val 11430100000"/>
              </a:avLst>
            </a:prstGeom>
            <a:ln>
              <a:solidFill>
                <a:srgbClr val="FFC000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FC9E64-4B3E-7DB7-4086-7F55089DB256}"/>
                </a:ext>
              </a:extLst>
            </p:cNvPr>
            <p:cNvSpPr txBox="1"/>
            <p:nvPr/>
          </p:nvSpPr>
          <p:spPr>
            <a:xfrm>
              <a:off x="0" y="5870178"/>
              <a:ext cx="1593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freeBlockList</a:t>
              </a:r>
              <a:endParaRPr lang="en-AE" b="1" dirty="0"/>
            </a:p>
          </p:txBody>
        </p: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FD32635D-FB98-A419-5B50-0131546B69F8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rot="5400000" flipH="1" flipV="1">
              <a:off x="2446932" y="3695443"/>
              <a:ext cx="524560" cy="3824911"/>
            </a:xfrm>
            <a:prstGeom prst="curvedConnector3">
              <a:avLst>
                <a:gd name="adj1" fmla="val 153580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A787BED-7A2D-3E53-158C-74EA5F84A8E5}"/>
                </a:ext>
              </a:extLst>
            </p:cNvPr>
            <p:cNvSpPr/>
            <p:nvPr/>
          </p:nvSpPr>
          <p:spPr>
            <a:xfrm>
              <a:off x="7258542" y="5345618"/>
              <a:ext cx="657580" cy="5141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0.5KB</a:t>
              </a:r>
              <a:endParaRPr lang="en-AE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6AC002D-4E0C-7C95-F9A1-B8F584761B00}"/>
              </a:ext>
            </a:extLst>
          </p:cNvPr>
          <p:cNvSpPr txBox="1"/>
          <p:nvPr/>
        </p:nvSpPr>
        <p:spPr>
          <a:xfrm>
            <a:off x="5736288" y="4722697"/>
            <a:ext cx="125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ym typeface="Wingdings" panose="05000000000000000000" pitchFamily="2" charset="2"/>
              </a:rPr>
              <a:t></a:t>
            </a:r>
            <a:r>
              <a:rPr lang="en-US" b="1" dirty="0" err="1"/>
              <a:t>Sbrk</a:t>
            </a:r>
            <a:r>
              <a:rPr lang="en-US" b="1" dirty="0"/>
              <a:t>(1)</a:t>
            </a:r>
            <a:endParaRPr lang="en-AE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2E0E0C-F4B4-5455-8448-3E51BEC15161}"/>
              </a:ext>
            </a:extLst>
          </p:cNvPr>
          <p:cNvSpPr txBox="1"/>
          <p:nvPr/>
        </p:nvSpPr>
        <p:spPr>
          <a:xfrm>
            <a:off x="4086413" y="4717531"/>
            <a:ext cx="164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allocate(2KB)</a:t>
            </a:r>
            <a:endParaRPr lang="en-AE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C568AF9-0D38-78E1-4B18-244E138890CB}"/>
                  </a:ext>
                </a:extLst>
              </p14:cNvPr>
              <p14:cNvContentPartPr/>
              <p14:nvPr/>
            </p14:nvContentPartPr>
            <p14:xfrm>
              <a:off x="1706760" y="2765520"/>
              <a:ext cx="9270360" cy="3252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C568AF9-0D38-78E1-4B18-244E138890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7400" y="2756160"/>
                <a:ext cx="9289080" cy="327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757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85185E-6 L 0.23698 1.85185E-6 " pathEditMode="relative" rAng="0" ptsTypes="AA">
                                      <p:cBhvr>
                                        <p:cTn id="23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49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28" grpId="0" animBg="1"/>
      <p:bldP spid="42" grpId="0"/>
      <p:bldP spid="4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CF7D0-3781-A6E7-7EC8-B409F653C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355A-916A-673E-207F-E25D5A333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#2:</a:t>
            </a:r>
            <a:r>
              <a:rPr lang="en-US" dirty="0"/>
              <a:t> </a:t>
            </a:r>
            <a:r>
              <a:rPr lang="en-US" dirty="0" err="1"/>
              <a:t>sbrk</a:t>
            </a:r>
            <a:r>
              <a:rPr lang="en-US" dirty="0"/>
              <a:t>()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6250B-C018-CAB0-E7E9-EF883A7B5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482609"/>
            <a:ext cx="10058399" cy="2526714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In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alloc_block_FF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 b="1" dirty="0"/>
              <a:t>of MS#1, after calling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sbrk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:</a:t>
            </a:r>
            <a:endParaRPr lang="en-US" sz="2400" b="1" dirty="0"/>
          </a:p>
          <a:p>
            <a:pPr lvl="1">
              <a:lnSpc>
                <a:spcPct val="150000"/>
              </a:lnSpc>
            </a:pPr>
            <a:r>
              <a:rPr lang="en-US" sz="2000" dirty="0"/>
              <a:t>If it returns -1, the function should return NULL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Else: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The </a:t>
            </a:r>
            <a:r>
              <a:rPr lang="en-US" sz="2000" b="1" dirty="0"/>
              <a:t>END block </a:t>
            </a:r>
            <a:r>
              <a:rPr lang="en-US" sz="2000" dirty="0"/>
              <a:t>need to be moved to the new location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If there’s a </a:t>
            </a:r>
            <a:r>
              <a:rPr lang="en-US" sz="2000" b="1" dirty="0"/>
              <a:t>free block </a:t>
            </a:r>
            <a:r>
              <a:rPr lang="en-US" sz="2000" dirty="0"/>
              <a:t>at the end of the old break, it should be </a:t>
            </a:r>
            <a:r>
              <a:rPr lang="en-US" sz="2000" b="1" dirty="0"/>
              <a:t>coalesced</a:t>
            </a:r>
            <a:r>
              <a:rPr lang="en-US" sz="2000" dirty="0"/>
              <a:t> with the new space</a:t>
            </a:r>
          </a:p>
          <a:p>
            <a:pPr lvl="2">
              <a:lnSpc>
                <a:spcPct val="150000"/>
              </a:lnSpc>
            </a:pPr>
            <a:r>
              <a:rPr lang="en-US" sz="2000" b="1" dirty="0"/>
              <a:t>Allocate</a:t>
            </a:r>
            <a:r>
              <a:rPr lang="en-US" sz="2000" dirty="0"/>
              <a:t> the required space </a:t>
            </a:r>
          </a:p>
          <a:p>
            <a:pPr lvl="1">
              <a:lnSpc>
                <a:spcPct val="100000"/>
              </a:lnSpc>
            </a:pPr>
            <a:endParaRPr lang="en-US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94084-E540-6C5F-636D-A7EBAB30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2639B-D1E6-F333-9679-345B1DBED707}"/>
              </a:ext>
            </a:extLst>
          </p:cNvPr>
          <p:cNvSpPr txBox="1"/>
          <p:nvPr/>
        </p:nvSpPr>
        <p:spPr>
          <a:xfrm>
            <a:off x="1097279" y="1875208"/>
            <a:ext cx="10058399" cy="469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400" kern="0" dirty="0">
                <a:solidFill>
                  <a:srgbClr val="DC32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AE" sz="2400" kern="0" dirty="0">
                <a:solidFill>
                  <a:srgbClr val="85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AE" sz="2400" kern="0" dirty="0">
                <a:solidFill>
                  <a:srgbClr val="5C596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AE" sz="2400" kern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sbrk</a:t>
            </a:r>
            <a:r>
              <a:rPr lang="en-AE" sz="2400" kern="0" dirty="0">
                <a:solidFill>
                  <a:srgbClr val="93A1A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AE" sz="2400" kern="0" dirty="0">
                <a:solidFill>
                  <a:srgbClr val="DC32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AE" sz="2400" kern="0" dirty="0">
                <a:solidFill>
                  <a:srgbClr val="5C596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AE" sz="24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numOfPages</a:t>
            </a:r>
            <a:r>
              <a:rPr lang="en-AE" sz="2400" kern="0" dirty="0">
                <a:solidFill>
                  <a:srgbClr val="93A1A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AE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13261C-DE4E-B439-A7F5-C471A718BE46}"/>
              </a:ext>
            </a:extLst>
          </p:cNvPr>
          <p:cNvSpPr/>
          <p:nvPr/>
        </p:nvSpPr>
        <p:spPr>
          <a:xfrm>
            <a:off x="7920456" y="5345284"/>
            <a:ext cx="2882877" cy="51414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4KB</a:t>
            </a:r>
            <a:endParaRPr lang="en-A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8B5BA3-0285-D864-5EFD-B7728CB0F181}"/>
              </a:ext>
            </a:extLst>
          </p:cNvPr>
          <p:cNvSpPr txBox="1"/>
          <p:nvPr/>
        </p:nvSpPr>
        <p:spPr>
          <a:xfrm>
            <a:off x="5736288" y="4722697"/>
            <a:ext cx="125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ym typeface="Wingdings" panose="05000000000000000000" pitchFamily="2" charset="2"/>
              </a:rPr>
              <a:t></a:t>
            </a:r>
            <a:r>
              <a:rPr lang="en-US" b="1" dirty="0" err="1"/>
              <a:t>Sbrk</a:t>
            </a:r>
            <a:r>
              <a:rPr lang="en-US" b="1" dirty="0"/>
              <a:t>(1)</a:t>
            </a:r>
            <a:endParaRPr lang="en-AE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68FA2A-BF68-46EB-B4B5-DA8AE92DE3D7}"/>
              </a:ext>
            </a:extLst>
          </p:cNvPr>
          <p:cNvSpPr/>
          <p:nvPr/>
        </p:nvSpPr>
        <p:spPr>
          <a:xfrm>
            <a:off x="7916122" y="5345284"/>
            <a:ext cx="313998" cy="514149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0/1</a:t>
            </a:r>
            <a:endParaRPr lang="en-AE" sz="14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A1F50A-416A-CE22-9795-C23257A82C91}"/>
              </a:ext>
            </a:extLst>
          </p:cNvPr>
          <p:cNvGrpSpPr/>
          <p:nvPr/>
        </p:nvGrpSpPr>
        <p:grpSpPr>
          <a:xfrm>
            <a:off x="0" y="5345619"/>
            <a:ext cx="7916122" cy="893891"/>
            <a:chOff x="0" y="5345619"/>
            <a:chExt cx="7916122" cy="89389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E8D0B8-EFA0-CF64-D355-FF26B2CC3E17}"/>
                </a:ext>
              </a:extLst>
            </p:cNvPr>
            <p:cNvSpPr/>
            <p:nvPr/>
          </p:nvSpPr>
          <p:spPr>
            <a:xfrm>
              <a:off x="1261607" y="5345950"/>
              <a:ext cx="313998" cy="514149"/>
            </a:xfrm>
            <a:prstGeom prst="rect">
              <a:avLst/>
            </a:prstGeom>
            <a:ln w="38100"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/>
                <a:t>0/1</a:t>
              </a:r>
              <a:endParaRPr lang="en-AE" sz="1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5F4F0A-7006-4CF9-A39D-F582044B6C3C}"/>
                </a:ext>
              </a:extLst>
            </p:cNvPr>
            <p:cNvSpPr/>
            <p:nvPr/>
          </p:nvSpPr>
          <p:spPr>
            <a:xfrm>
              <a:off x="2428899" y="5345955"/>
              <a:ext cx="1484818" cy="5141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2KB</a:t>
              </a:r>
              <a:endParaRPr lang="en-AE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BE88D50-4D47-4177-7E04-B7E55AA00DD9}"/>
                </a:ext>
              </a:extLst>
            </p:cNvPr>
            <p:cNvSpPr/>
            <p:nvPr/>
          </p:nvSpPr>
          <p:spPr>
            <a:xfrm>
              <a:off x="5321191" y="5345953"/>
              <a:ext cx="1110653" cy="5141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1.5KB – 8B</a:t>
              </a:r>
              <a:endParaRPr lang="en-AE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5E11A4-1E20-0EDC-533B-B5AECA57BFA4}"/>
                </a:ext>
              </a:extLst>
            </p:cNvPr>
            <p:cNvSpPr/>
            <p:nvPr/>
          </p:nvSpPr>
          <p:spPr>
            <a:xfrm>
              <a:off x="3937910" y="5345954"/>
              <a:ext cx="1373171" cy="51414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2KB</a:t>
              </a:r>
              <a:endParaRPr lang="en-AE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3B0D5CC-0724-4AB5-7EBE-AF0C57F18D7A}"/>
                </a:ext>
              </a:extLst>
            </p:cNvPr>
            <p:cNvSpPr/>
            <p:nvPr/>
          </p:nvSpPr>
          <p:spPr>
            <a:xfrm>
              <a:off x="6441954" y="5345952"/>
              <a:ext cx="1474168" cy="51414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1.5KB</a:t>
              </a:r>
              <a:endParaRPr lang="en-AE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BCE716B-0734-C1BC-FC8D-74089528BBCA}"/>
                </a:ext>
              </a:extLst>
            </p:cNvPr>
            <p:cNvSpPr/>
            <p:nvPr/>
          </p:nvSpPr>
          <p:spPr>
            <a:xfrm>
              <a:off x="1593513" y="5345950"/>
              <a:ext cx="812254" cy="5141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1KB</a:t>
              </a:r>
              <a:endParaRPr lang="en-AE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565050-6E4C-393B-F620-F5DF69F790EF}"/>
                </a:ext>
              </a:extLst>
            </p:cNvPr>
            <p:cNvSpPr txBox="1"/>
            <p:nvPr/>
          </p:nvSpPr>
          <p:spPr>
            <a:xfrm>
              <a:off x="0" y="5870178"/>
              <a:ext cx="1593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freeBlockList</a:t>
              </a:r>
              <a:endParaRPr lang="en-AE" b="1" dirty="0"/>
            </a:p>
          </p:txBody>
        </p: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31588209-1AA5-8C0A-DB11-CDDF2BC5E548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rot="5400000" flipH="1" flipV="1">
              <a:off x="2446932" y="3695443"/>
              <a:ext cx="524560" cy="3824911"/>
            </a:xfrm>
            <a:prstGeom prst="curvedConnector3">
              <a:avLst>
                <a:gd name="adj1" fmla="val 153580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18D2CA7-50E4-7939-0FD0-30A077152080}"/>
              </a:ext>
            </a:extLst>
          </p:cNvPr>
          <p:cNvSpPr/>
          <p:nvPr/>
        </p:nvSpPr>
        <p:spPr>
          <a:xfrm>
            <a:off x="6439126" y="5356029"/>
            <a:ext cx="4364207" cy="51414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5.5KB</a:t>
            </a:r>
            <a:endParaRPr lang="en-A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36C7DE-0FCF-D7B2-4FBE-89CB9F1E13B3}"/>
              </a:ext>
            </a:extLst>
          </p:cNvPr>
          <p:cNvSpPr txBox="1"/>
          <p:nvPr/>
        </p:nvSpPr>
        <p:spPr>
          <a:xfrm>
            <a:off x="4086413" y="4717531"/>
            <a:ext cx="164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allocate(2KB)</a:t>
            </a:r>
            <a:endParaRPr lang="en-AE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99A76F-CD58-383A-F30D-46E85BBA51A4}"/>
              </a:ext>
            </a:extLst>
          </p:cNvPr>
          <p:cNvSpPr/>
          <p:nvPr/>
        </p:nvSpPr>
        <p:spPr>
          <a:xfrm>
            <a:off x="6426519" y="5345284"/>
            <a:ext cx="1484818" cy="51414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2KB</a:t>
            </a:r>
            <a:endParaRPr lang="en-AE" dirty="0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84663E33-489A-A702-8D87-A90F28AA49E3}"/>
              </a:ext>
            </a:extLst>
          </p:cNvPr>
          <p:cNvCxnSpPr>
            <a:cxnSpLocks/>
            <a:stCxn id="14" idx="0"/>
            <a:endCxn id="25" idx="0"/>
          </p:cNvCxnSpPr>
          <p:nvPr/>
        </p:nvCxnSpPr>
        <p:spPr>
          <a:xfrm rot="5400000" flipH="1" flipV="1">
            <a:off x="5896377" y="4073403"/>
            <a:ext cx="670" cy="2544432"/>
          </a:xfrm>
          <a:prstGeom prst="curvedConnector3">
            <a:avLst>
              <a:gd name="adj1" fmla="val 34219403"/>
            </a:avLst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C80F46D-8E26-E440-03AE-2239EA6C36B7}"/>
              </a:ext>
            </a:extLst>
          </p:cNvPr>
          <p:cNvCxnSpPr>
            <a:cxnSpLocks/>
            <a:stCxn id="14" idx="0"/>
            <a:endCxn id="31" idx="0"/>
          </p:cNvCxnSpPr>
          <p:nvPr/>
        </p:nvCxnSpPr>
        <p:spPr>
          <a:xfrm rot="16200000" flipH="1">
            <a:off x="6983598" y="2986851"/>
            <a:ext cx="10075" cy="4728280"/>
          </a:xfrm>
          <a:prstGeom prst="curvedConnector3">
            <a:avLst>
              <a:gd name="adj1" fmla="val -2268983"/>
            </a:avLst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8A5A8B8-B607-FC75-F25E-CEEE8CCE9D90}"/>
              </a:ext>
            </a:extLst>
          </p:cNvPr>
          <p:cNvSpPr/>
          <p:nvPr/>
        </p:nvSpPr>
        <p:spPr>
          <a:xfrm>
            <a:off x="7911337" y="5356029"/>
            <a:ext cx="2882877" cy="51414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3.5KB</a:t>
            </a:r>
            <a:endParaRPr lang="en-A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EC9B875-DBC4-FF10-298F-6039FD68B758}"/>
                  </a:ext>
                </a:extLst>
              </p14:cNvPr>
              <p14:cNvContentPartPr/>
              <p14:nvPr/>
            </p14:nvContentPartPr>
            <p14:xfrm>
              <a:off x="1686960" y="2751480"/>
              <a:ext cx="5052240" cy="2293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EC9B875-DBC4-FF10-298F-6039FD68B7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7600" y="2742120"/>
                <a:ext cx="5070960" cy="23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296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85185E-6 L 0.23698 1.85185E-6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4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 animBg="1"/>
      <p:bldP spid="23" grpId="0" animBg="1"/>
      <p:bldP spid="25" grpId="0" animBg="1"/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01FFD-24FB-2223-D716-DB6E34FE9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F0D2-1B18-652B-4AD6-9053D86D2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#2:</a:t>
            </a:r>
            <a:r>
              <a:rPr lang="en-US" dirty="0"/>
              <a:t> </a:t>
            </a:r>
            <a:r>
              <a:rPr lang="en-US" dirty="0" err="1"/>
              <a:t>sbrk</a:t>
            </a:r>
            <a:r>
              <a:rPr lang="en-US" dirty="0"/>
              <a:t>()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F1B50-C996-D7DF-D1ED-E96BA1209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482608"/>
            <a:ext cx="10058399" cy="3490809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In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alloc_block_FF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 b="1" dirty="0"/>
              <a:t>of MS#1, after calling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sbrk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:</a:t>
            </a:r>
            <a:endParaRPr lang="en-US" sz="2400" b="1" dirty="0"/>
          </a:p>
          <a:p>
            <a:pPr lvl="1">
              <a:lnSpc>
                <a:spcPct val="150000"/>
              </a:lnSpc>
            </a:pPr>
            <a:r>
              <a:rPr lang="en-US" sz="2000" dirty="0"/>
              <a:t>If it returns -1, the function should return NULL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Else: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The </a:t>
            </a:r>
            <a:r>
              <a:rPr lang="en-US" sz="2000" b="1" dirty="0"/>
              <a:t>END block </a:t>
            </a:r>
            <a:r>
              <a:rPr lang="en-US" sz="2000" dirty="0"/>
              <a:t>need to be moved to the new location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If there’s a </a:t>
            </a:r>
            <a:r>
              <a:rPr lang="en-US" sz="2000" b="1" dirty="0"/>
              <a:t>free block </a:t>
            </a:r>
            <a:r>
              <a:rPr lang="en-US" sz="2000" dirty="0"/>
              <a:t>at the end of the old break, it should be </a:t>
            </a:r>
            <a:r>
              <a:rPr lang="en-US" sz="2000" b="1" dirty="0"/>
              <a:t>coalesced</a:t>
            </a:r>
            <a:r>
              <a:rPr lang="en-US" sz="2000" dirty="0"/>
              <a:t> with the new space</a:t>
            </a:r>
          </a:p>
          <a:p>
            <a:pPr lvl="2">
              <a:lnSpc>
                <a:spcPct val="150000"/>
              </a:lnSpc>
            </a:pPr>
            <a:r>
              <a:rPr lang="en-US" sz="2000" b="1" dirty="0"/>
              <a:t>Allocate</a:t>
            </a:r>
            <a:r>
              <a:rPr lang="en-US" sz="2000" dirty="0"/>
              <a:t> the required space </a:t>
            </a:r>
          </a:p>
          <a:p>
            <a:pPr lvl="1">
              <a:lnSpc>
                <a:spcPct val="100000"/>
              </a:lnSpc>
            </a:pPr>
            <a:endParaRPr lang="en-US" sz="2400" b="1" dirty="0"/>
          </a:p>
          <a:p>
            <a:pPr marL="201168" lvl="1" indent="0">
              <a:lnSpc>
                <a:spcPct val="100000"/>
              </a:lnSpc>
              <a:buNone/>
            </a:pPr>
            <a:r>
              <a:rPr lang="en-US" sz="2400" b="1" dirty="0"/>
              <a:t>Testing:</a:t>
            </a:r>
          </a:p>
          <a:p>
            <a:pPr marL="201168" lvl="1" indent="0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kheap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FF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sbrk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tests </a:t>
            </a:r>
            <a:r>
              <a:rPr lang="en-US" sz="2000" b="1" dirty="0" err="1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sbrk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&amp; the changes in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alloc_block_FF</a:t>
            </a:r>
            <a:endParaRPr lang="en-US" sz="2000" b="1" dirty="0">
              <a:solidFill>
                <a:schemeClr val="tx1"/>
              </a:solidFill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3A82C-8593-C796-5CC3-0D0DE99F4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5F6A31-8DA3-C8FA-742A-6A1C497CE7E1}"/>
              </a:ext>
            </a:extLst>
          </p:cNvPr>
          <p:cNvSpPr txBox="1"/>
          <p:nvPr/>
        </p:nvSpPr>
        <p:spPr>
          <a:xfrm>
            <a:off x="1097279" y="1875208"/>
            <a:ext cx="10058399" cy="469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400" kern="0" dirty="0">
                <a:solidFill>
                  <a:srgbClr val="DC32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AE" sz="2400" kern="0" dirty="0">
                <a:solidFill>
                  <a:srgbClr val="85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AE" sz="2400" kern="0" dirty="0">
                <a:solidFill>
                  <a:srgbClr val="5C596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AE" sz="2400" kern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sbrk</a:t>
            </a:r>
            <a:r>
              <a:rPr lang="en-AE" sz="2400" kern="0" dirty="0">
                <a:solidFill>
                  <a:srgbClr val="93A1A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AE" sz="2400" kern="0" dirty="0">
                <a:solidFill>
                  <a:srgbClr val="DC32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AE" sz="2400" kern="0" dirty="0">
                <a:solidFill>
                  <a:srgbClr val="5C596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AE" sz="24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numOfPages</a:t>
            </a:r>
            <a:r>
              <a:rPr lang="en-AE" sz="2400" kern="0" dirty="0">
                <a:solidFill>
                  <a:srgbClr val="93A1A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AE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14BAECD-EDE6-FD2C-4DAB-FB85AF13471E}"/>
                  </a:ext>
                </a:extLst>
              </p14:cNvPr>
              <p14:cNvContentPartPr/>
              <p14:nvPr/>
            </p14:nvContentPartPr>
            <p14:xfrm>
              <a:off x="2109240" y="5748840"/>
              <a:ext cx="5779800" cy="80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14BAECD-EDE6-FD2C-4DAB-FB85AF1347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9880" y="5739480"/>
                <a:ext cx="5798520" cy="9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3687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A23A-33CC-A3DB-8404-810776DC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Heap – </a:t>
            </a:r>
            <a:r>
              <a:rPr lang="en-US" b="1" dirty="0">
                <a:solidFill>
                  <a:srgbClr val="FF0000"/>
                </a:solidFill>
              </a:rPr>
              <a:t>Page Allocator</a:t>
            </a:r>
            <a:r>
              <a:rPr lang="en-US" dirty="0"/>
              <a:t>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37210-20FF-1A27-8CB3-55F29D83A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E" dirty="0"/>
              <a:t>Should start at </a:t>
            </a:r>
            <a:r>
              <a:rPr lang="en-AE" b="1" dirty="0"/>
              <a:t>one-page after </a:t>
            </a:r>
            <a:r>
              <a:rPr lang="en-AE" dirty="0"/>
              <a:t>the </a:t>
            </a:r>
            <a:r>
              <a:rPr lang="en-AE" b="1" dirty="0"/>
              <a:t>block allocator </a:t>
            </a:r>
            <a:r>
              <a:rPr lang="en-AE" dirty="0"/>
              <a:t>limit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E" dirty="0"/>
              <a:t>Allocation is done on </a:t>
            </a:r>
            <a:r>
              <a:rPr lang="en-AE" b="1" dirty="0"/>
              <a:t>page boundaries (</a:t>
            </a:r>
            <a:r>
              <a:rPr lang="en-AE" dirty="0"/>
              <a:t>multiple of 4KB</a:t>
            </a:r>
            <a:r>
              <a:rPr lang="en-AE" b="1" dirty="0"/>
              <a:t>)</a:t>
            </a:r>
          </a:p>
          <a:p>
            <a:pPr marL="749808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E" sz="2000" dirty="0"/>
              <a:t>i.e. </a:t>
            </a:r>
            <a:r>
              <a:rPr lang="en-AE" sz="2000" b="1" dirty="0"/>
              <a:t>internal fragmentation </a:t>
            </a:r>
            <a:r>
              <a:rPr lang="en-AE" sz="2000" dirty="0"/>
              <a:t>can occur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All required pages should be </a:t>
            </a:r>
            <a:r>
              <a:rPr lang="en-US" b="1" dirty="0"/>
              <a:t>allocated </a:t>
            </a:r>
            <a:r>
              <a:rPr lang="en-US" dirty="0"/>
              <a:t>&amp; </a:t>
            </a:r>
            <a:r>
              <a:rPr lang="en-US" b="1" dirty="0"/>
              <a:t>mapped </a:t>
            </a:r>
            <a:r>
              <a:rPr lang="en-US" dirty="0"/>
              <a:t>by 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Allocation Strategy: </a:t>
            </a:r>
            <a:r>
              <a:rPr lang="en-US" b="1" dirty="0"/>
              <a:t>FIRST FIT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292608" lvl="1" indent="0">
              <a:buNone/>
            </a:pP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47E2C-1CFA-5814-6426-11F12FA2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32DC57-01A9-9362-3730-86BCD5DAAE6F}"/>
              </a:ext>
            </a:extLst>
          </p:cNvPr>
          <p:cNvSpPr/>
          <p:nvPr/>
        </p:nvSpPr>
        <p:spPr>
          <a:xfrm>
            <a:off x="10963275" y="2294714"/>
            <a:ext cx="1123950" cy="3553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KERNEL HEAP</a:t>
            </a:r>
            <a:endParaRPr lang="en-A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88D0AA-A250-919D-5277-6C078D12A3DE}"/>
              </a:ext>
            </a:extLst>
          </p:cNvPr>
          <p:cNvSpPr/>
          <p:nvPr/>
        </p:nvSpPr>
        <p:spPr>
          <a:xfrm>
            <a:off x="10963275" y="5835756"/>
            <a:ext cx="1123950" cy="29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endParaRPr lang="en-A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9C5491-8D84-8122-0F44-0B7C0E38CDD4}"/>
              </a:ext>
            </a:extLst>
          </p:cNvPr>
          <p:cNvSpPr/>
          <p:nvPr/>
        </p:nvSpPr>
        <p:spPr>
          <a:xfrm>
            <a:off x="10963275" y="2012033"/>
            <a:ext cx="1123950" cy="29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endParaRPr lang="en-A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5CFD7E-83B7-C1A4-A07D-9DC47768DCFD}"/>
              </a:ext>
            </a:extLst>
          </p:cNvPr>
          <p:cNvSpPr/>
          <p:nvPr/>
        </p:nvSpPr>
        <p:spPr>
          <a:xfrm>
            <a:off x="10963273" y="2307308"/>
            <a:ext cx="1123949" cy="22694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/>
              <a:t>Page Allocator Area</a:t>
            </a:r>
            <a:endParaRPr lang="en-AE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D76F5E-B517-E0F0-DD10-391E3147F830}"/>
              </a:ext>
            </a:extLst>
          </p:cNvPr>
          <p:cNvGrpSpPr/>
          <p:nvPr/>
        </p:nvGrpSpPr>
        <p:grpSpPr>
          <a:xfrm>
            <a:off x="8872279" y="5658792"/>
            <a:ext cx="2090994" cy="307777"/>
            <a:chOff x="8872279" y="5658792"/>
            <a:chExt cx="2090994" cy="30777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39C1B58-C803-8345-16F5-BEA3D195F514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2F686F-BCD4-406C-C04C-A0040BEEB999}"/>
                </a:ext>
              </a:extLst>
            </p:cNvPr>
            <p:cNvSpPr txBox="1"/>
            <p:nvPr/>
          </p:nvSpPr>
          <p:spPr>
            <a:xfrm>
              <a:off x="8872279" y="5658792"/>
              <a:ext cx="1811714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KERNEL_HEAP_START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C5C52E-2B03-B396-117D-13C0D5DEEBEC}"/>
              </a:ext>
            </a:extLst>
          </p:cNvPr>
          <p:cNvGrpSpPr/>
          <p:nvPr/>
        </p:nvGrpSpPr>
        <p:grpSpPr>
          <a:xfrm>
            <a:off x="9119928" y="4419227"/>
            <a:ext cx="1843344" cy="307777"/>
            <a:chOff x="9119929" y="5649267"/>
            <a:chExt cx="1843344" cy="30777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0F90B7D-09D3-24EE-3BF3-33C94AA6319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619AD1-0123-3B73-392C-81DA5FD2A1AE}"/>
                </a:ext>
              </a:extLst>
            </p:cNvPr>
            <p:cNvSpPr txBox="1"/>
            <p:nvPr/>
          </p:nvSpPr>
          <p:spPr>
            <a:xfrm>
              <a:off x="9119929" y="5649267"/>
              <a:ext cx="1539204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HARD LIMIT + 4KB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EF9564-3BBD-2623-CC71-076C44CC77D6}"/>
              </a:ext>
            </a:extLst>
          </p:cNvPr>
          <p:cNvGrpSpPr/>
          <p:nvPr/>
        </p:nvGrpSpPr>
        <p:grpSpPr>
          <a:xfrm>
            <a:off x="8924404" y="2142425"/>
            <a:ext cx="2024319" cy="307777"/>
            <a:chOff x="8938954" y="5658792"/>
            <a:chExt cx="2024319" cy="307777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C78CBC6-A185-4CFF-98C4-E5412AAF5B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8AFD3E-EECB-C770-9528-3B53CA4CEF9E}"/>
                </a:ext>
              </a:extLst>
            </p:cNvPr>
            <p:cNvSpPr txBox="1"/>
            <p:nvPr/>
          </p:nvSpPr>
          <p:spPr>
            <a:xfrm>
              <a:off x="8938954" y="5658792"/>
              <a:ext cx="1705916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KERNEL_HEAP_MAX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AA5B065-9E4F-F716-95A9-20FF81B65233}"/>
                  </a:ext>
                </a:extLst>
              </p14:cNvPr>
              <p14:cNvContentPartPr/>
              <p14:nvPr/>
            </p14:nvContentPartPr>
            <p14:xfrm>
              <a:off x="3399840" y="4737960"/>
              <a:ext cx="927000" cy="13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AA5B065-9E4F-F716-95A9-20FF81B652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0480" y="4728600"/>
                <a:ext cx="945720" cy="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787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60794" y="1454301"/>
            <a:ext cx="8229600" cy="1295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Kmalloc</a:t>
            </a:r>
            <a:r>
              <a:rPr lang="en-US" b="1" dirty="0"/>
              <a:t>(): </a:t>
            </a:r>
            <a:r>
              <a:rPr lang="en-US" dirty="0"/>
              <a:t>dynamically allocate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Kfree</a:t>
            </a:r>
            <a:r>
              <a:rPr lang="en-US" b="1" dirty="0"/>
              <a:t>(): </a:t>
            </a:r>
            <a:r>
              <a:rPr lang="en-US" dirty="0"/>
              <a:t>delete a previously allocated space</a:t>
            </a:r>
          </a:p>
        </p:txBody>
      </p:sp>
      <p:sp>
        <p:nvSpPr>
          <p:cNvPr id="8" name="Text Box 818"/>
          <p:cNvSpPr txBox="1">
            <a:spLocks noChangeArrowheads="1"/>
          </p:cNvSpPr>
          <p:nvPr/>
        </p:nvSpPr>
        <p:spPr bwMode="auto">
          <a:xfrm>
            <a:off x="4109978" y="2388041"/>
            <a:ext cx="3406775" cy="884491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</a:pPr>
            <a:r>
              <a:rPr lang="en-US" sz="2800" b="1" err="1">
                <a:latin typeface="Calibri" pitchFamily="34" charset="0"/>
                <a:ea typeface="Arial" pitchFamily="34" charset="0"/>
                <a:cs typeface="Arial" pitchFamily="34" charset="0"/>
              </a:rPr>
              <a:t>Kfree</a:t>
            </a:r>
            <a:r>
              <a:rPr lang="en-US" sz="2800" b="1">
                <a:latin typeface="Calibri" pitchFamily="34" charset="0"/>
                <a:ea typeface="Arial" pitchFamily="34" charset="0"/>
                <a:cs typeface="Arial" pitchFamily="34" charset="0"/>
              </a:rPr>
              <a:t>()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Calibri" pitchFamily="34" charset="0"/>
                <a:ea typeface="Arial" pitchFamily="34" charset="0"/>
                <a:cs typeface="Arial" pitchFamily="34" charset="0"/>
              </a:rPr>
              <a:t>Remove ALL Pages BUT </a:t>
            </a:r>
            <a:r>
              <a:rPr lang="en-US" b="1">
                <a:solidFill>
                  <a:srgbClr val="FF0000"/>
                </a:solidFill>
                <a:latin typeface="Calibri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b="1">
                <a:latin typeface="Calibri" pitchFamily="34" charset="0"/>
                <a:ea typeface="Arial" pitchFamily="34" charset="0"/>
                <a:cs typeface="Arial" pitchFamily="34" charset="0"/>
              </a:rPr>
              <a:t> Tables </a:t>
            </a:r>
            <a:endParaRPr lang="en-US" sz="44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9051" name="Group 27"/>
          <p:cNvGrpSpPr>
            <a:grpSpLocks/>
          </p:cNvGrpSpPr>
          <p:nvPr/>
        </p:nvGrpSpPr>
        <p:grpSpPr bwMode="auto">
          <a:xfrm>
            <a:off x="4185715" y="3338199"/>
            <a:ext cx="1133210" cy="2987187"/>
            <a:chOff x="4775" y="2975"/>
            <a:chExt cx="1109" cy="1731"/>
          </a:xfrm>
        </p:grpSpPr>
        <p:sp>
          <p:nvSpPr>
            <p:cNvPr id="11" name="Text Box 28"/>
            <p:cNvSpPr txBox="1">
              <a:spLocks noChangeArrowheads="1"/>
            </p:cNvSpPr>
            <p:nvPr/>
          </p:nvSpPr>
          <p:spPr bwMode="auto">
            <a:xfrm>
              <a:off x="4775" y="2975"/>
              <a:ext cx="1109" cy="173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053" name="Rectangle 30"/>
            <p:cNvSpPr>
              <a:spLocks noChangeArrowheads="1"/>
            </p:cNvSpPr>
            <p:nvPr/>
          </p:nvSpPr>
          <p:spPr bwMode="auto">
            <a:xfrm>
              <a:off x="4786" y="3003"/>
              <a:ext cx="1080" cy="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400" b="1">
                  <a:solidFill>
                    <a:srgbClr val="244061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KERNEL HEAP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9054" name="Group 30"/>
          <p:cNvGrpSpPr>
            <a:grpSpLocks/>
          </p:cNvGrpSpPr>
          <p:nvPr/>
        </p:nvGrpSpPr>
        <p:grpSpPr bwMode="auto">
          <a:xfrm>
            <a:off x="4201434" y="5308065"/>
            <a:ext cx="1098914" cy="610149"/>
            <a:chOff x="7514" y="4000"/>
            <a:chExt cx="722" cy="586"/>
          </a:xfrm>
        </p:grpSpPr>
        <p:sp>
          <p:nvSpPr>
            <p:cNvPr id="129055" name="Rectangle 814"/>
            <p:cNvSpPr>
              <a:spLocks noChangeArrowheads="1"/>
            </p:cNvSpPr>
            <p:nvPr/>
          </p:nvSpPr>
          <p:spPr bwMode="auto">
            <a:xfrm>
              <a:off x="7517" y="4182"/>
              <a:ext cx="719" cy="200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56" name="Rectangle 816"/>
            <p:cNvSpPr>
              <a:spLocks noChangeArrowheads="1"/>
            </p:cNvSpPr>
            <p:nvPr/>
          </p:nvSpPr>
          <p:spPr bwMode="auto">
            <a:xfrm>
              <a:off x="7517" y="4000"/>
              <a:ext cx="719" cy="201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57" name="Rectangle 814"/>
            <p:cNvSpPr>
              <a:spLocks noChangeArrowheads="1"/>
            </p:cNvSpPr>
            <p:nvPr/>
          </p:nvSpPr>
          <p:spPr bwMode="auto">
            <a:xfrm>
              <a:off x="7514" y="4386"/>
              <a:ext cx="719" cy="200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058" name="Group 34"/>
          <p:cNvGrpSpPr>
            <a:grpSpLocks/>
          </p:cNvGrpSpPr>
          <p:nvPr/>
        </p:nvGrpSpPr>
        <p:grpSpPr bwMode="auto">
          <a:xfrm>
            <a:off x="4200005" y="4886807"/>
            <a:ext cx="1098914" cy="421258"/>
            <a:chOff x="7548" y="3452"/>
            <a:chExt cx="769" cy="281"/>
          </a:xfrm>
        </p:grpSpPr>
        <p:sp>
          <p:nvSpPr>
            <p:cNvPr id="129059" name="Rectangle 814"/>
            <p:cNvSpPr>
              <a:spLocks noChangeArrowheads="1"/>
            </p:cNvSpPr>
            <p:nvPr/>
          </p:nvSpPr>
          <p:spPr bwMode="auto">
            <a:xfrm>
              <a:off x="7551" y="3452"/>
              <a:ext cx="766" cy="139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60" name="Rectangle 814"/>
            <p:cNvSpPr>
              <a:spLocks noChangeArrowheads="1"/>
            </p:cNvSpPr>
            <p:nvPr/>
          </p:nvSpPr>
          <p:spPr bwMode="auto">
            <a:xfrm>
              <a:off x="7548" y="3594"/>
              <a:ext cx="766" cy="139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061" name="Group 37"/>
          <p:cNvGrpSpPr>
            <a:grpSpLocks/>
          </p:cNvGrpSpPr>
          <p:nvPr/>
        </p:nvGrpSpPr>
        <p:grpSpPr bwMode="auto">
          <a:xfrm>
            <a:off x="6300659" y="3314213"/>
            <a:ext cx="1133210" cy="2595007"/>
            <a:chOff x="4775" y="2975"/>
            <a:chExt cx="1109" cy="1731"/>
          </a:xfrm>
        </p:grpSpPr>
        <p:sp>
          <p:nvSpPr>
            <p:cNvPr id="10" name="Text Box 28"/>
            <p:cNvSpPr txBox="1">
              <a:spLocks noChangeArrowheads="1"/>
            </p:cNvSpPr>
            <p:nvPr/>
          </p:nvSpPr>
          <p:spPr bwMode="auto">
            <a:xfrm>
              <a:off x="4775" y="2975"/>
              <a:ext cx="1109" cy="173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063" name="Rectangle 30"/>
            <p:cNvSpPr>
              <a:spLocks noChangeArrowheads="1"/>
            </p:cNvSpPr>
            <p:nvPr/>
          </p:nvSpPr>
          <p:spPr bwMode="auto">
            <a:xfrm>
              <a:off x="4786" y="3003"/>
              <a:ext cx="1080" cy="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</a:pPr>
              <a:r>
                <a:rPr lang="en-US" sz="1600" b="1">
                  <a:solidFill>
                    <a:srgbClr val="244061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RAM 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300659" y="3823919"/>
            <a:ext cx="1110346" cy="2070308"/>
            <a:chOff x="4857682" y="4636279"/>
            <a:chExt cx="1110346" cy="2070308"/>
          </a:xfrm>
        </p:grpSpPr>
        <p:sp>
          <p:nvSpPr>
            <p:cNvPr id="129064" name="Rectangle 814"/>
            <p:cNvSpPr>
              <a:spLocks noChangeArrowheads="1"/>
            </p:cNvSpPr>
            <p:nvPr/>
          </p:nvSpPr>
          <p:spPr bwMode="auto">
            <a:xfrm>
              <a:off x="4863398" y="4636279"/>
              <a:ext cx="1094627" cy="208380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65" name="Rectangle 816"/>
            <p:cNvSpPr>
              <a:spLocks noChangeArrowheads="1"/>
            </p:cNvSpPr>
            <p:nvPr/>
          </p:nvSpPr>
          <p:spPr bwMode="auto">
            <a:xfrm>
              <a:off x="4857682" y="5520770"/>
              <a:ext cx="1094627" cy="209879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66" name="Rectangle 814"/>
            <p:cNvSpPr>
              <a:spLocks noChangeArrowheads="1"/>
            </p:cNvSpPr>
            <p:nvPr/>
          </p:nvSpPr>
          <p:spPr bwMode="auto">
            <a:xfrm>
              <a:off x="4873401" y="6498207"/>
              <a:ext cx="1094627" cy="208380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296372" y="4224188"/>
            <a:ext cx="1098914" cy="1449666"/>
            <a:chOff x="4853395" y="5036548"/>
            <a:chExt cx="1098914" cy="1449666"/>
          </a:xfrm>
        </p:grpSpPr>
        <p:sp>
          <p:nvSpPr>
            <p:cNvPr id="129067" name="Rectangle 814"/>
            <p:cNvSpPr>
              <a:spLocks noChangeArrowheads="1"/>
            </p:cNvSpPr>
            <p:nvPr/>
          </p:nvSpPr>
          <p:spPr bwMode="auto">
            <a:xfrm>
              <a:off x="4857682" y="6277834"/>
              <a:ext cx="1094627" cy="208380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68" name="Rectangle 814"/>
            <p:cNvSpPr>
              <a:spLocks noChangeArrowheads="1"/>
            </p:cNvSpPr>
            <p:nvPr/>
          </p:nvSpPr>
          <p:spPr bwMode="auto">
            <a:xfrm>
              <a:off x="4853395" y="5036548"/>
              <a:ext cx="1094627" cy="208380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294632" y="4329129"/>
            <a:ext cx="1006028" cy="1241285"/>
            <a:chOff x="3851655" y="5141488"/>
            <a:chExt cx="1006028" cy="1241285"/>
          </a:xfrm>
        </p:grpSpPr>
        <p:cxnSp>
          <p:nvCxnSpPr>
            <p:cNvPr id="129069" name="AutoShape 45"/>
            <p:cNvCxnSpPr>
              <a:cxnSpLocks noChangeShapeType="1"/>
            </p:cNvCxnSpPr>
            <p:nvPr/>
          </p:nvCxnSpPr>
          <p:spPr bwMode="auto">
            <a:xfrm flipV="1">
              <a:off x="3855942" y="5141488"/>
              <a:ext cx="997453" cy="662619"/>
            </a:xfrm>
            <a:prstGeom prst="straightConnector1">
              <a:avLst/>
            </a:prstGeom>
            <a:noFill/>
            <a:ln w="12700">
              <a:solidFill>
                <a:srgbClr val="F79646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9070" name="AutoShape 46"/>
            <p:cNvCxnSpPr>
              <a:cxnSpLocks noChangeShapeType="1"/>
            </p:cNvCxnSpPr>
            <p:nvPr/>
          </p:nvCxnSpPr>
          <p:spPr bwMode="auto">
            <a:xfrm>
              <a:off x="3851655" y="6016984"/>
              <a:ext cx="1006028" cy="365789"/>
            </a:xfrm>
            <a:prstGeom prst="straightConnector1">
              <a:avLst/>
            </a:prstGeom>
            <a:noFill/>
            <a:ln w="12700">
              <a:solidFill>
                <a:srgbClr val="F79646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71" name="Group 70"/>
          <p:cNvGrpSpPr/>
          <p:nvPr/>
        </p:nvGrpSpPr>
        <p:grpSpPr>
          <a:xfrm>
            <a:off x="5496123" y="4384597"/>
            <a:ext cx="537310" cy="1253279"/>
            <a:chOff x="4053146" y="5196956"/>
            <a:chExt cx="537310" cy="1253279"/>
          </a:xfrm>
        </p:grpSpPr>
        <p:pic>
          <p:nvPicPr>
            <p:cNvPr id="63" name="Picture 63" descr="074499-simple-red-glossy-icon-alphanumeric-x-style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53146" y="5196956"/>
              <a:ext cx="508730" cy="533693"/>
            </a:xfrm>
            <a:prstGeom prst="rect">
              <a:avLst/>
            </a:prstGeom>
            <a:noFill/>
          </p:spPr>
        </p:pic>
        <p:pic>
          <p:nvPicPr>
            <p:cNvPr id="9" name="Picture 63" descr="074499-simple-red-glossy-icon-alphanumeric-x-style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81726" y="5916542"/>
              <a:ext cx="508730" cy="533693"/>
            </a:xfrm>
            <a:prstGeom prst="rect">
              <a:avLst/>
            </a:prstGeom>
            <a:noFill/>
          </p:spPr>
        </p:pic>
      </p:grpSp>
      <p:grpSp>
        <p:nvGrpSpPr>
          <p:cNvPr id="67" name="Group 66"/>
          <p:cNvGrpSpPr/>
          <p:nvPr/>
        </p:nvGrpSpPr>
        <p:grpSpPr>
          <a:xfrm>
            <a:off x="5295782" y="3891875"/>
            <a:ext cx="1020596" cy="1885984"/>
            <a:chOff x="3771782" y="3851908"/>
            <a:chExt cx="1020596" cy="1885984"/>
          </a:xfrm>
        </p:grpSpPr>
        <p:cxnSp>
          <p:nvCxnSpPr>
            <p:cNvPr id="56" name="AutoShape 45"/>
            <p:cNvCxnSpPr>
              <a:cxnSpLocks noChangeShapeType="1"/>
              <a:stCxn id="129057" idx="3"/>
              <a:endCxn id="129066" idx="1"/>
            </p:cNvCxnSpPr>
            <p:nvPr/>
          </p:nvCxnSpPr>
          <p:spPr bwMode="auto">
            <a:xfrm flipV="1">
              <a:off x="3771782" y="5713836"/>
              <a:ext cx="1020596" cy="24056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AutoShape 45"/>
            <p:cNvCxnSpPr>
              <a:cxnSpLocks noChangeShapeType="1"/>
              <a:stCxn id="129055" idx="3"/>
              <a:endCxn id="129065" idx="1"/>
            </p:cNvCxnSpPr>
            <p:nvPr/>
          </p:nvCxnSpPr>
          <p:spPr bwMode="auto">
            <a:xfrm flipV="1">
              <a:off x="3776348" y="4737149"/>
              <a:ext cx="1000311" cy="788336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AutoShape 45"/>
            <p:cNvCxnSpPr>
              <a:cxnSpLocks noChangeShapeType="1"/>
              <a:stCxn id="129056" idx="3"/>
              <a:endCxn id="129064" idx="1"/>
            </p:cNvCxnSpPr>
            <p:nvPr/>
          </p:nvCxnSpPr>
          <p:spPr bwMode="auto">
            <a:xfrm flipV="1">
              <a:off x="3776348" y="3851908"/>
              <a:ext cx="1006027" cy="148459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Box 818"/>
          <p:cNvSpPr txBox="1">
            <a:spLocks noChangeArrowheads="1"/>
          </p:cNvSpPr>
          <p:nvPr/>
        </p:nvSpPr>
        <p:spPr bwMode="auto">
          <a:xfrm>
            <a:off x="4186177" y="2388042"/>
            <a:ext cx="3276600" cy="76199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</a:pPr>
            <a:r>
              <a:rPr lang="en-US" sz="2800" b="1" err="1">
                <a:latin typeface="Calibri" pitchFamily="34" charset="0"/>
                <a:ea typeface="Arial" pitchFamily="34" charset="0"/>
                <a:cs typeface="Arial" pitchFamily="34" charset="0"/>
              </a:rPr>
              <a:t>kmalloc</a:t>
            </a:r>
            <a:r>
              <a:rPr lang="en-US" sz="2800" b="1">
                <a:latin typeface="Calibri" pitchFamily="34" charset="0"/>
                <a:ea typeface="Arial" pitchFamily="34" charset="0"/>
                <a:cs typeface="Arial" pitchFamily="34" charset="0"/>
              </a:rPr>
              <a:t>()</a:t>
            </a:r>
          </a:p>
          <a:p>
            <a:pPr algn="ctr" defTabSz="914400" fontAlgn="base">
              <a:spcBef>
                <a:spcPct val="0"/>
              </a:spcBef>
              <a:spcAft>
                <a:spcPts val="1000"/>
              </a:spcAft>
            </a:pPr>
            <a:r>
              <a:rPr lang="en-US" b="1">
                <a:latin typeface="Calibri" pitchFamily="34" charset="0"/>
                <a:ea typeface="Arial" pitchFamily="34" charset="0"/>
                <a:cs typeface="Arial" pitchFamily="34" charset="0"/>
              </a:rPr>
              <a:t>ALL Pages Created in Memory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6309617" y="4216840"/>
            <a:ext cx="1098914" cy="1449666"/>
            <a:chOff x="4853395" y="5036548"/>
            <a:chExt cx="1098914" cy="1449666"/>
          </a:xfrm>
          <a:solidFill>
            <a:schemeClr val="bg1"/>
          </a:solidFill>
        </p:grpSpPr>
        <p:sp>
          <p:nvSpPr>
            <p:cNvPr id="73" name="Rectangle 814"/>
            <p:cNvSpPr>
              <a:spLocks noChangeArrowheads="1"/>
            </p:cNvSpPr>
            <p:nvPr/>
          </p:nvSpPr>
          <p:spPr bwMode="auto">
            <a:xfrm>
              <a:off x="4857682" y="6277834"/>
              <a:ext cx="1094627" cy="208380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814"/>
            <p:cNvSpPr>
              <a:spLocks noChangeArrowheads="1"/>
            </p:cNvSpPr>
            <p:nvPr/>
          </p:nvSpPr>
          <p:spPr bwMode="auto">
            <a:xfrm>
              <a:off x="4853395" y="5036548"/>
              <a:ext cx="1094627" cy="208380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8F9BA643-512A-FE89-5DBC-CDF5C6D5205F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Kernel Heap – </a:t>
            </a:r>
            <a:r>
              <a:rPr lang="en-US" b="1" dirty="0">
                <a:solidFill>
                  <a:srgbClr val="FF0000"/>
                </a:solidFill>
              </a:rPr>
              <a:t>Page Allocator</a:t>
            </a:r>
            <a:r>
              <a:rPr lang="en-US" dirty="0"/>
              <a:t> </a:t>
            </a:r>
            <a:endParaRPr lang="en-AE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A3092F7-4F0F-6FFA-4F36-36FC3021B9D5}"/>
              </a:ext>
            </a:extLst>
          </p:cNvPr>
          <p:cNvGrpSpPr/>
          <p:nvPr/>
        </p:nvGrpSpPr>
        <p:grpSpPr>
          <a:xfrm>
            <a:off x="2334947" y="5740338"/>
            <a:ext cx="1843344" cy="307777"/>
            <a:chOff x="9119929" y="5649267"/>
            <a:chExt cx="1843344" cy="30777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269891-36AB-8B3B-D3E3-3A9F7940ABC4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C3C226-E3A7-2F30-8A58-17C1DEEA8B48}"/>
                </a:ext>
              </a:extLst>
            </p:cNvPr>
            <p:cNvSpPr txBox="1"/>
            <p:nvPr/>
          </p:nvSpPr>
          <p:spPr>
            <a:xfrm>
              <a:off x="9119929" y="5649267"/>
              <a:ext cx="1539204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HARD LIMIT + 4KB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A09976-62BB-087A-63D6-5374911A8A84}"/>
              </a:ext>
            </a:extLst>
          </p:cNvPr>
          <p:cNvCxnSpPr/>
          <p:nvPr/>
        </p:nvCxnSpPr>
        <p:spPr>
          <a:xfrm flipH="1">
            <a:off x="4178291" y="5918214"/>
            <a:ext cx="114063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EA4582-3B37-17F4-57CA-7E7B2F912A8A}"/>
                  </a:ext>
                </a:extLst>
              </p14:cNvPr>
              <p14:cNvContentPartPr/>
              <p14:nvPr/>
            </p14:nvContentPartPr>
            <p14:xfrm>
              <a:off x="4435920" y="3075840"/>
              <a:ext cx="2345400" cy="56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EA4582-3B37-17F4-57CA-7E7B2F912A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26560" y="3066480"/>
                <a:ext cx="2364120" cy="75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2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4725" y="1523999"/>
            <a:ext cx="10058400" cy="4022725"/>
          </a:xfrm>
        </p:spPr>
        <p:txBody>
          <a:bodyPr>
            <a:normAutofit/>
          </a:bodyPr>
          <a:lstStyle/>
          <a:p>
            <a:pPr marL="0" indent="0"/>
            <a:r>
              <a:rPr lang="en-US" sz="2800" b="1"/>
              <a:t>Allocate pages on 4KB granularity</a:t>
            </a:r>
          </a:p>
          <a:p>
            <a:pPr marL="0" indent="0">
              <a:buNone/>
            </a:pPr>
            <a:endParaRPr lang="ar-EG" sz="1800">
              <a:latin typeface="Consolas" panose="020B0609020204030204" pitchFamily="49" charset="0"/>
            </a:endParaRPr>
          </a:p>
        </p:txBody>
      </p:sp>
      <p:grpSp>
        <p:nvGrpSpPr>
          <p:cNvPr id="6" name="Group 16"/>
          <p:cNvGrpSpPr/>
          <p:nvPr/>
        </p:nvGrpSpPr>
        <p:grpSpPr>
          <a:xfrm>
            <a:off x="6748006" y="1813772"/>
            <a:ext cx="3981581" cy="4267200"/>
            <a:chOff x="4953000" y="2286000"/>
            <a:chExt cx="3981581" cy="4267200"/>
          </a:xfrm>
        </p:grpSpPr>
        <p:sp>
          <p:nvSpPr>
            <p:cNvPr id="4" name="Rectangle 3"/>
            <p:cNvSpPr/>
            <p:nvPr/>
          </p:nvSpPr>
          <p:spPr>
            <a:xfrm>
              <a:off x="4953000" y="48768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953000" y="2286000"/>
              <a:ext cx="1981200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  <a:endParaRPr lang="ar-EG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6934200" y="5347060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199811" y="5157649"/>
              <a:ext cx="1734770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HARD LIMIT + 4KB</a:t>
              </a:r>
              <a:endParaRPr kumimoji="0" lang="ar-EG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44196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39624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35052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53000" y="5334000"/>
              <a:ext cx="1981200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  <a:endParaRPr lang="ar-EG"/>
            </a:p>
          </p:txBody>
        </p:sp>
      </p:grpSp>
      <p:grpSp>
        <p:nvGrpSpPr>
          <p:cNvPr id="9" name="Group 32"/>
          <p:cNvGrpSpPr/>
          <p:nvPr/>
        </p:nvGrpSpPr>
        <p:grpSpPr>
          <a:xfrm>
            <a:off x="2557006" y="4125898"/>
            <a:ext cx="6148063" cy="876606"/>
            <a:chOff x="762000" y="4598126"/>
            <a:chExt cx="6148063" cy="87660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4343400" y="5334000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966063" y="4889863"/>
              <a:ext cx="1944000" cy="4320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4 KB</a:t>
              </a:r>
              <a:endParaRPr lang="ar-EG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2000" y="5105400"/>
              <a:ext cx="2141034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ptr1</a:t>
              </a:r>
              <a:r>
                <a:rPr lang="en-US"/>
                <a:t> = </a:t>
              </a:r>
              <a:r>
                <a:rPr lang="en-US" err="1"/>
                <a:t>kmalloc</a:t>
              </a:r>
              <a:r>
                <a:rPr lang="en-US"/>
                <a:t> (6 KB)</a:t>
              </a:r>
              <a:endParaRPr lang="ar-EG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33800" y="5105400"/>
              <a:ext cx="586122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ptr1</a:t>
              </a:r>
              <a:endParaRPr lang="ar-EG" sz="1600" b="1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66063" y="4598126"/>
              <a:ext cx="1944000" cy="252000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2 KB</a:t>
              </a:r>
              <a:endParaRPr lang="ar-EG"/>
            </a:p>
          </p:txBody>
        </p:sp>
      </p:grpSp>
      <p:grpSp>
        <p:nvGrpSpPr>
          <p:cNvPr id="14" name="Group 31"/>
          <p:cNvGrpSpPr/>
          <p:nvPr/>
        </p:nvGrpSpPr>
        <p:grpSpPr>
          <a:xfrm>
            <a:off x="2557006" y="3692646"/>
            <a:ext cx="6148063" cy="369332"/>
            <a:chOff x="762000" y="4164874"/>
            <a:chExt cx="6148063" cy="369332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966063" y="4204062"/>
              <a:ext cx="1944000" cy="190337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1 KB</a:t>
              </a:r>
              <a:endParaRPr lang="ar-EG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2000" y="4164874"/>
              <a:ext cx="2141034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ptr2</a:t>
              </a:r>
              <a:r>
                <a:rPr lang="en-US"/>
                <a:t> = </a:t>
              </a:r>
              <a:r>
                <a:rPr lang="en-US" err="1"/>
                <a:t>kmalloc</a:t>
              </a:r>
              <a:r>
                <a:rPr lang="en-US"/>
                <a:t> (1 KB)</a:t>
              </a:r>
              <a:endParaRPr lang="ar-EG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33800" y="4164874"/>
              <a:ext cx="586122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ptr2</a:t>
              </a:r>
              <a:endParaRPr lang="ar-EG" sz="1600" b="1"/>
            </a:p>
          </p:txBody>
        </p:sp>
      </p:grpSp>
      <p:grpSp>
        <p:nvGrpSpPr>
          <p:cNvPr id="17" name="Group 30"/>
          <p:cNvGrpSpPr/>
          <p:nvPr/>
        </p:nvGrpSpPr>
        <p:grpSpPr>
          <a:xfrm>
            <a:off x="2557006" y="3185370"/>
            <a:ext cx="6148063" cy="421586"/>
            <a:chOff x="762000" y="3644535"/>
            <a:chExt cx="6148063" cy="421586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966063" y="3644535"/>
              <a:ext cx="1944000" cy="288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3 KB</a:t>
              </a:r>
              <a:endParaRPr lang="ar-EG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2000" y="3696789"/>
              <a:ext cx="2141034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ptr3</a:t>
              </a:r>
              <a:r>
                <a:rPr lang="en-US"/>
                <a:t> = </a:t>
              </a:r>
              <a:r>
                <a:rPr lang="en-US" err="1"/>
                <a:t>kmalloc</a:t>
              </a:r>
              <a:r>
                <a:rPr lang="en-US"/>
                <a:t> (3 KB)</a:t>
              </a:r>
              <a:endParaRPr lang="ar-EG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ptr3</a:t>
              </a:r>
              <a:endParaRPr lang="ar-EG" sz="1600" b="1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C7FA2BC0-EDDE-C5BF-C453-C8B78B5F7D54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Kernel Heap – </a:t>
            </a:r>
            <a:r>
              <a:rPr lang="en-US" b="1" dirty="0">
                <a:solidFill>
                  <a:srgbClr val="FF0000"/>
                </a:solidFill>
              </a:rPr>
              <a:t>Page Allocator</a:t>
            </a:r>
            <a:r>
              <a:rPr lang="en-US" dirty="0"/>
              <a:t> </a:t>
            </a:r>
            <a:endParaRPr lang="en-A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4A34C90-0E8F-42C1-EABB-25958F43E4C3}"/>
                  </a:ext>
                </a:extLst>
              </p14:cNvPr>
              <p14:cNvContentPartPr/>
              <p14:nvPr/>
            </p14:nvContentPartPr>
            <p14:xfrm>
              <a:off x="4203000" y="3762000"/>
              <a:ext cx="3392640" cy="395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4A34C90-0E8F-42C1-EABB-25958F43E4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3640" y="3752640"/>
                <a:ext cx="3411360" cy="41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362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5591"/>
            <a:ext cx="11094720" cy="4426061"/>
          </a:xfrm>
        </p:spPr>
        <p:txBody>
          <a:bodyPr>
            <a:normAutofit/>
          </a:bodyPr>
          <a:lstStyle/>
          <a:p>
            <a:r>
              <a:rPr lang="en-US" b="1" dirty="0"/>
              <a:t>Dependency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MS1: dynamic allocator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alloc_block_FF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&amp;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free_block</a:t>
            </a:r>
            <a:r>
              <a:rPr lang="en-US" dirty="0"/>
              <a:t>)</a:t>
            </a:r>
          </a:p>
          <a:p>
            <a:r>
              <a:rPr lang="en-US" b="1" dirty="0"/>
              <a:t>Delivery Method: </a:t>
            </a:r>
            <a:r>
              <a:rPr lang="en-US" b="1" dirty="0">
                <a:solidFill>
                  <a:srgbClr val="00B050"/>
                </a:solidFill>
                <a:hlinkClick r:id="rId2"/>
              </a:rPr>
              <a:t>GOOGLE FORMS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It’s </a:t>
            </a:r>
            <a:r>
              <a:rPr lang="en-US" b="1" dirty="0"/>
              <a:t>FINAL</a:t>
            </a:r>
            <a:r>
              <a:rPr lang="en-US" dirty="0"/>
              <a:t> delivery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MUST</a:t>
            </a:r>
            <a:r>
              <a:rPr lang="en-US" dirty="0"/>
              <a:t> deliver the required tasks and </a:t>
            </a:r>
            <a:r>
              <a:rPr lang="en-US" b="1" dirty="0">
                <a:solidFill>
                  <a:srgbClr val="FF0000"/>
                </a:solidFill>
              </a:rPr>
              <a:t>ENSURE</a:t>
            </a:r>
            <a:r>
              <a:rPr lang="en-US" b="1" dirty="0"/>
              <a:t> </a:t>
            </a:r>
            <a:r>
              <a:rPr lang="en-US" dirty="0"/>
              <a:t>they’re worked correctly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/>
              <a:t>Delivery Dates: </a:t>
            </a: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THU of Week #9 (28/11 @11:59 PM)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Upload your code </a:t>
            </a:r>
            <a:r>
              <a:rPr lang="en-US" b="1" dirty="0">
                <a:solidFill>
                  <a:srgbClr val="FF0000"/>
                </a:solidFill>
              </a:rPr>
              <a:t>EARLY</a:t>
            </a:r>
            <a:r>
              <a:rPr lang="en-US" dirty="0">
                <a:solidFill>
                  <a:srgbClr val="FF0000"/>
                </a:solidFill>
              </a:rPr>
              <a:t> as </a:t>
            </a:r>
            <a:r>
              <a:rPr lang="en-US" b="1" dirty="0">
                <a:solidFill>
                  <a:srgbClr val="FF0000"/>
                </a:solidFill>
              </a:rPr>
              <a:t>NO EXCEPTION </a:t>
            </a:r>
            <a:r>
              <a:rPr lang="en-US" dirty="0">
                <a:solidFill>
                  <a:srgbClr val="FF0000"/>
                </a:solidFill>
              </a:rPr>
              <a:t>will be accepted.</a:t>
            </a:r>
          </a:p>
          <a:p>
            <a:r>
              <a:rPr lang="en-US" b="1" dirty="0"/>
              <a:t>Support:</a:t>
            </a:r>
          </a:p>
          <a:p>
            <a:pPr lvl="1"/>
            <a:r>
              <a:rPr lang="en-US" dirty="0"/>
              <a:t>The support for teams will be through their </a:t>
            </a:r>
            <a:r>
              <a:rPr lang="en-US" b="1" dirty="0"/>
              <a:t>MENTORS ONLY (+Lecturer) </a:t>
            </a:r>
            <a:r>
              <a:rPr lang="en-US" dirty="0"/>
              <a:t>during via: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800" dirty="0"/>
              <a:t>MAIN METHOD: </a:t>
            </a:r>
            <a:r>
              <a:rPr lang="en-US" sz="1800" dirty="0">
                <a:hlinkClick r:id="rId3"/>
              </a:rPr>
              <a:t>weekly office hours</a:t>
            </a:r>
            <a:r>
              <a:rPr lang="en-US" sz="1800" dirty="0"/>
              <a:t>.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800" dirty="0"/>
              <a:t>SECONDARY METHOD [OPTIONAL]: </a:t>
            </a:r>
            <a:r>
              <a:rPr lang="en-US" sz="1800" dirty="0">
                <a:hlinkClick r:id="rId3"/>
              </a:rPr>
              <a:t>other contact method </a:t>
            </a:r>
            <a:r>
              <a:rPr lang="en-US" sz="1800" dirty="0"/>
              <a:t>[</a:t>
            </a:r>
            <a:r>
              <a:rPr lang="en-US" sz="1800" b="1" dirty="0">
                <a:solidFill>
                  <a:srgbClr val="FF0000"/>
                </a:solidFill>
              </a:rPr>
              <a:t>MUST</a:t>
            </a:r>
            <a:r>
              <a:rPr lang="en-US" sz="1800" b="1" dirty="0"/>
              <a:t> declare your Team# first</a:t>
            </a:r>
            <a:r>
              <a:rPr lang="en-US" sz="1800" dirty="0"/>
              <a:t>]</a:t>
            </a:r>
            <a:endParaRPr lang="ar-EG" sz="1800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CFCBCD8-9037-5BF7-486F-40CB6ABEAE7A}"/>
                  </a:ext>
                </a:extLst>
              </p14:cNvPr>
              <p14:cNvContentPartPr/>
              <p14:nvPr/>
            </p14:nvContentPartPr>
            <p14:xfrm>
              <a:off x="1216440" y="2442960"/>
              <a:ext cx="9052200" cy="3642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CFCBCD8-9037-5BF7-486F-40CB6ABEAE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7080" y="2433600"/>
                <a:ext cx="9070920" cy="3661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7848502" y="983994"/>
            <a:ext cx="4241804" cy="4698274"/>
            <a:chOff x="4953000" y="1931126"/>
            <a:chExt cx="4241804" cy="4698274"/>
          </a:xfrm>
        </p:grpSpPr>
        <p:sp>
          <p:nvSpPr>
            <p:cNvPr id="5" name="Rectangle 4"/>
            <p:cNvSpPr/>
            <p:nvPr/>
          </p:nvSpPr>
          <p:spPr>
            <a:xfrm>
              <a:off x="4953000" y="5147400"/>
              <a:ext cx="19812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/>
                <a:t>4 MB</a:t>
              </a:r>
              <a:endParaRPr lang="ar-EG" b="1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53000" y="2616926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  <a:endParaRPr lang="ar-EG" sz="1200" b="1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934200" y="5870657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278189" y="5681246"/>
              <a:ext cx="1734770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HARD LIMIT + 4KB</a:t>
              </a:r>
              <a:endParaRPr kumimoji="0" lang="ar-EG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3000" y="4641600"/>
              <a:ext cx="19812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53000" y="3365863"/>
              <a:ext cx="19812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/>
                <a:t>1 MB</a:t>
              </a:r>
              <a:endParaRPr lang="ar-EG" b="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3623400"/>
              <a:ext cx="19812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5867400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  <a:endParaRPr lang="ar-E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4288200"/>
              <a:ext cx="19812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/>
                <a:t>2 MB</a:t>
              </a:r>
              <a:endParaRPr lang="ar-EG" b="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53000" y="1931126"/>
              <a:ext cx="1981200" cy="4310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  <a:endParaRPr lang="ar-EG" sz="1200" b="1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6934200" y="2365457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278189" y="2176046"/>
              <a:ext cx="1916615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/>
                <a:t>KERNEL_HEAP_MAX</a:t>
              </a:r>
              <a:endParaRPr lang="ar-EG" sz="1600" b="1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49737" y="4753783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/>
                <a:t>3 MB</a:t>
              </a:r>
              <a:endParaRPr lang="ar-EG" sz="1600" b="1"/>
            </a:p>
          </p:txBody>
        </p:sp>
        <p:sp>
          <p:nvSpPr>
            <p:cNvPr id="28" name="Right Brace 27"/>
            <p:cNvSpPr/>
            <p:nvPr/>
          </p:nvSpPr>
          <p:spPr>
            <a:xfrm>
              <a:off x="6973389" y="4648200"/>
              <a:ext cx="216000" cy="540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62800" y="3782709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/>
                <a:t>4 MB</a:t>
              </a:r>
              <a:endParaRPr lang="ar-EG" sz="1600" b="1"/>
            </a:p>
          </p:txBody>
        </p:sp>
        <p:sp>
          <p:nvSpPr>
            <p:cNvPr id="30" name="Right Brace 29"/>
            <p:cNvSpPr/>
            <p:nvPr/>
          </p:nvSpPr>
          <p:spPr>
            <a:xfrm>
              <a:off x="6986452" y="3632263"/>
              <a:ext cx="216000" cy="648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657501" y="4041406"/>
            <a:ext cx="6148064" cy="409995"/>
            <a:chOff x="761999" y="4188743"/>
            <a:chExt cx="6148064" cy="409995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1 MB</a:t>
              </a:r>
              <a:endParaRPr lang="ar-EG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1999" y="4229406"/>
              <a:ext cx="2438497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ptr1</a:t>
              </a:r>
              <a:r>
                <a:rPr lang="en-US"/>
                <a:t> = kmalloc (1 MB)</a:t>
              </a:r>
              <a:endParaRPr lang="ar-EG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3800" y="4229406"/>
              <a:ext cx="685798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ptr1</a:t>
              </a:r>
              <a:endParaRPr lang="ar-EG" sz="16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657501" y="2888994"/>
            <a:ext cx="6148064" cy="573986"/>
            <a:chOff x="761999" y="3492135"/>
            <a:chExt cx="6148064" cy="573986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966063" y="3492135"/>
              <a:ext cx="1944000" cy="432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3 MB</a:t>
              </a:r>
              <a:endParaRPr lang="ar-EG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1999" y="3696789"/>
              <a:ext cx="243849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ptr2</a:t>
              </a:r>
              <a:r>
                <a:rPr lang="en-US"/>
                <a:t> = kmalloc (3 MB)</a:t>
              </a:r>
              <a:endParaRPr lang="ar-EG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ptr2</a:t>
              </a:r>
              <a:endParaRPr lang="ar-EG" sz="1600" b="1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657501" y="3744199"/>
            <a:ext cx="6148064" cy="396853"/>
            <a:chOff x="761999" y="4087891"/>
            <a:chExt cx="6148064" cy="396853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1 MB</a:t>
              </a:r>
              <a:endParaRPr lang="ar-EG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1999" y="4087891"/>
              <a:ext cx="2438497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ptr3</a:t>
              </a:r>
              <a:r>
                <a:rPr lang="en-US" dirty="0"/>
                <a:t> = </a:t>
              </a:r>
              <a:r>
                <a:rPr lang="en-US" dirty="0" err="1"/>
                <a:t>kmalloc</a:t>
              </a:r>
              <a:r>
                <a:rPr lang="en-US" dirty="0"/>
                <a:t>(1 MB)</a:t>
              </a:r>
              <a:endParaRPr lang="ar-EG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33799" y="4115412"/>
              <a:ext cx="68579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ptr3</a:t>
              </a:r>
              <a:endParaRPr lang="ar-EG" sz="1600" b="1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657502" y="2045668"/>
            <a:ext cx="6148063" cy="512400"/>
            <a:chOff x="762000" y="3553721"/>
            <a:chExt cx="6148063" cy="512400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4966063" y="3553721"/>
              <a:ext cx="1944000" cy="36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2 MB</a:t>
              </a:r>
              <a:endParaRPr lang="ar-EG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62000" y="3620589"/>
              <a:ext cx="2438498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ptr4</a:t>
              </a:r>
              <a:r>
                <a:rPr lang="en-US" dirty="0"/>
                <a:t> = </a:t>
              </a:r>
              <a:r>
                <a:rPr lang="en-US" dirty="0" err="1"/>
                <a:t>kmalloc</a:t>
              </a:r>
              <a:r>
                <a:rPr lang="en-US" dirty="0"/>
                <a:t> (2 MB)</a:t>
              </a:r>
              <a:endParaRPr lang="ar-EG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ptr4</a:t>
              </a:r>
              <a:endParaRPr lang="ar-EG" sz="1600" b="1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7848501" y="1415068"/>
            <a:ext cx="1981200" cy="3940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/>
              <a:t>2 MB</a:t>
            </a:r>
            <a:endParaRPr lang="ar-EG" b="1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586A83E-C504-0DD0-7C80-ADCEC9D4731F}"/>
              </a:ext>
            </a:extLst>
          </p:cNvPr>
          <p:cNvSpPr txBox="1">
            <a:spLocks/>
          </p:cNvSpPr>
          <p:nvPr/>
        </p:nvSpPr>
        <p:spPr>
          <a:xfrm>
            <a:off x="361407" y="1689004"/>
            <a:ext cx="36576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800" b="1"/>
              <a:t>FIRST FIT </a:t>
            </a:r>
            <a:r>
              <a:rPr lang="en-US" sz="2800"/>
              <a:t>Strategy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ar-EG" sz="180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4A3C9-D7FF-23B0-1EFE-C607D80FA29B}"/>
              </a:ext>
            </a:extLst>
          </p:cNvPr>
          <p:cNvSpPr txBox="1"/>
          <p:nvPr/>
        </p:nvSpPr>
        <p:spPr>
          <a:xfrm>
            <a:off x="575718" y="4725311"/>
            <a:ext cx="6639706" cy="13478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1913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</a:t>
            </a:r>
            <a:r>
              <a:rPr lang="en-US" sz="180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kmalloc</a:t>
            </a: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you need to check which strategy is currently selected to apply its code using the given functions</a:t>
            </a:r>
            <a:r>
              <a:rPr lang="en-US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800" b="1" i="1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isKHeapPlacementStrategyFIRSTFIT</a:t>
            </a:r>
            <a:r>
              <a:rPr lang="en-US" sz="1800" b="1" i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(), </a:t>
            </a:r>
            <a:r>
              <a:rPr lang="en-US" sz="1800" b="1" i="1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isKHeapPlacementStrategyBESTFIT</a:t>
            </a:r>
            <a:r>
              <a:rPr lang="en-US" sz="1800" b="1" i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(), …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F657018D-0B45-0BCB-A64D-230534F9E55B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Kernel Heap – </a:t>
            </a:r>
            <a:r>
              <a:rPr lang="en-US" b="1" dirty="0">
                <a:solidFill>
                  <a:srgbClr val="FF0000"/>
                </a:solidFill>
              </a:rPr>
              <a:t>Page Allocator</a:t>
            </a:r>
            <a:r>
              <a:rPr lang="en-US" dirty="0"/>
              <a:t> </a:t>
            </a:r>
            <a:endParaRPr lang="en-A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F583AD2-2070-8E51-9133-1FCF7E0F53D3}"/>
                  </a:ext>
                </a:extLst>
              </p14:cNvPr>
              <p14:cNvContentPartPr/>
              <p14:nvPr/>
            </p14:nvContentPartPr>
            <p14:xfrm>
              <a:off x="520200" y="5592960"/>
              <a:ext cx="3376080" cy="419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F583AD2-2070-8E51-9133-1FCF7E0F53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0840" y="5583600"/>
                <a:ext cx="3394800" cy="43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107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8522" y="1460901"/>
            <a:ext cx="10812152" cy="1981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b="1" err="1"/>
              <a:t>kheap_physical_address</a:t>
            </a:r>
            <a:r>
              <a:rPr lang="en-US" b="1"/>
              <a:t>(): </a:t>
            </a:r>
            <a:r>
              <a:rPr lang="en-US"/>
              <a:t>find physical address of the given kernel virtual address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b="1" err="1"/>
              <a:t>kheap_virtual_address</a:t>
            </a:r>
            <a:r>
              <a:rPr lang="en-US" b="1"/>
              <a:t>(): </a:t>
            </a:r>
            <a:r>
              <a:rPr lang="en-US"/>
              <a:t>find kernel virtual address of the given physical one</a:t>
            </a:r>
          </a:p>
          <a:p>
            <a:pPr marL="514350" indent="-514350">
              <a:buFont typeface="+mj-lt"/>
              <a:buAutoNum type="arabicPeriod" startAt="3"/>
            </a:pPr>
            <a:endParaRPr lang="en-US"/>
          </a:p>
          <a:p>
            <a:pPr marL="514350" indent="-514350">
              <a:buFont typeface="+mj-lt"/>
              <a:buAutoNum type="arabicPeriod" startAt="3"/>
            </a:pPr>
            <a:endParaRPr lang="en-US"/>
          </a:p>
          <a:p>
            <a:pPr>
              <a:buNone/>
            </a:pPr>
            <a:endParaRPr lang="en-US"/>
          </a:p>
        </p:txBody>
      </p:sp>
      <p:sp>
        <p:nvSpPr>
          <p:cNvPr id="5" name="Text Box 818"/>
          <p:cNvSpPr txBox="1">
            <a:spLocks noChangeArrowheads="1"/>
          </p:cNvSpPr>
          <p:nvPr/>
        </p:nvSpPr>
        <p:spPr bwMode="auto">
          <a:xfrm>
            <a:off x="3648076" y="2583551"/>
            <a:ext cx="4524373" cy="884491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</a:pPr>
            <a:r>
              <a:rPr lang="en-US" sz="2800" b="1" dirty="0" err="1"/>
              <a:t>kheap_physical_address</a:t>
            </a:r>
            <a:r>
              <a:rPr lang="en-US" sz="2800" b="1" dirty="0">
                <a:latin typeface="Calibri" pitchFamily="34" charset="0"/>
                <a:ea typeface="Arial" pitchFamily="34" charset="0"/>
                <a:cs typeface="Arial" pitchFamily="34" charset="0"/>
              </a:rPr>
              <a:t>()</a:t>
            </a:r>
          </a:p>
          <a:p>
            <a:pPr algn="ctr">
              <a:lnSpc>
                <a:spcPct val="115000"/>
              </a:lnSpc>
            </a:pPr>
            <a:r>
              <a:rPr lang="en-US" sz="2000" b="1" dirty="0">
                <a:ea typeface="Times New Roman"/>
                <a:cs typeface="Arial"/>
              </a:rPr>
              <a:t>Get </a:t>
            </a:r>
            <a:r>
              <a:rPr lang="en-US" sz="2000" b="1" dirty="0">
                <a:solidFill>
                  <a:srgbClr val="FF0000"/>
                </a:solidFill>
                <a:ea typeface="Times New Roman"/>
                <a:cs typeface="Arial"/>
              </a:rPr>
              <a:t>pa</a:t>
            </a:r>
            <a:r>
              <a:rPr lang="en-US" sz="2000" b="1" dirty="0">
                <a:ea typeface="Times New Roman"/>
                <a:cs typeface="Arial"/>
              </a:rPr>
              <a:t> of the given </a:t>
            </a:r>
            <a:r>
              <a:rPr lang="en-US" sz="2000" b="1" dirty="0" err="1">
                <a:solidFill>
                  <a:srgbClr val="00B050"/>
                </a:solidFill>
                <a:ea typeface="Times New Roman"/>
                <a:cs typeface="Arial"/>
              </a:rPr>
              <a:t>va</a:t>
            </a:r>
            <a:endParaRPr lang="en-US" sz="3200" dirty="0">
              <a:ea typeface="Times New Roman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alibri" pitchFamily="34" charset="0"/>
                <a:ea typeface="Arial" pitchFamily="34" charset="0"/>
                <a:cs typeface="Arial" pitchFamily="34" charset="0"/>
              </a:rPr>
              <a:t> </a:t>
            </a: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4278313" y="3503800"/>
            <a:ext cx="1133210" cy="2830006"/>
            <a:chOff x="4775" y="2975"/>
            <a:chExt cx="1109" cy="1640"/>
          </a:xfrm>
        </p:grpSpPr>
        <p:sp>
          <p:nvSpPr>
            <p:cNvPr id="7" name="Text Box 28"/>
            <p:cNvSpPr txBox="1">
              <a:spLocks noChangeArrowheads="1"/>
            </p:cNvSpPr>
            <p:nvPr/>
          </p:nvSpPr>
          <p:spPr bwMode="auto">
            <a:xfrm>
              <a:off x="4775" y="2975"/>
              <a:ext cx="1109" cy="164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30"/>
            <p:cNvSpPr>
              <a:spLocks noChangeArrowheads="1"/>
            </p:cNvSpPr>
            <p:nvPr/>
          </p:nvSpPr>
          <p:spPr bwMode="auto">
            <a:xfrm>
              <a:off x="4786" y="3003"/>
              <a:ext cx="1080" cy="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400" b="1">
                  <a:solidFill>
                    <a:srgbClr val="244061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KERNEL HEAP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4294032" y="5473666"/>
            <a:ext cx="1098914" cy="610149"/>
            <a:chOff x="7514" y="4000"/>
            <a:chExt cx="722" cy="586"/>
          </a:xfrm>
        </p:grpSpPr>
        <p:sp>
          <p:nvSpPr>
            <p:cNvPr id="10" name="Rectangle 814"/>
            <p:cNvSpPr>
              <a:spLocks noChangeArrowheads="1"/>
            </p:cNvSpPr>
            <p:nvPr/>
          </p:nvSpPr>
          <p:spPr bwMode="auto">
            <a:xfrm>
              <a:off x="7517" y="4182"/>
              <a:ext cx="719" cy="200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816"/>
            <p:cNvSpPr>
              <a:spLocks noChangeArrowheads="1"/>
            </p:cNvSpPr>
            <p:nvPr/>
          </p:nvSpPr>
          <p:spPr bwMode="auto">
            <a:xfrm>
              <a:off x="7517" y="4000"/>
              <a:ext cx="719" cy="201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814"/>
            <p:cNvSpPr>
              <a:spLocks noChangeArrowheads="1"/>
            </p:cNvSpPr>
            <p:nvPr/>
          </p:nvSpPr>
          <p:spPr bwMode="auto">
            <a:xfrm>
              <a:off x="7514" y="4386"/>
              <a:ext cx="719" cy="200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37"/>
          <p:cNvGrpSpPr>
            <a:grpSpLocks/>
          </p:cNvGrpSpPr>
          <p:nvPr/>
        </p:nvGrpSpPr>
        <p:grpSpPr bwMode="auto">
          <a:xfrm>
            <a:off x="6393257" y="3479814"/>
            <a:ext cx="1133210" cy="2595007"/>
            <a:chOff x="4775" y="2975"/>
            <a:chExt cx="1109" cy="1731"/>
          </a:xfrm>
        </p:grpSpPr>
        <p:sp>
          <p:nvSpPr>
            <p:cNvPr id="17" name="Text Box 28"/>
            <p:cNvSpPr txBox="1">
              <a:spLocks noChangeArrowheads="1"/>
            </p:cNvSpPr>
            <p:nvPr/>
          </p:nvSpPr>
          <p:spPr bwMode="auto">
            <a:xfrm>
              <a:off x="4775" y="2975"/>
              <a:ext cx="1109" cy="173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30"/>
            <p:cNvSpPr>
              <a:spLocks noChangeArrowheads="1"/>
            </p:cNvSpPr>
            <p:nvPr/>
          </p:nvSpPr>
          <p:spPr bwMode="auto">
            <a:xfrm>
              <a:off x="4786" y="3003"/>
              <a:ext cx="1080" cy="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</a:pPr>
              <a:r>
                <a:rPr lang="en-US" sz="1600" b="1">
                  <a:solidFill>
                    <a:srgbClr val="244061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RAM 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393257" y="3989520"/>
            <a:ext cx="1110346" cy="2070308"/>
            <a:chOff x="4857682" y="4636279"/>
            <a:chExt cx="1110346" cy="2070308"/>
          </a:xfrm>
        </p:grpSpPr>
        <p:sp>
          <p:nvSpPr>
            <p:cNvPr id="20" name="Rectangle 814"/>
            <p:cNvSpPr>
              <a:spLocks noChangeArrowheads="1"/>
            </p:cNvSpPr>
            <p:nvPr/>
          </p:nvSpPr>
          <p:spPr bwMode="auto">
            <a:xfrm>
              <a:off x="4863398" y="4636279"/>
              <a:ext cx="1094627" cy="208380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816"/>
            <p:cNvSpPr>
              <a:spLocks noChangeArrowheads="1"/>
            </p:cNvSpPr>
            <p:nvPr/>
          </p:nvSpPr>
          <p:spPr bwMode="auto">
            <a:xfrm>
              <a:off x="4857682" y="5520770"/>
              <a:ext cx="1094627" cy="209879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814"/>
            <p:cNvSpPr>
              <a:spLocks noChangeArrowheads="1"/>
            </p:cNvSpPr>
            <p:nvPr/>
          </p:nvSpPr>
          <p:spPr bwMode="auto">
            <a:xfrm>
              <a:off x="4873401" y="6498207"/>
              <a:ext cx="1094627" cy="208380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88380" y="4057476"/>
            <a:ext cx="1020596" cy="1885984"/>
            <a:chOff x="3864380" y="4017509"/>
            <a:chExt cx="1020596" cy="1885984"/>
          </a:xfrm>
        </p:grpSpPr>
        <p:cxnSp>
          <p:nvCxnSpPr>
            <p:cNvPr id="33" name="AutoShape 45"/>
            <p:cNvCxnSpPr>
              <a:cxnSpLocks noChangeShapeType="1"/>
              <a:stCxn id="12" idx="3"/>
              <a:endCxn id="22" idx="1"/>
            </p:cNvCxnSpPr>
            <p:nvPr/>
          </p:nvCxnSpPr>
          <p:spPr bwMode="auto">
            <a:xfrm flipV="1">
              <a:off x="3864380" y="5879437"/>
              <a:ext cx="1020596" cy="24056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AutoShape 45"/>
            <p:cNvCxnSpPr>
              <a:cxnSpLocks noChangeShapeType="1"/>
              <a:stCxn id="10" idx="3"/>
              <a:endCxn id="21" idx="1"/>
            </p:cNvCxnSpPr>
            <p:nvPr/>
          </p:nvCxnSpPr>
          <p:spPr bwMode="auto">
            <a:xfrm flipV="1">
              <a:off x="3868946" y="4902750"/>
              <a:ext cx="1000311" cy="788336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AutoShape 45"/>
            <p:cNvCxnSpPr>
              <a:cxnSpLocks noChangeShapeType="1"/>
              <a:stCxn id="11" idx="3"/>
              <a:endCxn id="20" idx="1"/>
            </p:cNvCxnSpPr>
            <p:nvPr/>
          </p:nvCxnSpPr>
          <p:spPr bwMode="auto">
            <a:xfrm flipV="1">
              <a:off x="3868946" y="4017509"/>
              <a:ext cx="1006027" cy="148459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 flipH="1">
            <a:off x="7504575" y="4047797"/>
            <a:ext cx="955040" cy="215444"/>
            <a:chOff x="7077075" y="3956022"/>
            <a:chExt cx="304800" cy="138269"/>
          </a:xfrm>
        </p:grpSpPr>
        <p:sp>
          <p:nvSpPr>
            <p:cNvPr id="132104" name="Text Box 818"/>
            <p:cNvSpPr txBox="1">
              <a:spLocks noChangeArrowheads="1"/>
            </p:cNvSpPr>
            <p:nvPr/>
          </p:nvSpPr>
          <p:spPr bwMode="auto">
            <a:xfrm>
              <a:off x="7077075" y="3956022"/>
              <a:ext cx="176212" cy="138269"/>
            </a:xfrm>
            <a:prstGeom prst="rect">
              <a:avLst/>
            </a:prstGeom>
            <a:noFill/>
            <a:ln w="38100" algn="in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FF0000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pa 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2105" name="AutoShape 9"/>
            <p:cNvCxnSpPr>
              <a:cxnSpLocks noChangeShapeType="1"/>
            </p:cNvCxnSpPr>
            <p:nvPr/>
          </p:nvCxnSpPr>
          <p:spPr bwMode="auto">
            <a:xfrm flipV="1">
              <a:off x="7240587" y="4041775"/>
              <a:ext cx="141288" cy="3175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50" name="Group 49"/>
          <p:cNvGrpSpPr/>
          <p:nvPr/>
        </p:nvGrpSpPr>
        <p:grpSpPr>
          <a:xfrm>
            <a:off x="3333895" y="5545765"/>
            <a:ext cx="955040" cy="215444"/>
            <a:chOff x="7077075" y="3956031"/>
            <a:chExt cx="304800" cy="138269"/>
          </a:xfrm>
        </p:grpSpPr>
        <p:sp>
          <p:nvSpPr>
            <p:cNvPr id="51" name="Text Box 818"/>
            <p:cNvSpPr txBox="1">
              <a:spLocks noChangeArrowheads="1"/>
            </p:cNvSpPr>
            <p:nvPr/>
          </p:nvSpPr>
          <p:spPr bwMode="auto">
            <a:xfrm>
              <a:off x="7077075" y="3956031"/>
              <a:ext cx="176212" cy="138269"/>
            </a:xfrm>
            <a:prstGeom prst="rect">
              <a:avLst/>
            </a:prstGeom>
            <a:noFill/>
            <a:ln w="38100" algn="in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err="1">
                  <a:solidFill>
                    <a:srgbClr val="00B050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va</a:t>
              </a:r>
              <a:r>
                <a:rPr lang="en-US" sz="1400" b="1">
                  <a:solidFill>
                    <a:srgbClr val="FF0000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 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2" name="AutoShape 9"/>
            <p:cNvCxnSpPr>
              <a:cxnSpLocks noChangeShapeType="1"/>
            </p:cNvCxnSpPr>
            <p:nvPr/>
          </p:nvCxnSpPr>
          <p:spPr bwMode="auto">
            <a:xfrm flipV="1">
              <a:off x="7240587" y="4041775"/>
              <a:ext cx="141288" cy="3175"/>
            </a:xfrm>
            <a:prstGeom prst="straightConnector1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 flipH="1">
            <a:off x="7514735" y="4949320"/>
            <a:ext cx="955040" cy="215444"/>
            <a:chOff x="7077075" y="3956031"/>
            <a:chExt cx="304800" cy="138269"/>
          </a:xfrm>
        </p:grpSpPr>
        <p:sp>
          <p:nvSpPr>
            <p:cNvPr id="54" name="Text Box 818"/>
            <p:cNvSpPr txBox="1">
              <a:spLocks noChangeArrowheads="1"/>
            </p:cNvSpPr>
            <p:nvPr/>
          </p:nvSpPr>
          <p:spPr bwMode="auto">
            <a:xfrm>
              <a:off x="7077075" y="3956031"/>
              <a:ext cx="176212" cy="138269"/>
            </a:xfrm>
            <a:prstGeom prst="rect">
              <a:avLst/>
            </a:prstGeom>
            <a:noFill/>
            <a:ln w="38100" algn="in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00B050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pa</a:t>
              </a:r>
              <a:r>
                <a:rPr lang="en-US" sz="1400" b="1">
                  <a:solidFill>
                    <a:srgbClr val="FF0000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 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5" name="AutoShape 9"/>
            <p:cNvCxnSpPr>
              <a:cxnSpLocks noChangeShapeType="1"/>
            </p:cNvCxnSpPr>
            <p:nvPr/>
          </p:nvCxnSpPr>
          <p:spPr bwMode="auto">
            <a:xfrm flipV="1">
              <a:off x="7240587" y="4041775"/>
              <a:ext cx="141288" cy="3175"/>
            </a:xfrm>
            <a:prstGeom prst="straightConnector1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56" name="Group 55"/>
          <p:cNvGrpSpPr/>
          <p:nvPr/>
        </p:nvGrpSpPr>
        <p:grpSpPr>
          <a:xfrm>
            <a:off x="3333895" y="5745415"/>
            <a:ext cx="955040" cy="215444"/>
            <a:chOff x="7077075" y="3956022"/>
            <a:chExt cx="304800" cy="138269"/>
          </a:xfrm>
        </p:grpSpPr>
        <p:sp>
          <p:nvSpPr>
            <p:cNvPr id="57" name="Text Box 818"/>
            <p:cNvSpPr txBox="1">
              <a:spLocks noChangeArrowheads="1"/>
            </p:cNvSpPr>
            <p:nvPr/>
          </p:nvSpPr>
          <p:spPr bwMode="auto">
            <a:xfrm>
              <a:off x="7077075" y="3956022"/>
              <a:ext cx="176212" cy="138269"/>
            </a:xfrm>
            <a:prstGeom prst="rect">
              <a:avLst/>
            </a:prstGeom>
            <a:noFill/>
            <a:ln w="38100" algn="in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err="1">
                  <a:solidFill>
                    <a:srgbClr val="FF0000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va</a:t>
              </a:r>
              <a:r>
                <a:rPr lang="en-US" sz="1400" b="1">
                  <a:solidFill>
                    <a:srgbClr val="FF0000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 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8" name="AutoShape 9"/>
            <p:cNvCxnSpPr>
              <a:cxnSpLocks noChangeShapeType="1"/>
            </p:cNvCxnSpPr>
            <p:nvPr/>
          </p:nvCxnSpPr>
          <p:spPr bwMode="auto">
            <a:xfrm flipV="1">
              <a:off x="7240587" y="4041775"/>
              <a:ext cx="141288" cy="3175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59" name="Text Box 818"/>
          <p:cNvSpPr txBox="1">
            <a:spLocks noChangeArrowheads="1"/>
          </p:cNvSpPr>
          <p:nvPr/>
        </p:nvSpPr>
        <p:spPr bwMode="auto">
          <a:xfrm>
            <a:off x="3648076" y="2591047"/>
            <a:ext cx="4524374" cy="884491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</a:pPr>
            <a:r>
              <a:rPr lang="en-US" sz="2800" b="1" dirty="0" err="1"/>
              <a:t>kheap_virtual_address</a:t>
            </a:r>
            <a:r>
              <a:rPr lang="en-US" sz="2800" b="1" dirty="0">
                <a:latin typeface="Calibri" pitchFamily="34" charset="0"/>
                <a:ea typeface="Arial" pitchFamily="34" charset="0"/>
                <a:cs typeface="Arial" pitchFamily="34" charset="0"/>
              </a:rPr>
              <a:t>()</a:t>
            </a:r>
          </a:p>
          <a:p>
            <a:pPr algn="ctr">
              <a:lnSpc>
                <a:spcPct val="115000"/>
              </a:lnSpc>
            </a:pPr>
            <a:r>
              <a:rPr lang="en-US" sz="2000" b="1" dirty="0">
                <a:ea typeface="Times New Roman"/>
                <a:cs typeface="Arial"/>
              </a:rPr>
              <a:t>Get </a:t>
            </a:r>
            <a:r>
              <a:rPr lang="en-US" sz="2000" b="1" dirty="0" err="1">
                <a:solidFill>
                  <a:srgbClr val="FF0000"/>
                </a:solidFill>
                <a:ea typeface="Times New Roman"/>
                <a:cs typeface="Arial"/>
              </a:rPr>
              <a:t>va</a:t>
            </a:r>
            <a:r>
              <a:rPr lang="en-US" sz="2000" b="1" dirty="0">
                <a:ea typeface="Times New Roman"/>
                <a:cs typeface="Arial"/>
              </a:rPr>
              <a:t> of the given </a:t>
            </a:r>
            <a:r>
              <a:rPr lang="en-US" sz="2000" b="1" dirty="0">
                <a:solidFill>
                  <a:srgbClr val="00B050"/>
                </a:solidFill>
                <a:ea typeface="Times New Roman"/>
                <a:cs typeface="Arial"/>
              </a:rPr>
              <a:t>pa</a:t>
            </a:r>
            <a:endParaRPr lang="en-US" sz="3200" dirty="0">
              <a:ea typeface="Times New Roman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alibri" pitchFamily="34" charset="0"/>
                <a:ea typeface="Arial" pitchFamily="34" charset="0"/>
                <a:cs typeface="Arial" pitchFamily="34" charset="0"/>
              </a:rPr>
              <a:t> </a:t>
            </a: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Double Wave 14">
            <a:extLst>
              <a:ext uri="{FF2B5EF4-FFF2-40B4-BE49-F238E27FC236}">
                <a16:creationId xmlns:a16="http://schemas.microsoft.com/office/drawing/2014/main" id="{FED2C670-7210-6FB5-6335-DE446D9CFF9E}"/>
              </a:ext>
            </a:extLst>
          </p:cNvPr>
          <p:cNvSpPr/>
          <p:nvPr/>
        </p:nvSpPr>
        <p:spPr>
          <a:xfrm>
            <a:off x="2865933" y="2516881"/>
            <a:ext cx="5797484" cy="914400"/>
          </a:xfrm>
          <a:prstGeom prst="doubleWav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IMP</a:t>
            </a:r>
            <a:r>
              <a:rPr lang="en-US" sz="2800" b="1" dirty="0"/>
              <a:t>: Both MUST be Efficient ~O(1)</a:t>
            </a:r>
            <a:endParaRPr lang="en-AE" sz="2800" b="1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E81B715-2E26-0679-EC93-C03D6F025C35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Kernel Heap – </a:t>
            </a:r>
            <a:r>
              <a:rPr lang="en-US" b="1" dirty="0">
                <a:solidFill>
                  <a:srgbClr val="FF0000"/>
                </a:solidFill>
              </a:rPr>
              <a:t>Page Allocator</a:t>
            </a:r>
            <a:r>
              <a:rPr lang="en-US" dirty="0"/>
              <a:t> </a:t>
            </a:r>
            <a:endParaRPr lang="en-A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BA6CE41-B070-12C5-2E74-87143AF0B9CB}"/>
                  </a:ext>
                </a:extLst>
              </p14:cNvPr>
              <p14:cNvContentPartPr/>
              <p14:nvPr/>
            </p14:nvContentPartPr>
            <p14:xfrm>
              <a:off x="4466520" y="3181680"/>
              <a:ext cx="3841200" cy="651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BA6CE41-B070-12C5-2E74-87143AF0B9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7160" y="3172320"/>
                <a:ext cx="3859920" cy="670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9" grpId="0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#3:</a:t>
            </a:r>
            <a:r>
              <a:rPr lang="en-US" dirty="0"/>
              <a:t> </a:t>
            </a:r>
            <a:r>
              <a:rPr lang="en-US" dirty="0" err="1"/>
              <a:t>kmalloc</a:t>
            </a:r>
            <a:r>
              <a:rPr lang="en-US" dirty="0"/>
              <a:t>()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50439"/>
            <a:ext cx="12191999" cy="4064635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Description: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If size ≤ 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DYN_ALLOC_MAX_BLOCK_SIZE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: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 	[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BLOCK ALLOCATOR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]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Use dynamic allocator with FIRST FIT to allocate the required space 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Else: 					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[</a:t>
            </a:r>
            <a:r>
              <a:rPr lang="en-US" sz="2000" b="1" dirty="0">
                <a:solidFill>
                  <a:srgbClr val="FF0000"/>
                </a:solidFill>
                <a:latin typeface="+mj-lt"/>
              </a:rPr>
              <a:t>PAGE ALLOCATOR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]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Allocate &amp; map the required space on page-boundaries using FIRST FIT strategy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If failed to allocate: return NULL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/>
              <a:t>Testing:</a:t>
            </a:r>
          </a:p>
          <a:p>
            <a:pPr marL="544068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kheap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FF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kmalloc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tests allocation only</a:t>
            </a:r>
          </a:p>
          <a:p>
            <a:pPr marL="544068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kheap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FF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kmalloc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tests FF strategy#1 [PAGE </a:t>
            </a:r>
            <a:r>
              <a:rPr lang="en-US" b="1" dirty="0" err="1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Alloc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.] (depends on </a:t>
            </a:r>
            <a:r>
              <a:rPr lang="en-US" b="1" dirty="0" err="1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kfree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) 	[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always FIT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]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544068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kheap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FF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kmalloc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tests FF strategy#2 [PAGE &amp; BLOCK] (depends on </a:t>
            </a:r>
            <a:r>
              <a:rPr lang="en-US" b="1" dirty="0" err="1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kfree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) 	[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FIT &amp; NOT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]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544068" lvl="1" indent="-342900">
              <a:lnSpc>
                <a:spcPct val="110000"/>
              </a:lnSpc>
              <a:buFont typeface="+mj-lt"/>
              <a:buAutoNum type="arabicPeriod"/>
            </a:pP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0058399" cy="469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kmalloc</a:t>
            </a:r>
            <a:r>
              <a:rPr lang="en-US" sz="2400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535353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unsigned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535353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size</a:t>
            </a:r>
            <a:r>
              <a:rPr lang="en-US" sz="2400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</a:t>
            </a:r>
            <a:endParaRPr lang="en-AE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8B25656-732D-D00F-0BE6-1BD3444591A3}"/>
                  </a:ext>
                </a:extLst>
              </p14:cNvPr>
              <p14:cNvContentPartPr/>
              <p14:nvPr/>
            </p14:nvContentPartPr>
            <p14:xfrm>
              <a:off x="3785040" y="2284920"/>
              <a:ext cx="4626360" cy="3898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8B25656-732D-D00F-0BE6-1BD3444591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5680" y="2275560"/>
                <a:ext cx="4645080" cy="391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246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#4:</a:t>
            </a:r>
            <a:r>
              <a:rPr lang="en-US" dirty="0"/>
              <a:t> </a:t>
            </a:r>
            <a:r>
              <a:rPr lang="en-US" dirty="0" err="1"/>
              <a:t>kfree</a:t>
            </a:r>
            <a:r>
              <a:rPr lang="en-US" dirty="0"/>
              <a:t>()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50439"/>
            <a:ext cx="10718801" cy="4070848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Description: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If virtual address inside the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[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BLOCK ALLOCATOR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]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range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Use dynamic allocator to free the given address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If virtual address inside the </a:t>
            </a:r>
            <a:r>
              <a:rPr lang="en-US" sz="2000" b="1" dirty="0">
                <a:solidFill>
                  <a:schemeClr val="tx1"/>
                </a:solidFill>
              </a:rPr>
              <a:t>[</a:t>
            </a:r>
            <a:r>
              <a:rPr lang="en-US" sz="2000" b="1" dirty="0">
                <a:solidFill>
                  <a:srgbClr val="FF0000"/>
                </a:solidFill>
              </a:rPr>
              <a:t>PAGE ALLOCATOR</a:t>
            </a:r>
            <a:r>
              <a:rPr lang="en-US" sz="2000" b="1" dirty="0">
                <a:solidFill>
                  <a:schemeClr val="tx1"/>
                </a:solidFill>
              </a:rPr>
              <a:t>] </a:t>
            </a:r>
            <a:r>
              <a:rPr lang="en-US" sz="2000" dirty="0">
                <a:solidFill>
                  <a:schemeClr val="tx1"/>
                </a:solidFill>
              </a:rPr>
              <a:t>range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FREE the space of the given address from RAM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Else (i.e. invalid address): should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panic(…)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Testing: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en-US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</a:t>
            </a:r>
            <a:r>
              <a:rPr lang="en-US" sz="19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tst</a:t>
            </a:r>
            <a:r>
              <a:rPr lang="en-US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kheap</a:t>
            </a:r>
            <a:r>
              <a:rPr lang="en-US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FF </a:t>
            </a:r>
            <a:r>
              <a:rPr lang="en-US" sz="19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kfree</a:t>
            </a:r>
            <a:endParaRPr lang="en-US" sz="19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0058399" cy="469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kfree</a:t>
            </a:r>
            <a:r>
              <a:rPr lang="en-US" sz="2400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535353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A36622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*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virtual_address</a:t>
            </a:r>
            <a:r>
              <a:rPr lang="en-US" sz="2400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</a:t>
            </a:r>
            <a:endParaRPr lang="en-AE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E835829-F255-7568-155D-A9922C93959C}"/>
                  </a:ext>
                </a:extLst>
              </p14:cNvPr>
              <p14:cNvContentPartPr/>
              <p14:nvPr/>
            </p14:nvContentPartPr>
            <p14:xfrm>
              <a:off x="2859480" y="4526640"/>
              <a:ext cx="2891520" cy="56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E835829-F255-7568-155D-A9922C9395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0120" y="4517280"/>
                <a:ext cx="2910240" cy="7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355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#5:</a:t>
            </a:r>
            <a:r>
              <a:rPr lang="en-US" dirty="0"/>
              <a:t> </a:t>
            </a:r>
            <a:r>
              <a:rPr lang="en-US" dirty="0" err="1"/>
              <a:t>kheap_physical_address</a:t>
            </a:r>
            <a:r>
              <a:rPr lang="en-US" dirty="0"/>
              <a:t>()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50439"/>
            <a:ext cx="10718801" cy="4017011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Description: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return the physical address corresponding to given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virtual_address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(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including offset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If no mapping, return 0.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It should work for both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[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BLOCK ALLOCATOR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]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and </a:t>
            </a:r>
            <a:r>
              <a:rPr lang="en-US" sz="2000" b="1" dirty="0">
                <a:solidFill>
                  <a:schemeClr val="tx1"/>
                </a:solidFill>
              </a:rPr>
              <a:t>[</a:t>
            </a:r>
            <a:r>
              <a:rPr lang="en-US" sz="2000" b="1" dirty="0">
                <a:solidFill>
                  <a:srgbClr val="FF0000"/>
                </a:solidFill>
              </a:rPr>
              <a:t>PAGE ALLOCATOR</a:t>
            </a:r>
            <a:r>
              <a:rPr lang="en-US" sz="2000" b="1" dirty="0">
                <a:solidFill>
                  <a:schemeClr val="tx1"/>
                </a:solidFill>
              </a:rPr>
              <a:t>]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It should run in </a:t>
            </a:r>
            <a:r>
              <a:rPr lang="en-US" sz="2000" b="1" dirty="0">
                <a:solidFill>
                  <a:schemeClr val="tx1"/>
                </a:solidFill>
              </a:rPr>
              <a:t>O(1)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/>
              <a:t>Testing: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kheap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FF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kphysaddr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1094721" cy="438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dirty="0">
                <a:solidFill>
                  <a:srgbClr val="535353"/>
                </a:solidFill>
                <a:latin typeface="Consolas" panose="020B0609020204030204" pitchFamily="49" charset="0"/>
              </a:rPr>
              <a:t>unsigned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35353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kheap_physical_address</a:t>
            </a:r>
            <a:r>
              <a:rPr lang="en-US" sz="22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535353"/>
                </a:solidFill>
                <a:latin typeface="Consolas" panose="020B0609020204030204" pitchFamily="49" charset="0"/>
              </a:rPr>
              <a:t>unsigned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535353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virtual_address</a:t>
            </a:r>
            <a:r>
              <a:rPr lang="en-US" sz="22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AE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D14115-9404-04E2-D6AB-FDC3EFA2D917}"/>
                  </a:ext>
                </a:extLst>
              </p14:cNvPr>
              <p14:cNvContentPartPr/>
              <p14:nvPr/>
            </p14:nvContentPartPr>
            <p14:xfrm>
              <a:off x="1935000" y="2336040"/>
              <a:ext cx="8772120" cy="2665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D14115-9404-04E2-D6AB-FDC3EFA2D9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5640" y="2326680"/>
                <a:ext cx="8790840" cy="268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848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#6:</a:t>
            </a:r>
            <a:r>
              <a:rPr lang="en-US" dirty="0"/>
              <a:t> </a:t>
            </a:r>
            <a:r>
              <a:rPr lang="en-US" dirty="0" err="1"/>
              <a:t>kheap_virtual_address</a:t>
            </a:r>
            <a:r>
              <a:rPr lang="en-US" dirty="0"/>
              <a:t>()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50439"/>
            <a:ext cx="10718801" cy="4017011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Description: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return the virtual address corresponding to given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physical_address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(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including offset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If no mapping, return 0.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It should work for both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[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BLOCK ALLOCATOR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]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and </a:t>
            </a:r>
            <a:r>
              <a:rPr lang="en-US" sz="2000" b="1" dirty="0">
                <a:solidFill>
                  <a:schemeClr val="tx1"/>
                </a:solidFill>
              </a:rPr>
              <a:t>[</a:t>
            </a:r>
            <a:r>
              <a:rPr lang="en-US" sz="2000" b="1" dirty="0">
                <a:solidFill>
                  <a:srgbClr val="FF0000"/>
                </a:solidFill>
              </a:rPr>
              <a:t>PAGE ALLOCATOR</a:t>
            </a:r>
            <a:r>
              <a:rPr lang="en-US" sz="2000" b="1" dirty="0">
                <a:solidFill>
                  <a:schemeClr val="tx1"/>
                </a:solidFill>
              </a:rPr>
              <a:t>]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It should run in </a:t>
            </a:r>
            <a:r>
              <a:rPr lang="en-US" sz="2000" b="1" dirty="0">
                <a:solidFill>
                  <a:schemeClr val="tx1"/>
                </a:solidFill>
              </a:rPr>
              <a:t>O(1)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/>
              <a:t>Testing: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kheap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FF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kvirtaddr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0380346" cy="438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dirty="0">
                <a:solidFill>
                  <a:srgbClr val="535353"/>
                </a:solidFill>
                <a:latin typeface="Consolas" panose="020B0609020204030204" pitchFamily="49" charset="0"/>
              </a:rPr>
              <a:t>unsigned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35353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kheap_virtual_address</a:t>
            </a:r>
            <a:r>
              <a:rPr lang="en-US" sz="22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535353"/>
                </a:solidFill>
                <a:latin typeface="Consolas" panose="020B0609020204030204" pitchFamily="49" charset="0"/>
              </a:rPr>
              <a:t>unsigned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535353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physical_address</a:t>
            </a:r>
            <a:r>
              <a:rPr lang="en-US" sz="22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AE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29567C-4F6C-36E5-DC99-17400D16B975}"/>
                  </a:ext>
                </a:extLst>
              </p14:cNvPr>
              <p14:cNvContentPartPr/>
              <p14:nvPr/>
            </p14:nvContentPartPr>
            <p14:xfrm>
              <a:off x="9174240" y="2292120"/>
              <a:ext cx="1388520" cy="1074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29567C-4F6C-36E5-DC99-17400D16B9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64880" y="2282760"/>
                <a:ext cx="1407240" cy="109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3470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BONUS#1:</a:t>
            </a:r>
            <a:r>
              <a:rPr lang="en-US" dirty="0"/>
              <a:t> </a:t>
            </a:r>
            <a:r>
              <a:rPr lang="en-US" dirty="0" err="1"/>
              <a:t>krealloc</a:t>
            </a:r>
            <a:r>
              <a:rPr lang="en-US" dirty="0"/>
              <a:t>()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2482607"/>
            <a:ext cx="11563350" cy="3739289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Description: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+mj-lt"/>
              </a:rPr>
              <a:t>Attempts to resize the allocated space at given virtual address to "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new size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" bytes, possibly moving it in the heap.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+mj-lt"/>
              </a:rPr>
              <a:t>If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successful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returns the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new virtual address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+mj-lt"/>
              </a:rPr>
              <a:t>On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failure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returns a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null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pointer, and the old virtual address remains valid.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+mj-lt"/>
              </a:rPr>
              <a:t>A call with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virtual_address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= null is equivalent to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kmalloc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()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+mj-lt"/>
              </a:rPr>
              <a:t>A call with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new_size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= zero is equivalent to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kfree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()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+mj-lt"/>
              </a:rPr>
              <a:t>It should work for both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[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BLOCK ALLOCATOR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]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and </a:t>
            </a:r>
            <a:r>
              <a:rPr lang="en-US" b="1" dirty="0">
                <a:solidFill>
                  <a:schemeClr val="tx1"/>
                </a:solidFill>
              </a:rPr>
              <a:t>[</a:t>
            </a:r>
            <a:r>
              <a:rPr lang="en-US" b="1" dirty="0">
                <a:solidFill>
                  <a:srgbClr val="FF0000"/>
                </a:solidFill>
              </a:rPr>
              <a:t>PAGE ALLOCATOR</a:t>
            </a:r>
            <a:r>
              <a:rPr lang="en-US" b="1" dirty="0">
                <a:solidFill>
                  <a:schemeClr val="tx1"/>
                </a:solidFill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en-US" b="1" dirty="0"/>
              <a:t>Testing: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UNSEEN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] test at your 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0058399" cy="469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krealloc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virtual_address</a:t>
            </a:r>
            <a:r>
              <a:rPr lang="en-US" sz="24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new_size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AE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3C2314-2D3B-B43B-D429-A7B773AC7E77}"/>
                  </a:ext>
                </a:extLst>
              </p14:cNvPr>
              <p14:cNvContentPartPr/>
              <p14:nvPr/>
            </p14:nvContentPartPr>
            <p14:xfrm>
              <a:off x="6783120" y="305280"/>
              <a:ext cx="5203440" cy="2102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3C2314-2D3B-B43B-D429-A7B773AC7E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3760" y="295920"/>
                <a:ext cx="5222160" cy="212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511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BONUS#2:</a:t>
            </a:r>
            <a:r>
              <a:rPr lang="en-US" dirty="0"/>
              <a:t> Fast Page Allocator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27583"/>
            <a:ext cx="11094721" cy="4239867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Description:</a:t>
            </a:r>
          </a:p>
          <a:p>
            <a:pPr>
              <a:lnSpc>
                <a:spcPct val="100000"/>
              </a:lnSpc>
            </a:pPr>
            <a:r>
              <a:rPr lang="en-US" b="1" dirty="0"/>
              <a:t>Efficient</a:t>
            </a:r>
            <a:r>
              <a:rPr lang="en-US" dirty="0"/>
              <a:t> implementation of the </a:t>
            </a:r>
            <a:r>
              <a:rPr lang="en-US" b="1" dirty="0"/>
              <a:t>Page Allocator </a:t>
            </a:r>
            <a:r>
              <a:rPr lang="en-US" dirty="0"/>
              <a:t>using </a:t>
            </a:r>
            <a:r>
              <a:rPr lang="en-US" b="1" dirty="0"/>
              <a:t>suitable data structures</a:t>
            </a:r>
          </a:p>
          <a:p>
            <a:pPr>
              <a:lnSpc>
                <a:spcPct val="100000"/>
              </a:lnSpc>
            </a:pPr>
            <a:endParaRPr lang="en-US" b="1" dirty="0"/>
          </a:p>
          <a:p>
            <a:pPr>
              <a:lnSpc>
                <a:spcPct val="100000"/>
              </a:lnSpc>
            </a:pPr>
            <a:r>
              <a:rPr lang="en-US" b="1" dirty="0"/>
              <a:t>Testing: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kheap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FF fast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[Should run in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LESS THAN 5 sec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9B0970-CC6B-71D0-BC96-F128D1D8CF17}"/>
                  </a:ext>
                </a:extLst>
              </p14:cNvPr>
              <p14:cNvContentPartPr/>
              <p14:nvPr/>
            </p14:nvContentPartPr>
            <p14:xfrm>
              <a:off x="4025160" y="1605240"/>
              <a:ext cx="5205960" cy="3231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9B0970-CC6B-71D0-BC96-F128D1D8CF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5800" y="1595880"/>
                <a:ext cx="5224680" cy="324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766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33FB-B00F-615C-CAB9-076F96C4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Heap –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E3D7-19F9-D2BD-4D6B-8C71A20B2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1094720" cy="402336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Test each function </a:t>
            </a:r>
            <a:r>
              <a:rPr lang="en-US" dirty="0">
                <a:solidFill>
                  <a:srgbClr val="C00000"/>
                </a:solidFill>
              </a:rPr>
              <a:t>independently in a </a:t>
            </a:r>
            <a:r>
              <a:rPr lang="en-US" b="1" dirty="0">
                <a:solidFill>
                  <a:srgbClr val="C00000"/>
                </a:solidFill>
              </a:rPr>
              <a:t>FRESH SEPARATE RUN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 The time limit of each individual test: </a:t>
            </a:r>
            <a:r>
              <a:rPr lang="en-US" b="1" dirty="0">
                <a:solidFill>
                  <a:srgbClr val="C00000"/>
                </a:solidFill>
              </a:rPr>
              <a:t>max of 15 sec / each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Before testing any of the </a:t>
            </a:r>
            <a:r>
              <a:rPr lang="en-US" dirty="0" err="1">
                <a:solidFill>
                  <a:schemeClr val="tx1"/>
                </a:solidFill>
              </a:rPr>
              <a:t>kheap</a:t>
            </a:r>
            <a:r>
              <a:rPr lang="en-US" dirty="0">
                <a:solidFill>
                  <a:schemeClr val="tx1"/>
                </a:solidFill>
              </a:rPr>
              <a:t> functions: </a:t>
            </a:r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Go to '</a:t>
            </a:r>
            <a:r>
              <a:rPr lang="en-US" sz="1800" u="sng" dirty="0" err="1">
                <a:solidFill>
                  <a:srgbClr val="930D72"/>
                </a:solidFill>
                <a:latin typeface="Consolas" panose="020B0609020204030204" pitchFamily="49" charset="0"/>
              </a:rPr>
              <a:t>inc</a:t>
            </a:r>
            <a:r>
              <a:rPr lang="en-US" sz="1800" u="sng" dirty="0">
                <a:solidFill>
                  <a:srgbClr val="930D72"/>
                </a:solidFill>
                <a:latin typeface="Consolas" panose="020B0609020204030204" pitchFamily="49" charset="0"/>
              </a:rPr>
              <a:t>/</a:t>
            </a:r>
            <a:r>
              <a:rPr lang="en-US" sz="1800" u="sng" dirty="0" err="1">
                <a:solidFill>
                  <a:srgbClr val="930D72"/>
                </a:solidFill>
                <a:latin typeface="Consolas" panose="020B0609020204030204" pitchFamily="49" charset="0"/>
              </a:rPr>
              <a:t>memlayout.h</a:t>
            </a:r>
            <a:r>
              <a:rPr lang="en-US" sz="1800" u="sng" dirty="0">
                <a:solidFill>
                  <a:srgbClr val="930D72"/>
                </a:solidFill>
                <a:latin typeface="Consolas" panose="020B0609020204030204" pitchFamily="49" charset="0"/>
              </a:rPr>
              <a:t>' and set </a:t>
            </a:r>
            <a:r>
              <a:rPr lang="en-US" sz="1800" u="sng" dirty="0">
                <a:solidFill>
                  <a:srgbClr val="FF0000"/>
                </a:solidFill>
                <a:latin typeface="Consolas" panose="020B0609020204030204" pitchFamily="49" charset="0"/>
              </a:rPr>
              <a:t>USE_KHEAP</a:t>
            </a:r>
            <a:r>
              <a:rPr lang="en-US" sz="1800" u="sng" dirty="0">
                <a:solidFill>
                  <a:srgbClr val="930D72"/>
                </a:solidFill>
                <a:latin typeface="Consolas" panose="020B0609020204030204" pitchFamily="49" charset="0"/>
              </a:rPr>
              <a:t> by 1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8B3C2-150D-395E-62B4-2E080C75AE3A}"/>
              </a:ext>
            </a:extLst>
          </p:cNvPr>
          <p:cNvSpPr txBox="1"/>
          <p:nvPr/>
        </p:nvSpPr>
        <p:spPr>
          <a:xfrm>
            <a:off x="1159400" y="6545"/>
            <a:ext cx="1038987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"test </a:t>
            </a:r>
            <a:r>
              <a:rPr lang="en-US" dirty="0">
                <a:solidFill>
                  <a:srgbClr val="930D72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TEST NAME] completed. Evaluation = …%”</a:t>
            </a:r>
          </a:p>
          <a:p>
            <a:pPr algn="ctr"/>
            <a:r>
              <a:rPr lang="en-US" sz="1800" dirty="0"/>
              <a:t>To ensure the success of a test, this message like this </a:t>
            </a:r>
            <a:r>
              <a:rPr lang="en-US" sz="1800" b="1" dirty="0">
                <a:solidFill>
                  <a:srgbClr val="C00000"/>
                </a:solidFill>
              </a:rPr>
              <a:t>MUST </a:t>
            </a:r>
            <a:br>
              <a:rPr lang="en-US" sz="1800" b="1" dirty="0">
                <a:solidFill>
                  <a:srgbClr val="C00000"/>
                </a:solidFill>
              </a:rPr>
            </a:br>
            <a:r>
              <a:rPr lang="en-US" sz="1800" b="1" dirty="0">
                <a:solidFill>
                  <a:srgbClr val="C00000"/>
                </a:solidFill>
              </a:rPr>
              <a:t>be appeared without any ERROR messages or PANICs</a:t>
            </a:r>
            <a:r>
              <a:rPr lang="en-US" sz="1800" dirty="0"/>
              <a:t>.</a:t>
            </a:r>
            <a:endParaRPr lang="en-US" sz="1800" dirty="0">
              <a:solidFill>
                <a:srgbClr val="930D72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BE799B-BF2A-E5C9-0958-7E1F28C03B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8277444"/>
              </p:ext>
            </p:extLst>
          </p:nvPr>
        </p:nvGraphicFramePr>
        <p:xfrm>
          <a:off x="1097280" y="3603824"/>
          <a:ext cx="1045199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583">
                  <a:extLst>
                    <a:ext uri="{9D8B030D-6E8A-4147-A177-3AD203B41FA5}">
                      <a16:colId xmlns:a16="http://schemas.microsoft.com/office/drawing/2014/main" val="957445980"/>
                    </a:ext>
                  </a:extLst>
                </a:gridCol>
                <a:gridCol w="5681467">
                  <a:extLst>
                    <a:ext uri="{9D8B030D-6E8A-4147-A177-3AD203B41FA5}">
                      <a16:colId xmlns:a16="http://schemas.microsoft.com/office/drawing/2014/main" val="2048741422"/>
                    </a:ext>
                  </a:extLst>
                </a:gridCol>
                <a:gridCol w="2295940">
                  <a:extLst>
                    <a:ext uri="{9D8B030D-6E8A-4147-A177-3AD203B41FA5}">
                      <a16:colId xmlns:a16="http://schemas.microsoft.com/office/drawing/2014/main" val="308999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Files</a:t>
                      </a:r>
                      <a:endParaRPr lang="en-AE" dirty="0"/>
                    </a:p>
                  </a:txBody>
                  <a:tcPr marL="36000" marR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490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+mj-lt"/>
                          <a:cs typeface="Courier New" panose="02070309020205020404" pitchFamily="49" charset="0"/>
                        </a:rPr>
                        <a:t>Initialization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Will be tested during the other tests</a:t>
                      </a:r>
                      <a:endParaRPr kumimoji="0" lang="en-AE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kern/mem/</a:t>
                      </a:r>
                      <a:r>
                        <a:rPr lang="en-US" sz="1600" dirty="0" err="1"/>
                        <a:t>kheap.h</a:t>
                      </a:r>
                      <a:r>
                        <a:rPr lang="en-US" sz="1600" dirty="0"/>
                        <a:t> &amp; .c</a:t>
                      </a:r>
                      <a:endParaRPr lang="en-AE" sz="1600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115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+mj-lt"/>
                          <a:cs typeface="Courier New" panose="02070309020205020404" pitchFamily="49" charset="0"/>
                        </a:rPr>
                        <a:t>sbrk</a:t>
                      </a:r>
                      <a:r>
                        <a:rPr lang="en-US" sz="1600" b="1" dirty="0">
                          <a:latin typeface="+mj-lt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tst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kheap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FF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sbrk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tests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sbrk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&amp; allocate </a:t>
                      </a:r>
                      <a:endParaRPr lang="en-AE" sz="1600" strike="sngStrik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kern/mem/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kheap.c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157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+mj-lt"/>
                          <a:cs typeface="Courier New" panose="02070309020205020404" pitchFamily="49" charset="0"/>
                        </a:rPr>
                        <a:t>kmalloc</a:t>
                      </a:r>
                      <a:r>
                        <a:rPr lang="en-US" sz="1600" b="1" dirty="0">
                          <a:latin typeface="+mj-lt"/>
                          <a:cs typeface="Courier New" panose="02070309020205020404" pitchFamily="49" charset="0"/>
                        </a:rPr>
                        <a:t> (FIRST FIT)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86868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tst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kheap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FF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kmalloc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1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tests allocation only</a:t>
                      </a: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tst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kheap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FF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kmalloc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2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tests FF in PAGE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Alloc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tst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kheap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FF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kmalloc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3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tests FF in PAGE &amp; BLK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2 &amp; 3 depend on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kfree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kern/mem/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kheap.c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3909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+mj-lt"/>
                          <a:cs typeface="Courier New" panose="02070309020205020404" pitchFamily="49" charset="0"/>
                        </a:rPr>
                        <a:t>kfree</a:t>
                      </a:r>
                      <a:endParaRPr lang="en-US" sz="1600" b="1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FOS&gt;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tst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kheap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FF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kfree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AE" sz="1600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17531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dirty="0" err="1">
                          <a:latin typeface="+mj-lt"/>
                          <a:cs typeface="Courier New" panose="02070309020205020404" pitchFamily="49" charset="0"/>
                        </a:rPr>
                        <a:t>kheap_virtual_address</a:t>
                      </a:r>
                      <a:endParaRPr lang="en-US" sz="1600" b="1" u="none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FOS&gt;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tst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kheap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FF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kvirtaddr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AE" sz="1600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3598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+mj-lt"/>
                          <a:cs typeface="Courier New" panose="02070309020205020404" pitchFamily="49" charset="0"/>
                        </a:rPr>
                        <a:t>kheap_physical_address</a:t>
                      </a:r>
                      <a:endParaRPr lang="en-US" sz="1600" b="1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FOS&gt;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tst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kheap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FF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kphysaddr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AE" sz="1600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26871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507B0E1-463E-D389-87F4-D581FF6F11B9}"/>
                  </a:ext>
                </a:extLst>
              </p14:cNvPr>
              <p14:cNvContentPartPr/>
              <p14:nvPr/>
            </p14:nvContentPartPr>
            <p14:xfrm>
              <a:off x="5002560" y="0"/>
              <a:ext cx="6830640" cy="3600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507B0E1-463E-D389-87F4-D581FF6F11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93200" y="-9360"/>
                <a:ext cx="6849360" cy="36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528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E3D7-19F9-D2BD-4D6B-8C71A20B2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5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/>
              <a:t> Dependency Graph: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39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6C93D4-427F-0284-CE6E-ACAB546C4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085" y="3554016"/>
            <a:ext cx="1511300" cy="431165"/>
          </a:xfrm>
          <a:prstGeom prst="ellipse">
            <a:avLst/>
          </a:prstGeom>
          <a:gradFill rotWithShape="0">
            <a:gsLst>
              <a:gs pos="0">
                <a:schemeClr val="dk1">
                  <a:lumMod val="60000"/>
                  <a:lumOff val="40000"/>
                </a:schemeClr>
              </a:gs>
              <a:gs pos="50000">
                <a:schemeClr val="dk1">
                  <a:lumMod val="20000"/>
                  <a:lumOff val="80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8900000" scaled="1"/>
          </a:gradFill>
          <a:ln w="12700">
            <a:solidFill>
              <a:schemeClr val="dk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l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</a:t>
            </a:r>
            <a:r>
              <a:rPr lang="en-US" sz="12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kmalloc</a:t>
            </a: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A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F75EFB-0DD2-21E0-5377-66AACDCAE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085" y="4199662"/>
            <a:ext cx="1511300" cy="431165"/>
          </a:xfrm>
          <a:prstGeom prst="ellipse">
            <a:avLst/>
          </a:prstGeom>
          <a:gradFill rotWithShape="0">
            <a:gsLst>
              <a:gs pos="0">
                <a:schemeClr val="dk1">
                  <a:lumMod val="60000"/>
                  <a:lumOff val="40000"/>
                </a:schemeClr>
              </a:gs>
              <a:gs pos="50000">
                <a:schemeClr val="dk1">
                  <a:lumMod val="20000"/>
                  <a:lumOff val="80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8900000" scaled="1"/>
          </a:gradFill>
          <a:ln w="12700">
            <a:solidFill>
              <a:schemeClr val="dk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l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kfree</a:t>
            </a:r>
            <a:endParaRPr lang="en-AE" sz="110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7" name="AutoShape 119">
            <a:extLst>
              <a:ext uri="{FF2B5EF4-FFF2-40B4-BE49-F238E27FC236}">
                <a16:creationId xmlns:a16="http://schemas.microsoft.com/office/drawing/2014/main" id="{6FDE9BFD-1530-1903-77E8-B497243A5024}"/>
              </a:ext>
            </a:extLst>
          </p:cNvPr>
          <p:cNvCxnSpPr>
            <a:cxnSpLocks noChangeShapeType="1"/>
            <a:stCxn id="5" idx="4"/>
          </p:cNvCxnSpPr>
          <p:nvPr/>
        </p:nvCxnSpPr>
        <p:spPr bwMode="auto">
          <a:xfrm>
            <a:off x="5753735" y="3985181"/>
            <a:ext cx="1270" cy="213846"/>
          </a:xfrm>
          <a:prstGeom prst="straightConnector1">
            <a:avLst/>
          </a:prstGeom>
          <a:noFill/>
          <a:ln w="28575">
            <a:solidFill>
              <a:schemeClr val="dk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lt1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5AB5F3B-185D-3375-DD49-3F96D2130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910" y="4618127"/>
            <a:ext cx="1511300" cy="503555"/>
          </a:xfrm>
          <a:prstGeom prst="ellipse">
            <a:avLst/>
          </a:prstGeom>
          <a:gradFill rotWithShape="0">
            <a:gsLst>
              <a:gs pos="0">
                <a:schemeClr val="dk1">
                  <a:lumMod val="60000"/>
                  <a:lumOff val="40000"/>
                </a:schemeClr>
              </a:gs>
              <a:gs pos="50000">
                <a:schemeClr val="dk1">
                  <a:lumMod val="20000"/>
                  <a:lumOff val="80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8900000" scaled="1"/>
          </a:gradFill>
          <a:ln w="12700">
            <a:solidFill>
              <a:schemeClr val="dk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l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</a:t>
            </a:r>
            <a:r>
              <a:rPr lang="en-US" sz="1200" b="1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kheap</a:t>
            </a:r>
            <a:r>
              <a:rPr lang="en-US" sz="12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virtual </a:t>
            </a:r>
            <a:r>
              <a:rPr lang="en-US" sz="1200" b="1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addr</a:t>
            </a:r>
            <a:r>
              <a:rPr lang="en-US" sz="12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AE" sz="110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AutoShape 121">
            <a:extLst>
              <a:ext uri="{FF2B5EF4-FFF2-40B4-BE49-F238E27FC236}">
                <a16:creationId xmlns:a16="http://schemas.microsoft.com/office/drawing/2014/main" id="{DB3E3D68-AEE8-302B-8658-6CFC10A9A5B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237230" y="4567962"/>
            <a:ext cx="1981835" cy="123190"/>
          </a:xfrm>
          <a:prstGeom prst="straightConnector1">
            <a:avLst/>
          </a:prstGeom>
          <a:noFill/>
          <a:ln w="28575">
            <a:solidFill>
              <a:schemeClr val="dk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lt1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889A8E7-3EF0-3328-9E85-0E0758D86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3790" y="4618127"/>
            <a:ext cx="1511300" cy="503555"/>
          </a:xfrm>
          <a:prstGeom prst="ellipse">
            <a:avLst/>
          </a:prstGeom>
          <a:gradFill rotWithShape="0">
            <a:gsLst>
              <a:gs pos="0">
                <a:schemeClr val="dk1">
                  <a:lumMod val="60000"/>
                  <a:lumOff val="40000"/>
                </a:schemeClr>
              </a:gs>
              <a:gs pos="50000">
                <a:schemeClr val="dk1">
                  <a:lumMod val="20000"/>
                  <a:lumOff val="80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8900000" scaled="1"/>
          </a:gradFill>
          <a:ln w="12700">
            <a:solidFill>
              <a:schemeClr val="dk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l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kheap physical addr.</a:t>
            </a:r>
            <a:endParaRPr lang="en-AE" sz="110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1" name="AutoShape 123">
            <a:extLst>
              <a:ext uri="{FF2B5EF4-FFF2-40B4-BE49-F238E27FC236}">
                <a16:creationId xmlns:a16="http://schemas.microsoft.com/office/drawing/2014/main" id="{6B65BF3F-C5AF-CE80-9004-736198E435D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88405" y="4567962"/>
            <a:ext cx="2666365" cy="123190"/>
          </a:xfrm>
          <a:prstGeom prst="straightConnector1">
            <a:avLst/>
          </a:prstGeom>
          <a:noFill/>
          <a:ln w="28575">
            <a:solidFill>
              <a:schemeClr val="dk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lt1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DFCB582-1775-AC57-E61F-2A4D9ACAA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565" y="4891812"/>
            <a:ext cx="1526540" cy="431165"/>
          </a:xfrm>
          <a:prstGeom prst="ellipse">
            <a:avLst/>
          </a:prstGeom>
          <a:gradFill rotWithShape="0">
            <a:gsLst>
              <a:gs pos="0">
                <a:schemeClr val="dk1">
                  <a:lumMod val="60000"/>
                  <a:lumOff val="40000"/>
                </a:schemeClr>
              </a:gs>
              <a:gs pos="50000">
                <a:schemeClr val="dk1">
                  <a:lumMod val="20000"/>
                  <a:lumOff val="80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8900000" scaled="1"/>
          </a:gradFill>
          <a:ln w="12700">
            <a:solidFill>
              <a:schemeClr val="dk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l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</a:t>
            </a:r>
            <a:r>
              <a:rPr lang="en-US" sz="1200" b="1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kmalloc</a:t>
            </a:r>
            <a:r>
              <a:rPr lang="en-US" sz="12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AE" sz="110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3" name="AutoShape 253">
            <a:extLst>
              <a:ext uri="{FF2B5EF4-FFF2-40B4-BE49-F238E27FC236}">
                <a16:creationId xmlns:a16="http://schemas.microsoft.com/office/drawing/2014/main" id="{45A53CF6-E3D4-9D4C-DF83-C8A030CC8317}"/>
              </a:ext>
            </a:extLst>
          </p:cNvPr>
          <p:cNvCxnSpPr>
            <a:cxnSpLocks noChangeShapeType="1"/>
            <a:endCxn id="12" idx="0"/>
          </p:cNvCxnSpPr>
          <p:nvPr/>
        </p:nvCxnSpPr>
        <p:spPr bwMode="auto">
          <a:xfrm flipH="1">
            <a:off x="4944835" y="4631462"/>
            <a:ext cx="808900" cy="260350"/>
          </a:xfrm>
          <a:prstGeom prst="straightConnector1">
            <a:avLst/>
          </a:prstGeom>
          <a:noFill/>
          <a:ln w="28575">
            <a:solidFill>
              <a:schemeClr val="dk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lt1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C32772B-AA01-B5D4-0E0D-7C8693FE1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865" y="4906099"/>
            <a:ext cx="1526540" cy="431165"/>
          </a:xfrm>
          <a:prstGeom prst="ellipse">
            <a:avLst/>
          </a:prstGeom>
          <a:gradFill rotWithShape="0">
            <a:gsLst>
              <a:gs pos="0">
                <a:schemeClr val="dk1">
                  <a:lumMod val="60000"/>
                  <a:lumOff val="40000"/>
                </a:schemeClr>
              </a:gs>
              <a:gs pos="50000">
                <a:schemeClr val="dk1">
                  <a:lumMod val="20000"/>
                  <a:lumOff val="80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8900000" scaled="1"/>
          </a:gradFill>
          <a:ln w="12700">
            <a:solidFill>
              <a:schemeClr val="dk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l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</a:t>
            </a:r>
            <a:r>
              <a:rPr lang="en-US" sz="1200" b="1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kmalloc</a:t>
            </a:r>
            <a:r>
              <a:rPr lang="en-US" sz="12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AE" sz="110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8" name="AutoShape 253">
            <a:extLst>
              <a:ext uri="{FF2B5EF4-FFF2-40B4-BE49-F238E27FC236}">
                <a16:creationId xmlns:a16="http://schemas.microsoft.com/office/drawing/2014/main" id="{7EFA1F9B-4848-F866-E294-307C6C09099D}"/>
              </a:ext>
            </a:extLst>
          </p:cNvPr>
          <p:cNvCxnSpPr>
            <a:cxnSpLocks noChangeShapeType="1"/>
            <a:stCxn id="6" idx="4"/>
            <a:endCxn id="17" idx="0"/>
          </p:cNvCxnSpPr>
          <p:nvPr/>
        </p:nvCxnSpPr>
        <p:spPr bwMode="auto">
          <a:xfrm>
            <a:off x="5753735" y="4630827"/>
            <a:ext cx="850400" cy="275272"/>
          </a:xfrm>
          <a:prstGeom prst="straightConnector1">
            <a:avLst/>
          </a:prstGeom>
          <a:noFill/>
          <a:ln w="28575">
            <a:solidFill>
              <a:schemeClr val="dk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lt1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8DD1E8-19DC-72FB-0038-9C8AF7FFE40F}"/>
              </a:ext>
            </a:extLst>
          </p:cNvPr>
          <p:cNvSpPr/>
          <p:nvPr/>
        </p:nvSpPr>
        <p:spPr>
          <a:xfrm>
            <a:off x="4458879" y="2026761"/>
            <a:ext cx="2564091" cy="47610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Dynamic Allocator</a:t>
            </a:r>
            <a:endParaRPr lang="en-AE" b="1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DE81E06-BAFB-3F07-1E1D-440E0CEC517A}"/>
              </a:ext>
            </a:extLst>
          </p:cNvPr>
          <p:cNvSpPr/>
          <p:nvPr/>
        </p:nvSpPr>
        <p:spPr>
          <a:xfrm>
            <a:off x="5494070" y="2517570"/>
            <a:ext cx="484632" cy="39016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4C0A382-9B75-D76C-406F-564506CA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Kernel Heap –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D725A52-F9AD-1948-91EC-5C5341CE0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085" y="2908370"/>
            <a:ext cx="1511300" cy="431165"/>
          </a:xfrm>
          <a:prstGeom prst="ellipse">
            <a:avLst/>
          </a:prstGeom>
          <a:gradFill rotWithShape="0">
            <a:gsLst>
              <a:gs pos="0">
                <a:schemeClr val="dk1">
                  <a:lumMod val="60000"/>
                  <a:lumOff val="40000"/>
                </a:schemeClr>
              </a:gs>
              <a:gs pos="50000">
                <a:schemeClr val="dk1">
                  <a:lumMod val="20000"/>
                  <a:lumOff val="80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8900000" scaled="1"/>
          </a:gradFill>
          <a:ln w="12700">
            <a:solidFill>
              <a:schemeClr val="dk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l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</a:t>
            </a:r>
            <a:r>
              <a:rPr lang="en-US" sz="12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sbrk</a:t>
            </a:r>
            <a:endParaRPr lang="en-A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4" name="AutoShape 119">
            <a:extLst>
              <a:ext uri="{FF2B5EF4-FFF2-40B4-BE49-F238E27FC236}">
                <a16:creationId xmlns:a16="http://schemas.microsoft.com/office/drawing/2014/main" id="{F688940C-FA91-B11D-06C6-3E9C22C72B90}"/>
              </a:ext>
            </a:extLst>
          </p:cNvPr>
          <p:cNvCxnSpPr>
            <a:cxnSpLocks noChangeShapeType="1"/>
            <a:stCxn id="2" idx="4"/>
          </p:cNvCxnSpPr>
          <p:nvPr/>
        </p:nvCxnSpPr>
        <p:spPr bwMode="auto">
          <a:xfrm>
            <a:off x="5753735" y="3339535"/>
            <a:ext cx="1270" cy="213846"/>
          </a:xfrm>
          <a:prstGeom prst="straightConnector1">
            <a:avLst/>
          </a:prstGeom>
          <a:noFill/>
          <a:ln w="28575">
            <a:solidFill>
              <a:schemeClr val="dk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lt1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7FC52D8-1E3D-F1A2-0457-D7583DBA587A}"/>
              </a:ext>
            </a:extLst>
          </p:cNvPr>
          <p:cNvSpPr/>
          <p:nvPr/>
        </p:nvSpPr>
        <p:spPr>
          <a:xfrm>
            <a:off x="1245619" y="5568521"/>
            <a:ext cx="9761722" cy="739064"/>
          </a:xfrm>
          <a:prstGeom prst="roundRect">
            <a:avLst/>
          </a:prstGeom>
          <a:solidFill>
            <a:srgbClr val="FFFF00">
              <a:alpha val="50196"/>
            </a:srgbClr>
          </a:solidFill>
          <a:ln w="38100">
            <a:solidFill>
              <a:srgbClr val="FFF30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REMEMBER: </a:t>
            </a:r>
            <a:r>
              <a:rPr lang="en-AE" sz="3200" b="1" dirty="0"/>
              <a:t>This module MUST be FINISHED 1</a:t>
            </a:r>
            <a:r>
              <a:rPr lang="en-AE" sz="3200" b="1" baseline="30000" dirty="0"/>
              <a:t>st</a:t>
            </a:r>
            <a:r>
              <a:rPr lang="en-AE" sz="3200" b="1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5C4354C-73B3-CF57-9D3D-57C3191DDDDB}"/>
                  </a:ext>
                </a:extLst>
              </p14:cNvPr>
              <p14:cNvContentPartPr/>
              <p14:nvPr/>
            </p14:nvContentPartPr>
            <p14:xfrm>
              <a:off x="2775240" y="1922040"/>
              <a:ext cx="6942600" cy="3329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5C4354C-73B3-CF57-9D3D-57C3191DDD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5880" y="1912680"/>
                <a:ext cx="6961320" cy="334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257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2" grpId="0" animBg="1"/>
      <p:bldP spid="17" grpId="0" animBg="1"/>
      <p:bldP spid="22" grpId="0" animBg="1"/>
      <p:bldP spid="23" grpId="0" animBg="1"/>
      <p:bldP spid="2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D6B7-436C-2C7F-F13D-6C24251DC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642"/>
            <a:ext cx="10058400" cy="901549"/>
          </a:xfrm>
        </p:spPr>
        <p:txBody>
          <a:bodyPr>
            <a:normAutofit/>
          </a:bodyPr>
          <a:lstStyle/>
          <a:p>
            <a:r>
              <a:rPr lang="en-US" dirty="0"/>
              <a:t>Logistics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F4D8E-8737-0BBC-9079-A326AF5A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335058-C1A0-1850-8421-8E9CCB877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5680"/>
            <a:ext cx="12192000" cy="586232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en-US" sz="3000" b="1" dirty="0">
                <a:solidFill>
                  <a:srgbClr val="FF0000"/>
                </a:solidFill>
              </a:rPr>
              <a:t>ADVICE#1</a:t>
            </a:r>
            <a:r>
              <a:rPr lang="en-US" sz="3000" b="1" dirty="0"/>
              <a:t>: WORK AS A TEAM</a:t>
            </a:r>
          </a:p>
          <a:p>
            <a:pPr>
              <a:lnSpc>
                <a:spcPct val="110000"/>
              </a:lnSpc>
            </a:pPr>
            <a:r>
              <a:rPr lang="en-US" b="1" dirty="0"/>
              <a:t>Milestone 2: MEMORY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Kernel Heap: 	6 functions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Fault Handler I: 	3 functions</a:t>
            </a:r>
            <a:endParaRPr lang="en-US" b="1" dirty="0">
              <a:solidFill>
                <a:srgbClr val="00B050"/>
              </a:solidFill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User Heap: 	6 functions</a:t>
            </a:r>
            <a:endParaRPr lang="en-US" b="1" dirty="0">
              <a:solidFill>
                <a:srgbClr val="C00000"/>
              </a:solidFill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Shared Mem: 	6 functions</a:t>
            </a:r>
            <a:endParaRPr lang="en-US" b="1" dirty="0">
              <a:solidFill>
                <a:srgbClr val="C00000"/>
              </a:solidFill>
            </a:endParaRPr>
          </a:p>
          <a:p>
            <a:pPr marL="57150" indent="0">
              <a:lnSpc>
                <a:spcPct val="110000"/>
              </a:lnSpc>
              <a:buNone/>
            </a:pPr>
            <a:r>
              <a:rPr lang="en-US" sz="3000" b="1" dirty="0">
                <a:solidFill>
                  <a:srgbClr val="FF0000"/>
                </a:solidFill>
              </a:rPr>
              <a:t>ADVICE#2</a:t>
            </a:r>
            <a:r>
              <a:rPr lang="en-US" sz="3000" b="1" dirty="0"/>
              <a:t>: START </a:t>
            </a:r>
            <a:r>
              <a:rPr lang="en-US" sz="3000" dirty="0"/>
              <a:t>immediately!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To have the chance to ask and to understand errors in your code in whatever you want during your </a:t>
            </a:r>
            <a:r>
              <a:rPr lang="en-US" sz="2000" b="1" dirty="0"/>
              <a:t>mentor’s support before the deadline</a:t>
            </a:r>
            <a:r>
              <a:rPr lang="en-US" sz="2000" dirty="0"/>
              <a:t>.</a:t>
            </a:r>
          </a:p>
          <a:p>
            <a:pPr marL="57150" indent="0">
              <a:lnSpc>
                <a:spcPct val="110000"/>
              </a:lnSpc>
              <a:buNone/>
            </a:pPr>
            <a:r>
              <a:rPr lang="en-US" sz="3000" b="1" dirty="0">
                <a:solidFill>
                  <a:srgbClr val="FF0000"/>
                </a:solidFill>
              </a:rPr>
              <a:t>ADVICE#3</a:t>
            </a:r>
            <a:r>
              <a:rPr lang="en-US" sz="3000" b="1" dirty="0"/>
              <a:t>: MUST </a:t>
            </a:r>
            <a:r>
              <a:rPr lang="en-US" sz="3000" dirty="0"/>
              <a:t>read the </a:t>
            </a:r>
            <a:r>
              <a:rPr lang="en-US" sz="3000" b="1" dirty="0"/>
              <a:t>ppt &amp; doc</a:t>
            </a:r>
            <a:r>
              <a:rPr lang="en-US" sz="3000" dirty="0"/>
              <a:t> CAREFULLY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Detailed steps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Helper ready made functions (</a:t>
            </a:r>
            <a:r>
              <a:rPr lang="en-US" sz="2000" i="1" dirty="0"/>
              <a:t>appendices</a:t>
            </a:r>
            <a:r>
              <a:rPr lang="en-US" sz="2000" dirty="0"/>
              <a:t>)</a:t>
            </a:r>
            <a:endParaRPr lang="ar-EG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970DD5-5E49-E6FA-BBD4-6D9A1FC04734}"/>
              </a:ext>
            </a:extLst>
          </p:cNvPr>
          <p:cNvSpPr/>
          <p:nvPr/>
        </p:nvSpPr>
        <p:spPr>
          <a:xfrm>
            <a:off x="7361429" y="2123882"/>
            <a:ext cx="38510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≈ </a:t>
            </a:r>
            <a:r>
              <a:rPr lang="en-US" sz="2400" b="1" dirty="0">
                <a:solidFill>
                  <a:srgbClr val="FF0000"/>
                </a:solidFill>
              </a:rPr>
              <a:t>3~4 Functions/member </a:t>
            </a:r>
          </a:p>
          <a:p>
            <a:pPr algn="ctr"/>
            <a:r>
              <a:rPr lang="en-US" sz="2400" dirty="0"/>
              <a:t>on </a:t>
            </a:r>
            <a:r>
              <a:rPr lang="en-US" sz="2400" b="1" dirty="0"/>
              <a:t>3 Weeks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F968E5-80AD-BC8B-7BEF-130CC19F957B}"/>
              </a:ext>
            </a:extLst>
          </p:cNvPr>
          <p:cNvGrpSpPr/>
          <p:nvPr/>
        </p:nvGrpSpPr>
        <p:grpSpPr>
          <a:xfrm>
            <a:off x="3880464" y="2123882"/>
            <a:ext cx="3272388" cy="705678"/>
            <a:chOff x="4896464" y="2723322"/>
            <a:chExt cx="3272388" cy="70567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524185-D3AE-A151-0C47-0B238F84FC8B}"/>
                </a:ext>
              </a:extLst>
            </p:cNvPr>
            <p:cNvSpPr/>
            <p:nvPr/>
          </p:nvSpPr>
          <p:spPr>
            <a:xfrm>
              <a:off x="5197206" y="2759867"/>
              <a:ext cx="297164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MUST</a:t>
              </a:r>
              <a:r>
                <a:rPr lang="en-US" sz="2000" b="1" dirty="0"/>
                <a:t> be finished FIRST</a:t>
              </a:r>
            </a:p>
            <a:p>
              <a:pPr algn="ctr"/>
              <a:r>
                <a:rPr lang="en-US" sz="1600" b="1" dirty="0"/>
                <a:t>Expected: Before MT</a:t>
              </a:r>
              <a:endParaRPr lang="en-US" sz="2000" b="1" dirty="0"/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CF7CCE9C-A32C-7253-8B31-0F2C477B5251}"/>
                </a:ext>
              </a:extLst>
            </p:cNvPr>
            <p:cNvSpPr/>
            <p:nvPr/>
          </p:nvSpPr>
          <p:spPr>
            <a:xfrm>
              <a:off x="4896464" y="2723322"/>
              <a:ext cx="300742" cy="705678"/>
            </a:xfrm>
            <a:prstGeom prst="rightBrac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32B080E-96F3-0764-085C-86E88D0F78E2}"/>
              </a:ext>
            </a:extLst>
          </p:cNvPr>
          <p:cNvSpPr txBox="1"/>
          <p:nvPr/>
        </p:nvSpPr>
        <p:spPr>
          <a:xfrm>
            <a:off x="4293109" y="3159408"/>
            <a:ext cx="6990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</a:rPr>
              <a:t>L1 </a:t>
            </a:r>
            <a:r>
              <a:rPr lang="en-US" sz="1800" b="1" dirty="0">
                <a:solidFill>
                  <a:srgbClr val="00B050"/>
                </a:solidFill>
                <a:sym typeface="Wingdings" panose="05000000000000000000" pitchFamily="2" charset="2"/>
              </a:rPr>
              <a:t> 9 FUNCTIONS </a:t>
            </a:r>
            <a:r>
              <a:rPr lang="en-US" sz="1800" b="1" dirty="0"/>
              <a:t>- </a:t>
            </a:r>
            <a:r>
              <a:rPr lang="en-US" sz="1800" b="1" dirty="0">
                <a:solidFill>
                  <a:schemeClr val="accent6"/>
                </a:solidFill>
              </a:rPr>
              <a:t>L2 </a:t>
            </a:r>
            <a:r>
              <a:rPr lang="en-US" sz="1800" b="1" dirty="0">
                <a:solidFill>
                  <a:schemeClr val="accent6"/>
                </a:solidFill>
                <a:sym typeface="Wingdings" panose="05000000000000000000" pitchFamily="2" charset="2"/>
              </a:rPr>
              <a:t> 10 FUNCTIONS </a:t>
            </a:r>
            <a:r>
              <a:rPr lang="en-US" sz="1800" b="1" dirty="0"/>
              <a:t>- </a:t>
            </a:r>
            <a:r>
              <a:rPr lang="en-US" sz="1800" b="1" dirty="0">
                <a:solidFill>
                  <a:srgbClr val="FF0000"/>
                </a:solidFill>
              </a:rPr>
              <a:t>L3 </a:t>
            </a:r>
            <a:r>
              <a:rPr lang="en-US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 2 FUNCTIONS</a:t>
            </a:r>
            <a:r>
              <a:rPr lang="en-US" sz="1800" dirty="0"/>
              <a:t> 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95920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1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3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12945-696F-38BE-15C1-AAC376EF2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3CCE-DAF5-703B-9D82-D0BA5215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9FF52-BAC6-E3B2-F2A1-D3DA3E833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839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0: Code Updates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1: Kernel Heap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Block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Page Allocator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Part 2: Fault Handler 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3: User Heap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Block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Page Allocator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4: Shared 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Summary &amp;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AA6C2-0BC5-22D2-3088-926ADE05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F25BEF-3B4D-D335-DF75-9ED853521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35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extShape 1"/>
          <p:cNvSpPr txBox="1"/>
          <p:nvPr/>
        </p:nvSpPr>
        <p:spPr>
          <a:xfrm>
            <a:off x="0" y="-29315"/>
            <a:ext cx="12192000" cy="771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spc="-1" dirty="0">
                <a:solidFill>
                  <a:srgbClr val="000000"/>
                </a:solidFill>
                <a:latin typeface="+mj-lt"/>
              </a:rPr>
              <a:t>Load Program [</a:t>
            </a:r>
            <a:r>
              <a:rPr lang="en-US" sz="4400" spc="-1" dirty="0" err="1">
                <a:solidFill>
                  <a:srgbClr val="000000"/>
                </a:solidFill>
                <a:latin typeface="+mj-lt"/>
              </a:rPr>
              <a:t>env_create</a:t>
            </a:r>
            <a:r>
              <a:rPr lang="en-US" sz="4400" spc="-1" dirty="0">
                <a:solidFill>
                  <a:srgbClr val="000000"/>
                </a:solidFill>
                <a:latin typeface="+mj-lt"/>
              </a:rPr>
              <a:t>]</a:t>
            </a:r>
          </a:p>
        </p:txBody>
      </p:sp>
      <p:sp>
        <p:nvSpPr>
          <p:cNvPr id="562" name="CustomShape 26"/>
          <p:cNvSpPr/>
          <p:nvPr/>
        </p:nvSpPr>
        <p:spPr>
          <a:xfrm>
            <a:off x="1453661" y="-452176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0F52B6-0716-B3C7-B968-490F7C1B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41</a:t>
            </a:fld>
            <a:endParaRPr lang="en-US"/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EE03E8C6-A873-CEDB-7041-D43DB8D4207F}"/>
              </a:ext>
            </a:extLst>
          </p:cNvPr>
          <p:cNvSpPr txBox="1"/>
          <p:nvPr/>
        </p:nvSpPr>
        <p:spPr>
          <a:xfrm>
            <a:off x="6945929" y="730266"/>
            <a:ext cx="5258891" cy="372960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514440" indent="-514080">
              <a:spcBef>
                <a:spcPts val="64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en-US" sz="2200" b="1" u="sng" spc="-1" dirty="0">
                <a:solidFill>
                  <a:srgbClr val="000000"/>
                </a:solidFill>
                <a:latin typeface="+mj-lt"/>
              </a:rPr>
              <a:t>THREE</a:t>
            </a:r>
            <a:r>
              <a:rPr lang="en-US" sz="2200" b="1" spc="-1" dirty="0">
                <a:solidFill>
                  <a:srgbClr val="000000"/>
                </a:solidFill>
                <a:latin typeface="+mj-lt"/>
              </a:rPr>
              <a:t> kernel dynamic allocations:</a:t>
            </a:r>
            <a:endParaRPr lang="en-US" sz="2200" spc="-1" dirty="0">
              <a:solidFill>
                <a:srgbClr val="000000"/>
              </a:solidFill>
              <a:latin typeface="+mj-lt"/>
            </a:endParaRPr>
          </a:p>
          <a:p>
            <a:pPr marL="514350" indent="-233363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2200" b="1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create_page_table</a:t>
            </a:r>
            <a:r>
              <a:rPr lang="en-US" sz="2200" b="1" spc="-1" dirty="0">
                <a:solidFill>
                  <a:srgbClr val="000000"/>
                </a:solidFill>
                <a:latin typeface="+mj-lt"/>
              </a:rPr>
              <a:t>():</a:t>
            </a:r>
            <a:r>
              <a:rPr lang="en-US" sz="2200" spc="-1" dirty="0">
                <a:solidFill>
                  <a:srgbClr val="000000"/>
                </a:solidFill>
                <a:latin typeface="+mj-lt"/>
              </a:rPr>
              <a:t> create new page table and link it to directory.</a:t>
            </a:r>
          </a:p>
          <a:p>
            <a:pPr marL="514350" indent="-233363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2200" b="1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create_user_directory</a:t>
            </a:r>
            <a:r>
              <a:rPr lang="en-US" sz="2200" b="1" spc="-1" dirty="0">
                <a:solidFill>
                  <a:srgbClr val="000000"/>
                </a:solidFill>
              </a:rPr>
              <a:t>():</a:t>
            </a:r>
            <a:r>
              <a:rPr lang="en-US" sz="2200" spc="-1" dirty="0">
                <a:solidFill>
                  <a:srgbClr val="000000"/>
                </a:solidFill>
              </a:rPr>
              <a:t> create new user directory.</a:t>
            </a:r>
          </a:p>
          <a:p>
            <a:pPr marL="514350" indent="-233363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2200" b="1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create_user_kern_stack</a:t>
            </a:r>
            <a:r>
              <a:rPr lang="en-US" sz="2200" b="1" spc="-1" dirty="0">
                <a:solidFill>
                  <a:srgbClr val="000000"/>
                </a:solidFill>
                <a:latin typeface="+mj-lt"/>
              </a:rPr>
              <a:t>(…):</a:t>
            </a:r>
            <a:r>
              <a:rPr lang="en-US" sz="2200" spc="-1" dirty="0">
                <a:solidFill>
                  <a:srgbClr val="000000"/>
                </a:solidFill>
                <a:latin typeface="+mj-lt"/>
              </a:rPr>
              <a:t> create new user kernel stack.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FCBA9B-609E-23E2-3851-AAD4B3D6C727}"/>
              </a:ext>
            </a:extLst>
          </p:cNvPr>
          <p:cNvGrpSpPr/>
          <p:nvPr/>
        </p:nvGrpSpPr>
        <p:grpSpPr>
          <a:xfrm>
            <a:off x="237109" y="3138325"/>
            <a:ext cx="7049880" cy="3196800"/>
            <a:chOff x="237109" y="3138325"/>
            <a:chExt cx="7049880" cy="3196800"/>
          </a:xfrm>
        </p:grpSpPr>
        <p:grpSp>
          <p:nvGrpSpPr>
            <p:cNvPr id="563" name="Group 27"/>
            <p:cNvGrpSpPr/>
            <p:nvPr/>
          </p:nvGrpSpPr>
          <p:grpSpPr>
            <a:xfrm>
              <a:off x="237109" y="3138325"/>
              <a:ext cx="7049880" cy="3196800"/>
              <a:chOff x="1566720" y="3660840"/>
              <a:chExt cx="7049880" cy="3196800"/>
            </a:xfrm>
          </p:grpSpPr>
          <p:sp>
            <p:nvSpPr>
              <p:cNvPr id="564" name="CustomShape 28"/>
              <p:cNvSpPr/>
              <p:nvPr/>
            </p:nvSpPr>
            <p:spPr>
              <a:xfrm>
                <a:off x="1566720" y="3660840"/>
                <a:ext cx="6586200" cy="3196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65" name="CustomShape 29"/>
              <p:cNvSpPr/>
              <p:nvPr/>
            </p:nvSpPr>
            <p:spPr>
              <a:xfrm>
                <a:off x="1647000" y="3712320"/>
                <a:ext cx="1542600" cy="2141640"/>
              </a:xfrm>
              <a:prstGeom prst="roundRect">
                <a:avLst>
                  <a:gd name="adj" fmla="val 7736"/>
                </a:avLst>
              </a:prstGeom>
              <a:gradFill rotWithShape="0">
                <a:gsLst>
                  <a:gs pos="0">
                    <a:srgbClr val="F6F6F6"/>
                  </a:gs>
                  <a:gs pos="50000">
                    <a:srgbClr val="C0C0C0"/>
                  </a:gs>
                  <a:gs pos="100000">
                    <a:srgbClr val="F6F6F6"/>
                  </a:gs>
                </a:gsLst>
                <a:lin ang="2700000"/>
              </a:gradFill>
              <a:ln w="9360">
                <a:solidFill>
                  <a:srgbClr val="969696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7300" b="1" spc="-1">
                    <a:solidFill>
                      <a:srgbClr val="FFFFFF"/>
                    </a:solidFill>
                    <a:latin typeface="Calibri"/>
                    <a:ea typeface="Times New Roman"/>
                  </a:rPr>
                  <a:t>BIN</a:t>
                </a:r>
                <a:endParaRPr lang="en-US" sz="7300" spc="-1">
                  <a:latin typeface="Arial"/>
                </a:endParaRPr>
              </a:p>
            </p:txBody>
          </p:sp>
          <p:sp>
            <p:nvSpPr>
              <p:cNvPr id="567" name="CustomShape 31"/>
              <p:cNvSpPr/>
              <p:nvPr/>
            </p:nvSpPr>
            <p:spPr>
              <a:xfrm>
                <a:off x="1727640" y="3768480"/>
                <a:ext cx="1399320" cy="400320"/>
              </a:xfrm>
              <a:prstGeom prst="rect">
                <a:avLst/>
              </a:prstGeom>
              <a:solidFill>
                <a:srgbClr val="FFCC66">
                  <a:alpha val="4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alibri"/>
                    <a:ea typeface="Times New Roman"/>
                  </a:rPr>
                  <a:t>Segment 1, page 1</a:t>
                </a:r>
                <a:endParaRPr lang="en-US" sz="1200" spc="-1" dirty="0">
                  <a:latin typeface="Arial"/>
                </a:endParaRPr>
              </a:p>
            </p:txBody>
          </p:sp>
          <p:sp>
            <p:nvSpPr>
              <p:cNvPr id="568" name="CustomShape 32"/>
              <p:cNvSpPr/>
              <p:nvPr/>
            </p:nvSpPr>
            <p:spPr>
              <a:xfrm>
                <a:off x="1727640" y="4175640"/>
                <a:ext cx="1399320" cy="400320"/>
              </a:xfrm>
              <a:prstGeom prst="rect">
                <a:avLst/>
              </a:prstGeom>
              <a:solidFill>
                <a:srgbClr val="FFCC66">
                  <a:alpha val="4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Segment 1, page 2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69" name="CustomShape 33"/>
              <p:cNvSpPr/>
              <p:nvPr/>
            </p:nvSpPr>
            <p:spPr>
              <a:xfrm>
                <a:off x="1727640" y="4582440"/>
                <a:ext cx="1399320" cy="400320"/>
              </a:xfrm>
              <a:prstGeom prst="rect">
                <a:avLst/>
              </a:prstGeom>
              <a:solidFill>
                <a:srgbClr val="FFCC66">
                  <a:alpha val="4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Segment 1, page 3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70" name="CustomShape 34"/>
              <p:cNvSpPr/>
              <p:nvPr/>
            </p:nvSpPr>
            <p:spPr>
              <a:xfrm>
                <a:off x="1727640" y="4989960"/>
                <a:ext cx="1399320" cy="400320"/>
              </a:xfrm>
              <a:prstGeom prst="rect">
                <a:avLst/>
              </a:prstGeom>
              <a:solidFill>
                <a:srgbClr val="FF6600">
                  <a:alpha val="4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Segment 2, page 1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71" name="CustomShape 35"/>
              <p:cNvSpPr/>
              <p:nvPr/>
            </p:nvSpPr>
            <p:spPr>
              <a:xfrm>
                <a:off x="1727640" y="5397120"/>
                <a:ext cx="1399320" cy="400320"/>
              </a:xfrm>
              <a:prstGeom prst="rect">
                <a:avLst/>
              </a:prstGeom>
              <a:solidFill>
                <a:srgbClr val="FF6600">
                  <a:alpha val="4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Segment 2, page 2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72" name="CustomShape 36"/>
              <p:cNvSpPr/>
              <p:nvPr/>
            </p:nvSpPr>
            <p:spPr>
              <a:xfrm>
                <a:off x="5476680" y="3776400"/>
                <a:ext cx="1425960" cy="399600"/>
              </a:xfrm>
              <a:prstGeom prst="rect">
                <a:avLst/>
              </a:prstGeom>
              <a:gradFill rotWithShape="0">
                <a:gsLst>
                  <a:gs pos="0">
                    <a:srgbClr val="41A374"/>
                  </a:gs>
                  <a:gs pos="100000">
                    <a:srgbClr val="4BBD87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600" b="1" spc="-1">
                    <a:solidFill>
                      <a:srgbClr val="FFFFFF"/>
                    </a:solidFill>
                    <a:latin typeface="Calibri"/>
                    <a:ea typeface="Times New Roman"/>
                  </a:rPr>
                  <a:t>201000</a:t>
                </a:r>
                <a:endParaRPr lang="en-US" sz="1600" spc="-1">
                  <a:latin typeface="Arial"/>
                </a:endParaRPr>
              </a:p>
            </p:txBody>
          </p:sp>
          <p:sp>
            <p:nvSpPr>
              <p:cNvPr id="573" name="CustomShape 37"/>
              <p:cNvSpPr/>
              <p:nvPr/>
            </p:nvSpPr>
            <p:spPr>
              <a:xfrm>
                <a:off x="5476680" y="4187160"/>
                <a:ext cx="1425960" cy="401040"/>
              </a:xfrm>
              <a:prstGeom prst="rect">
                <a:avLst/>
              </a:prstGeom>
              <a:gradFill rotWithShape="0">
                <a:gsLst>
                  <a:gs pos="0">
                    <a:srgbClr val="41A374"/>
                  </a:gs>
                  <a:gs pos="100000">
                    <a:srgbClr val="4BBD87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600" b="1" spc="-1">
                    <a:solidFill>
                      <a:srgbClr val="FFFFFF"/>
                    </a:solidFill>
                    <a:latin typeface="Calibri"/>
                    <a:ea typeface="Times New Roman"/>
                  </a:rPr>
                  <a:t>202000</a:t>
                </a:r>
                <a:endParaRPr lang="en-US" sz="1600" spc="-1">
                  <a:latin typeface="Arial"/>
                </a:endParaRPr>
              </a:p>
            </p:txBody>
          </p:sp>
          <p:sp>
            <p:nvSpPr>
              <p:cNvPr id="574" name="CustomShape 38"/>
              <p:cNvSpPr/>
              <p:nvPr/>
            </p:nvSpPr>
            <p:spPr>
              <a:xfrm>
                <a:off x="5476680" y="4599000"/>
                <a:ext cx="1425960" cy="400320"/>
              </a:xfrm>
              <a:prstGeom prst="rect">
                <a:avLst/>
              </a:prstGeom>
              <a:gradFill rotWithShape="0">
                <a:gsLst>
                  <a:gs pos="0">
                    <a:srgbClr val="41A374"/>
                  </a:gs>
                  <a:gs pos="100000">
                    <a:srgbClr val="4BBD87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600" b="1" spc="-1" dirty="0">
                    <a:solidFill>
                      <a:srgbClr val="FFFFFF"/>
                    </a:solidFill>
                    <a:latin typeface="Calibri"/>
                    <a:ea typeface="Times New Roman"/>
                  </a:rPr>
                  <a:t>203000</a:t>
                </a:r>
                <a:endParaRPr lang="en-US" sz="1600" spc="-1" dirty="0">
                  <a:latin typeface="Arial"/>
                </a:endParaRPr>
              </a:p>
            </p:txBody>
          </p:sp>
          <p:sp>
            <p:nvSpPr>
              <p:cNvPr id="575" name="CustomShape 39"/>
              <p:cNvSpPr/>
              <p:nvPr/>
            </p:nvSpPr>
            <p:spPr>
              <a:xfrm>
                <a:off x="5476680" y="5011200"/>
                <a:ext cx="1425960" cy="399600"/>
              </a:xfrm>
              <a:prstGeom prst="rect">
                <a:avLst/>
              </a:prstGeom>
              <a:gradFill rotWithShape="0">
                <a:gsLst>
                  <a:gs pos="0">
                    <a:srgbClr val="41A374"/>
                  </a:gs>
                  <a:gs pos="100000">
                    <a:srgbClr val="4BBD87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600" b="1" spc="-1">
                    <a:solidFill>
                      <a:srgbClr val="FFFFFF"/>
                    </a:solidFill>
                    <a:latin typeface="Calibri"/>
                    <a:ea typeface="Times New Roman"/>
                  </a:rPr>
                  <a:t>801000</a:t>
                </a:r>
                <a:endParaRPr lang="en-US" sz="1600" spc="-1">
                  <a:latin typeface="Arial"/>
                </a:endParaRPr>
              </a:p>
            </p:txBody>
          </p:sp>
          <p:sp>
            <p:nvSpPr>
              <p:cNvPr id="576" name="CustomShape 40"/>
              <p:cNvSpPr/>
              <p:nvPr/>
            </p:nvSpPr>
            <p:spPr>
              <a:xfrm>
                <a:off x="1695600" y="5896800"/>
                <a:ext cx="1485720" cy="8226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mbria"/>
                    <a:ea typeface="Times New Roman"/>
                  </a:rPr>
                  <a:t>Program Binary Segments and pages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77" name="CustomShape 41"/>
              <p:cNvSpPr/>
              <p:nvPr/>
            </p:nvSpPr>
            <p:spPr>
              <a:xfrm>
                <a:off x="5448600" y="5896800"/>
                <a:ext cx="1593720" cy="87192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mbria"/>
                    <a:ea typeface="Times New Roman"/>
                  </a:rPr>
                  <a:t>Working Set after loading (</a:t>
                </a:r>
                <a:r>
                  <a:rPr lang="en-US" sz="1200" b="1" spc="-1">
                    <a:solidFill>
                      <a:srgbClr val="FF0000"/>
                    </a:solidFill>
                    <a:latin typeface="Cambria"/>
                    <a:ea typeface="Times New Roman"/>
                  </a:rPr>
                  <a:t>pages_WS_size</a:t>
                </a:r>
                <a:r>
                  <a:rPr lang="en-US" sz="1200" b="1" spc="-1">
                    <a:solidFill>
                      <a:srgbClr val="000000"/>
                    </a:solidFill>
                    <a:latin typeface="Cambria"/>
                    <a:ea typeface="Times New Roman"/>
                  </a:rPr>
                  <a:t> = </a:t>
                </a:r>
                <a:r>
                  <a:rPr lang="en-US" sz="1200" b="1" spc="-1">
                    <a:solidFill>
                      <a:srgbClr val="FF0000"/>
                    </a:solidFill>
                    <a:latin typeface="Cambria"/>
                    <a:ea typeface="Times New Roman"/>
                  </a:rPr>
                  <a:t>5</a:t>
                </a:r>
                <a:r>
                  <a:rPr lang="en-US" sz="1200" b="1" spc="-1">
                    <a:solidFill>
                      <a:srgbClr val="000000"/>
                    </a:solidFill>
                    <a:latin typeface="Cambria"/>
                    <a:ea typeface="Times New Roman"/>
                  </a:rPr>
                  <a:t>)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78" name="Line 42"/>
              <p:cNvSpPr/>
              <p:nvPr/>
            </p:nvSpPr>
            <p:spPr>
              <a:xfrm>
                <a:off x="3103920" y="4169160"/>
                <a:ext cx="2372400" cy="720"/>
              </a:xfrm>
              <a:prstGeom prst="line">
                <a:avLst/>
              </a:prstGeom>
              <a:ln w="25560">
                <a:solidFill>
                  <a:srgbClr val="5A5A5A">
                    <a:alpha val="83000"/>
                  </a:srgbClr>
                </a:solidFill>
                <a:prstDash val="dash"/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79" name="Line 43"/>
              <p:cNvSpPr/>
              <p:nvPr/>
            </p:nvSpPr>
            <p:spPr>
              <a:xfrm>
                <a:off x="3103920" y="4569120"/>
                <a:ext cx="2372400" cy="720"/>
              </a:xfrm>
              <a:prstGeom prst="line">
                <a:avLst/>
              </a:prstGeom>
              <a:ln w="25560">
                <a:solidFill>
                  <a:srgbClr val="5A5A5A">
                    <a:alpha val="83000"/>
                  </a:srgbClr>
                </a:solidFill>
                <a:prstDash val="dash"/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80" name="Line 44"/>
              <p:cNvSpPr/>
              <p:nvPr/>
            </p:nvSpPr>
            <p:spPr>
              <a:xfrm>
                <a:off x="3103920" y="4968360"/>
                <a:ext cx="2372400" cy="720"/>
              </a:xfrm>
              <a:prstGeom prst="line">
                <a:avLst/>
              </a:prstGeom>
              <a:ln w="25560">
                <a:solidFill>
                  <a:srgbClr val="5A5A5A">
                    <a:alpha val="83000"/>
                  </a:srgbClr>
                </a:solidFill>
                <a:prstDash val="dash"/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81" name="Line 45"/>
              <p:cNvSpPr/>
              <p:nvPr/>
            </p:nvSpPr>
            <p:spPr>
              <a:xfrm>
                <a:off x="3103920" y="5397120"/>
                <a:ext cx="2372400" cy="360"/>
              </a:xfrm>
              <a:prstGeom prst="line">
                <a:avLst/>
              </a:prstGeom>
              <a:ln w="25560">
                <a:solidFill>
                  <a:srgbClr val="5A5A5A">
                    <a:alpha val="83000"/>
                  </a:srgbClr>
                </a:solidFill>
                <a:prstDash val="dash"/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82" name="CustomShape 46"/>
              <p:cNvSpPr/>
              <p:nvPr/>
            </p:nvSpPr>
            <p:spPr>
              <a:xfrm>
                <a:off x="3476520" y="3883680"/>
                <a:ext cx="1799280" cy="1998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0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Loaded in virtual address 201000</a:t>
                </a:r>
                <a:endParaRPr lang="en-US" sz="1000" spc="-1">
                  <a:latin typeface="Arial"/>
                </a:endParaRPr>
              </a:p>
            </p:txBody>
          </p:sp>
          <p:sp>
            <p:nvSpPr>
              <p:cNvPr id="583" name="CustomShape 47"/>
              <p:cNvSpPr/>
              <p:nvPr/>
            </p:nvSpPr>
            <p:spPr>
              <a:xfrm>
                <a:off x="3476520" y="4312080"/>
                <a:ext cx="1799280" cy="1990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0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Loaded in virtual address 202000</a:t>
                </a:r>
                <a:endParaRPr lang="en-US" sz="1000" spc="-1">
                  <a:latin typeface="Arial"/>
                </a:endParaRPr>
              </a:p>
            </p:txBody>
          </p:sp>
          <p:sp>
            <p:nvSpPr>
              <p:cNvPr id="584" name="CustomShape 48"/>
              <p:cNvSpPr/>
              <p:nvPr/>
            </p:nvSpPr>
            <p:spPr>
              <a:xfrm>
                <a:off x="3476520" y="4740120"/>
                <a:ext cx="1799280" cy="2001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0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Loaded in virtual address 203000</a:t>
                </a:r>
                <a:endParaRPr lang="en-US" sz="1000" spc="-1">
                  <a:latin typeface="Arial"/>
                </a:endParaRPr>
              </a:p>
            </p:txBody>
          </p:sp>
          <p:sp>
            <p:nvSpPr>
              <p:cNvPr id="585" name="CustomShape 49"/>
              <p:cNvSpPr/>
              <p:nvPr/>
            </p:nvSpPr>
            <p:spPr>
              <a:xfrm>
                <a:off x="3476520" y="5597640"/>
                <a:ext cx="942840" cy="4284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0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NOT Loaded in main memory</a:t>
                </a:r>
                <a:endParaRPr lang="en-US" sz="1000" spc="-1">
                  <a:latin typeface="Arial"/>
                </a:endParaRPr>
              </a:p>
            </p:txBody>
          </p:sp>
          <p:sp>
            <p:nvSpPr>
              <p:cNvPr id="586" name="CustomShape 50"/>
              <p:cNvSpPr/>
              <p:nvPr/>
            </p:nvSpPr>
            <p:spPr>
              <a:xfrm>
                <a:off x="5476680" y="5418720"/>
                <a:ext cx="1425960" cy="399600"/>
              </a:xfrm>
              <a:prstGeom prst="rect">
                <a:avLst/>
              </a:prstGeom>
              <a:gradFill rotWithShape="0">
                <a:gsLst>
                  <a:gs pos="0">
                    <a:srgbClr val="41A374"/>
                  </a:gs>
                  <a:gs pos="100000">
                    <a:srgbClr val="4BBD87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400" b="1" spc="-1">
                    <a:solidFill>
                      <a:srgbClr val="FFFFFF"/>
                    </a:solidFill>
                    <a:latin typeface="Calibri"/>
                    <a:ea typeface="Times New Roman"/>
                  </a:rPr>
                  <a:t>USTAKTOP —PAGESIZE</a:t>
                </a:r>
                <a:endParaRPr lang="en-US" sz="1400" spc="-1">
                  <a:latin typeface="Arial"/>
                </a:endParaRPr>
              </a:p>
            </p:txBody>
          </p:sp>
          <p:sp>
            <p:nvSpPr>
              <p:cNvPr id="587" name="CustomShape 51"/>
              <p:cNvSpPr/>
              <p:nvPr/>
            </p:nvSpPr>
            <p:spPr>
              <a:xfrm>
                <a:off x="3655440" y="6311520"/>
                <a:ext cx="1399680" cy="400320"/>
              </a:xfrm>
              <a:prstGeom prst="rect">
                <a:avLst/>
              </a:prstGeom>
              <a:solidFill>
                <a:srgbClr val="0066FF">
                  <a:alpha val="3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4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First Stack Page </a:t>
                </a:r>
                <a:endParaRPr lang="en-US" sz="1400" spc="-1">
                  <a:latin typeface="Arial"/>
                </a:endParaRPr>
              </a:p>
            </p:txBody>
          </p:sp>
          <p:grpSp>
            <p:nvGrpSpPr>
              <p:cNvPr id="588" name="Group 52"/>
              <p:cNvGrpSpPr/>
              <p:nvPr/>
            </p:nvGrpSpPr>
            <p:grpSpPr>
              <a:xfrm>
                <a:off x="3221640" y="5613840"/>
                <a:ext cx="165240" cy="165600"/>
                <a:chOff x="3221640" y="5613840"/>
                <a:chExt cx="165240" cy="165600"/>
              </a:xfrm>
            </p:grpSpPr>
            <p:sp>
              <p:nvSpPr>
                <p:cNvPr id="589" name="CustomShape 53"/>
                <p:cNvSpPr/>
                <p:nvPr/>
              </p:nvSpPr>
              <p:spPr>
                <a:xfrm rot="2710200">
                  <a:off x="3198240" y="5685840"/>
                  <a:ext cx="212400" cy="20880"/>
                </a:xfrm>
                <a:prstGeom prst="rect">
                  <a:avLst/>
                </a:prstGeom>
                <a:solidFill>
                  <a:srgbClr val="FF6600"/>
                </a:solidFill>
                <a:ln w="9360">
                  <a:noFill/>
                </a:ln>
                <a:effectLst>
                  <a:outerShdw dist="17819" dir="2700000" algn="ctr" rotWithShape="0">
                    <a:srgbClr val="7F7F7F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90" name="CustomShape 54"/>
                <p:cNvSpPr/>
                <p:nvPr/>
              </p:nvSpPr>
              <p:spPr>
                <a:xfrm rot="18889800">
                  <a:off x="3197520" y="5686200"/>
                  <a:ext cx="212400" cy="20880"/>
                </a:xfrm>
                <a:prstGeom prst="rect">
                  <a:avLst/>
                </a:prstGeom>
                <a:solidFill>
                  <a:srgbClr val="FF6600"/>
                </a:solidFill>
                <a:ln w="9360">
                  <a:noFill/>
                </a:ln>
                <a:effectLst>
                  <a:outerShdw dist="17819" dir="2700000" algn="ctr" rotWithShape="0">
                    <a:srgbClr val="7F7F7F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</p:grpSp>
          <p:sp>
            <p:nvSpPr>
              <p:cNvPr id="591" name="CustomShape 55"/>
              <p:cNvSpPr/>
              <p:nvPr/>
            </p:nvSpPr>
            <p:spPr>
              <a:xfrm>
                <a:off x="3476520" y="5169240"/>
                <a:ext cx="1799280" cy="1994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0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Loaded in virtual address 801000</a:t>
                </a:r>
                <a:endParaRPr lang="en-US" sz="1000" spc="-1">
                  <a:latin typeface="Arial"/>
                </a:endParaRPr>
              </a:p>
            </p:txBody>
          </p:sp>
          <p:sp>
            <p:nvSpPr>
              <p:cNvPr id="592" name="CustomShape 56"/>
              <p:cNvSpPr/>
              <p:nvPr/>
            </p:nvSpPr>
            <p:spPr>
              <a:xfrm flipH="1">
                <a:off x="6934320" y="3962520"/>
                <a:ext cx="256320" cy="141840"/>
              </a:xfrm>
              <a:prstGeom prst="rightArrow">
                <a:avLst>
                  <a:gd name="adj1" fmla="val 43333"/>
                  <a:gd name="adj2" fmla="val 49206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1080000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93" name="CustomShape 57"/>
              <p:cNvSpPr/>
              <p:nvPr/>
            </p:nvSpPr>
            <p:spPr>
              <a:xfrm>
                <a:off x="7190640" y="3914640"/>
                <a:ext cx="1425960" cy="18972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>
                  <a:tabLst>
                    <a:tab pos="0" algn="l"/>
                  </a:tabLst>
                </a:pPr>
                <a:r>
                  <a:rPr lang="en-US" sz="1400" b="1" spc="-1" dirty="0" err="1">
                    <a:solidFill>
                      <a:srgbClr val="000000"/>
                    </a:solidFill>
                    <a:latin typeface="Calibri"/>
                    <a:ea typeface="Times New Roman"/>
                  </a:rPr>
                  <a:t>WS_Last_element</a:t>
                </a:r>
                <a:endParaRPr lang="en-US" sz="1400" spc="-1" dirty="0">
                  <a:latin typeface="Arial"/>
                </a:endParaRPr>
              </a:p>
            </p:txBody>
          </p:sp>
        </p:grpSp>
        <p:cxnSp>
          <p:nvCxnSpPr>
            <p:cNvPr id="5" name="Connector: Curved 4">
              <a:extLst>
                <a:ext uri="{FF2B5EF4-FFF2-40B4-BE49-F238E27FC236}">
                  <a16:creationId xmlns:a16="http://schemas.microsoft.com/office/drawing/2014/main" id="{C5FD029B-CEC4-ACEB-4CFB-65E65D3A4BCB}"/>
                </a:ext>
              </a:extLst>
            </p:cNvPr>
            <p:cNvCxnSpPr>
              <a:stCxn id="587" idx="0"/>
              <a:endCxn id="586" idx="1"/>
            </p:cNvCxnSpPr>
            <p:nvPr/>
          </p:nvCxnSpPr>
          <p:spPr>
            <a:xfrm rot="5400000" flipH="1" flipV="1">
              <a:off x="3239869" y="4881805"/>
              <a:ext cx="693000" cy="1121400"/>
            </a:xfrm>
            <a:prstGeom prst="curvedConnector2">
              <a:avLst/>
            </a:prstGeom>
            <a:ln w="25560">
              <a:solidFill>
                <a:srgbClr val="5A5A5A">
                  <a:alpha val="83000"/>
                </a:srgbClr>
              </a:solidFill>
              <a:prstDash val="dash"/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C33AF35-D8C7-AAC4-ACCE-029E337409B1}"/>
              </a:ext>
            </a:extLst>
          </p:cNvPr>
          <p:cNvGrpSpPr/>
          <p:nvPr/>
        </p:nvGrpSpPr>
        <p:grpSpPr>
          <a:xfrm>
            <a:off x="1851709" y="730267"/>
            <a:ext cx="2285640" cy="2373852"/>
            <a:chOff x="4071691" y="692392"/>
            <a:chExt cx="2285640" cy="2373852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0CC5E91-87F7-A155-4E0D-9EBAA6E4C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1691" y="1073947"/>
              <a:ext cx="2285640" cy="1992297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EB28FA-C54F-408C-718F-52D7C3E3DB17}"/>
                </a:ext>
              </a:extLst>
            </p:cNvPr>
            <p:cNvSpPr txBox="1"/>
            <p:nvPr/>
          </p:nvSpPr>
          <p:spPr>
            <a:xfrm>
              <a:off x="4503411" y="692392"/>
              <a:ext cx="1385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Prev</a:t>
              </a:r>
              <a:r>
                <a:rPr lang="en-US" b="1" dirty="0"/>
                <a:t>: in Labs</a:t>
              </a:r>
              <a:endParaRPr lang="en-AE" b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0E2F79A-1065-DC3C-67A2-C35A8CD9A4BD}"/>
              </a:ext>
            </a:extLst>
          </p:cNvPr>
          <p:cNvGrpSpPr/>
          <p:nvPr/>
        </p:nvGrpSpPr>
        <p:grpSpPr>
          <a:xfrm>
            <a:off x="1723369" y="722242"/>
            <a:ext cx="2395440" cy="2353442"/>
            <a:chOff x="1723369" y="722242"/>
            <a:chExt cx="2395440" cy="2353442"/>
          </a:xfrm>
        </p:grpSpPr>
        <p:grpSp>
          <p:nvGrpSpPr>
            <p:cNvPr id="539" name="Group 3"/>
            <p:cNvGrpSpPr/>
            <p:nvPr/>
          </p:nvGrpSpPr>
          <p:grpSpPr>
            <a:xfrm>
              <a:off x="1723369" y="990703"/>
              <a:ext cx="2395440" cy="2084981"/>
              <a:chOff x="3352680" y="1447920"/>
              <a:chExt cx="2285640" cy="1992960"/>
            </a:xfrm>
          </p:grpSpPr>
          <p:sp>
            <p:nvSpPr>
              <p:cNvPr id="540" name="CustomShape 4"/>
              <p:cNvSpPr/>
              <p:nvPr/>
            </p:nvSpPr>
            <p:spPr>
              <a:xfrm>
                <a:off x="3352680" y="1447920"/>
                <a:ext cx="2285640" cy="1992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41" name="CustomShape 5"/>
              <p:cNvSpPr/>
              <p:nvPr/>
            </p:nvSpPr>
            <p:spPr>
              <a:xfrm>
                <a:off x="5161320" y="2787120"/>
                <a:ext cx="372240" cy="581760"/>
              </a:xfrm>
              <a:prstGeom prst="flowChartMagneticDisk">
                <a:avLst/>
              </a:prstGeom>
              <a:gradFill rotWithShape="0">
                <a:gsLst>
                  <a:gs pos="0">
                    <a:srgbClr val="765E00"/>
                  </a:gs>
                  <a:gs pos="100000">
                    <a:srgbClr val="FFCC00">
                      <a:alpha val="40000"/>
                    </a:srgbClr>
                  </a:gs>
                </a:gsLst>
                <a:lin ang="0"/>
              </a:gradFill>
              <a:ln w="9360">
                <a:solidFill>
                  <a:srgbClr val="969696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42" name="CustomShape 6"/>
              <p:cNvSpPr/>
              <p:nvPr/>
            </p:nvSpPr>
            <p:spPr>
              <a:xfrm>
                <a:off x="3352680" y="1541880"/>
                <a:ext cx="2285640" cy="1899000"/>
              </a:xfrm>
              <a:prstGeom prst="roundRect">
                <a:avLst>
                  <a:gd name="adj" fmla="val 9019"/>
                </a:avLst>
              </a:prstGeom>
              <a:noFill/>
              <a:ln w="9360">
                <a:solidFill>
                  <a:srgbClr val="808080"/>
                </a:solidFill>
                <a:prstDash val="sysDot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43" name="CustomShape 7"/>
              <p:cNvSpPr/>
              <p:nvPr/>
            </p:nvSpPr>
            <p:spPr>
              <a:xfrm>
                <a:off x="3411360" y="1856160"/>
                <a:ext cx="608040" cy="1514880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F6F6F6"/>
                  </a:gs>
                  <a:gs pos="50000">
                    <a:srgbClr val="C0C0C0"/>
                  </a:gs>
                  <a:gs pos="100000">
                    <a:srgbClr val="F6F6F6"/>
                  </a:gs>
                </a:gsLst>
                <a:lin ang="2700000"/>
              </a:gradFill>
              <a:ln w="9360">
                <a:solidFill>
                  <a:srgbClr val="969696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600" b="1" spc="-1">
                    <a:solidFill>
                      <a:srgbClr val="000000"/>
                    </a:solidFill>
                    <a:latin typeface="Calibri"/>
                    <a:ea typeface="Arial"/>
                  </a:rPr>
                  <a:t>BIN</a:t>
                </a:r>
                <a:endParaRPr lang="en-US" sz="1600" spc="-1">
                  <a:latin typeface="Arial"/>
                </a:endParaRPr>
              </a:p>
            </p:txBody>
          </p:sp>
          <p:sp>
            <p:nvSpPr>
              <p:cNvPr id="544" name="CustomShape 8"/>
              <p:cNvSpPr/>
              <p:nvPr/>
            </p:nvSpPr>
            <p:spPr>
              <a:xfrm>
                <a:off x="4126320" y="2597760"/>
                <a:ext cx="955080" cy="137160"/>
              </a:xfrm>
              <a:prstGeom prst="rightArrow">
                <a:avLst>
                  <a:gd name="adj1" fmla="val 43324"/>
                  <a:gd name="adj2" fmla="val 90486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45" name="CustomShape 9"/>
              <p:cNvSpPr/>
              <p:nvPr/>
            </p:nvSpPr>
            <p:spPr>
              <a:xfrm>
                <a:off x="4629600" y="2867760"/>
                <a:ext cx="460800" cy="159840"/>
              </a:xfrm>
              <a:prstGeom prst="rightArrow">
                <a:avLst>
                  <a:gd name="adj1" fmla="val 43324"/>
                  <a:gd name="adj2" fmla="val 37527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46" name="CustomShape 10"/>
              <p:cNvSpPr/>
              <p:nvPr/>
            </p:nvSpPr>
            <p:spPr>
              <a:xfrm>
                <a:off x="4629600" y="3027960"/>
                <a:ext cx="460800" cy="163440"/>
              </a:xfrm>
              <a:prstGeom prst="rightArrow">
                <a:avLst>
                  <a:gd name="adj1" fmla="val 43324"/>
                  <a:gd name="adj2" fmla="val 36642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47" name="CustomShape 11"/>
              <p:cNvSpPr/>
              <p:nvPr/>
            </p:nvSpPr>
            <p:spPr>
              <a:xfrm>
                <a:off x="4629600" y="3183840"/>
                <a:ext cx="460800" cy="162720"/>
              </a:xfrm>
              <a:prstGeom prst="rightArrow">
                <a:avLst>
                  <a:gd name="adj1" fmla="val 43324"/>
                  <a:gd name="adj2" fmla="val 36850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48" name="CustomShape 12"/>
              <p:cNvSpPr/>
              <p:nvPr/>
            </p:nvSpPr>
            <p:spPr>
              <a:xfrm>
                <a:off x="4119840" y="2382480"/>
                <a:ext cx="954000" cy="2235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100" b="1" spc="-1">
                    <a:solidFill>
                      <a:srgbClr val="CC0000"/>
                    </a:solidFill>
                    <a:latin typeface="Calibri"/>
                    <a:ea typeface="Arial"/>
                  </a:rPr>
                  <a:t>Required Tables</a:t>
                </a:r>
                <a:endParaRPr lang="en-US" sz="1100" spc="-1">
                  <a:latin typeface="Arial"/>
                </a:endParaRPr>
              </a:p>
            </p:txBody>
          </p:sp>
          <p:sp>
            <p:nvSpPr>
              <p:cNvPr id="549" name="CustomShape 13"/>
              <p:cNvSpPr/>
              <p:nvPr/>
            </p:nvSpPr>
            <p:spPr>
              <a:xfrm>
                <a:off x="4107240" y="2855880"/>
                <a:ext cx="522000" cy="515160"/>
              </a:xfrm>
              <a:prstGeom prst="rect">
                <a:avLst/>
              </a:prstGeom>
              <a:solidFill>
                <a:srgbClr val="FFFFFF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400" b="1" spc="-1" dirty="0">
                    <a:solidFill>
                      <a:srgbClr val="CC0000"/>
                    </a:solidFill>
                    <a:latin typeface="Calibri"/>
                    <a:ea typeface="Arial"/>
                  </a:rPr>
                  <a:t>All Pages</a:t>
                </a:r>
                <a:endParaRPr lang="en-US" sz="1400" spc="-1" dirty="0">
                  <a:latin typeface="Arial"/>
                </a:endParaRPr>
              </a:p>
            </p:txBody>
          </p:sp>
          <p:grpSp>
            <p:nvGrpSpPr>
              <p:cNvPr id="550" name="Group 14"/>
              <p:cNvGrpSpPr/>
              <p:nvPr/>
            </p:nvGrpSpPr>
            <p:grpSpPr>
              <a:xfrm>
                <a:off x="5179320" y="1856160"/>
                <a:ext cx="343800" cy="826560"/>
                <a:chOff x="5179320" y="1856160"/>
                <a:chExt cx="343800" cy="826560"/>
              </a:xfrm>
            </p:grpSpPr>
            <p:sp>
              <p:nvSpPr>
                <p:cNvPr id="551" name="CustomShape 15"/>
                <p:cNvSpPr/>
                <p:nvPr/>
              </p:nvSpPr>
              <p:spPr>
                <a:xfrm>
                  <a:off x="5184720" y="2580480"/>
                  <a:ext cx="338400" cy="102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52" name="CustomShape 16"/>
                <p:cNvSpPr/>
                <p:nvPr/>
              </p:nvSpPr>
              <p:spPr>
                <a:xfrm>
                  <a:off x="5183280" y="2269800"/>
                  <a:ext cx="338400" cy="102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53" name="CustomShape 17"/>
                <p:cNvSpPr/>
                <p:nvPr/>
              </p:nvSpPr>
              <p:spPr>
                <a:xfrm>
                  <a:off x="5184720" y="2372400"/>
                  <a:ext cx="337320" cy="10368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54" name="CustomShape 18"/>
                <p:cNvSpPr/>
                <p:nvPr/>
              </p:nvSpPr>
              <p:spPr>
                <a:xfrm>
                  <a:off x="5183280" y="2476440"/>
                  <a:ext cx="338400" cy="10368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55" name="CustomShape 19"/>
                <p:cNvSpPr/>
                <p:nvPr/>
              </p:nvSpPr>
              <p:spPr>
                <a:xfrm>
                  <a:off x="5182200" y="2166840"/>
                  <a:ext cx="338400" cy="102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56" name="CustomShape 20"/>
                <p:cNvSpPr/>
                <p:nvPr/>
              </p:nvSpPr>
              <p:spPr>
                <a:xfrm>
                  <a:off x="5179320" y="1856160"/>
                  <a:ext cx="341280" cy="102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57" name="CustomShape 21"/>
                <p:cNvSpPr/>
                <p:nvPr/>
              </p:nvSpPr>
              <p:spPr>
                <a:xfrm>
                  <a:off x="5182200" y="1958760"/>
                  <a:ext cx="338400" cy="10368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58" name="CustomShape 22"/>
                <p:cNvSpPr/>
                <p:nvPr/>
              </p:nvSpPr>
              <p:spPr>
                <a:xfrm>
                  <a:off x="5179320" y="2062800"/>
                  <a:ext cx="341280" cy="10368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</p:grpSp>
          <p:sp>
            <p:nvSpPr>
              <p:cNvPr id="559" name="CustomShape 23"/>
              <p:cNvSpPr/>
              <p:nvPr/>
            </p:nvSpPr>
            <p:spPr>
              <a:xfrm>
                <a:off x="4136400" y="2174400"/>
                <a:ext cx="954000" cy="136080"/>
              </a:xfrm>
              <a:prstGeom prst="rightArrow">
                <a:avLst>
                  <a:gd name="adj1" fmla="val 43324"/>
                  <a:gd name="adj2" fmla="val 91122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60" name="CustomShape 24"/>
              <p:cNvSpPr/>
              <p:nvPr/>
            </p:nvSpPr>
            <p:spPr>
              <a:xfrm>
                <a:off x="4129200" y="1958400"/>
                <a:ext cx="954000" cy="2235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400" b="1" spc="-1">
                    <a:solidFill>
                      <a:srgbClr val="CC0000"/>
                    </a:solidFill>
                    <a:latin typeface="Calibri"/>
                    <a:ea typeface="Arial"/>
                  </a:rPr>
                  <a:t>Set of pages</a:t>
                </a:r>
                <a:endParaRPr lang="en-US" sz="1400" spc="-1">
                  <a:latin typeface="Arial"/>
                </a:endParaRPr>
              </a:p>
            </p:txBody>
          </p:sp>
          <p:sp>
            <p:nvSpPr>
              <p:cNvPr id="561" name="CustomShape 25"/>
              <p:cNvSpPr/>
              <p:nvPr/>
            </p:nvSpPr>
            <p:spPr>
              <a:xfrm>
                <a:off x="4023000" y="1579320"/>
                <a:ext cx="1125720" cy="2764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spcAft>
                    <a:spcPts val="1001"/>
                  </a:spcAft>
                  <a:tabLst>
                    <a:tab pos="0" algn="l"/>
                  </a:tabLst>
                </a:pPr>
                <a:r>
                  <a:rPr lang="en-US" sz="1400" b="1" spc="-1" dirty="0" err="1">
                    <a:solidFill>
                      <a:srgbClr val="969696"/>
                    </a:solidFill>
                    <a:latin typeface="Calibri"/>
                    <a:ea typeface="Arial"/>
                  </a:rPr>
                  <a:t>env_create</a:t>
                </a:r>
                <a:r>
                  <a:rPr lang="en-US" sz="1400" b="1" spc="-1" dirty="0">
                    <a:solidFill>
                      <a:srgbClr val="969696"/>
                    </a:solidFill>
                    <a:latin typeface="Calibri"/>
                    <a:ea typeface="Arial"/>
                  </a:rPr>
                  <a:t>( )</a:t>
                </a:r>
                <a:endParaRPr lang="en-US" sz="1400" spc="-1" dirty="0">
                  <a:latin typeface="Arial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89B0B8C-4DD6-D1AC-0688-C48448A0B88D}"/>
                </a:ext>
              </a:extLst>
            </p:cNvPr>
            <p:cNvSpPr txBox="1"/>
            <p:nvPr/>
          </p:nvSpPr>
          <p:spPr>
            <a:xfrm>
              <a:off x="2091722" y="722242"/>
              <a:ext cx="1657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Now: in Project</a:t>
              </a:r>
              <a:endParaRPr lang="en-AE" b="1" dirty="0"/>
            </a:p>
          </p:txBody>
        </p:sp>
      </p:grpSp>
      <p:sp>
        <p:nvSpPr>
          <p:cNvPr id="4" name="CustomShape 5">
            <a:extLst>
              <a:ext uri="{FF2B5EF4-FFF2-40B4-BE49-F238E27FC236}">
                <a16:creationId xmlns:a16="http://schemas.microsoft.com/office/drawing/2014/main" id="{F2A44005-B5EF-B32D-690C-30DCC0F10D0E}"/>
              </a:ext>
            </a:extLst>
          </p:cNvPr>
          <p:cNvSpPr/>
          <p:nvPr/>
        </p:nvSpPr>
        <p:spPr>
          <a:xfrm>
            <a:off x="6903589" y="5108236"/>
            <a:ext cx="390122" cy="508444"/>
          </a:xfrm>
          <a:prstGeom prst="flowChartMagneticDisk">
            <a:avLst/>
          </a:prstGeom>
          <a:gradFill rotWithShape="0">
            <a:gsLst>
              <a:gs pos="0">
                <a:srgbClr val="765E00"/>
              </a:gs>
              <a:gs pos="100000">
                <a:srgbClr val="FFCC00">
                  <a:alpha val="40000"/>
                </a:srgbClr>
              </a:gs>
            </a:gsLst>
            <a:lin ang="0"/>
          </a:gradFill>
          <a:ln w="9360">
            <a:solidFill>
              <a:srgbClr val="96969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4FADB3-9511-0810-278B-98476732CACA}"/>
              </a:ext>
            </a:extLst>
          </p:cNvPr>
          <p:cNvGrpSpPr/>
          <p:nvPr/>
        </p:nvGrpSpPr>
        <p:grpSpPr>
          <a:xfrm>
            <a:off x="6947069" y="5871570"/>
            <a:ext cx="356166" cy="431986"/>
            <a:chOff x="7002621" y="5757664"/>
            <a:chExt cx="356166" cy="431986"/>
          </a:xfrm>
        </p:grpSpPr>
        <p:sp>
          <p:nvSpPr>
            <p:cNvPr id="7" name="CustomShape 15">
              <a:extLst>
                <a:ext uri="{FF2B5EF4-FFF2-40B4-BE49-F238E27FC236}">
                  <a16:creationId xmlns:a16="http://schemas.microsoft.com/office/drawing/2014/main" id="{542F8F28-F24F-CCE7-51FB-D1FF604D889E}"/>
                </a:ext>
              </a:extLst>
            </p:cNvPr>
            <p:cNvSpPr/>
            <p:nvPr/>
          </p:nvSpPr>
          <p:spPr>
            <a:xfrm>
              <a:off x="7004130" y="6082689"/>
              <a:ext cx="354657" cy="106961"/>
            </a:xfrm>
            <a:prstGeom prst="rect">
              <a:avLst/>
            </a:prstGeom>
            <a:gradFill rotWithShape="0">
              <a:gsLst>
                <a:gs pos="0">
                  <a:srgbClr val="005125"/>
                </a:gs>
                <a:gs pos="100000">
                  <a:srgbClr val="00B050">
                    <a:alpha val="40000"/>
                  </a:srgbClr>
                </a:gs>
              </a:gsLst>
              <a:lin ang="0"/>
            </a:gradFill>
            <a:ln w="9360">
              <a:solidFill>
                <a:srgbClr val="96969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8" name="CustomShape 16">
              <a:extLst>
                <a:ext uri="{FF2B5EF4-FFF2-40B4-BE49-F238E27FC236}">
                  <a16:creationId xmlns:a16="http://schemas.microsoft.com/office/drawing/2014/main" id="{85507421-F431-A0DD-3A76-6768BCE62D0A}"/>
                </a:ext>
              </a:extLst>
            </p:cNvPr>
            <p:cNvSpPr/>
            <p:nvPr/>
          </p:nvSpPr>
          <p:spPr>
            <a:xfrm>
              <a:off x="7002621" y="5757664"/>
              <a:ext cx="354657" cy="106961"/>
            </a:xfrm>
            <a:prstGeom prst="rect">
              <a:avLst/>
            </a:prstGeom>
            <a:gradFill rotWithShape="0">
              <a:gsLst>
                <a:gs pos="0">
                  <a:srgbClr val="005125"/>
                </a:gs>
                <a:gs pos="100000">
                  <a:srgbClr val="00B050">
                    <a:alpha val="40000"/>
                  </a:srgbClr>
                </a:gs>
              </a:gsLst>
              <a:lin ang="0"/>
            </a:gradFill>
            <a:ln w="9360">
              <a:solidFill>
                <a:srgbClr val="96969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9" name="CustomShape 17">
              <a:extLst>
                <a:ext uri="{FF2B5EF4-FFF2-40B4-BE49-F238E27FC236}">
                  <a16:creationId xmlns:a16="http://schemas.microsoft.com/office/drawing/2014/main" id="{18E2E30C-ACE5-85C7-7C64-1C0D7ABC855F}"/>
                </a:ext>
              </a:extLst>
            </p:cNvPr>
            <p:cNvSpPr/>
            <p:nvPr/>
          </p:nvSpPr>
          <p:spPr>
            <a:xfrm>
              <a:off x="7004130" y="5865002"/>
              <a:ext cx="353525" cy="108467"/>
            </a:xfrm>
            <a:prstGeom prst="rect">
              <a:avLst/>
            </a:prstGeom>
            <a:gradFill rotWithShape="0">
              <a:gsLst>
                <a:gs pos="0">
                  <a:srgbClr val="005125"/>
                </a:gs>
                <a:gs pos="100000">
                  <a:srgbClr val="00B050">
                    <a:alpha val="40000"/>
                  </a:srgbClr>
                </a:gs>
              </a:gsLst>
              <a:lin ang="0"/>
            </a:gradFill>
            <a:ln w="9360">
              <a:solidFill>
                <a:srgbClr val="96969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10" name="CustomShape 18">
              <a:extLst>
                <a:ext uri="{FF2B5EF4-FFF2-40B4-BE49-F238E27FC236}">
                  <a16:creationId xmlns:a16="http://schemas.microsoft.com/office/drawing/2014/main" id="{3D27D325-710A-B0A5-774B-285790AE485C}"/>
                </a:ext>
              </a:extLst>
            </p:cNvPr>
            <p:cNvSpPr/>
            <p:nvPr/>
          </p:nvSpPr>
          <p:spPr>
            <a:xfrm>
              <a:off x="7002621" y="5973845"/>
              <a:ext cx="354657" cy="108467"/>
            </a:xfrm>
            <a:prstGeom prst="rect">
              <a:avLst/>
            </a:prstGeom>
            <a:gradFill rotWithShape="0">
              <a:gsLst>
                <a:gs pos="0">
                  <a:srgbClr val="005125"/>
                </a:gs>
                <a:gs pos="100000">
                  <a:srgbClr val="00B050">
                    <a:alpha val="40000"/>
                  </a:srgbClr>
                </a:gs>
              </a:gsLst>
              <a:lin ang="0"/>
            </a:gradFill>
            <a:ln w="9360">
              <a:solidFill>
                <a:srgbClr val="96969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0B10D37-6966-63CA-9814-AD4FC573BA23}"/>
              </a:ext>
            </a:extLst>
          </p:cNvPr>
          <p:cNvSpPr txBox="1"/>
          <p:nvPr/>
        </p:nvSpPr>
        <p:spPr>
          <a:xfrm>
            <a:off x="6896600" y="4599094"/>
            <a:ext cx="3148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Refer to </a:t>
            </a:r>
            <a:r>
              <a:rPr lang="en-US" sz="2000" b="1" dirty="0">
                <a:hlinkClick r:id="rId3" action="ppaction://hlinkfile"/>
              </a:rPr>
              <a:t>APPENDICES</a:t>
            </a:r>
            <a:r>
              <a:rPr lang="en-US" sz="2000" b="1" dirty="0"/>
              <a:t> for:</a:t>
            </a:r>
            <a:endParaRPr lang="en-AE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AA3E84-16A1-73E4-3BCF-720AD1EDC14E}"/>
              </a:ext>
            </a:extLst>
          </p:cNvPr>
          <p:cNvSpPr txBox="1"/>
          <p:nvPr/>
        </p:nvSpPr>
        <p:spPr>
          <a:xfrm>
            <a:off x="7417808" y="5116844"/>
            <a:ext cx="3094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 File Helper Functions</a:t>
            </a:r>
            <a:endParaRPr lang="en-AE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C8704F-5606-81AF-4FC2-D75BCF339A42}"/>
              </a:ext>
            </a:extLst>
          </p:cNvPr>
          <p:cNvSpPr txBox="1"/>
          <p:nvPr/>
        </p:nvSpPr>
        <p:spPr>
          <a:xfrm>
            <a:off x="7417808" y="5812009"/>
            <a:ext cx="4766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Working Set Structure &amp; Helper Functions</a:t>
            </a:r>
            <a:endParaRPr lang="en-AE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8496AE-1D10-8D07-4260-0B33A7C54003}"/>
              </a:ext>
            </a:extLst>
          </p:cNvPr>
          <p:cNvSpPr txBox="1"/>
          <p:nvPr/>
        </p:nvSpPr>
        <p:spPr>
          <a:xfrm rot="16200000">
            <a:off x="6584680" y="1952453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DONE</a:t>
            </a:r>
            <a:endParaRPr lang="en-AE" sz="2000" b="1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09DFDA-3F8E-4822-03A2-B6BB4D4654B5}"/>
              </a:ext>
            </a:extLst>
          </p:cNvPr>
          <p:cNvSpPr txBox="1"/>
          <p:nvPr/>
        </p:nvSpPr>
        <p:spPr>
          <a:xfrm>
            <a:off x="5826221" y="3853390"/>
            <a:ext cx="1438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REQUIRED</a:t>
            </a:r>
            <a:endParaRPr lang="en-AE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0A3C456-FEB0-F1A1-E531-D4F954B772D6}"/>
                  </a:ext>
                </a:extLst>
              </p14:cNvPr>
              <p14:cNvContentPartPr/>
              <p14:nvPr/>
            </p14:nvContentPartPr>
            <p14:xfrm>
              <a:off x="1262880" y="593280"/>
              <a:ext cx="9721440" cy="5599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0A3C456-FEB0-F1A1-E531-D4F954B772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3520" y="583920"/>
                <a:ext cx="9740160" cy="5618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2" grpId="0"/>
      <p:bldP spid="13" grpId="0"/>
      <p:bldP spid="16" grpId="0"/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3A37D3-15AE-7702-E2FB-C4F3EBE3DB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E1479-DC84-0AD1-A48B-CB50F79E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413" y="0"/>
            <a:ext cx="11601813" cy="778631"/>
          </a:xfrm>
        </p:spPr>
        <p:txBody>
          <a:bodyPr/>
          <a:lstStyle/>
          <a:p>
            <a:pPr algn="l"/>
            <a:r>
              <a:rPr lang="en-US" dirty="0"/>
              <a:t>Working Set: </a:t>
            </a:r>
            <a:r>
              <a:rPr lang="en-US" b="1" dirty="0"/>
              <a:t>Structure</a:t>
            </a:r>
            <a:endParaRPr lang="en-AE" b="1" dirty="0">
              <a:solidFill>
                <a:srgbClr val="FF000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2005D8-FA91-791D-0953-A5009CB05C60}"/>
              </a:ext>
            </a:extLst>
          </p:cNvPr>
          <p:cNvGrpSpPr/>
          <p:nvPr/>
        </p:nvGrpSpPr>
        <p:grpSpPr>
          <a:xfrm>
            <a:off x="2864" y="491724"/>
            <a:ext cx="11629324" cy="3020112"/>
            <a:chOff x="2864" y="491724"/>
            <a:chExt cx="11629324" cy="302011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DD6441F-5917-E99A-4BB4-6396B9890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4" y="873075"/>
              <a:ext cx="11629324" cy="263876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B5034B-5EA8-2F05-D7F8-A7EBACBA41A0}"/>
                </a:ext>
              </a:extLst>
            </p:cNvPr>
            <p:cNvSpPr txBox="1"/>
            <p:nvPr/>
          </p:nvSpPr>
          <p:spPr>
            <a:xfrm>
              <a:off x="8855787" y="491724"/>
              <a:ext cx="2776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inc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/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environment_definitions.h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C634DF8-644E-A3D5-6C63-6EA64771D8AB}"/>
              </a:ext>
            </a:extLst>
          </p:cNvPr>
          <p:cNvGrpSpPr/>
          <p:nvPr/>
        </p:nvGrpSpPr>
        <p:grpSpPr>
          <a:xfrm>
            <a:off x="3439920" y="2036439"/>
            <a:ext cx="8197122" cy="2394318"/>
            <a:chOff x="4114800" y="1494193"/>
            <a:chExt cx="8197122" cy="239431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C07907-3747-CD28-55E6-94F96966BD68}"/>
                </a:ext>
              </a:extLst>
            </p:cNvPr>
            <p:cNvSpPr txBox="1"/>
            <p:nvPr/>
          </p:nvSpPr>
          <p:spPr>
            <a:xfrm>
              <a:off x="6230762" y="1494193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Each Element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51AC03CE-BF10-8851-54B5-8C6D6CC74519}"/>
                </a:ext>
              </a:extLst>
            </p:cNvPr>
            <p:cNvCxnSpPr>
              <a:cxnSpLocks/>
              <a:stCxn id="6" idx="0"/>
              <a:endCxn id="17" idx="3"/>
            </p:cNvCxnSpPr>
            <p:nvPr/>
          </p:nvCxnSpPr>
          <p:spPr>
            <a:xfrm rot="16200000" flipH="1">
              <a:off x="7289427" y="-1133983"/>
              <a:ext cx="1847867" cy="8197122"/>
            </a:xfrm>
            <a:prstGeom prst="bentConnector4">
              <a:avLst>
                <a:gd name="adj1" fmla="val -12371"/>
                <a:gd name="adj2" fmla="val 10278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C66688-40E7-E833-A451-6E458CBF924A}"/>
              </a:ext>
            </a:extLst>
          </p:cNvPr>
          <p:cNvSpPr/>
          <p:nvPr/>
        </p:nvSpPr>
        <p:spPr bwMode="auto">
          <a:xfrm>
            <a:off x="2525520" y="2582891"/>
            <a:ext cx="1828800" cy="278772"/>
          </a:xfrm>
          <a:prstGeom prst="roundRect">
            <a:avLst/>
          </a:prstGeom>
          <a:solidFill>
            <a:srgbClr val="FF0000">
              <a:alpha val="4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617206-8509-81C3-74E4-61768317EEC1}"/>
              </a:ext>
            </a:extLst>
          </p:cNvPr>
          <p:cNvGrpSpPr/>
          <p:nvPr/>
        </p:nvGrpSpPr>
        <p:grpSpPr>
          <a:xfrm>
            <a:off x="4069982" y="2541130"/>
            <a:ext cx="2940418" cy="606345"/>
            <a:chOff x="4069982" y="3296494"/>
            <a:chExt cx="2940418" cy="60634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9C6A3A5-CD10-1B5B-6F25-DC873173A049}"/>
                </a:ext>
              </a:extLst>
            </p:cNvPr>
            <p:cNvSpPr/>
            <p:nvPr/>
          </p:nvSpPr>
          <p:spPr bwMode="auto">
            <a:xfrm>
              <a:off x="4069982" y="3624066"/>
              <a:ext cx="2940418" cy="278773"/>
            </a:xfrm>
            <a:prstGeom prst="roundRect">
              <a:avLst/>
            </a:prstGeom>
            <a:solidFill>
              <a:srgbClr val="FF0000">
                <a:alpha val="4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73B3CD-93A2-4C89-673E-7E4D2173D399}"/>
                </a:ext>
              </a:extLst>
            </p:cNvPr>
            <p:cNvSpPr txBox="1"/>
            <p:nvPr/>
          </p:nvSpPr>
          <p:spPr>
            <a:xfrm>
              <a:off x="4724400" y="3296494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FIFO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&amp; 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CLK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7434CB-AABB-AD0E-8441-33D07BB1D5FA}"/>
              </a:ext>
            </a:extLst>
          </p:cNvPr>
          <p:cNvGrpSpPr/>
          <p:nvPr/>
        </p:nvGrpSpPr>
        <p:grpSpPr>
          <a:xfrm>
            <a:off x="2286000" y="3170343"/>
            <a:ext cx="2438400" cy="622221"/>
            <a:chOff x="2286000" y="3925707"/>
            <a:chExt cx="2438400" cy="62222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1A51399-F644-45F5-9E46-1F54EF7CB54D}"/>
                </a:ext>
              </a:extLst>
            </p:cNvPr>
            <p:cNvSpPr/>
            <p:nvPr/>
          </p:nvSpPr>
          <p:spPr bwMode="auto">
            <a:xfrm>
              <a:off x="2286000" y="3925707"/>
              <a:ext cx="2438400" cy="278773"/>
            </a:xfrm>
            <a:prstGeom prst="roundRect">
              <a:avLst/>
            </a:prstGeom>
            <a:solidFill>
              <a:srgbClr val="FF0000">
                <a:alpha val="4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1858F8-2AA5-DB51-9FB0-2FFF9099E4F7}"/>
                </a:ext>
              </a:extLst>
            </p:cNvPr>
            <p:cNvSpPr txBox="1"/>
            <p:nvPr/>
          </p:nvSpPr>
          <p:spPr>
            <a:xfrm>
              <a:off x="2819400" y="4178596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Proc Limit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8D28CE9-62A2-66F6-FF4F-26FF3FBFD536}"/>
              </a:ext>
            </a:extLst>
          </p:cNvPr>
          <p:cNvGrpSpPr/>
          <p:nvPr/>
        </p:nvGrpSpPr>
        <p:grpSpPr>
          <a:xfrm>
            <a:off x="5540191" y="3436485"/>
            <a:ext cx="6096851" cy="1632537"/>
            <a:chOff x="5540191" y="4291239"/>
            <a:chExt cx="6096851" cy="163253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8D0F33A-F96B-ED37-27A7-BF9E9F17A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0191" y="4647248"/>
              <a:ext cx="6096851" cy="12765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08121B-1FB5-721D-EEC2-FCEC29C57021}"/>
                </a:ext>
              </a:extLst>
            </p:cNvPr>
            <p:cNvSpPr txBox="1"/>
            <p:nvPr/>
          </p:nvSpPr>
          <p:spPr>
            <a:xfrm>
              <a:off x="7010400" y="4291239"/>
              <a:ext cx="2776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inc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/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environment_definitions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.h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2375966-E756-F2DD-9ABD-2A689CDDECB5}"/>
              </a:ext>
            </a:extLst>
          </p:cNvPr>
          <p:cNvSpPr/>
          <p:nvPr/>
        </p:nvSpPr>
        <p:spPr bwMode="auto">
          <a:xfrm>
            <a:off x="7636600" y="4012599"/>
            <a:ext cx="2034174" cy="302622"/>
          </a:xfrm>
          <a:prstGeom prst="roundRect">
            <a:avLst/>
          </a:prstGeom>
          <a:solidFill>
            <a:srgbClr val="FF0000">
              <a:alpha val="4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6D6A2C4-714C-1F0A-074B-24F27B5E8E5F}"/>
              </a:ext>
            </a:extLst>
          </p:cNvPr>
          <p:cNvSpPr/>
          <p:nvPr/>
        </p:nvSpPr>
        <p:spPr bwMode="auto">
          <a:xfrm>
            <a:off x="9767231" y="4786767"/>
            <a:ext cx="1864957" cy="278773"/>
          </a:xfrm>
          <a:prstGeom prst="roundRect">
            <a:avLst/>
          </a:prstGeom>
          <a:solidFill>
            <a:srgbClr val="FF0000">
              <a:alpha val="4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606E20-9557-808B-FC09-48351FCA2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9" y="3734704"/>
            <a:ext cx="5535023" cy="3152731"/>
          </a:xfrm>
        </p:spPr>
        <p:txBody>
          <a:bodyPr>
            <a:normAutofit/>
          </a:bodyPr>
          <a:lstStyle/>
          <a:p>
            <a:pPr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Each process has a </a:t>
            </a:r>
            <a:r>
              <a:rPr lang="en-US" sz="2000" b="1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working set LIST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that is initialized in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env_create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AE" sz="2000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Its </a:t>
            </a:r>
            <a:r>
              <a:rPr lang="en-US" b="1" dirty="0">
                <a:ea typeface="Times New Roman" panose="02020603050405020304" pitchFamily="18" charset="0"/>
                <a:cs typeface="Arial" panose="020B0604020202020204" pitchFamily="34" charset="0"/>
              </a:rPr>
              <a:t>max size 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is set in "</a:t>
            </a:r>
            <a:r>
              <a:rPr lang="en-US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page_WS_max_size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" during the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env_create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AE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page_last_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WS_element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" will point to either: </a:t>
            </a:r>
            <a:endParaRPr lang="en-AE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the </a:t>
            </a:r>
            <a:r>
              <a:rPr lang="en-US" b="1" dirty="0">
                <a:ea typeface="Times New Roman" panose="02020603050405020304" pitchFamily="18" charset="0"/>
                <a:cs typeface="Arial" panose="020B0604020202020204" pitchFamily="34" charset="0"/>
              </a:rPr>
              <a:t>next location 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in the WS after the last set one If </a:t>
            </a:r>
            <a:r>
              <a:rPr lang="en-US" b="1" dirty="0">
                <a:ea typeface="Times New Roman" panose="02020603050405020304" pitchFamily="18" charset="0"/>
                <a:cs typeface="Arial" panose="020B0604020202020204" pitchFamily="34" charset="0"/>
              </a:rPr>
              <a:t>list is full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AE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ea typeface="Times New Roman" panose="02020603050405020304" pitchFamily="18" charset="0"/>
                <a:cs typeface="Arial" panose="020B0604020202020204" pitchFamily="34" charset="0"/>
              </a:rPr>
              <a:t>Null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 if the list is </a:t>
            </a:r>
            <a:r>
              <a:rPr lang="en-US" b="1" dirty="0">
                <a:ea typeface="Times New Roman" panose="02020603050405020304" pitchFamily="18" charset="0"/>
                <a:cs typeface="Arial" panose="020B0604020202020204" pitchFamily="34" charset="0"/>
              </a:rPr>
              <a:t>not full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AE" dirty="0"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31D4E0-EBDF-7741-AD0C-8EE95CA2DB2F}"/>
              </a:ext>
            </a:extLst>
          </p:cNvPr>
          <p:cNvSpPr txBox="1"/>
          <p:nvPr/>
        </p:nvSpPr>
        <p:spPr>
          <a:xfrm>
            <a:off x="5458297" y="5098457"/>
            <a:ext cx="6712844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This list hold pointers to </a:t>
            </a:r>
            <a:r>
              <a:rPr lang="en-AE" sz="2000" b="1" dirty="0">
                <a:solidFill>
                  <a:srgbClr val="0037C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struct</a:t>
            </a:r>
            <a:r>
              <a:rPr lang="en-AE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containing info about the currently loaded pages in memory.</a:t>
            </a:r>
            <a:endParaRPr lang="en-AE" sz="2000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Each struct holds two important values about each page:</a:t>
            </a:r>
            <a:endParaRPr lang="en-AE" sz="2000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4068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User virtual address of the page</a:t>
            </a:r>
            <a:endParaRPr lang="en-AE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4068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Previous &amp; Next pointers to be used by list</a:t>
            </a:r>
            <a:endParaRPr lang="en-AE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A1F3CE9-0F48-7344-6647-1B3C81221565}"/>
                  </a:ext>
                </a:extLst>
              </p14:cNvPr>
              <p14:cNvContentPartPr/>
              <p14:nvPr/>
            </p14:nvContentPartPr>
            <p14:xfrm>
              <a:off x="336600" y="1129680"/>
              <a:ext cx="2813400" cy="5717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A1F3CE9-0F48-7344-6647-1B3C812215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7240" y="1120320"/>
                <a:ext cx="2832120" cy="573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796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E9F-7477-40C4-8B93-7CEFF71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pPr marL="514440" indent="-514080">
              <a:tabLst>
                <a:tab pos="0" algn="l"/>
              </a:tabLst>
            </a:pPr>
            <a:r>
              <a:rPr lang="en-US" sz="4800" dirty="0"/>
              <a:t>Working Set</a:t>
            </a:r>
            <a:r>
              <a:rPr lang="en-US" dirty="0"/>
              <a:t>: </a:t>
            </a:r>
            <a:r>
              <a:rPr lang="en-US" b="1" dirty="0"/>
              <a:t>Functions [</a:t>
            </a:r>
            <a:r>
              <a:rPr lang="en-US" b="1" dirty="0">
                <a:solidFill>
                  <a:srgbClr val="00B050"/>
                </a:solidFill>
              </a:rPr>
              <a:t>GIVEN</a:t>
            </a:r>
            <a:r>
              <a:rPr lang="en-US" b="1" dirty="0"/>
              <a:t>]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2743200"/>
            <a:ext cx="10305734" cy="32364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Print the page working set </a:t>
            </a:r>
            <a:r>
              <a:rPr lang="en-US" b="1" dirty="0"/>
              <a:t>virtual addresses </a:t>
            </a:r>
            <a:r>
              <a:rPr lang="en-US" dirty="0"/>
              <a:t>together with </a:t>
            </a:r>
            <a:r>
              <a:rPr lang="en-US" b="1" dirty="0"/>
              <a:t>used</a:t>
            </a:r>
            <a:r>
              <a:rPr lang="en-US" dirty="0"/>
              <a:t>, </a:t>
            </a:r>
            <a:r>
              <a:rPr lang="en-US" b="1" dirty="0"/>
              <a:t>modified</a:t>
            </a:r>
            <a:r>
              <a:rPr lang="en-US" dirty="0"/>
              <a:t> &amp; </a:t>
            </a:r>
            <a:r>
              <a:rPr lang="en-US" b="1" dirty="0"/>
              <a:t>buffered</a:t>
            </a:r>
            <a:r>
              <a:rPr lang="en-US" dirty="0"/>
              <a:t> bits. </a:t>
            </a:r>
          </a:p>
          <a:p>
            <a:pPr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It also shows where the </a:t>
            </a:r>
            <a:r>
              <a:rPr lang="en-US" b="1" dirty="0" err="1"/>
              <a:t>page_last_WS_element</a:t>
            </a:r>
            <a:r>
              <a:rPr lang="en-US" dirty="0"/>
              <a:t> of the working set is point to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B51D6-0DBA-DC82-BB3A-E8BC6DCDBB14}"/>
              </a:ext>
            </a:extLst>
          </p:cNvPr>
          <p:cNvSpPr txBox="1"/>
          <p:nvPr/>
        </p:nvSpPr>
        <p:spPr>
          <a:xfrm>
            <a:off x="1647825" y="1939875"/>
            <a:ext cx="91916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void </a:t>
            </a:r>
            <a:r>
              <a:rPr lang="en-US" sz="2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env_page_ws_print</a:t>
            </a:r>
            <a:r>
              <a:rPr lang="en-US" sz="2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struct</a:t>
            </a:r>
            <a:r>
              <a:rPr lang="en-US" sz="2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Env* e)</a:t>
            </a:r>
            <a:endParaRPr lang="en-AE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65D8970-2BD5-7819-D359-231BBEE8F368}"/>
                  </a:ext>
                </a:extLst>
              </p14:cNvPr>
              <p14:cNvContentPartPr/>
              <p14:nvPr/>
            </p14:nvContentPartPr>
            <p14:xfrm>
              <a:off x="4755960" y="3158640"/>
              <a:ext cx="5653440" cy="854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65D8970-2BD5-7819-D359-231BBEE8F3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6600" y="3149280"/>
                <a:ext cx="5672160" cy="87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65539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E9F-7477-40C4-8B93-7CEFF71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pPr marL="514440" indent="-514080">
              <a:tabLst>
                <a:tab pos="0" algn="l"/>
              </a:tabLst>
            </a:pPr>
            <a:r>
              <a:rPr lang="en-US" sz="4800" dirty="0"/>
              <a:t>Working Set</a:t>
            </a:r>
            <a:r>
              <a:rPr lang="en-US" dirty="0"/>
              <a:t>: </a:t>
            </a:r>
            <a:r>
              <a:rPr lang="en-US" b="1" dirty="0"/>
              <a:t>Functions [</a:t>
            </a:r>
            <a:r>
              <a:rPr lang="en-US" b="1" dirty="0">
                <a:solidFill>
                  <a:srgbClr val="00B050"/>
                </a:solidFill>
              </a:rPr>
              <a:t>GIVEN</a:t>
            </a:r>
            <a:r>
              <a:rPr lang="en-US" b="1" dirty="0"/>
              <a:t>]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2743200"/>
            <a:ext cx="10058400" cy="32364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Search for the given virtual address inside the working set of </a:t>
            </a:r>
            <a:r>
              <a:rPr lang="en-US" b="1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“e” </a:t>
            </a:r>
            <a:r>
              <a:rPr lang="en-US" b="1" dirty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if found: </a:t>
            </a:r>
          </a:p>
          <a:p>
            <a:pPr marL="658368" lvl="1" indent="-4572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000" b="1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Remove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its WS element from the </a:t>
            </a:r>
            <a:r>
              <a:rPr lang="en-US" sz="2000" b="1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list</a:t>
            </a:r>
          </a:p>
          <a:p>
            <a:pPr marL="658368" lvl="1" indent="-4572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000" b="1" dirty="0">
                <a:latin typeface="+mj-lt"/>
                <a:cs typeface="Arial" panose="020B0604020202020204" pitchFamily="34" charset="0"/>
              </a:rPr>
              <a:t>Delete</a:t>
            </a:r>
            <a:r>
              <a:rPr lang="en-US" sz="2000" dirty="0">
                <a:latin typeface="+mj-lt"/>
                <a:cs typeface="Arial" panose="020B0604020202020204" pitchFamily="34" charset="0"/>
              </a:rPr>
              <a:t> this element from the kernel </a:t>
            </a:r>
            <a:r>
              <a:rPr lang="en-US" sz="2000" b="1" dirty="0">
                <a:latin typeface="+mj-lt"/>
                <a:cs typeface="Arial" panose="020B0604020202020204" pitchFamily="34" charset="0"/>
              </a:rPr>
              <a:t>memory</a:t>
            </a:r>
            <a:r>
              <a:rPr lang="en-US" sz="2000" dirty="0">
                <a:latin typeface="+mj-lt"/>
                <a:cs typeface="Arial" panose="020B0604020202020204" pitchFamily="34" charset="0"/>
              </a:rPr>
              <a:t> (using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kfree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latin typeface="+mj-lt"/>
                <a:cs typeface="Arial" panose="020B0604020202020204" pitchFamily="34" charset="0"/>
              </a:rPr>
              <a:t>)</a:t>
            </a:r>
            <a:endParaRPr lang="en-US" sz="20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B51D6-0DBA-DC82-BB3A-E8BC6DCDBB14}"/>
              </a:ext>
            </a:extLst>
          </p:cNvPr>
          <p:cNvSpPr txBox="1"/>
          <p:nvPr/>
        </p:nvSpPr>
        <p:spPr>
          <a:xfrm>
            <a:off x="1647825" y="1939875"/>
            <a:ext cx="91916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env_page_ws_invalidate</a:t>
            </a:r>
            <a:r>
              <a:rPr lang="en-US" sz="2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struct</a:t>
            </a:r>
            <a:r>
              <a:rPr lang="en-US" sz="2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Env* e, uint32 </a:t>
            </a:r>
            <a:r>
              <a:rPr lang="en-US" sz="2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virtual_address</a:t>
            </a:r>
            <a:r>
              <a:rPr lang="en-US" sz="2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AE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3BB6322-78E6-10C0-CF3F-05D749902A3F}"/>
                  </a:ext>
                </a:extLst>
              </p14:cNvPr>
              <p14:cNvContentPartPr/>
              <p14:nvPr/>
            </p14:nvContentPartPr>
            <p14:xfrm>
              <a:off x="2007000" y="2318400"/>
              <a:ext cx="7242120" cy="2165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3BB6322-78E6-10C0-CF3F-05D749902A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7640" y="2309040"/>
                <a:ext cx="7260840" cy="218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95269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11ED7BA-4803-BF31-D97B-ABFDB5CE7497}"/>
              </a:ext>
            </a:extLst>
          </p:cNvPr>
          <p:cNvSpPr/>
          <p:nvPr/>
        </p:nvSpPr>
        <p:spPr>
          <a:xfrm>
            <a:off x="79513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55680" cy="73597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#7:</a:t>
            </a:r>
            <a:r>
              <a:rPr lang="en-US" dirty="0"/>
              <a:t> Kernel Dynamic Allocations for a Process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4079"/>
            <a:ext cx="5108713" cy="4693921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Description: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Create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a user kernel stack of size </a:t>
            </a:r>
            <a:r>
              <a:rPr lang="en-US" i="1" dirty="0"/>
              <a:t>KERNEL_STACK_SIZE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Mark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its bottom page as NOT PRESENT (GUARD page)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Return</a:t>
            </a:r>
          </a:p>
          <a:p>
            <a:pPr marL="726948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On success: pointer to the created stack</a:t>
            </a:r>
          </a:p>
          <a:p>
            <a:pPr marL="726948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On failure: kernel should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panic()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Testing: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Will be tested during the next tests…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5577840" y="983432"/>
            <a:ext cx="6390861" cy="1065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WorkingSetElement</a:t>
            </a:r>
            <a:r>
              <a:rPr lang="en-US" sz="2000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env_page_ws_list_create_element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Env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virtual_address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AE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B0023C8-B232-57BA-9A64-0E2EFD910388}"/>
              </a:ext>
            </a:extLst>
          </p:cNvPr>
          <p:cNvSpPr txBox="1">
            <a:spLocks/>
          </p:cNvSpPr>
          <p:nvPr/>
        </p:nvSpPr>
        <p:spPr>
          <a:xfrm>
            <a:off x="5577839" y="2164078"/>
            <a:ext cx="6390861" cy="4660831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/>
              <a:t>Description: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Create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a new object of </a:t>
            </a:r>
            <a:r>
              <a:rPr lang="en-AE" b="1" dirty="0">
                <a:solidFill>
                  <a:srgbClr val="0037CD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struct</a:t>
            </a:r>
            <a:r>
              <a:rPr lang="en-AE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AE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WorkingSetElement</a:t>
            </a:r>
            <a:r>
              <a:rPr lang="en-AE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Initialize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it by the given virtual address</a:t>
            </a:r>
          </a:p>
          <a:p>
            <a:pPr marL="201168" lvl="1" indent="0">
              <a:lnSpc>
                <a:spcPct val="100000"/>
              </a:lnSpc>
              <a:buFont typeface="Calibri" pitchFamily="34" charset="0"/>
              <a:buNone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Return</a:t>
            </a:r>
          </a:p>
          <a:p>
            <a:pPr marL="726948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On success: pointer to the created object</a:t>
            </a:r>
          </a:p>
          <a:p>
            <a:pPr marL="726948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On failure: kernel should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panic()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Testing: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Already tested in next placement test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EE10A-3488-81FE-EF12-F12CE3949F14}"/>
              </a:ext>
            </a:extLst>
          </p:cNvPr>
          <p:cNvSpPr txBox="1"/>
          <p:nvPr/>
        </p:nvSpPr>
        <p:spPr>
          <a:xfrm>
            <a:off x="0" y="983432"/>
            <a:ext cx="55778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create_user_kern_stack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ptr_user_page_directory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US" sz="20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C5FBB58-774E-2D97-5781-C7B708DDB9BB}"/>
                  </a:ext>
                </a:extLst>
              </p14:cNvPr>
              <p14:cNvContentPartPr/>
              <p14:nvPr/>
            </p14:nvContentPartPr>
            <p14:xfrm>
              <a:off x="723600" y="629640"/>
              <a:ext cx="9726840" cy="3304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C5FBB58-774E-2D97-5781-C7B708DDB9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240" y="620280"/>
                <a:ext cx="9745560" cy="332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342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E9F-7477-40C4-8B93-7CEFF71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pPr marL="514440" indent="-514080">
              <a:tabLst>
                <a:tab pos="0" algn="l"/>
              </a:tabLst>
            </a:pPr>
            <a:r>
              <a:rPr lang="en-US" sz="4800" dirty="0"/>
              <a:t>Fault Handler </a:t>
            </a:r>
            <a:r>
              <a:rPr lang="en-US" dirty="0"/>
              <a:t>I: </a:t>
            </a:r>
            <a:r>
              <a:rPr lang="en-US" sz="4800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956266"/>
            <a:ext cx="10058400" cy="4023360"/>
          </a:xfrm>
        </p:spPr>
        <p:txBody>
          <a:bodyPr/>
          <a:lstStyle/>
          <a:p>
            <a:r>
              <a:rPr lang="en-US" dirty="0"/>
              <a:t>The main functions required to handle “</a:t>
            </a:r>
            <a:r>
              <a:rPr lang="en-US" sz="2000" b="1" dirty="0"/>
              <a:t>Page Fault</a:t>
            </a:r>
            <a:r>
              <a:rPr lang="en-US" dirty="0"/>
              <a:t>” are: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3F582C-50B4-3B50-7B6B-4D91F3DED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596608"/>
              </p:ext>
            </p:extLst>
          </p:nvPr>
        </p:nvGraphicFramePr>
        <p:xfrm>
          <a:off x="900419" y="2582192"/>
          <a:ext cx="1056572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420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4038325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4983982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fault_handler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b="1" u="sng" dirty="0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in: kern/trap/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fault_handler.c</a:t>
                      </a: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88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page_fault_handler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9030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FB22AC-96C4-A097-CC38-90A656E659A4}"/>
                  </a:ext>
                </a:extLst>
              </p14:cNvPr>
              <p14:cNvContentPartPr/>
              <p14:nvPr/>
            </p14:nvContentPartPr>
            <p14:xfrm>
              <a:off x="3396960" y="3206520"/>
              <a:ext cx="749520" cy="231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FB22AC-96C4-A097-CC38-90A656E659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7600" y="3197160"/>
                <a:ext cx="768240" cy="25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16293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Fault: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is an exception thrown by the processor (MMU) to indicate that:</a:t>
            </a:r>
          </a:p>
          <a:p>
            <a:pPr marL="74295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page table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is not exist in the main memory (i.e. new table). (see the following figure) </a:t>
            </a:r>
            <a:r>
              <a:rPr lang="en-US" sz="20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page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can’t be accessed due to either it’s not present in the main memory</a:t>
            </a:r>
            <a:endParaRPr lang="en-US" sz="2000" b="1" u="sng" dirty="0">
              <a:solidFill>
                <a:srgbClr val="FF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9A7B34-3433-CCE1-F69A-F0F604B423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274" y="3008961"/>
            <a:ext cx="8641317" cy="314755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424691B-3124-09B2-BB04-86C39F39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Fault Handler I: </a:t>
            </a:r>
            <a:r>
              <a:rPr lang="en-US" sz="4800" b="1" dirty="0"/>
              <a:t>Overview</a:t>
            </a:r>
            <a:endParaRPr lang="en-AE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F90A49B-7A0E-72FE-33E8-BF88906E7A38}"/>
              </a:ext>
            </a:extLst>
          </p:cNvPr>
          <p:cNvGrpSpPr/>
          <p:nvPr/>
        </p:nvGrpSpPr>
        <p:grpSpPr>
          <a:xfrm>
            <a:off x="5194798" y="2913668"/>
            <a:ext cx="5457793" cy="3338140"/>
            <a:chOff x="5194798" y="2837468"/>
            <a:chExt cx="5457793" cy="33381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6E6590E-7187-ED09-82E3-1FC7B12B9967}"/>
                </a:ext>
              </a:extLst>
            </p:cNvPr>
            <p:cNvSpPr/>
            <p:nvPr/>
          </p:nvSpPr>
          <p:spPr>
            <a:xfrm>
              <a:off x="5844619" y="2837468"/>
              <a:ext cx="4807972" cy="3242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2A0E95-B8C1-118D-E20B-7F4F59A53BBE}"/>
                </a:ext>
              </a:extLst>
            </p:cNvPr>
            <p:cNvSpPr/>
            <p:nvPr/>
          </p:nvSpPr>
          <p:spPr>
            <a:xfrm>
              <a:off x="5194798" y="5344452"/>
              <a:ext cx="931682" cy="831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192070-5F29-C2D2-752E-729906E5C47C}"/>
                  </a:ext>
                </a:extLst>
              </p14:cNvPr>
              <p14:cNvContentPartPr/>
              <p14:nvPr/>
            </p14:nvContentPartPr>
            <p14:xfrm>
              <a:off x="4652640" y="2180520"/>
              <a:ext cx="5405040" cy="3189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192070-5F29-C2D2-752E-729906E5C4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3280" y="2171160"/>
                <a:ext cx="5423760" cy="320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048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#8:</a:t>
            </a:r>
            <a:r>
              <a:rPr lang="en-US" dirty="0"/>
              <a:t> Check Invalid Pointers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611179"/>
            <a:ext cx="10718801" cy="3650473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b="1" dirty="0"/>
              <a:t>Description: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Validate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faulted_va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to ensure that it is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marL="74980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NOT </a:t>
            </a:r>
            <a:r>
              <a:rPr lang="en-AE" dirty="0"/>
              <a:t>pointing to </a:t>
            </a:r>
            <a:r>
              <a:rPr lang="en-AE" b="1" dirty="0">
                <a:solidFill>
                  <a:srgbClr val="FF0000"/>
                </a:solidFill>
              </a:rPr>
              <a:t>UN</a:t>
            </a:r>
            <a:r>
              <a:rPr lang="en-AE" b="1" dirty="0"/>
              <a:t>MARKED</a:t>
            </a:r>
            <a:r>
              <a:rPr lang="en-AE" dirty="0"/>
              <a:t> page in user heap </a:t>
            </a:r>
          </a:p>
          <a:p>
            <a:pPr marL="74980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NOT </a:t>
            </a:r>
            <a:r>
              <a:rPr lang="en-AE" dirty="0"/>
              <a:t>pointing to </a:t>
            </a:r>
            <a:r>
              <a:rPr lang="en-AE" b="1" dirty="0"/>
              <a:t>kernel </a:t>
            </a:r>
          </a:p>
          <a:p>
            <a:pPr marL="74980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AE" b="1" dirty="0"/>
              <a:t>Exist</a:t>
            </a:r>
            <a:r>
              <a:rPr lang="en-AE" dirty="0"/>
              <a:t> but with </a:t>
            </a:r>
            <a:r>
              <a:rPr lang="en-AE" b="1" dirty="0"/>
              <a:t>read-only </a:t>
            </a:r>
            <a:r>
              <a:rPr lang="en-AE" dirty="0"/>
              <a:t>permissions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AE" sz="2000" dirty="0"/>
              <a:t>If </a:t>
            </a:r>
            <a:r>
              <a:rPr lang="en-AE" sz="2000" b="1" dirty="0"/>
              <a:t>invalid</a:t>
            </a:r>
            <a:r>
              <a:rPr lang="en-AE" sz="2000" dirty="0"/>
              <a:t>: it must be rejected without harm to the kernel or other running processes, by </a:t>
            </a:r>
            <a:r>
              <a:rPr lang="en-AE" sz="2000" b="1" dirty="0"/>
              <a:t>exiting </a:t>
            </a:r>
            <a:r>
              <a:rPr lang="en-AE" sz="2000" dirty="0"/>
              <a:t>the process using </a:t>
            </a:r>
            <a:r>
              <a:rPr lang="en-AE" sz="2000" b="1" dirty="0" err="1"/>
              <a:t>env_exit</a:t>
            </a:r>
            <a:r>
              <a:rPr lang="en-AE" sz="2000" b="1" dirty="0"/>
              <a:t>()</a:t>
            </a:r>
          </a:p>
          <a:p>
            <a:pPr>
              <a:lnSpc>
                <a:spcPct val="120000"/>
              </a:lnSpc>
            </a:pPr>
            <a:r>
              <a:rPr lang="en-US" sz="2400" b="1" dirty="0"/>
              <a:t>Testing:</a:t>
            </a:r>
          </a:p>
          <a:p>
            <a:pPr marL="201168" lvl="1" indent="0">
              <a:lnSpc>
                <a:spcPct val="12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run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tia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15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0380346" cy="469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fault_handler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Trapframe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tf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AE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C348219-6591-F2E9-B8B1-EECEA7E42B34}"/>
                  </a:ext>
                </a:extLst>
              </p14:cNvPr>
              <p14:cNvContentPartPr/>
              <p14:nvPr/>
            </p14:nvContentPartPr>
            <p14:xfrm>
              <a:off x="2016000" y="1607400"/>
              <a:ext cx="9278280" cy="3623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C348219-6591-F2E9-B8B1-EECEA7E42B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6640" y="1598040"/>
                <a:ext cx="9297000" cy="36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261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#9:</a:t>
            </a:r>
            <a:r>
              <a:rPr lang="en-US" dirty="0"/>
              <a:t> Placement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695739" y="1875208"/>
            <a:ext cx="10781886" cy="469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page_fault_handler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Env </a:t>
            </a:r>
            <a:r>
              <a:rPr lang="en-US" sz="24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falulted_env</a:t>
            </a:r>
            <a:r>
              <a:rPr lang="en-US" sz="24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fault_va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AE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3893A-92D8-FFBB-BDDF-F659979DB70A}"/>
              </a:ext>
            </a:extLst>
          </p:cNvPr>
          <p:cNvSpPr txBox="1"/>
          <p:nvPr/>
        </p:nvSpPr>
        <p:spPr>
          <a:xfrm>
            <a:off x="1097278" y="2324687"/>
            <a:ext cx="10058401" cy="31239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1" algn="just" rtl="0">
              <a:spcBef>
                <a:spcPts val="600"/>
              </a:spcBef>
            </a:pP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 the size of the page working LIST &lt; </a:t>
            </a:r>
            <a:r>
              <a:rPr lang="en-US" b="1" i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its max size, 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then do 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refer to appendices for helper functions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US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marR="0" algn="just" rtl="0">
              <a:spcBef>
                <a:spcPts val="600"/>
              </a:spcBef>
            </a:pP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Scenario 1: Placement</a:t>
            </a:r>
            <a:endParaRPr lang="en-US" dirty="0">
              <a:effectLst/>
              <a:highlight>
                <a:srgbClr val="FFFF00"/>
              </a:highlight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rtl="0">
              <a:spcBef>
                <a:spcPts val="600"/>
              </a:spcBef>
              <a:buFont typeface="+mj-lt"/>
              <a:buAutoNum type="arabicPeriod"/>
            </a:pPr>
            <a:r>
              <a:rPr lang="en-US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Allocate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space for the faulted page</a:t>
            </a:r>
            <a:endParaRPr lang="en-US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rtl="0">
              <a:spcBef>
                <a:spcPts val="600"/>
              </a:spcBef>
              <a:buFont typeface="+mj-lt"/>
              <a:buAutoNum type="arabicPeriod"/>
            </a:pPr>
            <a:r>
              <a:rPr lang="en-US" b="1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R</a:t>
            </a:r>
            <a:r>
              <a:rPr lang="en-US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ead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the faulted page from page file to memory</a:t>
            </a:r>
            <a:endParaRPr lang="en-US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rtl="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 the page </a:t>
            </a:r>
            <a:r>
              <a:rPr lang="en-US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does not exist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on page file, then</a:t>
            </a:r>
          </a:p>
          <a:p>
            <a:pPr marL="800100" lvl="1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 it is a </a:t>
            </a:r>
            <a:r>
              <a:rPr lang="en-US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stack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or a</a:t>
            </a:r>
            <a:r>
              <a:rPr lang="en-US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heap 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page, then, it’s OK.</a:t>
            </a:r>
          </a:p>
          <a:p>
            <a:pPr marL="800100" lvl="1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Else, </a:t>
            </a:r>
            <a:r>
              <a:rPr lang="en-AE" dirty="0">
                <a:latin typeface="+mj-lt"/>
              </a:rPr>
              <a:t>it must be </a:t>
            </a:r>
            <a:r>
              <a:rPr lang="en-AE" b="1" dirty="0">
                <a:latin typeface="+mj-lt"/>
              </a:rPr>
              <a:t>rejected</a:t>
            </a:r>
            <a:r>
              <a:rPr lang="en-AE" dirty="0">
                <a:latin typeface="+mj-lt"/>
              </a:rPr>
              <a:t> without harm to the kernel or other running processes, by </a:t>
            </a:r>
            <a:r>
              <a:rPr lang="en-AE" b="1" dirty="0">
                <a:latin typeface="+mj-lt"/>
              </a:rPr>
              <a:t>exiting </a:t>
            </a:r>
            <a:r>
              <a:rPr lang="en-AE" dirty="0">
                <a:latin typeface="+mj-lt"/>
              </a:rPr>
              <a:t>the process</a:t>
            </a:r>
            <a:r>
              <a:rPr lang="en-US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marL="342900" marR="0" lvl="0" indent="-342900" algn="just" rtl="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Reflect the changes in the page working set list (i.e. add new element to list &amp; update its last one)</a:t>
            </a:r>
            <a:endParaRPr lang="en-US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7E186F-56E5-F875-C5A5-EF71880277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64" t="42474" r="67990" b="30172"/>
          <a:stretch/>
        </p:blipFill>
        <p:spPr>
          <a:xfrm>
            <a:off x="9356445" y="0"/>
            <a:ext cx="1856038" cy="172594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EE83DF-3B3A-90F3-8166-C8F6BF3546EE}"/>
              </a:ext>
            </a:extLst>
          </p:cNvPr>
          <p:cNvSpPr/>
          <p:nvPr/>
        </p:nvSpPr>
        <p:spPr>
          <a:xfrm>
            <a:off x="1097278" y="6284299"/>
            <a:ext cx="10058401" cy="58212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rgbClr val="FF0000"/>
                </a:solidFill>
              </a:rPr>
              <a:t>NOTE: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Check MS2 </a:t>
            </a:r>
            <a:r>
              <a:rPr lang="en-US" sz="2000" b="1" dirty="0">
                <a:hlinkClick r:id="rId3" action="ppaction://hlinkfile"/>
              </a:rPr>
              <a:t>appendices</a:t>
            </a:r>
            <a:r>
              <a:rPr lang="en-US" sz="2000" dirty="0"/>
              <a:t> to handle either the </a:t>
            </a:r>
            <a:r>
              <a:rPr lang="en-US" sz="2000" b="1" dirty="0"/>
              <a:t>working set </a:t>
            </a:r>
            <a:r>
              <a:rPr lang="en-US" sz="2000" dirty="0"/>
              <a:t>or the </a:t>
            </a:r>
            <a:r>
              <a:rPr lang="en-US" sz="2000" b="1" dirty="0"/>
              <a:t>page file </a:t>
            </a:r>
            <a:r>
              <a:rPr lang="en-US" sz="2000" dirty="0"/>
              <a:t>using some ready-made functions.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EFCE7-307B-407B-2BF5-28F43C0D60C5}"/>
              </a:ext>
            </a:extLst>
          </p:cNvPr>
          <p:cNvSpPr txBox="1"/>
          <p:nvPr/>
        </p:nvSpPr>
        <p:spPr>
          <a:xfrm>
            <a:off x="1036321" y="5395914"/>
            <a:ext cx="6097656" cy="888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/>
              <a:t>Testing:</a:t>
            </a:r>
          </a:p>
          <a:p>
            <a:pPr marL="201168" lvl="1" indent="0">
              <a:lnSpc>
                <a:spcPct val="12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run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20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C30BA09-B774-C56C-6CCA-096ABB992E2D}"/>
                  </a:ext>
                </a:extLst>
              </p14:cNvPr>
              <p14:cNvContentPartPr/>
              <p14:nvPr/>
            </p14:nvContentPartPr>
            <p14:xfrm>
              <a:off x="2474280" y="356760"/>
              <a:ext cx="8435520" cy="6362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C30BA09-B774-C56C-6CCA-096ABB992E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64920" y="347400"/>
                <a:ext cx="8454240" cy="638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775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8C67-584C-7604-53FE-E7A4975C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BIG PICTURE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D9573-1F18-F11D-74BE-62D160CF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57125-79A3-E973-AEFF-A700935714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389" r="85938" b="26805"/>
          <a:stretch/>
        </p:blipFill>
        <p:spPr>
          <a:xfrm>
            <a:off x="8546647" y="33090"/>
            <a:ext cx="3645353" cy="682491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AB3EC26-78C1-51CB-BBA5-DF729BA04689}"/>
              </a:ext>
            </a:extLst>
          </p:cNvPr>
          <p:cNvGrpSpPr/>
          <p:nvPr/>
        </p:nvGrpSpPr>
        <p:grpSpPr>
          <a:xfrm>
            <a:off x="3847503" y="1790699"/>
            <a:ext cx="1371600" cy="1186983"/>
            <a:chOff x="3810000" y="1857375"/>
            <a:chExt cx="1371600" cy="1186983"/>
          </a:xfrm>
        </p:grpSpPr>
        <p:pic>
          <p:nvPicPr>
            <p:cNvPr id="1026" name="Picture 2" descr="Folder Icon Vector Art, Icons, and Graphics for Free Download">
              <a:extLst>
                <a:ext uri="{FF2B5EF4-FFF2-40B4-BE49-F238E27FC236}">
                  <a16:creationId xmlns:a16="http://schemas.microsoft.com/office/drawing/2014/main" id="{700D42AF-DB30-65BF-E281-6E754C9D84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93" t="15822" r="10984" b="16484"/>
            <a:stretch/>
          </p:blipFill>
          <p:spPr bwMode="auto">
            <a:xfrm>
              <a:off x="3810000" y="1857375"/>
              <a:ext cx="1371600" cy="1186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A93D4F-C0B2-775E-163D-17D1BFBBE41A}"/>
                </a:ext>
              </a:extLst>
            </p:cNvPr>
            <p:cNvSpPr txBox="1"/>
            <p:nvPr/>
          </p:nvSpPr>
          <p:spPr>
            <a:xfrm>
              <a:off x="3923367" y="2339896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/>
                <a:t>inc</a:t>
              </a:r>
              <a:r>
                <a:rPr lang="en-US" sz="3200" b="1" dirty="0"/>
                <a:t> </a:t>
              </a:r>
              <a:r>
                <a:rPr lang="en-US" sz="2000" b="1" dirty="0"/>
                <a:t>(.h)</a:t>
              </a:r>
              <a:endParaRPr lang="en-AE" sz="3200" b="1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E6E84C-F577-32E9-C76F-D24CB0B02E92}"/>
              </a:ext>
            </a:extLst>
          </p:cNvPr>
          <p:cNvGrpSpPr/>
          <p:nvPr/>
        </p:nvGrpSpPr>
        <p:grpSpPr>
          <a:xfrm>
            <a:off x="6614073" y="4464654"/>
            <a:ext cx="1366837" cy="1159571"/>
            <a:chOff x="1426028" y="3527207"/>
            <a:chExt cx="1366837" cy="1159571"/>
          </a:xfrm>
        </p:grpSpPr>
        <p:pic>
          <p:nvPicPr>
            <p:cNvPr id="1028" name="Picture 4" descr="I recolored the new Big Sur folder icon to match the highlight colors.  Instructions on changing in comments. : r/macsetups">
              <a:extLst>
                <a:ext uri="{FF2B5EF4-FFF2-40B4-BE49-F238E27FC236}">
                  <a16:creationId xmlns:a16="http://schemas.microsoft.com/office/drawing/2014/main" id="{AE38D3CB-41C7-768D-1C6B-356B9E6F04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6028" y="3527207"/>
              <a:ext cx="1366837" cy="1159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701054-AD51-CC59-14FE-E979B7F81F9B}"/>
                </a:ext>
              </a:extLst>
            </p:cNvPr>
            <p:cNvSpPr txBox="1"/>
            <p:nvPr/>
          </p:nvSpPr>
          <p:spPr>
            <a:xfrm>
              <a:off x="1628177" y="3865408"/>
              <a:ext cx="9428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kern</a:t>
              </a:r>
              <a:endParaRPr lang="en-AE" sz="3200" b="1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672B8A-8729-DC0F-801B-43074AB479C1}"/>
              </a:ext>
            </a:extLst>
          </p:cNvPr>
          <p:cNvGrpSpPr/>
          <p:nvPr/>
        </p:nvGrpSpPr>
        <p:grpSpPr>
          <a:xfrm>
            <a:off x="1141564" y="4464654"/>
            <a:ext cx="1366837" cy="1159571"/>
            <a:chOff x="6305550" y="3527207"/>
            <a:chExt cx="1366837" cy="1159571"/>
          </a:xfrm>
        </p:grpSpPr>
        <p:pic>
          <p:nvPicPr>
            <p:cNvPr id="1034" name="Picture 10" descr="I recolored the new Big Sur folder icon to match the highlight colors.  Instructions on changing in comments. : r/macsetups">
              <a:extLst>
                <a:ext uri="{FF2B5EF4-FFF2-40B4-BE49-F238E27FC236}">
                  <a16:creationId xmlns:a16="http://schemas.microsoft.com/office/drawing/2014/main" id="{8B06C6E7-6EC1-97A5-FCFB-5107B3BC0D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550" y="3527207"/>
              <a:ext cx="1366837" cy="1159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E64063-5A92-55BB-7AE4-B8261AA4E8AD}"/>
                </a:ext>
              </a:extLst>
            </p:cNvPr>
            <p:cNvSpPr txBox="1"/>
            <p:nvPr/>
          </p:nvSpPr>
          <p:spPr>
            <a:xfrm>
              <a:off x="6305550" y="3863831"/>
              <a:ext cx="13668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user</a:t>
              </a:r>
              <a:endParaRPr lang="en-AE" sz="3200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22C669-815C-7018-D441-7B0FB8E258B5}"/>
              </a:ext>
            </a:extLst>
          </p:cNvPr>
          <p:cNvGrpSpPr/>
          <p:nvPr/>
        </p:nvGrpSpPr>
        <p:grpSpPr>
          <a:xfrm>
            <a:off x="3738898" y="3314012"/>
            <a:ext cx="1366837" cy="1331169"/>
            <a:chOff x="6250781" y="3305127"/>
            <a:chExt cx="1450757" cy="1450757"/>
          </a:xfrm>
        </p:grpSpPr>
        <p:pic>
          <p:nvPicPr>
            <p:cNvPr id="1038" name="Picture 14" descr="Yellow folder icon free download - DesignBust">
              <a:extLst>
                <a:ext uri="{FF2B5EF4-FFF2-40B4-BE49-F238E27FC236}">
                  <a16:creationId xmlns:a16="http://schemas.microsoft.com/office/drawing/2014/main" id="{AA813DED-7A13-33E7-9EB4-BCAACE179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0781" y="3305127"/>
              <a:ext cx="1450757" cy="1450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B3135F-23C7-D6B7-D8E9-D87643FD9225}"/>
                </a:ext>
              </a:extLst>
            </p:cNvPr>
            <p:cNvSpPr txBox="1"/>
            <p:nvPr/>
          </p:nvSpPr>
          <p:spPr>
            <a:xfrm>
              <a:off x="6419850" y="3865407"/>
              <a:ext cx="10663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lib </a:t>
              </a:r>
              <a:r>
                <a:rPr lang="en-US" sz="2000" b="1" dirty="0"/>
                <a:t>(.c)</a:t>
              </a:r>
              <a:endParaRPr lang="en-AE" sz="3200" b="1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82FBED-B16F-583A-81DD-DF079655EB5D}"/>
              </a:ext>
            </a:extLst>
          </p:cNvPr>
          <p:cNvCxnSpPr>
            <a:stCxn id="1026" idx="2"/>
          </p:cNvCxnSpPr>
          <p:nvPr/>
        </p:nvCxnSpPr>
        <p:spPr>
          <a:xfrm flipH="1">
            <a:off x="4533302" y="2977682"/>
            <a:ext cx="1" cy="48252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9C9E978-5EAF-7EF9-9BA4-8D21FC72B2A3}"/>
              </a:ext>
            </a:extLst>
          </p:cNvPr>
          <p:cNvCxnSpPr>
            <a:stCxn id="1038" idx="1"/>
            <a:endCxn id="1034" idx="0"/>
          </p:cNvCxnSpPr>
          <p:nvPr/>
        </p:nvCxnSpPr>
        <p:spPr>
          <a:xfrm rot="10800000" flipV="1">
            <a:off x="1824984" y="3979596"/>
            <a:ext cx="1913915" cy="48505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D13F71A-C557-A662-0F4D-63E7DE8909BA}"/>
              </a:ext>
            </a:extLst>
          </p:cNvPr>
          <p:cNvCxnSpPr>
            <a:cxnSpLocks/>
            <a:stCxn id="1038" idx="3"/>
            <a:endCxn id="1028" idx="0"/>
          </p:cNvCxnSpPr>
          <p:nvPr/>
        </p:nvCxnSpPr>
        <p:spPr>
          <a:xfrm>
            <a:off x="5105735" y="3979597"/>
            <a:ext cx="2191757" cy="48505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1126C3F-866A-6B0D-8EDA-A9A3749FDCCE}"/>
              </a:ext>
            </a:extLst>
          </p:cNvPr>
          <p:cNvCxnSpPr>
            <a:cxnSpLocks/>
            <a:stCxn id="1026" idx="1"/>
            <a:endCxn id="1034" idx="0"/>
          </p:cNvCxnSpPr>
          <p:nvPr/>
        </p:nvCxnSpPr>
        <p:spPr>
          <a:xfrm rot="10800000" flipV="1">
            <a:off x="1824983" y="2384190"/>
            <a:ext cx="2022520" cy="208046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F7D7CEC-158E-6B05-1D31-5738E8DDD938}"/>
              </a:ext>
            </a:extLst>
          </p:cNvPr>
          <p:cNvCxnSpPr>
            <a:cxnSpLocks/>
            <a:stCxn id="1026" idx="3"/>
            <a:endCxn id="1028" idx="0"/>
          </p:cNvCxnSpPr>
          <p:nvPr/>
        </p:nvCxnSpPr>
        <p:spPr>
          <a:xfrm>
            <a:off x="5219103" y="2384191"/>
            <a:ext cx="2078389" cy="208046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BC80F33-3491-C682-3EA7-614DBF74CDAB}"/>
              </a:ext>
            </a:extLst>
          </p:cNvPr>
          <p:cNvSpPr txBox="1"/>
          <p:nvPr/>
        </p:nvSpPr>
        <p:spPr>
          <a:xfrm>
            <a:off x="3160041" y="4635656"/>
            <a:ext cx="263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[MS1]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Preprocessing</a:t>
            </a:r>
            <a:endParaRPr lang="en-A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E9C2B0-D9F9-6A64-698E-AD7698A737E0}"/>
              </a:ext>
            </a:extLst>
          </p:cNvPr>
          <p:cNvSpPr txBox="1"/>
          <p:nvPr/>
        </p:nvSpPr>
        <p:spPr>
          <a:xfrm>
            <a:off x="3159987" y="5137009"/>
            <a:ext cx="2105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[MS2] </a:t>
            </a:r>
            <a:r>
              <a:rPr lang="en-US" sz="2000" dirty="0"/>
              <a:t>MEMORY</a:t>
            </a:r>
            <a:endParaRPr lang="en-AE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C1297A-B587-8B16-E271-D05102003989}"/>
              </a:ext>
            </a:extLst>
          </p:cNvPr>
          <p:cNvSpPr/>
          <p:nvPr/>
        </p:nvSpPr>
        <p:spPr>
          <a:xfrm>
            <a:off x="9136862" y="4339584"/>
            <a:ext cx="1230155" cy="250137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28B74-BD8E-7C58-1FD5-25E3EEDA5257}"/>
              </a:ext>
            </a:extLst>
          </p:cNvPr>
          <p:cNvSpPr txBox="1"/>
          <p:nvPr/>
        </p:nvSpPr>
        <p:spPr>
          <a:xfrm>
            <a:off x="3241299" y="5641294"/>
            <a:ext cx="14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[MS3] </a:t>
            </a:r>
            <a:r>
              <a:rPr lang="en-US" sz="2000" dirty="0"/>
              <a:t>CPU</a:t>
            </a:r>
            <a:endParaRPr lang="en-AE" sz="2000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8EE1E923-5052-F01D-E656-F39633E8C789}"/>
              </a:ext>
            </a:extLst>
          </p:cNvPr>
          <p:cNvCxnSpPr>
            <a:cxnSpLocks/>
            <a:stCxn id="37" idx="3"/>
            <a:endCxn id="1028" idx="1"/>
          </p:cNvCxnSpPr>
          <p:nvPr/>
        </p:nvCxnSpPr>
        <p:spPr>
          <a:xfrm flipV="1">
            <a:off x="5265821" y="5044440"/>
            <a:ext cx="1348252" cy="323402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D5C30B37-98DD-58FF-22A5-BCB3FD45E1B0}"/>
              </a:ext>
            </a:extLst>
          </p:cNvPr>
          <p:cNvCxnSpPr>
            <a:cxnSpLocks/>
            <a:stCxn id="37" idx="1"/>
            <a:endCxn id="1038" idx="1"/>
          </p:cNvCxnSpPr>
          <p:nvPr/>
        </p:nvCxnSpPr>
        <p:spPr>
          <a:xfrm rot="10800000" flipH="1">
            <a:off x="3159986" y="3979598"/>
            <a:ext cx="578911" cy="1388245"/>
          </a:xfrm>
          <a:prstGeom prst="curvedConnector3">
            <a:avLst>
              <a:gd name="adj1" fmla="val -39488"/>
            </a:avLst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BA18750-94AC-8A35-20AA-90744F38972F}"/>
              </a:ext>
            </a:extLst>
          </p:cNvPr>
          <p:cNvSpPr/>
          <p:nvPr/>
        </p:nvSpPr>
        <p:spPr>
          <a:xfrm>
            <a:off x="8921416" y="6209648"/>
            <a:ext cx="1445601" cy="250137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4B4CCCC-C0A2-A67A-961C-7B9C9767E7D8}"/>
              </a:ext>
            </a:extLst>
          </p:cNvPr>
          <p:cNvSpPr/>
          <p:nvPr/>
        </p:nvSpPr>
        <p:spPr>
          <a:xfrm>
            <a:off x="9136862" y="3395427"/>
            <a:ext cx="1230155" cy="250137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BC4CAB-401D-9131-68B9-1D3E02737E69}"/>
              </a:ext>
            </a:extLst>
          </p:cNvPr>
          <p:cNvSpPr txBox="1"/>
          <p:nvPr/>
        </p:nvSpPr>
        <p:spPr>
          <a:xfrm>
            <a:off x="10368138" y="3344955"/>
            <a:ext cx="130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Kern Heap</a:t>
            </a:r>
            <a:endParaRPr lang="en-AE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CA5E5C-3207-AB5B-3F9A-7B102C24520C}"/>
              </a:ext>
            </a:extLst>
          </p:cNvPr>
          <p:cNvSpPr txBox="1"/>
          <p:nvPr/>
        </p:nvSpPr>
        <p:spPr>
          <a:xfrm>
            <a:off x="10417538" y="4296239"/>
            <a:ext cx="16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Fault Handler</a:t>
            </a:r>
            <a:endParaRPr lang="en-AE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5E992B-AC98-0D3F-A2E0-1A850BFAC6FF}"/>
              </a:ext>
            </a:extLst>
          </p:cNvPr>
          <p:cNvSpPr txBox="1"/>
          <p:nvPr/>
        </p:nvSpPr>
        <p:spPr>
          <a:xfrm>
            <a:off x="10417538" y="612215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 Heap</a:t>
            </a:r>
            <a:endParaRPr lang="en-AE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B0E06B-C1BF-E275-4C64-99EBB9A59563}"/>
              </a:ext>
            </a:extLst>
          </p:cNvPr>
          <p:cNvSpPr txBox="1"/>
          <p:nvPr/>
        </p:nvSpPr>
        <p:spPr>
          <a:xfrm rot="20245682">
            <a:off x="5392617" y="4837966"/>
            <a:ext cx="1181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Kern Heap</a:t>
            </a:r>
            <a:endParaRPr lang="en-AE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B4DB18-4612-72A6-A718-509CB193CB0B}"/>
              </a:ext>
            </a:extLst>
          </p:cNvPr>
          <p:cNvSpPr txBox="1"/>
          <p:nvPr/>
        </p:nvSpPr>
        <p:spPr>
          <a:xfrm rot="15086104">
            <a:off x="2308604" y="4967732"/>
            <a:ext cx="115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User Heap</a:t>
            </a:r>
            <a:endParaRPr lang="en-AE" sz="1600" b="1" dirty="0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0B86C28D-5E7C-A8D8-E452-268117C05FAE}"/>
              </a:ext>
            </a:extLst>
          </p:cNvPr>
          <p:cNvCxnSpPr>
            <a:cxnSpLocks/>
            <a:stCxn id="1034" idx="2"/>
            <a:endCxn id="1028" idx="3"/>
          </p:cNvCxnSpPr>
          <p:nvPr/>
        </p:nvCxnSpPr>
        <p:spPr>
          <a:xfrm rot="5400000" flipH="1" flipV="1">
            <a:off x="4613053" y="2256369"/>
            <a:ext cx="579785" cy="6155927"/>
          </a:xfrm>
          <a:prstGeom prst="curvedConnector4">
            <a:avLst>
              <a:gd name="adj1" fmla="val -109714"/>
              <a:gd name="adj2" fmla="val 103713"/>
            </a:avLst>
          </a:prstGeom>
          <a:ln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BCE58C9-D2F2-4639-1122-EE7F70E665A0}"/>
              </a:ext>
            </a:extLst>
          </p:cNvPr>
          <p:cNvSpPr txBox="1"/>
          <p:nvPr/>
        </p:nvSpPr>
        <p:spPr>
          <a:xfrm rot="21125511">
            <a:off x="6889324" y="5973656"/>
            <a:ext cx="1591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Fault Handler I</a:t>
            </a:r>
            <a:endParaRPr lang="en-AE" sz="1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7552DA-3E8E-897B-5752-5820F278EF5F}"/>
              </a:ext>
            </a:extLst>
          </p:cNvPr>
          <p:cNvSpPr txBox="1"/>
          <p:nvPr/>
        </p:nvSpPr>
        <p:spPr>
          <a:xfrm>
            <a:off x="10371623" y="362918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 Heap</a:t>
            </a:r>
            <a:endParaRPr lang="en-AE" b="1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99BEDF6-02AC-0084-6961-8FD3A9B7C29F}"/>
              </a:ext>
            </a:extLst>
          </p:cNvPr>
          <p:cNvGrpSpPr/>
          <p:nvPr/>
        </p:nvGrpSpPr>
        <p:grpSpPr>
          <a:xfrm>
            <a:off x="4212905" y="5527387"/>
            <a:ext cx="3084588" cy="338554"/>
            <a:chOff x="4345925" y="5199335"/>
            <a:chExt cx="3084588" cy="338554"/>
          </a:xfrm>
        </p:grpSpPr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D30088CC-83CC-E989-32C2-064C34541BB3}"/>
                </a:ext>
              </a:extLst>
            </p:cNvPr>
            <p:cNvCxnSpPr>
              <a:cxnSpLocks/>
              <a:stCxn id="37" idx="2"/>
              <a:endCxn id="1028" idx="2"/>
            </p:cNvCxnSpPr>
            <p:nvPr/>
          </p:nvCxnSpPr>
          <p:spPr>
            <a:xfrm rot="16200000" flipH="1">
              <a:off x="5875443" y="3741103"/>
              <a:ext cx="25551" cy="3084588"/>
            </a:xfrm>
            <a:prstGeom prst="curvedConnector3">
              <a:avLst>
                <a:gd name="adj1" fmla="val 994681"/>
              </a:avLst>
            </a:prstGeom>
            <a:ln>
              <a:prstDash val="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4FD0DF-1CFB-75D6-E5A3-6325FE892F92}"/>
                </a:ext>
              </a:extLst>
            </p:cNvPr>
            <p:cNvSpPr txBox="1"/>
            <p:nvPr/>
          </p:nvSpPr>
          <p:spPr>
            <a:xfrm>
              <a:off x="4764804" y="5199335"/>
              <a:ext cx="1156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User Heap</a:t>
              </a:r>
              <a:endParaRPr lang="en-AE" sz="1600" b="1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CBC6745-356C-F198-266E-CCE85BE2F0BE}"/>
              </a:ext>
            </a:extLst>
          </p:cNvPr>
          <p:cNvSpPr txBox="1"/>
          <p:nvPr/>
        </p:nvSpPr>
        <p:spPr>
          <a:xfrm rot="21366577">
            <a:off x="5725726" y="5491994"/>
            <a:ext cx="1355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Shared Mem</a:t>
            </a:r>
            <a:endParaRPr lang="en-AE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41C13E-59A7-0BD0-D61D-8E9015E547B5}"/>
              </a:ext>
            </a:extLst>
          </p:cNvPr>
          <p:cNvSpPr txBox="1"/>
          <p:nvPr/>
        </p:nvSpPr>
        <p:spPr>
          <a:xfrm rot="18827158">
            <a:off x="2396611" y="3904160"/>
            <a:ext cx="1355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Shared Mem</a:t>
            </a:r>
            <a:endParaRPr lang="en-AE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A1503A-355D-2900-7A2A-B2BE25606753}"/>
              </a:ext>
            </a:extLst>
          </p:cNvPr>
          <p:cNvSpPr txBox="1"/>
          <p:nvPr/>
        </p:nvSpPr>
        <p:spPr>
          <a:xfrm>
            <a:off x="10417538" y="6388668"/>
            <a:ext cx="150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Shared Mem</a:t>
            </a:r>
            <a:endParaRPr lang="en-AE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A81EFD-4FC8-6E0F-8B1B-8676859F0067}"/>
              </a:ext>
            </a:extLst>
          </p:cNvPr>
          <p:cNvSpPr txBox="1"/>
          <p:nvPr/>
        </p:nvSpPr>
        <p:spPr>
          <a:xfrm>
            <a:off x="10371623" y="3895701"/>
            <a:ext cx="150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Shared Mem</a:t>
            </a:r>
            <a:endParaRPr lang="en-AE" b="1" dirty="0"/>
          </a:p>
        </p:txBody>
      </p:sp>
    </p:spTree>
    <p:extLst>
      <p:ext uri="{BB962C8B-B14F-4D97-AF65-F5344CB8AC3E}">
        <p14:creationId xmlns:p14="http://schemas.microsoft.com/office/powerpoint/2010/main" val="130520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8" grpId="0" animBg="1"/>
      <p:bldP spid="49" grpId="0" animBg="1"/>
      <p:bldP spid="50" grpId="0"/>
      <p:bldP spid="51" grpId="0"/>
      <p:bldP spid="52" grpId="0"/>
      <p:bldP spid="17" grpId="0"/>
      <p:bldP spid="19" grpId="0"/>
      <p:bldP spid="28" grpId="0"/>
      <p:bldP spid="30" grpId="0"/>
      <p:bldP spid="34" grpId="0"/>
      <p:bldP spid="35" grpId="0"/>
      <p:bldP spid="38" grpId="0"/>
      <p:bldP spid="3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E3D7-19F9-D2BD-4D6B-8C71A20B2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Test each function in MS3 </a:t>
            </a:r>
            <a:r>
              <a:rPr lang="en-US" dirty="0">
                <a:solidFill>
                  <a:srgbClr val="C00000"/>
                </a:solidFill>
              </a:rPr>
              <a:t>independently in a </a:t>
            </a:r>
            <a:r>
              <a:rPr lang="en-US" b="1" dirty="0">
                <a:solidFill>
                  <a:srgbClr val="C00000"/>
                </a:solidFill>
              </a:rPr>
              <a:t>FRESH SEPARATE RUN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The time limit of each individual test: </a:t>
            </a:r>
            <a:r>
              <a:rPr lang="en-US" b="1" dirty="0">
                <a:solidFill>
                  <a:srgbClr val="C00000"/>
                </a:solidFill>
              </a:rPr>
              <a:t>max of 10 sec / each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996559-E935-52B8-4163-79DC2E34A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294975"/>
              </p:ext>
            </p:extLst>
          </p:nvPr>
        </p:nvGraphicFramePr>
        <p:xfrm>
          <a:off x="1036991" y="4468151"/>
          <a:ext cx="10178978" cy="130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537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6608095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2725346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554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840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tst_placement.c</a:t>
                      </a:r>
                      <a:r>
                        <a:rPr lang="fr-FR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fr-FR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tpp</a:t>
                      </a:r>
                      <a:r>
                        <a:rPr lang="fr-FR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 </a:t>
                      </a:r>
                      <a:r>
                        <a:rPr lang="fr-F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page </a:t>
                      </a:r>
                      <a:r>
                        <a:rPr lang="fr-FR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faults</a:t>
                      </a:r>
                      <a:r>
                        <a:rPr lang="fr-F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 stack + page placement</a:t>
                      </a:r>
                      <a:r>
                        <a:rPr lang="fr-FR" sz="1600" dirty="0"/>
                        <a:t> 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</a:t>
                      </a:r>
                      <a:r>
                        <a:rPr lang="en-US" sz="1600" u="none" dirty="0" err="1"/>
                        <a:t>tpp</a:t>
                      </a:r>
                      <a:r>
                        <a:rPr lang="en-US" sz="1600" u="none" dirty="0"/>
                        <a:t>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tst_invalid_access.c</a:t>
                      </a: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tia</a:t>
                      </a: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invalid pointers 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</a:t>
                      </a:r>
                      <a:r>
                        <a:rPr lang="en-US" sz="1600" u="none" dirty="0" err="1"/>
                        <a:t>tia</a:t>
                      </a:r>
                      <a:r>
                        <a:rPr lang="en-US" sz="1600" u="none" dirty="0"/>
                        <a:t>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74031"/>
                  </a:ext>
                </a:extLst>
              </a:tr>
            </a:tbl>
          </a:graphicData>
        </a:graphic>
      </p:graphicFrame>
      <p:sp>
        <p:nvSpPr>
          <p:cNvPr id="10" name="Title 8">
            <a:extLst>
              <a:ext uri="{FF2B5EF4-FFF2-40B4-BE49-F238E27FC236}">
                <a16:creationId xmlns:a16="http://schemas.microsoft.com/office/drawing/2014/main" id="{A0846E03-0007-D195-F37C-988DBDB9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z="4800" dirty="0"/>
              <a:t>Fault Handler I: </a:t>
            </a:r>
            <a:r>
              <a:rPr lang="en-US" sz="4800" b="1" dirty="0"/>
              <a:t>Testing</a:t>
            </a:r>
            <a:endParaRPr lang="en-A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9FFB9A-6E6E-CD89-25BE-8FF74CC68785}"/>
              </a:ext>
            </a:extLst>
          </p:cNvPr>
          <p:cNvSpPr txBox="1"/>
          <p:nvPr/>
        </p:nvSpPr>
        <p:spPr>
          <a:xfrm>
            <a:off x="1036320" y="3448858"/>
            <a:ext cx="10176163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"test </a:t>
            </a:r>
            <a:r>
              <a:rPr lang="en-US" dirty="0">
                <a:solidFill>
                  <a:srgbClr val="930D72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TEST NAME] completed. Evaluation = …%”</a:t>
            </a:r>
          </a:p>
          <a:p>
            <a:pPr algn="ctr"/>
            <a:r>
              <a:rPr lang="en-US" sz="1800" dirty="0"/>
              <a:t>To ensure the success of a test, this message like this </a:t>
            </a:r>
            <a:r>
              <a:rPr lang="en-US" sz="1800" b="1" dirty="0">
                <a:solidFill>
                  <a:srgbClr val="C00000"/>
                </a:solidFill>
              </a:rPr>
              <a:t>MUST </a:t>
            </a:r>
            <a:br>
              <a:rPr lang="en-US" sz="1800" b="1" dirty="0">
                <a:solidFill>
                  <a:srgbClr val="C00000"/>
                </a:solidFill>
              </a:rPr>
            </a:br>
            <a:r>
              <a:rPr lang="en-US" sz="1800" b="1" dirty="0">
                <a:solidFill>
                  <a:srgbClr val="C00000"/>
                </a:solidFill>
              </a:rPr>
              <a:t>be appeared without any ERROR messages or PANICs</a:t>
            </a:r>
            <a:r>
              <a:rPr lang="en-US" sz="1800" dirty="0"/>
              <a:t>.</a:t>
            </a:r>
            <a:endParaRPr lang="en-US" sz="1800" dirty="0">
              <a:solidFill>
                <a:srgbClr val="930D72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F9227FF-5E2C-9F49-A0F5-0280A1C67B71}"/>
                  </a:ext>
                </a:extLst>
              </p14:cNvPr>
              <p14:cNvContentPartPr/>
              <p14:nvPr/>
            </p14:nvContentPartPr>
            <p14:xfrm>
              <a:off x="5542200" y="2898360"/>
              <a:ext cx="3448080" cy="889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F9227FF-5E2C-9F49-A0F5-0280A1C67B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32840" y="2889000"/>
                <a:ext cx="3466800" cy="90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290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91A36-4B26-28ED-8BA0-913F1E80B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071E-DD6F-DB16-D3DD-A10F69A3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E099B-9529-9FA9-1B5B-0E670552C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839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0: Code Updates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1: Kernel Heap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Block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Page Allocator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2: Fault Handler 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Part 3: User Heap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Block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Page Allocator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4: Shared 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Summary &amp;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46726-F48B-8A51-04B3-93AEC596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663E6-37CD-8C19-1A0C-E5B553E5F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0"/>
            <a:ext cx="12192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854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E9F-7477-40C4-8B93-7CEFF71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r>
              <a:rPr lang="en-US" dirty="0"/>
              <a:t>User</a:t>
            </a:r>
            <a:r>
              <a:rPr lang="en-US" sz="4800" dirty="0"/>
              <a:t> Heap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functions required by MS2 to handle “</a:t>
            </a:r>
            <a:r>
              <a:rPr lang="en-US" sz="2000" b="1" dirty="0"/>
              <a:t>User Heap</a:t>
            </a:r>
            <a:r>
              <a:rPr lang="en-US" dirty="0"/>
              <a:t>” are: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3F582C-50B4-3B50-7B6B-4D91F3DED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119533"/>
              </p:ext>
            </p:extLst>
          </p:nvPr>
        </p:nvGraphicFramePr>
        <p:xfrm>
          <a:off x="1154083" y="2328051"/>
          <a:ext cx="10001597" cy="322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013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5404954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3135630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Initialization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All essential declarations in: </a:t>
                      </a:r>
                      <a:r>
                        <a:rPr lang="en-US" u="none" dirty="0" err="1"/>
                        <a:t>inc</a:t>
                      </a:r>
                      <a:r>
                        <a:rPr lang="en-US" u="none" dirty="0"/>
                        <a:t>/</a:t>
                      </a:r>
                      <a:r>
                        <a:rPr lang="en-US" u="none" dirty="0" err="1"/>
                        <a:t>uheap.h</a:t>
                      </a:r>
                      <a:endParaRPr lang="en-US" u="none" dirty="0"/>
                    </a:p>
                    <a:p>
                      <a:pPr algn="ctr"/>
                      <a:endParaRPr lang="en-US" u="none" dirty="0"/>
                    </a:p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b="1" u="sng" dirty="0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in: lib/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uheap.c</a:t>
                      </a: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88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sys_sbrk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b="1" u="none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36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malloc() (using FIRST FIT) [USER SIDE]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u="non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free() [USER SIDE]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5835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allocate_user_mem</a:t>
                      </a:r>
                      <a:r>
                        <a:rPr lang="en-US" b="1" u="non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[KERNEL SIDE]</a:t>
                      </a:r>
                      <a:endParaRPr lang="en-US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solidFill>
                            <a:srgbClr val="C00000"/>
                          </a:solidFill>
                        </a:rPr>
                        <a:t>Kern/mem/</a:t>
                      </a:r>
                      <a:r>
                        <a:rPr lang="en-US" sz="1600" b="1" u="none" dirty="0" err="1">
                          <a:solidFill>
                            <a:srgbClr val="C00000"/>
                          </a:solidFill>
                        </a:rPr>
                        <a:t>chunk_operations.c</a:t>
                      </a:r>
                      <a:endParaRPr lang="en-US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038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free_user_mem</a:t>
                      </a:r>
                      <a:r>
                        <a:rPr lang="en-US" b="1" u="non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[KERNEL SIDE]</a:t>
                      </a:r>
                      <a:endParaRPr lang="en-US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u="none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99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MS2 BONUS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non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free_user_mem</a:t>
                      </a:r>
                      <a:r>
                        <a:rPr lang="en-US" b="1" u="non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O(1) for removing pages from WS List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188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1920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6DD-1F89-6392-626F-50DF156F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User Heap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F7507-F1C5-6382-D783-B4D5FBD6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53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7A916B-B13D-9BC7-E80A-FF312099249B}"/>
              </a:ext>
            </a:extLst>
          </p:cNvPr>
          <p:cNvSpPr/>
          <p:nvPr/>
        </p:nvSpPr>
        <p:spPr>
          <a:xfrm>
            <a:off x="893618" y="2396330"/>
            <a:ext cx="10726882" cy="25561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400" b="1" dirty="0">
                <a:solidFill>
                  <a:srgbClr val="FF0000"/>
                </a:solidFill>
              </a:rPr>
              <a:t>IMPORTANT NOTE</a:t>
            </a:r>
            <a:endParaRPr lang="en-US" sz="3400" b="1" dirty="0"/>
          </a:p>
          <a:p>
            <a:pPr algn="ctr">
              <a:lnSpc>
                <a:spcPct val="150000"/>
              </a:lnSpc>
            </a:pPr>
            <a:r>
              <a:rPr lang="en-US" sz="2800" dirty="0"/>
              <a:t>ALL Functions depend on the Implementation of Page Fault </a:t>
            </a:r>
            <a:r>
              <a:rPr lang="en-US" sz="2800" b="1" dirty="0"/>
              <a:t>PLACEMENT</a:t>
            </a:r>
          </a:p>
        </p:txBody>
      </p:sp>
    </p:spTree>
    <p:extLst>
      <p:ext uri="{BB962C8B-B14F-4D97-AF65-F5344CB8AC3E}">
        <p14:creationId xmlns:p14="http://schemas.microsoft.com/office/powerpoint/2010/main" val="38940090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TextShape 2"/>
          <p:cNvSpPr txBox="1"/>
          <p:nvPr/>
        </p:nvSpPr>
        <p:spPr>
          <a:xfrm>
            <a:off x="1016559" y="1737360"/>
            <a:ext cx="10550129" cy="4160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latin typeface="+mj-lt"/>
              </a:rPr>
              <a:t>Before we start!</a:t>
            </a:r>
            <a:endParaRPr lang="en-US" sz="2400" spc="-1" dirty="0">
              <a:solidFill>
                <a:srgbClr val="000000"/>
              </a:solidFill>
              <a:latin typeface="+mj-lt"/>
            </a:endParaRP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Program runs in user mode (less privileges)</a:t>
            </a: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It requires functions from the kernel</a:t>
            </a: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So, need to switch to kernel mode, call the function, then return to user mode</a:t>
            </a: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SYSTEM CALLS (S/W interrupts) do this job!</a:t>
            </a:r>
          </a:p>
        </p:txBody>
      </p:sp>
      <p:sp>
        <p:nvSpPr>
          <p:cNvPr id="652" name="CustomShape 3"/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pic>
        <p:nvPicPr>
          <p:cNvPr id="653" name="Picture 30"/>
          <p:cNvPicPr/>
          <p:nvPr/>
        </p:nvPicPr>
        <p:blipFill>
          <a:blip r:embed="rId2"/>
          <a:stretch/>
        </p:blipFill>
        <p:spPr>
          <a:xfrm>
            <a:off x="1776180" y="4036667"/>
            <a:ext cx="8243640" cy="2605680"/>
          </a:xfrm>
          <a:prstGeom prst="rect">
            <a:avLst/>
          </a:prstGeom>
          <a:ln w="9360">
            <a:noFill/>
          </a:ln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10B922B-6143-F968-9DB1-B6862519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User Heap</a:t>
            </a:r>
            <a:r>
              <a:rPr lang="en-US" sz="4800" dirty="0">
                <a:latin typeface="+mj-lt"/>
              </a:rPr>
              <a:t>: </a:t>
            </a:r>
            <a:r>
              <a:rPr lang="en-US" sz="4800" b="1" dirty="0">
                <a:latin typeface="+mj-lt"/>
              </a:rPr>
              <a:t>Overview</a:t>
            </a:r>
            <a:endParaRPr lang="en-A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FA6F5-E207-D2BC-F3E8-E6F36762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B3AF6EF-1CF3-47BC-1705-45D40A673E61}"/>
                  </a:ext>
                </a:extLst>
              </p14:cNvPr>
              <p14:cNvContentPartPr/>
              <p14:nvPr/>
            </p14:nvContentPartPr>
            <p14:xfrm>
              <a:off x="4873320" y="4444920"/>
              <a:ext cx="4539240" cy="1380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B3AF6EF-1CF3-47BC-1705-45D40A673E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63960" y="4435560"/>
                <a:ext cx="4557960" cy="139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49174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TextShape 2"/>
          <p:cNvSpPr txBox="1"/>
          <p:nvPr/>
        </p:nvSpPr>
        <p:spPr>
          <a:xfrm>
            <a:off x="1016559" y="1737360"/>
            <a:ext cx="10550129" cy="4160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latin typeface="+mj-lt"/>
              </a:rPr>
              <a:t>WHY?</a:t>
            </a:r>
            <a:endParaRPr lang="en-US" sz="2400" spc="-1" dirty="0">
              <a:solidFill>
                <a:srgbClr val="000000"/>
              </a:solidFill>
              <a:latin typeface="+mj-lt"/>
            </a:endParaRPr>
          </a:p>
          <a:p>
            <a:pPr marL="743040" lvl="1" indent="-28548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Program need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dynamic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allocations for its normal work</a:t>
            </a:r>
          </a:p>
          <a:p>
            <a:pPr marL="743040" lvl="1" indent="-28548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De-allocations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are necessary after finishing using allocated memory:</a:t>
            </a:r>
          </a:p>
          <a:p>
            <a:pPr marL="743040" lvl="1" indent="-28548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virtual address space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external fragmentation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happens</a:t>
            </a:r>
          </a:p>
          <a:p>
            <a:pPr marL="743040" lvl="1" indent="-28548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Minimize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these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fragmentations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as possible</a:t>
            </a:r>
          </a:p>
        </p:txBody>
      </p:sp>
      <p:sp>
        <p:nvSpPr>
          <p:cNvPr id="652" name="CustomShape 3"/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0B922B-6143-F968-9DB1-B6862519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User Heap</a:t>
            </a:r>
            <a:r>
              <a:rPr lang="en-US" sz="4800" dirty="0">
                <a:latin typeface="+mj-lt"/>
              </a:rPr>
              <a:t>: </a:t>
            </a:r>
            <a:r>
              <a:rPr lang="en-US" sz="4800" b="1" dirty="0">
                <a:latin typeface="+mj-lt"/>
              </a:rPr>
              <a:t>Overview</a:t>
            </a:r>
            <a:endParaRPr lang="en-A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FA6F5-E207-D2BC-F3E8-E6F36762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E39F137-88B9-D876-AC24-ED9CB398DBAB}"/>
                  </a:ext>
                </a:extLst>
              </p14:cNvPr>
              <p14:cNvContentPartPr/>
              <p14:nvPr/>
            </p14:nvContentPartPr>
            <p14:xfrm>
              <a:off x="1942560" y="3688920"/>
              <a:ext cx="3016440" cy="523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E39F137-88B9-D876-AC24-ED9CB398DB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3200" y="3679560"/>
                <a:ext cx="3035160" cy="54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694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CustomShape 3"/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0B922B-6143-F968-9DB1-B6862519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User Heap</a:t>
            </a:r>
            <a:r>
              <a:rPr lang="en-US" sz="4800" dirty="0">
                <a:latin typeface="+mj-lt"/>
              </a:rPr>
              <a:t>: </a:t>
            </a:r>
            <a:r>
              <a:rPr lang="en-US" sz="4800" b="1" dirty="0">
                <a:latin typeface="+mj-lt"/>
              </a:rPr>
              <a:t>Overview</a:t>
            </a:r>
            <a:endParaRPr lang="en-A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FA6F5-E207-D2BC-F3E8-E6F36762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56</a:t>
            </a:fld>
            <a:endParaRPr lang="en-US"/>
          </a:p>
        </p:txBody>
      </p:sp>
      <p:sp>
        <p:nvSpPr>
          <p:cNvPr id="2" name="TextShape 2">
            <a:extLst>
              <a:ext uri="{FF2B5EF4-FFF2-40B4-BE49-F238E27FC236}">
                <a16:creationId xmlns:a16="http://schemas.microsoft.com/office/drawing/2014/main" id="{28A49895-3A44-BCFD-C81A-2B97F186C199}"/>
              </a:ext>
            </a:extLst>
          </p:cNvPr>
          <p:cNvSpPr txBox="1"/>
          <p:nvPr/>
        </p:nvSpPr>
        <p:spPr>
          <a:xfrm>
            <a:off x="1097279" y="1737360"/>
            <a:ext cx="10115203" cy="453009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>
                <a:solidFill>
                  <a:srgbClr val="000000"/>
                </a:solidFill>
                <a:latin typeface="Consolas"/>
              </a:rPr>
              <a:t>Allocation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1" spc="-1" dirty="0">
                <a:solidFill>
                  <a:srgbClr val="000000"/>
                </a:solidFill>
                <a:latin typeface="Consolas"/>
              </a:rPr>
              <a:t>Example 1 (C++ and C):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C++: 	 int * 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ptr_value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spc="-1" dirty="0">
                <a:solidFill>
                  <a:srgbClr val="000000"/>
                </a:solidFill>
                <a:latin typeface="Consolas"/>
              </a:rPr>
              <a:t>new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 int;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C: 	 int * 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ptr_value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spc="-1" dirty="0">
                <a:solidFill>
                  <a:srgbClr val="FF0000"/>
                </a:solidFill>
                <a:latin typeface="Consolas"/>
              </a:rPr>
              <a:t>malloc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sizeof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(int)); 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allocate 1 int (4 bytes) in virtual memory and return the allocated virtual address to “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ptr_value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”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1" spc="-1" dirty="0">
                <a:solidFill>
                  <a:srgbClr val="000000"/>
                </a:solidFill>
                <a:latin typeface="Consolas"/>
              </a:rPr>
              <a:t>Example 2 (C++ and C):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C++:	float* 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spc="-1" dirty="0">
                <a:solidFill>
                  <a:srgbClr val="000000"/>
                </a:solidFill>
                <a:latin typeface="Consolas"/>
              </a:rPr>
              <a:t>new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 float[200]; 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C:	float* 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spc="-1" dirty="0">
                <a:solidFill>
                  <a:srgbClr val="FF0000"/>
                </a:solidFill>
                <a:latin typeface="Consolas"/>
              </a:rPr>
              <a:t>malloc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sizeof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(float) * 200);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allocate 200 floats (800 bytes) in memory and return the allocated address to “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”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ACDA22-2B41-8802-BCA2-BDED7579D79E}"/>
                  </a:ext>
                </a:extLst>
              </p14:cNvPr>
              <p14:cNvContentPartPr/>
              <p14:nvPr/>
            </p14:nvContentPartPr>
            <p14:xfrm>
              <a:off x="2416680" y="2891880"/>
              <a:ext cx="5407200" cy="2085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ACDA22-2B41-8802-BCA2-BDED7579D7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7320" y="2882520"/>
                <a:ext cx="5425920" cy="210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113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CustomShape 3"/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0B922B-6143-F968-9DB1-B6862519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User Heap</a:t>
            </a:r>
            <a:r>
              <a:rPr lang="en-US" sz="4800" dirty="0">
                <a:latin typeface="+mj-lt"/>
              </a:rPr>
              <a:t>: </a:t>
            </a:r>
            <a:r>
              <a:rPr lang="en-US" sz="4800" b="1" dirty="0">
                <a:latin typeface="+mj-lt"/>
              </a:rPr>
              <a:t>Overview</a:t>
            </a:r>
            <a:endParaRPr lang="en-A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FA6F5-E207-D2BC-F3E8-E6F36762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57</a:t>
            </a:fld>
            <a:endParaRPr lang="en-US"/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76DC0433-939E-D47E-0751-39175723AD05}"/>
              </a:ext>
            </a:extLst>
          </p:cNvPr>
          <p:cNvSpPr txBox="1"/>
          <p:nvPr/>
        </p:nvSpPr>
        <p:spPr>
          <a:xfrm>
            <a:off x="1097280" y="1737360"/>
            <a:ext cx="10058400" cy="4388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>
                <a:solidFill>
                  <a:srgbClr val="000000"/>
                </a:solidFill>
                <a:latin typeface="Consolas"/>
              </a:rPr>
              <a:t>De-allocation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1" spc="-1" dirty="0">
                <a:solidFill>
                  <a:srgbClr val="000000"/>
                </a:solidFill>
                <a:latin typeface="Consolas"/>
              </a:rPr>
              <a:t>Example 1 (C++ and C):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C++: 	 </a:t>
            </a:r>
            <a:r>
              <a:rPr lang="en-US" b="1" spc="-1" dirty="0">
                <a:solidFill>
                  <a:srgbClr val="000000"/>
                </a:solidFill>
                <a:latin typeface="Consolas"/>
              </a:rPr>
              <a:t>delete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ptr_value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;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C: 	 </a:t>
            </a:r>
            <a:r>
              <a:rPr lang="en-US" b="1" spc="-1" dirty="0">
                <a:solidFill>
                  <a:srgbClr val="FF0000"/>
                </a:solidFill>
                <a:latin typeface="Consolas"/>
              </a:rPr>
              <a:t>free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ptr_value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); 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deallocate (free) 1 int (4 bytes) from virtual memory at address “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ptr_value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”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1" spc="-1" dirty="0">
                <a:solidFill>
                  <a:srgbClr val="000000"/>
                </a:solidFill>
                <a:latin typeface="Consolas"/>
              </a:rPr>
              <a:t>Example 2 (C++ and C):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C++:	</a:t>
            </a:r>
            <a:r>
              <a:rPr lang="en-US" b="1" spc="-1" dirty="0">
                <a:solidFill>
                  <a:srgbClr val="000000"/>
                </a:solidFill>
                <a:latin typeface="Consolas"/>
              </a:rPr>
              <a:t>delete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;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C:	</a:t>
            </a:r>
            <a:r>
              <a:rPr lang="en-US" b="1" spc="-1" dirty="0">
                <a:solidFill>
                  <a:srgbClr val="FF0000"/>
                </a:solidFill>
                <a:latin typeface="Consolas"/>
              </a:rPr>
              <a:t>free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);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de-allocate (free) 200 floats (800 bytes) from virtual memory at address “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”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C8FC3D-50B8-4CA4-2514-9C1D9926B8C3}"/>
                  </a:ext>
                </a:extLst>
              </p14:cNvPr>
              <p14:cNvContentPartPr/>
              <p14:nvPr/>
            </p14:nvContentPartPr>
            <p14:xfrm>
              <a:off x="3385440" y="2936880"/>
              <a:ext cx="868320" cy="1992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C8FC3D-50B8-4CA4-2514-9C1D9926B8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76080" y="2927520"/>
                <a:ext cx="887040" cy="201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078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CustomShape 3"/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0B922B-6143-F968-9DB1-B6862519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User Heap</a:t>
            </a:r>
            <a:r>
              <a:rPr lang="en-US" sz="4800" dirty="0">
                <a:latin typeface="+mj-lt"/>
              </a:rPr>
              <a:t>: </a:t>
            </a:r>
            <a:r>
              <a:rPr lang="en-US" sz="4800" b="1" dirty="0">
                <a:latin typeface="+mj-lt"/>
              </a:rPr>
              <a:t>Overview</a:t>
            </a:r>
            <a:endParaRPr lang="en-A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FA6F5-E207-D2BC-F3E8-E6F36762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58</a:t>
            </a:fld>
            <a:endParaRPr lang="en-US"/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4222014D-9223-C94B-0E74-6EA86CE22920}"/>
              </a:ext>
            </a:extLst>
          </p:cNvPr>
          <p:cNvSpPr/>
          <p:nvPr/>
        </p:nvSpPr>
        <p:spPr>
          <a:xfrm>
            <a:off x="1866900" y="2133720"/>
            <a:ext cx="7877175" cy="3628905"/>
          </a:xfrm>
          <a:prstGeom prst="roundRect">
            <a:avLst>
              <a:gd name="adj" fmla="val 6366"/>
            </a:avLst>
          </a:prstGeom>
          <a:solidFill>
            <a:srgbClr val="FFFFFF"/>
          </a:solidFill>
          <a:ln w="12600">
            <a:solidFill>
              <a:srgbClr val="5A5A5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spcAft>
                <a:spcPts val="1001"/>
              </a:spcAft>
              <a:tabLst>
                <a:tab pos="0" algn="l"/>
              </a:tabLst>
            </a:pPr>
            <a:r>
              <a:rPr lang="en-US" sz="2400" b="1" spc="-1">
                <a:solidFill>
                  <a:srgbClr val="000000"/>
                </a:solidFill>
                <a:latin typeface="Cambria"/>
                <a:ea typeface="Arial"/>
              </a:rPr>
              <a:t>User Dynamic malloc/free </a:t>
            </a:r>
            <a:r>
              <a:rPr lang="en-US" sz="2400" b="1" spc="-1">
                <a:solidFill>
                  <a:srgbClr val="FF0000"/>
                </a:solidFill>
                <a:latin typeface="Calibri"/>
                <a:ea typeface="Arial"/>
              </a:rPr>
              <a:t>*</a:t>
            </a:r>
            <a:endParaRPr lang="en-US" sz="2400" spc="-1">
              <a:latin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62B08B-E453-135E-A908-58A07A5CF531}"/>
              </a:ext>
            </a:extLst>
          </p:cNvPr>
          <p:cNvGrpSpPr/>
          <p:nvPr/>
        </p:nvGrpSpPr>
        <p:grpSpPr>
          <a:xfrm>
            <a:off x="1985126" y="2664000"/>
            <a:ext cx="3353259" cy="2971800"/>
            <a:chOff x="638175" y="2664000"/>
            <a:chExt cx="3353259" cy="2971800"/>
          </a:xfrm>
        </p:grpSpPr>
        <p:sp>
          <p:nvSpPr>
            <p:cNvPr id="7" name="CustomShape 5">
              <a:extLst>
                <a:ext uri="{FF2B5EF4-FFF2-40B4-BE49-F238E27FC236}">
                  <a16:creationId xmlns:a16="http://schemas.microsoft.com/office/drawing/2014/main" id="{1DC7AC05-FADC-E7F0-D541-8ABB0AE6EEF5}"/>
                </a:ext>
              </a:extLst>
            </p:cNvPr>
            <p:cNvSpPr/>
            <p:nvPr/>
          </p:nvSpPr>
          <p:spPr>
            <a:xfrm>
              <a:off x="638175" y="2664000"/>
              <a:ext cx="3353259" cy="297180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000" rIns="1800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600" b="1" spc="-1" dirty="0">
                  <a:solidFill>
                    <a:srgbClr val="000000"/>
                  </a:solidFill>
                  <a:latin typeface="Cambria"/>
                  <a:ea typeface="Arial"/>
                </a:rPr>
                <a:t>malloc( )</a:t>
              </a:r>
              <a:br>
                <a:rPr dirty="0"/>
              </a:br>
              <a:r>
                <a:rPr lang="en-US" sz="1400" b="1" spc="-1" dirty="0">
                  <a:solidFill>
                    <a:srgbClr val="000000"/>
                  </a:solidFill>
                  <a:latin typeface="Cambria"/>
                  <a:ea typeface="Arial"/>
                </a:rPr>
                <a:t>(</a:t>
              </a:r>
              <a:r>
                <a:rPr lang="en-US" sz="1400" b="1" i="1" spc="-1" dirty="0">
                  <a:solidFill>
                    <a:srgbClr val="000000"/>
                  </a:solidFill>
                  <a:latin typeface="Cambria"/>
                  <a:ea typeface="Arial"/>
                </a:rPr>
                <a:t>First Fit</a:t>
              </a:r>
              <a:r>
                <a:rPr lang="en-US" sz="1400" b="1" spc="-1" dirty="0">
                  <a:solidFill>
                    <a:srgbClr val="000000"/>
                  </a:solidFill>
                  <a:latin typeface="Cambria"/>
                  <a:ea typeface="Arial"/>
                </a:rPr>
                <a:t>) </a:t>
              </a:r>
              <a:endParaRPr lang="en-US" sz="1400" spc="-1" dirty="0">
                <a:latin typeface="Arial"/>
              </a:endParaRPr>
            </a:p>
          </p:txBody>
        </p:sp>
        <p:sp>
          <p:nvSpPr>
            <p:cNvPr id="8" name="CustomShape 6">
              <a:extLst>
                <a:ext uri="{FF2B5EF4-FFF2-40B4-BE49-F238E27FC236}">
                  <a16:creationId xmlns:a16="http://schemas.microsoft.com/office/drawing/2014/main" id="{9293295E-E151-3F9B-01B5-50A0AE73C2E6}"/>
                </a:ext>
              </a:extLst>
            </p:cNvPr>
            <p:cNvSpPr/>
            <p:nvPr/>
          </p:nvSpPr>
          <p:spPr>
            <a:xfrm>
              <a:off x="2018415" y="4438080"/>
              <a:ext cx="681480" cy="766440"/>
            </a:xfrm>
            <a:prstGeom prst="flowChartMagneticDisk">
              <a:avLst/>
            </a:prstGeom>
            <a:gradFill rotWithShape="0">
              <a:gsLst>
                <a:gs pos="0">
                  <a:srgbClr val="765E00"/>
                </a:gs>
                <a:gs pos="100000">
                  <a:srgbClr val="FFCC00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9" name="CustomShape 7">
              <a:extLst>
                <a:ext uri="{FF2B5EF4-FFF2-40B4-BE49-F238E27FC236}">
                  <a16:creationId xmlns:a16="http://schemas.microsoft.com/office/drawing/2014/main" id="{60478A3A-F16A-0E3C-851F-D97AD783E364}"/>
                </a:ext>
              </a:extLst>
            </p:cNvPr>
            <p:cNvSpPr/>
            <p:nvPr/>
          </p:nvSpPr>
          <p:spPr>
            <a:xfrm>
              <a:off x="654015" y="3429000"/>
              <a:ext cx="1009080" cy="855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6720" tIns="36720" rIns="36720" bIns="3672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FF0000"/>
                  </a:solidFill>
                  <a:latin typeface="Calibri"/>
                  <a:ea typeface="Arial"/>
                </a:rPr>
                <a:t>Nothing</a:t>
              </a:r>
              <a:r>
                <a:rPr lang="en-US" sz="1400" b="1" spc="-1" dirty="0">
                  <a:solidFill>
                    <a:srgbClr val="000000"/>
                  </a:solidFill>
                  <a:latin typeface="Calibri"/>
                  <a:ea typeface="Arial"/>
                </a:rPr>
                <a:t> Created in Memory</a:t>
              </a:r>
              <a:endParaRPr lang="en-US" sz="1400" spc="-1" dirty="0">
                <a:latin typeface="Arial"/>
              </a:endParaRPr>
            </a:p>
          </p:txBody>
        </p:sp>
        <p:sp>
          <p:nvSpPr>
            <p:cNvPr id="10" name="CustomShape 8">
              <a:extLst>
                <a:ext uri="{FF2B5EF4-FFF2-40B4-BE49-F238E27FC236}">
                  <a16:creationId xmlns:a16="http://schemas.microsoft.com/office/drawing/2014/main" id="{19B4DE73-6C95-8BA4-F3A7-6B5E0973154D}"/>
                </a:ext>
              </a:extLst>
            </p:cNvPr>
            <p:cNvSpPr/>
            <p:nvPr/>
          </p:nvSpPr>
          <p:spPr>
            <a:xfrm>
              <a:off x="1674615" y="3441960"/>
              <a:ext cx="1166040" cy="825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6720" tIns="36720" rIns="36720" bIns="3672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FF0000"/>
                  </a:solidFill>
                  <a:latin typeface="Calibri"/>
                  <a:ea typeface="Arial"/>
                </a:rPr>
                <a:t>Nothing</a:t>
              </a:r>
              <a:r>
                <a:rPr lang="en-US" sz="1400" b="1" spc="-1" dirty="0">
                  <a:solidFill>
                    <a:srgbClr val="000000"/>
                  </a:solidFill>
                  <a:latin typeface="Calibri"/>
                  <a:ea typeface="Arial"/>
                </a:rPr>
                <a:t> Created in Page File</a:t>
              </a:r>
              <a:endParaRPr lang="en-US" sz="1400" spc="-1" dirty="0">
                <a:latin typeface="Arial"/>
              </a:endParaRPr>
            </a:p>
          </p:txBody>
        </p: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C08DE48C-B697-1C6D-2584-99A0DE5986A1}"/>
                </a:ext>
              </a:extLst>
            </p:cNvPr>
            <p:cNvGrpSpPr/>
            <p:nvPr/>
          </p:nvGrpSpPr>
          <p:grpSpPr>
            <a:xfrm>
              <a:off x="838695" y="4459320"/>
              <a:ext cx="748440" cy="747360"/>
              <a:chOff x="838695" y="4459320"/>
              <a:chExt cx="748440" cy="747360"/>
            </a:xfrm>
          </p:grpSpPr>
          <p:sp>
            <p:nvSpPr>
              <p:cNvPr id="12" name="CustomShape 10">
                <a:extLst>
                  <a:ext uri="{FF2B5EF4-FFF2-40B4-BE49-F238E27FC236}">
                    <a16:creationId xmlns:a16="http://schemas.microsoft.com/office/drawing/2014/main" id="{822EBCF5-50B7-8C61-6FEF-978B121CF305}"/>
                  </a:ext>
                </a:extLst>
              </p:cNvPr>
              <p:cNvSpPr/>
              <p:nvPr/>
            </p:nvSpPr>
            <p:spPr>
              <a:xfrm>
                <a:off x="841575" y="483228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13" name="CustomShape 11">
                <a:extLst>
                  <a:ext uri="{FF2B5EF4-FFF2-40B4-BE49-F238E27FC236}">
                    <a16:creationId xmlns:a16="http://schemas.microsoft.com/office/drawing/2014/main" id="{033D5C1A-5B90-E5F3-5642-FAC61CFCA7DB}"/>
                  </a:ext>
                </a:extLst>
              </p:cNvPr>
              <p:cNvSpPr/>
              <p:nvPr/>
            </p:nvSpPr>
            <p:spPr>
              <a:xfrm>
                <a:off x="841575" y="445932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14" name="CustomShape 12">
                <a:extLst>
                  <a:ext uri="{FF2B5EF4-FFF2-40B4-BE49-F238E27FC236}">
                    <a16:creationId xmlns:a16="http://schemas.microsoft.com/office/drawing/2014/main" id="{BE686246-477F-3BAA-0BFC-AF12FDB242A0}"/>
                  </a:ext>
                </a:extLst>
              </p:cNvPr>
              <p:cNvSpPr/>
              <p:nvPr/>
            </p:nvSpPr>
            <p:spPr>
              <a:xfrm>
                <a:off x="841575" y="4645080"/>
                <a:ext cx="745560" cy="18612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15" name="CustomShape 13">
                <a:extLst>
                  <a:ext uri="{FF2B5EF4-FFF2-40B4-BE49-F238E27FC236}">
                    <a16:creationId xmlns:a16="http://schemas.microsoft.com/office/drawing/2014/main" id="{1742DCC5-37AC-3B82-0525-6F31B0DDF920}"/>
                  </a:ext>
                </a:extLst>
              </p:cNvPr>
              <p:cNvSpPr/>
              <p:nvPr/>
            </p:nvSpPr>
            <p:spPr>
              <a:xfrm>
                <a:off x="838695" y="502164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</p:grp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DFBD0B06-FB39-3FFD-4A01-17AE41D4DE35}"/>
              </a:ext>
            </a:extLst>
          </p:cNvPr>
          <p:cNvGrpSpPr/>
          <p:nvPr/>
        </p:nvGrpSpPr>
        <p:grpSpPr>
          <a:xfrm>
            <a:off x="5769666" y="2664000"/>
            <a:ext cx="3774384" cy="2971800"/>
            <a:chOff x="4245666" y="2664000"/>
            <a:chExt cx="3774384" cy="2971800"/>
          </a:xfrm>
        </p:grpSpPr>
        <p:sp>
          <p:nvSpPr>
            <p:cNvPr id="17" name="CustomShape 15">
              <a:extLst>
                <a:ext uri="{FF2B5EF4-FFF2-40B4-BE49-F238E27FC236}">
                  <a16:creationId xmlns:a16="http://schemas.microsoft.com/office/drawing/2014/main" id="{97A69FB1-7A43-013D-FEDC-C0A1F7973D52}"/>
                </a:ext>
              </a:extLst>
            </p:cNvPr>
            <p:cNvSpPr/>
            <p:nvPr/>
          </p:nvSpPr>
          <p:spPr>
            <a:xfrm>
              <a:off x="4245666" y="2664000"/>
              <a:ext cx="3774384" cy="297180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000" rIns="1800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600" b="1" spc="-1" dirty="0">
                  <a:solidFill>
                    <a:srgbClr val="000000"/>
                  </a:solidFill>
                  <a:latin typeface="Cambria"/>
                  <a:ea typeface="Arial"/>
                </a:rPr>
                <a:t>free( )</a:t>
              </a:r>
              <a:endParaRPr lang="en-US" sz="1600" spc="-1" dirty="0">
                <a:latin typeface="Arial"/>
              </a:endParaRPr>
            </a:p>
          </p:txBody>
        </p:sp>
        <p:sp>
          <p:nvSpPr>
            <p:cNvPr id="18" name="CustomShape 16">
              <a:extLst>
                <a:ext uri="{FF2B5EF4-FFF2-40B4-BE49-F238E27FC236}">
                  <a16:creationId xmlns:a16="http://schemas.microsoft.com/office/drawing/2014/main" id="{6D15F255-A32D-1E48-89BA-386FBFDEB92A}"/>
                </a:ext>
              </a:extLst>
            </p:cNvPr>
            <p:cNvSpPr/>
            <p:nvPr/>
          </p:nvSpPr>
          <p:spPr>
            <a:xfrm>
              <a:off x="5956920" y="4439880"/>
              <a:ext cx="681480" cy="766440"/>
            </a:xfrm>
            <a:prstGeom prst="flowChartMagneticDisk">
              <a:avLst/>
            </a:prstGeom>
            <a:gradFill rotWithShape="0">
              <a:gsLst>
                <a:gs pos="0">
                  <a:srgbClr val="765E00"/>
                </a:gs>
                <a:gs pos="100000">
                  <a:srgbClr val="FFCC00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grpSp>
          <p:nvGrpSpPr>
            <p:cNvPr id="19" name="Group 17">
              <a:extLst>
                <a:ext uri="{FF2B5EF4-FFF2-40B4-BE49-F238E27FC236}">
                  <a16:creationId xmlns:a16="http://schemas.microsoft.com/office/drawing/2014/main" id="{7787485A-B685-5CF7-CF91-DBAFA918B0E5}"/>
                </a:ext>
              </a:extLst>
            </p:cNvPr>
            <p:cNvGrpSpPr/>
            <p:nvPr/>
          </p:nvGrpSpPr>
          <p:grpSpPr>
            <a:xfrm>
              <a:off x="6135120" y="4099680"/>
              <a:ext cx="308520" cy="277200"/>
              <a:chOff x="6135120" y="4099680"/>
              <a:chExt cx="308520" cy="277200"/>
            </a:xfrm>
          </p:grpSpPr>
          <p:sp>
            <p:nvSpPr>
              <p:cNvPr id="30" name="CustomShape 18">
                <a:extLst>
                  <a:ext uri="{FF2B5EF4-FFF2-40B4-BE49-F238E27FC236}">
                    <a16:creationId xmlns:a16="http://schemas.microsoft.com/office/drawing/2014/main" id="{E8FE8D39-2414-25B3-2B7F-A2D751FE0B67}"/>
                  </a:ext>
                </a:extLst>
              </p:cNvPr>
              <p:cNvSpPr/>
              <p:nvPr/>
            </p:nvSpPr>
            <p:spPr>
              <a:xfrm rot="2429400">
                <a:off x="6110280" y="4226760"/>
                <a:ext cx="367200" cy="29880"/>
              </a:xfrm>
              <a:prstGeom prst="rect">
                <a:avLst/>
              </a:prstGeom>
              <a:solidFill>
                <a:srgbClr val="000000"/>
              </a:solidFill>
              <a:ln w="9360">
                <a:noFill/>
              </a:ln>
              <a:effectLst>
                <a:outerShdw dist="17819" dir="2700000" algn="ctr" rotWithShape="0">
                  <a:srgbClr val="7F7F7F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31" name="CustomShape 19">
                <a:extLst>
                  <a:ext uri="{FF2B5EF4-FFF2-40B4-BE49-F238E27FC236}">
                    <a16:creationId xmlns:a16="http://schemas.microsoft.com/office/drawing/2014/main" id="{159D54F9-7AF1-1EA3-CB79-A1D64CA2FF53}"/>
                  </a:ext>
                </a:extLst>
              </p:cNvPr>
              <p:cNvSpPr/>
              <p:nvPr/>
            </p:nvSpPr>
            <p:spPr>
              <a:xfrm rot="19170600">
                <a:off x="6105600" y="4213080"/>
                <a:ext cx="367200" cy="45000"/>
              </a:xfrm>
              <a:prstGeom prst="rect">
                <a:avLst/>
              </a:prstGeom>
              <a:solidFill>
                <a:srgbClr val="000000"/>
              </a:solidFill>
              <a:ln w="9360">
                <a:noFill/>
              </a:ln>
              <a:effectLst>
                <a:outerShdw dist="17819" dir="2700000" algn="ctr" rotWithShape="0">
                  <a:srgbClr val="7F7F7F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</p:grpSp>
        <p:grpSp>
          <p:nvGrpSpPr>
            <p:cNvPr id="20" name="Group 20">
              <a:extLst>
                <a:ext uri="{FF2B5EF4-FFF2-40B4-BE49-F238E27FC236}">
                  <a16:creationId xmlns:a16="http://schemas.microsoft.com/office/drawing/2014/main" id="{37A8DAAE-CE8A-FFD1-6DA9-BD59A2067A70}"/>
                </a:ext>
              </a:extLst>
            </p:cNvPr>
            <p:cNvGrpSpPr/>
            <p:nvPr/>
          </p:nvGrpSpPr>
          <p:grpSpPr>
            <a:xfrm>
              <a:off x="5002560" y="4111200"/>
              <a:ext cx="302040" cy="264600"/>
              <a:chOff x="5002560" y="4111200"/>
              <a:chExt cx="302040" cy="264600"/>
            </a:xfrm>
          </p:grpSpPr>
          <p:sp>
            <p:nvSpPr>
              <p:cNvPr id="28" name="CustomShape 21">
                <a:extLst>
                  <a:ext uri="{FF2B5EF4-FFF2-40B4-BE49-F238E27FC236}">
                    <a16:creationId xmlns:a16="http://schemas.microsoft.com/office/drawing/2014/main" id="{F625E74D-FFBE-0999-B78E-F97B8B9C4CBA}"/>
                  </a:ext>
                </a:extLst>
              </p:cNvPr>
              <p:cNvSpPr/>
              <p:nvPr/>
            </p:nvSpPr>
            <p:spPr>
              <a:xfrm rot="2434200">
                <a:off x="4971960" y="4226760"/>
                <a:ext cx="366840" cy="29880"/>
              </a:xfrm>
              <a:prstGeom prst="rect">
                <a:avLst/>
              </a:prstGeom>
              <a:solidFill>
                <a:srgbClr val="000000"/>
              </a:solidFill>
              <a:ln w="9360">
                <a:noFill/>
              </a:ln>
              <a:effectLst>
                <a:outerShdw dist="17819" dir="2700000" algn="ctr" rotWithShape="0">
                  <a:srgbClr val="7F7F7F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29" name="CustomShape 22">
                <a:extLst>
                  <a:ext uri="{FF2B5EF4-FFF2-40B4-BE49-F238E27FC236}">
                    <a16:creationId xmlns:a16="http://schemas.microsoft.com/office/drawing/2014/main" id="{64AC43A6-13A9-6BE5-A29B-4CEC6441FB7F}"/>
                  </a:ext>
                </a:extLst>
              </p:cNvPr>
              <p:cNvSpPr/>
              <p:nvPr/>
            </p:nvSpPr>
            <p:spPr>
              <a:xfrm rot="19165800">
                <a:off x="4968000" y="4226760"/>
                <a:ext cx="366840" cy="29880"/>
              </a:xfrm>
              <a:prstGeom prst="rect">
                <a:avLst/>
              </a:prstGeom>
              <a:solidFill>
                <a:srgbClr val="000000"/>
              </a:solidFill>
              <a:ln w="9360">
                <a:noFill/>
              </a:ln>
              <a:effectLst>
                <a:outerShdw dist="17819" dir="2700000" algn="ctr" rotWithShape="0">
                  <a:srgbClr val="7F7F7F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</p:grpSp>
        <p:sp>
          <p:nvSpPr>
            <p:cNvPr id="21" name="CustomShape 23">
              <a:extLst>
                <a:ext uri="{FF2B5EF4-FFF2-40B4-BE49-F238E27FC236}">
                  <a16:creationId xmlns:a16="http://schemas.microsoft.com/office/drawing/2014/main" id="{B1D21087-F7CC-AC7E-4AE8-06EBE9A5914E}"/>
                </a:ext>
              </a:extLst>
            </p:cNvPr>
            <p:cNvSpPr/>
            <p:nvPr/>
          </p:nvSpPr>
          <p:spPr>
            <a:xfrm>
              <a:off x="4394160" y="3299010"/>
              <a:ext cx="1343705" cy="99471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FF0000"/>
                  </a:solidFill>
                  <a:latin typeface="Calibri"/>
                  <a:ea typeface="Arial"/>
                </a:rPr>
                <a:t>REMOVE </a:t>
              </a:r>
              <a:r>
                <a:rPr lang="en-US" sz="1400" b="1" spc="-1" dirty="0">
                  <a:solidFill>
                    <a:srgbClr val="000000"/>
                  </a:solidFill>
                  <a:latin typeface="Calibri"/>
                  <a:ea typeface="Arial"/>
                </a:rPr>
                <a:t>Working Sets Pages in Given Range</a:t>
              </a:r>
              <a:endParaRPr lang="en-US" sz="1400" spc="-1" dirty="0">
                <a:latin typeface="Arial"/>
              </a:endParaRPr>
            </a:p>
          </p:txBody>
        </p:sp>
        <p:sp>
          <p:nvSpPr>
            <p:cNvPr id="22" name="CustomShape 24">
              <a:extLst>
                <a:ext uri="{FF2B5EF4-FFF2-40B4-BE49-F238E27FC236}">
                  <a16:creationId xmlns:a16="http://schemas.microsoft.com/office/drawing/2014/main" id="{57346034-D7A5-E858-1D94-A797D017A39E}"/>
                </a:ext>
              </a:extLst>
            </p:cNvPr>
            <p:cNvSpPr/>
            <p:nvPr/>
          </p:nvSpPr>
          <p:spPr>
            <a:xfrm>
              <a:off x="5811959" y="3299010"/>
              <a:ext cx="1039189" cy="7581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FF0000"/>
                  </a:solidFill>
                  <a:latin typeface="Calibri"/>
                  <a:ea typeface="Arial"/>
                </a:rPr>
                <a:t>REMOVE</a:t>
              </a:r>
              <a:r>
                <a:rPr lang="en-US" sz="1400" b="1" spc="-1" dirty="0">
                  <a:solidFill>
                    <a:srgbClr val="000000"/>
                  </a:solidFill>
                  <a:latin typeface="Calibri"/>
                  <a:ea typeface="Arial"/>
                </a:rPr>
                <a:t> ALL Pages in Given Range</a:t>
              </a:r>
              <a:endParaRPr lang="en-US" sz="1400" spc="-1" dirty="0">
                <a:latin typeface="Arial"/>
              </a:endParaRPr>
            </a:p>
          </p:txBody>
        </p:sp>
        <p:grpSp>
          <p:nvGrpSpPr>
            <p:cNvPr id="23" name="Group 25">
              <a:extLst>
                <a:ext uri="{FF2B5EF4-FFF2-40B4-BE49-F238E27FC236}">
                  <a16:creationId xmlns:a16="http://schemas.microsoft.com/office/drawing/2014/main" id="{0412F8F3-CC2E-D12C-B3E2-CD52C61B707A}"/>
                </a:ext>
              </a:extLst>
            </p:cNvPr>
            <p:cNvGrpSpPr/>
            <p:nvPr/>
          </p:nvGrpSpPr>
          <p:grpSpPr>
            <a:xfrm>
              <a:off x="4773960" y="4459320"/>
              <a:ext cx="748800" cy="747360"/>
              <a:chOff x="4773960" y="4459320"/>
              <a:chExt cx="748800" cy="747360"/>
            </a:xfrm>
          </p:grpSpPr>
          <p:sp>
            <p:nvSpPr>
              <p:cNvPr id="24" name="CustomShape 26">
                <a:extLst>
                  <a:ext uri="{FF2B5EF4-FFF2-40B4-BE49-F238E27FC236}">
                    <a16:creationId xmlns:a16="http://schemas.microsoft.com/office/drawing/2014/main" id="{1D5E844C-8798-4D6B-0A90-794128852417}"/>
                  </a:ext>
                </a:extLst>
              </p:cNvPr>
              <p:cNvSpPr/>
              <p:nvPr/>
            </p:nvSpPr>
            <p:spPr>
              <a:xfrm>
                <a:off x="4777200" y="483228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25" name="CustomShape 27">
                <a:extLst>
                  <a:ext uri="{FF2B5EF4-FFF2-40B4-BE49-F238E27FC236}">
                    <a16:creationId xmlns:a16="http://schemas.microsoft.com/office/drawing/2014/main" id="{FB272E3F-14D6-816A-FC43-033797138786}"/>
                  </a:ext>
                </a:extLst>
              </p:cNvPr>
              <p:cNvSpPr/>
              <p:nvPr/>
            </p:nvSpPr>
            <p:spPr>
              <a:xfrm>
                <a:off x="4777200" y="445932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26" name="CustomShape 28">
                <a:extLst>
                  <a:ext uri="{FF2B5EF4-FFF2-40B4-BE49-F238E27FC236}">
                    <a16:creationId xmlns:a16="http://schemas.microsoft.com/office/drawing/2014/main" id="{1F5C359F-D2EB-E132-B627-A873034E1BCE}"/>
                  </a:ext>
                </a:extLst>
              </p:cNvPr>
              <p:cNvSpPr/>
              <p:nvPr/>
            </p:nvSpPr>
            <p:spPr>
              <a:xfrm>
                <a:off x="4777200" y="4645080"/>
                <a:ext cx="745560" cy="18612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27" name="CustomShape 29">
                <a:extLst>
                  <a:ext uri="{FF2B5EF4-FFF2-40B4-BE49-F238E27FC236}">
                    <a16:creationId xmlns:a16="http://schemas.microsoft.com/office/drawing/2014/main" id="{ECF4995E-A525-58A1-7E43-2ECA9B5C431F}"/>
                  </a:ext>
                </a:extLst>
              </p:cNvPr>
              <p:cNvSpPr/>
              <p:nvPr/>
            </p:nvSpPr>
            <p:spPr>
              <a:xfrm>
                <a:off x="4773960" y="502164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</p:grpSp>
      </p:grpSp>
      <p:sp>
        <p:nvSpPr>
          <p:cNvPr id="32" name="CustomShape 7">
            <a:extLst>
              <a:ext uri="{FF2B5EF4-FFF2-40B4-BE49-F238E27FC236}">
                <a16:creationId xmlns:a16="http://schemas.microsoft.com/office/drawing/2014/main" id="{19F0A208-743A-8DD0-BDEF-F60E2B823387}"/>
              </a:ext>
            </a:extLst>
          </p:cNvPr>
          <p:cNvSpPr/>
          <p:nvPr/>
        </p:nvSpPr>
        <p:spPr>
          <a:xfrm>
            <a:off x="4184160" y="3448080"/>
            <a:ext cx="1009080" cy="855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720" tIns="36720" rIns="36720" bIns="36720">
            <a:noAutofit/>
          </a:bodyPr>
          <a:lstStyle/>
          <a:p>
            <a:pPr algn="ctr">
              <a:spcAft>
                <a:spcPts val="1001"/>
              </a:spcAft>
              <a:tabLst>
                <a:tab pos="0" algn="l"/>
              </a:tabLst>
            </a:pPr>
            <a:r>
              <a:rPr lang="en-US" sz="1400" b="1" spc="-1" dirty="0">
                <a:solidFill>
                  <a:srgbClr val="FF0000"/>
                </a:solidFill>
                <a:latin typeface="Calibri"/>
                <a:ea typeface="Arial"/>
              </a:rPr>
              <a:t>MARK</a:t>
            </a:r>
            <a:r>
              <a:rPr lang="en-US" sz="1400" b="1" spc="-1" dirty="0">
                <a:solidFill>
                  <a:srgbClr val="000000"/>
                </a:solidFill>
                <a:latin typeface="Calibri"/>
                <a:ea typeface="Arial"/>
              </a:rPr>
              <a:t> allocated pages in VM</a:t>
            </a:r>
            <a:endParaRPr lang="en-US" sz="1400" spc="-1" dirty="0">
              <a:latin typeface="Arial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81F1139-3151-71C8-C459-0BB37C1D4B54}"/>
              </a:ext>
            </a:extLst>
          </p:cNvPr>
          <p:cNvGrpSpPr/>
          <p:nvPr/>
        </p:nvGrpSpPr>
        <p:grpSpPr>
          <a:xfrm>
            <a:off x="4309826" y="4293720"/>
            <a:ext cx="747180" cy="1097430"/>
            <a:chOff x="4309826" y="4293720"/>
            <a:chExt cx="747180" cy="1097430"/>
          </a:xfrm>
        </p:grpSpPr>
        <p:sp>
          <p:nvSpPr>
            <p:cNvPr id="33" name="CustomShape 11">
              <a:extLst>
                <a:ext uri="{FF2B5EF4-FFF2-40B4-BE49-F238E27FC236}">
                  <a16:creationId xmlns:a16="http://schemas.microsoft.com/office/drawing/2014/main" id="{F6ECED63-5149-74ED-55C5-2DEDB788E291}"/>
                </a:ext>
              </a:extLst>
            </p:cNvPr>
            <p:cNvSpPr/>
            <p:nvPr/>
          </p:nvSpPr>
          <p:spPr>
            <a:xfrm>
              <a:off x="4311446" y="4933950"/>
              <a:ext cx="745560" cy="101340"/>
            </a:xfrm>
            <a:prstGeom prst="rect">
              <a:avLst/>
            </a:prstGeom>
            <a:solidFill>
              <a:srgbClr val="00B0F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0BF8DE-764C-E83D-6C20-CBDAB150835A}"/>
                </a:ext>
              </a:extLst>
            </p:cNvPr>
            <p:cNvSpPr/>
            <p:nvPr/>
          </p:nvSpPr>
          <p:spPr>
            <a:xfrm>
              <a:off x="4327257" y="4293720"/>
              <a:ext cx="729749" cy="109743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35" name="CustomShape 11">
              <a:extLst>
                <a:ext uri="{FF2B5EF4-FFF2-40B4-BE49-F238E27FC236}">
                  <a16:creationId xmlns:a16="http://schemas.microsoft.com/office/drawing/2014/main" id="{5700B845-ADE6-45B1-3FC7-5CB1718FC65A}"/>
                </a:ext>
              </a:extLst>
            </p:cNvPr>
            <p:cNvSpPr/>
            <p:nvPr/>
          </p:nvSpPr>
          <p:spPr>
            <a:xfrm>
              <a:off x="4309826" y="4695610"/>
              <a:ext cx="745560" cy="122621"/>
            </a:xfrm>
            <a:prstGeom prst="rect">
              <a:avLst/>
            </a:prstGeom>
            <a:solidFill>
              <a:srgbClr val="00B0F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36" name="CustomShape 11">
              <a:extLst>
                <a:ext uri="{FF2B5EF4-FFF2-40B4-BE49-F238E27FC236}">
                  <a16:creationId xmlns:a16="http://schemas.microsoft.com/office/drawing/2014/main" id="{F5B47019-7529-1FB2-1A1C-FDBE5B789ECD}"/>
                </a:ext>
              </a:extLst>
            </p:cNvPr>
            <p:cNvSpPr/>
            <p:nvPr/>
          </p:nvSpPr>
          <p:spPr>
            <a:xfrm>
              <a:off x="4311446" y="4818450"/>
              <a:ext cx="745560" cy="101340"/>
            </a:xfrm>
            <a:prstGeom prst="rect">
              <a:avLst/>
            </a:prstGeom>
            <a:solidFill>
              <a:srgbClr val="00B0F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</p:grpSp>
      <p:sp>
        <p:nvSpPr>
          <p:cNvPr id="44" name="CustomShape 7">
            <a:extLst>
              <a:ext uri="{FF2B5EF4-FFF2-40B4-BE49-F238E27FC236}">
                <a16:creationId xmlns:a16="http://schemas.microsoft.com/office/drawing/2014/main" id="{2D6DC42F-718E-0CC6-9010-E8E4ED8964AA}"/>
              </a:ext>
            </a:extLst>
          </p:cNvPr>
          <p:cNvSpPr/>
          <p:nvPr/>
        </p:nvSpPr>
        <p:spPr>
          <a:xfrm>
            <a:off x="8451349" y="3299010"/>
            <a:ext cx="1009080" cy="84351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720" tIns="36720" rIns="36720" bIns="36720">
            <a:noAutofit/>
          </a:bodyPr>
          <a:lstStyle/>
          <a:p>
            <a:pPr algn="ctr">
              <a:spcAft>
                <a:spcPts val="1001"/>
              </a:spcAft>
              <a:tabLst>
                <a:tab pos="0" algn="l"/>
              </a:tabLst>
            </a:pPr>
            <a:r>
              <a:rPr lang="en-US" sz="1400" b="1" spc="-1" dirty="0">
                <a:solidFill>
                  <a:srgbClr val="FF0000"/>
                </a:solidFill>
                <a:latin typeface="Calibri"/>
                <a:ea typeface="Arial"/>
              </a:rPr>
              <a:t>UN-MARK</a:t>
            </a:r>
            <a:r>
              <a:rPr lang="en-US" sz="1400" b="1" spc="-1" dirty="0">
                <a:solidFill>
                  <a:srgbClr val="000000"/>
                </a:solidFill>
                <a:latin typeface="Calibri"/>
                <a:ea typeface="Arial"/>
              </a:rPr>
              <a:t> allocated pages in VM</a:t>
            </a:r>
            <a:endParaRPr lang="en-US" sz="1400" spc="-1" dirty="0">
              <a:latin typeface="Arial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1B4245A-C359-3B9A-AA72-867B549DAFEF}"/>
              </a:ext>
            </a:extLst>
          </p:cNvPr>
          <p:cNvGrpSpPr/>
          <p:nvPr/>
        </p:nvGrpSpPr>
        <p:grpSpPr>
          <a:xfrm>
            <a:off x="8577015" y="4132440"/>
            <a:ext cx="747180" cy="1097430"/>
            <a:chOff x="4309826" y="4293720"/>
            <a:chExt cx="747180" cy="1097430"/>
          </a:xfrm>
        </p:grpSpPr>
        <p:sp>
          <p:nvSpPr>
            <p:cNvPr id="46" name="CustomShape 11">
              <a:extLst>
                <a:ext uri="{FF2B5EF4-FFF2-40B4-BE49-F238E27FC236}">
                  <a16:creationId xmlns:a16="http://schemas.microsoft.com/office/drawing/2014/main" id="{1EDE0066-0AA7-03C7-3249-B8B4791B4406}"/>
                </a:ext>
              </a:extLst>
            </p:cNvPr>
            <p:cNvSpPr/>
            <p:nvPr/>
          </p:nvSpPr>
          <p:spPr>
            <a:xfrm>
              <a:off x="4311446" y="4914900"/>
              <a:ext cx="745560" cy="101340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CE9DD0B-7B19-3685-B33E-B00DF97D4A79}"/>
                </a:ext>
              </a:extLst>
            </p:cNvPr>
            <p:cNvSpPr/>
            <p:nvPr/>
          </p:nvSpPr>
          <p:spPr>
            <a:xfrm>
              <a:off x="4327257" y="4293720"/>
              <a:ext cx="729749" cy="109743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48" name="CustomShape 11">
              <a:extLst>
                <a:ext uri="{FF2B5EF4-FFF2-40B4-BE49-F238E27FC236}">
                  <a16:creationId xmlns:a16="http://schemas.microsoft.com/office/drawing/2014/main" id="{D9986A42-A37C-06A3-33F7-CABB40DDFB53}"/>
                </a:ext>
              </a:extLst>
            </p:cNvPr>
            <p:cNvSpPr/>
            <p:nvPr/>
          </p:nvSpPr>
          <p:spPr>
            <a:xfrm>
              <a:off x="4309826" y="4695610"/>
              <a:ext cx="745560" cy="122621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49" name="CustomShape 11">
              <a:extLst>
                <a:ext uri="{FF2B5EF4-FFF2-40B4-BE49-F238E27FC236}">
                  <a16:creationId xmlns:a16="http://schemas.microsoft.com/office/drawing/2014/main" id="{B2A87FD8-B4A3-849B-D5CD-18A42C58F5A0}"/>
                </a:ext>
              </a:extLst>
            </p:cNvPr>
            <p:cNvSpPr/>
            <p:nvPr/>
          </p:nvSpPr>
          <p:spPr>
            <a:xfrm>
              <a:off x="4311446" y="4818450"/>
              <a:ext cx="745560" cy="101340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58FC22-86C7-1BEE-C8DC-5FE8FE5F2BBE}"/>
                  </a:ext>
                </a:extLst>
              </p14:cNvPr>
              <p14:cNvContentPartPr/>
              <p14:nvPr/>
            </p14:nvContentPartPr>
            <p14:xfrm>
              <a:off x="2441520" y="2718720"/>
              <a:ext cx="5837040" cy="1215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58FC22-86C7-1BEE-C8DC-5FE8FE5F2B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2160" y="2709360"/>
                <a:ext cx="5855760" cy="123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789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A23A-33CC-A3DB-8404-810776DC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Heap – Allocation </a:t>
            </a:r>
            <a:r>
              <a:rPr lang="en-US" b="1" dirty="0"/>
              <a:t>Types</a:t>
            </a:r>
            <a:r>
              <a:rPr lang="en-US" dirty="0"/>
              <a:t>?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37210-20FF-1A27-8CB3-55F29D83A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There’re </a:t>
            </a:r>
            <a:r>
              <a:rPr lang="en-US" b="1" dirty="0"/>
              <a:t>TWO</a:t>
            </a:r>
            <a:r>
              <a:rPr lang="en-US" dirty="0"/>
              <a:t> types of allocator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Block Allocator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Used to allocate </a:t>
            </a:r>
            <a:r>
              <a:rPr lang="en-US" b="1" dirty="0"/>
              <a:t>small blocks </a:t>
            </a:r>
            <a:r>
              <a:rPr lang="en-US" dirty="0"/>
              <a:t>(with size </a:t>
            </a:r>
            <a:r>
              <a:rPr lang="en-US" b="1" dirty="0"/>
              <a:t>LESS OR EQUAL</a:t>
            </a:r>
            <a:r>
              <a:rPr lang="en-US" dirty="0"/>
              <a:t> </a:t>
            </a:r>
            <a:r>
              <a:rPr lang="en-US" sz="1800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DYN_ALLOC_MAX_BLOCK_SIZE</a:t>
            </a:r>
            <a:r>
              <a:rPr lang="en-US" dirty="0"/>
              <a:t>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Use Dynamic Allocator from MS#1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sys_sbrk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to extend the mapped area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Range: 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USER_HEAP_START</a:t>
            </a:r>
            <a:r>
              <a:rPr lang="en-US" dirty="0"/>
              <a:t>, HARD_LIMIT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Page Allocator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Used to allocate </a:t>
            </a:r>
            <a:r>
              <a:rPr lang="en-US" b="1" dirty="0"/>
              <a:t>chunk of pages </a:t>
            </a:r>
            <a:r>
              <a:rPr lang="en-US" dirty="0"/>
              <a:t>(size &gt; </a:t>
            </a:r>
            <a:r>
              <a:rPr lang="en-US" sz="1800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DYN_ALLOC_MAX_BLOCK_SIZE</a:t>
            </a:r>
            <a:r>
              <a:rPr lang="en-US" dirty="0"/>
              <a:t> 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AE" dirty="0"/>
              <a:t>Allocation is done on </a:t>
            </a:r>
            <a:r>
              <a:rPr lang="en-AE" b="1" dirty="0"/>
              <a:t>page boundaries </a:t>
            </a:r>
            <a:r>
              <a:rPr lang="en-AE" dirty="0"/>
              <a:t>(i.e. internal fragmentation)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Range: 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dirty="0"/>
              <a:t>HARD_LIMIT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PAGE_SIZE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USER_HEAP_MAX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 </a:t>
            </a:r>
          </a:p>
          <a:p>
            <a:pPr marL="292608" lvl="1" indent="0">
              <a:buNone/>
            </a:pP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47E2C-1CFA-5814-6426-11F12FA2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32DC57-01A9-9362-3730-86BCD5DAAE6F}"/>
              </a:ext>
            </a:extLst>
          </p:cNvPr>
          <p:cNvSpPr/>
          <p:nvPr/>
        </p:nvSpPr>
        <p:spPr>
          <a:xfrm>
            <a:off x="10963275" y="2294714"/>
            <a:ext cx="1123950" cy="3553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USER HEAP</a:t>
            </a:r>
            <a:endParaRPr lang="en-A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88D0AA-A250-919D-5277-6C078D12A3DE}"/>
              </a:ext>
            </a:extLst>
          </p:cNvPr>
          <p:cNvSpPr/>
          <p:nvPr/>
        </p:nvSpPr>
        <p:spPr>
          <a:xfrm>
            <a:off x="10963275" y="5835756"/>
            <a:ext cx="1123950" cy="29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endParaRPr lang="en-A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9C5491-8D84-8122-0F44-0B7C0E38CDD4}"/>
              </a:ext>
            </a:extLst>
          </p:cNvPr>
          <p:cNvSpPr/>
          <p:nvPr/>
        </p:nvSpPr>
        <p:spPr>
          <a:xfrm>
            <a:off x="10963275" y="2012033"/>
            <a:ext cx="1123950" cy="29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endParaRPr lang="en-A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DA4AE5-D9A9-8066-6AEF-973ADAB7EF49}"/>
              </a:ext>
            </a:extLst>
          </p:cNvPr>
          <p:cNvSpPr/>
          <p:nvPr/>
        </p:nvSpPr>
        <p:spPr>
          <a:xfrm>
            <a:off x="10963274" y="4800600"/>
            <a:ext cx="1123949" cy="10351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/>
              <a:t>Block Allocator Area</a:t>
            </a:r>
            <a:endParaRPr lang="en-AE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5CFD7E-83B7-C1A4-A07D-9DC47768DCFD}"/>
              </a:ext>
            </a:extLst>
          </p:cNvPr>
          <p:cNvSpPr/>
          <p:nvPr/>
        </p:nvSpPr>
        <p:spPr>
          <a:xfrm>
            <a:off x="10963274" y="2320405"/>
            <a:ext cx="1123949" cy="22694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/>
              <a:t>Page Allocator Area</a:t>
            </a:r>
            <a:endParaRPr lang="en-AE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D76F5E-B517-E0F0-DD10-391E3147F830}"/>
              </a:ext>
            </a:extLst>
          </p:cNvPr>
          <p:cNvGrpSpPr/>
          <p:nvPr/>
        </p:nvGrpSpPr>
        <p:grpSpPr>
          <a:xfrm>
            <a:off x="9043729" y="5658792"/>
            <a:ext cx="1919544" cy="307777"/>
            <a:chOff x="9043729" y="5658792"/>
            <a:chExt cx="1919544" cy="30777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39C1B58-C803-8345-16F5-BEA3D195F514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2F686F-BCD4-406C-C04C-A0040BEEB999}"/>
                </a:ext>
              </a:extLst>
            </p:cNvPr>
            <p:cNvSpPr txBox="1"/>
            <p:nvPr/>
          </p:nvSpPr>
          <p:spPr>
            <a:xfrm>
              <a:off x="9043729" y="5658792"/>
              <a:ext cx="1633781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USER_HEAP_START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D3DC17F-6384-B9E5-2BDD-D1255DDAB37C}"/>
              </a:ext>
            </a:extLst>
          </p:cNvPr>
          <p:cNvGrpSpPr/>
          <p:nvPr/>
        </p:nvGrpSpPr>
        <p:grpSpPr>
          <a:xfrm>
            <a:off x="9567603" y="4654661"/>
            <a:ext cx="1395669" cy="307777"/>
            <a:chOff x="9567604" y="5658792"/>
            <a:chExt cx="1395669" cy="30777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6906CBA-77E0-0C14-BC65-ABFBF063702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0D8054-D97B-8EEC-797E-1693A04664C4}"/>
                </a:ext>
              </a:extLst>
            </p:cNvPr>
            <p:cNvSpPr txBox="1"/>
            <p:nvPr/>
          </p:nvSpPr>
          <p:spPr>
            <a:xfrm>
              <a:off x="9567604" y="5658792"/>
              <a:ext cx="1079142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HARD LIMIT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C5C52E-2B03-B396-117D-13C0D5DEEBEC}"/>
              </a:ext>
            </a:extLst>
          </p:cNvPr>
          <p:cNvGrpSpPr/>
          <p:nvPr/>
        </p:nvGrpSpPr>
        <p:grpSpPr>
          <a:xfrm>
            <a:off x="9119928" y="4419227"/>
            <a:ext cx="1843344" cy="307777"/>
            <a:chOff x="9119929" y="5649267"/>
            <a:chExt cx="1843344" cy="30777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0F90B7D-09D3-24EE-3BF3-33C94AA6319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619AD1-0123-3B73-392C-81DA5FD2A1AE}"/>
                </a:ext>
              </a:extLst>
            </p:cNvPr>
            <p:cNvSpPr txBox="1"/>
            <p:nvPr/>
          </p:nvSpPr>
          <p:spPr>
            <a:xfrm>
              <a:off x="9119929" y="5649267"/>
              <a:ext cx="1539204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HARD LIMIT + 4KB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EF9564-3BBD-2623-CC71-076C44CC77D6}"/>
              </a:ext>
            </a:extLst>
          </p:cNvPr>
          <p:cNvGrpSpPr/>
          <p:nvPr/>
        </p:nvGrpSpPr>
        <p:grpSpPr>
          <a:xfrm>
            <a:off x="9114904" y="2142425"/>
            <a:ext cx="1833819" cy="307777"/>
            <a:chOff x="9129454" y="5658792"/>
            <a:chExt cx="1833819" cy="307777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C78CBC6-A185-4CFF-98C4-E5412AAF5B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8AFD3E-EECB-C770-9528-3B53CA4CEF9E}"/>
                </a:ext>
              </a:extLst>
            </p:cNvPr>
            <p:cNvSpPr txBox="1"/>
            <p:nvPr/>
          </p:nvSpPr>
          <p:spPr>
            <a:xfrm>
              <a:off x="9129454" y="5658792"/>
              <a:ext cx="1527982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USER_HEAP_MAX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ADF8BD6-F695-67AD-EA6E-41C840119626}"/>
              </a:ext>
            </a:extLst>
          </p:cNvPr>
          <p:cNvSpPr/>
          <p:nvPr/>
        </p:nvSpPr>
        <p:spPr>
          <a:xfrm>
            <a:off x="1097280" y="5362575"/>
            <a:ext cx="8017624" cy="918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REMEMBER</a:t>
            </a:r>
            <a:r>
              <a:rPr lang="en-US" sz="2000" b="1" dirty="0"/>
              <a:t>: </a:t>
            </a:r>
            <a:r>
              <a:rPr lang="en-US" sz="2000" dirty="0"/>
              <a:t>In both, </a:t>
            </a:r>
            <a:r>
              <a:rPr lang="en-US" sz="2000" b="1" dirty="0"/>
              <a:t>NOTHING</a:t>
            </a:r>
            <a:r>
              <a:rPr lang="en-US" sz="2000" dirty="0"/>
              <a:t> is actually </a:t>
            </a:r>
            <a:r>
              <a:rPr lang="en-US" sz="2000" b="1" dirty="0"/>
              <a:t>allocated in RAM until</a:t>
            </a:r>
            <a:r>
              <a:rPr lang="en-US" sz="2000" dirty="0"/>
              <a:t> the </a:t>
            </a:r>
            <a:r>
              <a:rPr lang="en-US" sz="2000" b="1" dirty="0"/>
              <a:t>user access </a:t>
            </a:r>
            <a:r>
              <a:rPr lang="en-US" sz="2000" dirty="0"/>
              <a:t>it. In this case, allocation will be done via </a:t>
            </a:r>
            <a:r>
              <a:rPr lang="en-US" sz="2000" b="1" dirty="0"/>
              <a:t>Fault Handler</a:t>
            </a:r>
            <a:endParaRPr lang="en-AE" sz="20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F96F25A-D8F6-2724-3CED-EF2108765EC1}"/>
                  </a:ext>
                </a:extLst>
              </p14:cNvPr>
              <p14:cNvContentPartPr/>
              <p14:nvPr/>
            </p14:nvContentPartPr>
            <p14:xfrm>
              <a:off x="2325240" y="2390760"/>
              <a:ext cx="6485400" cy="3872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F96F25A-D8F6-2724-3CED-EF2108765E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5880" y="2381400"/>
                <a:ext cx="6504120" cy="389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23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C8D7F9-4BC9-DCF5-DA37-887FE454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Updates</a:t>
            </a:r>
            <a:endParaRPr lang="en-A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20E736-AB6F-216C-1931-A35FD64C7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PART0: PREREQUISITES</a:t>
            </a:r>
            <a:endParaRPr lang="en-AE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38FA3-02BC-C0B3-00E7-931D9D6E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608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A23A-33CC-A3DB-8404-810776DC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Heap – </a:t>
            </a:r>
            <a:r>
              <a:rPr lang="en-US" b="1" dirty="0">
                <a:solidFill>
                  <a:srgbClr val="00B050"/>
                </a:solidFill>
              </a:rPr>
              <a:t>Block Allocator</a:t>
            </a:r>
            <a:r>
              <a:rPr lang="en-US" dirty="0"/>
              <a:t>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37210-20FF-1A27-8CB3-55F29D83A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683221" cy="402336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Has 3 limits:</a:t>
            </a:r>
          </a:p>
          <a:p>
            <a:pPr marL="749808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Start</a:t>
            </a:r>
            <a:r>
              <a:rPr lang="en-US" dirty="0"/>
              <a:t>: begin of the dynamic allocator area</a:t>
            </a:r>
          </a:p>
          <a:p>
            <a:pPr marL="749808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Break</a:t>
            </a:r>
            <a:r>
              <a:rPr lang="en-US" dirty="0"/>
              <a:t>: end of current mapped area</a:t>
            </a:r>
          </a:p>
          <a:p>
            <a:pPr marL="749808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Hard</a:t>
            </a:r>
            <a:r>
              <a:rPr lang="en-US" dirty="0"/>
              <a:t> Limit: </a:t>
            </a:r>
            <a:r>
              <a:rPr lang="en-US" altLang="en-US" dirty="0">
                <a:solidFill>
                  <a:srgbClr val="5C5962"/>
                </a:solidFill>
                <a:ea typeface="Calibri" panose="020F0502020204030204" pitchFamily="34" charset="0"/>
                <a:cs typeface="Segoe UI" panose="020B0502040204020203" pitchFamily="34" charset="0"/>
              </a:rPr>
              <a:t>which the break can’t surpass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Break can only be changed using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sbrk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which already calls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sys_sbrk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from Kernel</a:t>
            </a:r>
            <a:r>
              <a:rPr lang="en-US" baseline="30000" dirty="0">
                <a:latin typeface="+mj-lt"/>
                <a:cs typeface="Courier New" panose="02070309020205020404" pitchFamily="49" charset="0"/>
              </a:rPr>
              <a:t>*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Use Dynamic Allocator with its data structure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292608" lvl="1" indent="0">
              <a:buNone/>
            </a:pPr>
            <a:endParaRPr lang="en-AE" dirty="0"/>
          </a:p>
          <a:p>
            <a:pPr marL="292608" lvl="1" indent="0">
              <a:buNone/>
            </a:pP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47E2C-1CFA-5814-6426-11F12FA2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88D0AA-A250-919D-5277-6C078D12A3DE}"/>
              </a:ext>
            </a:extLst>
          </p:cNvPr>
          <p:cNvSpPr/>
          <p:nvPr/>
        </p:nvSpPr>
        <p:spPr>
          <a:xfrm>
            <a:off x="10963275" y="5835756"/>
            <a:ext cx="1123950" cy="29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endParaRPr lang="en-A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DA4AE5-D9A9-8066-6AEF-973ADAB7EF49}"/>
              </a:ext>
            </a:extLst>
          </p:cNvPr>
          <p:cNvSpPr/>
          <p:nvPr/>
        </p:nvSpPr>
        <p:spPr>
          <a:xfrm>
            <a:off x="10963274" y="4800600"/>
            <a:ext cx="1123949" cy="10351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/>
              <a:t>Block Allocator Area</a:t>
            </a:r>
            <a:endParaRPr lang="en-AE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D76F5E-B517-E0F0-DD10-391E3147F830}"/>
              </a:ext>
            </a:extLst>
          </p:cNvPr>
          <p:cNvGrpSpPr/>
          <p:nvPr/>
        </p:nvGrpSpPr>
        <p:grpSpPr>
          <a:xfrm>
            <a:off x="9011425" y="5658792"/>
            <a:ext cx="1951848" cy="307777"/>
            <a:chOff x="9011425" y="5658792"/>
            <a:chExt cx="1951848" cy="30777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39C1B58-C803-8345-16F5-BEA3D195F514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2F686F-BCD4-406C-C04C-A0040BEEB999}"/>
                </a:ext>
              </a:extLst>
            </p:cNvPr>
            <p:cNvSpPr txBox="1"/>
            <p:nvPr/>
          </p:nvSpPr>
          <p:spPr>
            <a:xfrm>
              <a:off x="9011425" y="5658792"/>
              <a:ext cx="1633781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USER_HEAP_START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D3DC17F-6384-B9E5-2BDD-D1255DDAB37C}"/>
              </a:ext>
            </a:extLst>
          </p:cNvPr>
          <p:cNvGrpSpPr/>
          <p:nvPr/>
        </p:nvGrpSpPr>
        <p:grpSpPr>
          <a:xfrm>
            <a:off x="9567603" y="4654661"/>
            <a:ext cx="1395669" cy="307777"/>
            <a:chOff x="9567604" y="5658792"/>
            <a:chExt cx="1395669" cy="30777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6906CBA-77E0-0C14-BC65-ABFBF063702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0D8054-D97B-8EEC-797E-1693A04664C4}"/>
                </a:ext>
              </a:extLst>
            </p:cNvPr>
            <p:cNvSpPr txBox="1"/>
            <p:nvPr/>
          </p:nvSpPr>
          <p:spPr>
            <a:xfrm>
              <a:off x="9567604" y="5658792"/>
              <a:ext cx="1079142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HARD LIMIT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pic>
        <p:nvPicPr>
          <p:cNvPr id="22" name="Picture 21" descr="virtual_memory">
            <a:extLst>
              <a:ext uri="{FF2B5EF4-FFF2-40B4-BE49-F238E27FC236}">
                <a16:creationId xmlns:a16="http://schemas.microsoft.com/office/drawing/2014/main" id="{E76FB001-3F71-B6E5-87B1-E25AE7EA4C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19" t="21081" b="12287"/>
          <a:stretch/>
        </p:blipFill>
        <p:spPr bwMode="auto">
          <a:xfrm>
            <a:off x="9721428" y="1930232"/>
            <a:ext cx="2470571" cy="230829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581308-15D7-9CFE-C61C-C4CF0373D709}"/>
              </a:ext>
            </a:extLst>
          </p:cNvPr>
          <p:cNvSpPr txBox="1"/>
          <p:nvPr/>
        </p:nvSpPr>
        <p:spPr>
          <a:xfrm>
            <a:off x="962025" y="5866761"/>
            <a:ext cx="401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/>
              <a:t>*</a:t>
            </a:r>
            <a:r>
              <a:rPr lang="en-US" dirty="0"/>
              <a:t>:check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sbrk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uheap.c</a:t>
            </a:r>
            <a:r>
              <a:rPr lang="en-US" dirty="0"/>
              <a:t> </a:t>
            </a:r>
            <a:endParaRPr lang="en-A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0426D0-8CBA-2555-BBBB-F496024CA9E6}"/>
              </a:ext>
            </a:extLst>
          </p:cNvPr>
          <p:cNvGrpSpPr/>
          <p:nvPr/>
        </p:nvGrpSpPr>
        <p:grpSpPr>
          <a:xfrm>
            <a:off x="6149595" y="2203339"/>
            <a:ext cx="3498571" cy="2706200"/>
            <a:chOff x="4528762" y="3346730"/>
            <a:chExt cx="4635113" cy="290258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051216-34D4-04BE-EA21-1A667E5F5554}"/>
                </a:ext>
              </a:extLst>
            </p:cNvPr>
            <p:cNvSpPr/>
            <p:nvPr/>
          </p:nvSpPr>
          <p:spPr>
            <a:xfrm>
              <a:off x="5210825" y="4114970"/>
              <a:ext cx="1456095" cy="211225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6DA4565-0D1B-A4F3-D57F-BC33C15759BD}"/>
                </a:ext>
              </a:extLst>
            </p:cNvPr>
            <p:cNvGrpSpPr/>
            <p:nvPr/>
          </p:nvGrpSpPr>
          <p:grpSpPr>
            <a:xfrm>
              <a:off x="5222400" y="4114970"/>
              <a:ext cx="1432945" cy="318175"/>
              <a:chOff x="7893934" y="2783840"/>
              <a:chExt cx="1432945" cy="318175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A1FC64A-A6FA-2E94-6D79-FFE129CA4C16}"/>
                  </a:ext>
                </a:extLst>
              </p:cNvPr>
              <p:cNvSpPr/>
              <p:nvPr/>
            </p:nvSpPr>
            <p:spPr>
              <a:xfrm>
                <a:off x="7893934" y="2783840"/>
                <a:ext cx="1157467" cy="31817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size</a:t>
                </a:r>
                <a:endParaRPr lang="en-AE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4AC4753-D12D-B3A3-7476-51B5F4A517C1}"/>
                  </a:ext>
                </a:extLst>
              </p:cNvPr>
              <p:cNvSpPr/>
              <p:nvPr/>
            </p:nvSpPr>
            <p:spPr>
              <a:xfrm>
                <a:off x="9062977" y="2783840"/>
                <a:ext cx="263902" cy="31817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a</a:t>
                </a:r>
                <a:endParaRPr lang="en-AE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99BEDC3-A7CB-B17E-B22A-140EC07E397E}"/>
                </a:ext>
              </a:extLst>
            </p:cNvPr>
            <p:cNvGrpSpPr/>
            <p:nvPr/>
          </p:nvGrpSpPr>
          <p:grpSpPr>
            <a:xfrm>
              <a:off x="5222400" y="5899272"/>
              <a:ext cx="1432945" cy="318175"/>
              <a:chOff x="7893934" y="2783840"/>
              <a:chExt cx="1432945" cy="318175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B70EDBE-78FF-A82B-26FA-0F244E077237}"/>
                  </a:ext>
                </a:extLst>
              </p:cNvPr>
              <p:cNvSpPr/>
              <p:nvPr/>
            </p:nvSpPr>
            <p:spPr>
              <a:xfrm>
                <a:off x="7893934" y="2783840"/>
                <a:ext cx="1157467" cy="31817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size</a:t>
                </a:r>
                <a:endParaRPr lang="en-AE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2AB88D9-D1C2-67DE-9FD7-C5F68F6F73A1}"/>
                  </a:ext>
                </a:extLst>
              </p:cNvPr>
              <p:cNvSpPr/>
              <p:nvPr/>
            </p:nvSpPr>
            <p:spPr>
              <a:xfrm>
                <a:off x="9062977" y="2783840"/>
                <a:ext cx="263902" cy="31817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a</a:t>
                </a:r>
                <a:endParaRPr lang="en-AE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DE82E7-CAE1-5CA5-7653-880D51DE8000}"/>
                </a:ext>
              </a:extLst>
            </p:cNvPr>
            <p:cNvSpPr txBox="1"/>
            <p:nvPr/>
          </p:nvSpPr>
          <p:spPr>
            <a:xfrm>
              <a:off x="6679266" y="587997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</a:t>
              </a:r>
              <a:endParaRPr lang="en-AE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688B203-5C3F-C67B-54D0-E0439F3E5677}"/>
                </a:ext>
              </a:extLst>
            </p:cNvPr>
            <p:cNvSpPr txBox="1"/>
            <p:nvPr/>
          </p:nvSpPr>
          <p:spPr>
            <a:xfrm>
              <a:off x="6669513" y="408939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</a:t>
              </a:r>
              <a:endParaRPr lang="en-AE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EF213A-EE53-6914-336F-216485D07D58}"/>
                </a:ext>
              </a:extLst>
            </p:cNvPr>
            <p:cNvSpPr txBox="1"/>
            <p:nvPr/>
          </p:nvSpPr>
          <p:spPr>
            <a:xfrm>
              <a:off x="5313529" y="3745638"/>
              <a:ext cx="1233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Allocated </a:t>
              </a:r>
              <a:endParaRPr lang="en-AE" b="1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60AB1F2-79C3-7FDB-4CF9-A43C50BE699B}"/>
                </a:ext>
              </a:extLst>
            </p:cNvPr>
            <p:cNvSpPr/>
            <p:nvPr/>
          </p:nvSpPr>
          <p:spPr>
            <a:xfrm>
              <a:off x="5219450" y="4751320"/>
              <a:ext cx="1435895" cy="114795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Payload</a:t>
              </a:r>
              <a:endParaRPr lang="en-AE" b="1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2D00D6-912F-2913-7A39-13C229544903}"/>
                </a:ext>
              </a:extLst>
            </p:cNvPr>
            <p:cNvSpPr/>
            <p:nvPr/>
          </p:nvSpPr>
          <p:spPr>
            <a:xfrm>
              <a:off x="5219450" y="4433145"/>
              <a:ext cx="1435895" cy="326985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/>
                <a:t>Padding </a:t>
              </a:r>
              <a:endParaRPr lang="en-AE" sz="16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4D408B9-E1E5-1023-5049-9422B401F119}"/>
                </a:ext>
              </a:extLst>
            </p:cNvPr>
            <p:cNvSpPr/>
            <p:nvPr/>
          </p:nvSpPr>
          <p:spPr>
            <a:xfrm>
              <a:off x="7039626" y="4114970"/>
              <a:ext cx="1456095" cy="211225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948C1CC-837F-F202-265A-30695379BED6}"/>
                </a:ext>
              </a:extLst>
            </p:cNvPr>
            <p:cNvGrpSpPr/>
            <p:nvPr/>
          </p:nvGrpSpPr>
          <p:grpSpPr>
            <a:xfrm>
              <a:off x="7051201" y="4114970"/>
              <a:ext cx="1432945" cy="318175"/>
              <a:chOff x="7893934" y="2783840"/>
              <a:chExt cx="1432945" cy="318175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F9A4512-5152-8C6E-607F-DBEFFFF99015}"/>
                  </a:ext>
                </a:extLst>
              </p:cNvPr>
              <p:cNvSpPr/>
              <p:nvPr/>
            </p:nvSpPr>
            <p:spPr>
              <a:xfrm>
                <a:off x="7893934" y="2783840"/>
                <a:ext cx="1157467" cy="31817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size</a:t>
                </a:r>
                <a:endParaRPr lang="en-AE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95930EF-25B5-27DC-F3E1-6C6429FF7299}"/>
                  </a:ext>
                </a:extLst>
              </p:cNvPr>
              <p:cNvSpPr/>
              <p:nvPr/>
            </p:nvSpPr>
            <p:spPr>
              <a:xfrm>
                <a:off x="9062977" y="2783840"/>
                <a:ext cx="263902" cy="31817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f</a:t>
                </a:r>
                <a:endParaRPr lang="en-AE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2837B13-9B50-FA5B-13E5-918156EADB83}"/>
                </a:ext>
              </a:extLst>
            </p:cNvPr>
            <p:cNvGrpSpPr/>
            <p:nvPr/>
          </p:nvGrpSpPr>
          <p:grpSpPr>
            <a:xfrm>
              <a:off x="7051201" y="5899272"/>
              <a:ext cx="1432945" cy="318175"/>
              <a:chOff x="7893934" y="2783840"/>
              <a:chExt cx="1432945" cy="31817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91E17E0-DCD9-CD33-6C7E-F384A86C7BF6}"/>
                  </a:ext>
                </a:extLst>
              </p:cNvPr>
              <p:cNvSpPr/>
              <p:nvPr/>
            </p:nvSpPr>
            <p:spPr>
              <a:xfrm>
                <a:off x="7893934" y="2783840"/>
                <a:ext cx="1157467" cy="31817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size</a:t>
                </a:r>
                <a:endParaRPr lang="en-AE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7032ACE-19E9-9263-AF9F-EB2D9F853E6C}"/>
                  </a:ext>
                </a:extLst>
              </p:cNvPr>
              <p:cNvSpPr/>
              <p:nvPr/>
            </p:nvSpPr>
            <p:spPr>
              <a:xfrm>
                <a:off x="9062977" y="2783840"/>
                <a:ext cx="263902" cy="31817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f</a:t>
                </a:r>
                <a:endParaRPr lang="en-AE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49868BF-64A2-665F-366C-FB9FC6ABFDC9}"/>
                </a:ext>
              </a:extLst>
            </p:cNvPr>
            <p:cNvSpPr txBox="1"/>
            <p:nvPr/>
          </p:nvSpPr>
          <p:spPr>
            <a:xfrm>
              <a:off x="8508067" y="587997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</a:t>
              </a:r>
              <a:endParaRPr lang="en-AE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526CF6-DB8A-A2CD-186F-B2E8C6E96B20}"/>
                </a:ext>
              </a:extLst>
            </p:cNvPr>
            <p:cNvSpPr txBox="1"/>
            <p:nvPr/>
          </p:nvSpPr>
          <p:spPr>
            <a:xfrm>
              <a:off x="8498314" y="408939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</a:t>
              </a:r>
              <a:endParaRPr lang="en-AE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F834EC-F00D-C440-C410-61A86EB3B38F}"/>
                </a:ext>
              </a:extLst>
            </p:cNvPr>
            <p:cNvSpPr txBox="1"/>
            <p:nvPr/>
          </p:nvSpPr>
          <p:spPr>
            <a:xfrm>
              <a:off x="7412012" y="3745638"/>
              <a:ext cx="704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Free </a:t>
              </a:r>
              <a:endParaRPr lang="en-AE" b="1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0A7EDAE-4A63-8972-CE3A-BFE25D48B724}"/>
                </a:ext>
              </a:extLst>
            </p:cNvPr>
            <p:cNvGrpSpPr/>
            <p:nvPr/>
          </p:nvGrpSpPr>
          <p:grpSpPr>
            <a:xfrm>
              <a:off x="7051128" y="5417256"/>
              <a:ext cx="1436049" cy="483525"/>
              <a:chOff x="9796200" y="4502856"/>
              <a:chExt cx="1436049" cy="483525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3AC83CF-1791-1A5F-07A5-925961603E54}"/>
                  </a:ext>
                </a:extLst>
              </p:cNvPr>
              <p:cNvSpPr/>
              <p:nvPr/>
            </p:nvSpPr>
            <p:spPr>
              <a:xfrm>
                <a:off x="9796354" y="4502856"/>
                <a:ext cx="1435895" cy="2426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err="1"/>
                  <a:t>prev</a:t>
                </a:r>
                <a:r>
                  <a:rPr lang="en-US" sz="1600" b="1" dirty="0"/>
                  <a:t> </a:t>
                </a:r>
                <a:r>
                  <a:rPr lang="en-US" sz="1600" b="1" dirty="0" err="1"/>
                  <a:t>ptr</a:t>
                </a:r>
                <a:endParaRPr lang="en-AE" sz="1600" b="1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179F299-654C-BB3C-F8C0-15294370A0CB}"/>
                  </a:ext>
                </a:extLst>
              </p:cNvPr>
              <p:cNvSpPr/>
              <p:nvPr/>
            </p:nvSpPr>
            <p:spPr>
              <a:xfrm>
                <a:off x="9796200" y="4743683"/>
                <a:ext cx="1435895" cy="2426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next </a:t>
                </a:r>
                <a:r>
                  <a:rPr lang="en-US" sz="1600" b="1" dirty="0" err="1"/>
                  <a:t>ptr</a:t>
                </a:r>
                <a:endParaRPr lang="en-AE" sz="1600" b="1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17D1E39-B7EF-F29B-ADAF-5F98150DEBDA}"/>
                </a:ext>
              </a:extLst>
            </p:cNvPr>
            <p:cNvGrpSpPr/>
            <p:nvPr/>
          </p:nvGrpSpPr>
          <p:grpSpPr>
            <a:xfrm>
              <a:off x="4528762" y="3346730"/>
              <a:ext cx="4635113" cy="330248"/>
              <a:chOff x="7406640" y="2906609"/>
              <a:chExt cx="4635113" cy="330248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5D133C9-B589-5F12-805B-6D3C3EDE14E1}"/>
                  </a:ext>
                </a:extLst>
              </p:cNvPr>
              <p:cNvSpPr/>
              <p:nvPr/>
            </p:nvSpPr>
            <p:spPr>
              <a:xfrm>
                <a:off x="7821399" y="2912959"/>
                <a:ext cx="621561" cy="3238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D4AA69B-016E-938F-D33C-E90F910B7200}"/>
                  </a:ext>
                </a:extLst>
              </p:cNvPr>
              <p:cNvSpPr/>
              <p:nvPr/>
            </p:nvSpPr>
            <p:spPr>
              <a:xfrm>
                <a:off x="7406640" y="2912959"/>
                <a:ext cx="414758" cy="3238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0DF3C1F-7364-2F7B-665E-73A057601547}"/>
                  </a:ext>
                </a:extLst>
              </p:cNvPr>
              <p:cNvSpPr/>
              <p:nvPr/>
            </p:nvSpPr>
            <p:spPr>
              <a:xfrm>
                <a:off x="8442959" y="2912959"/>
                <a:ext cx="822959" cy="3238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6F62F5D-770A-3A6F-73E8-5D50CEB47E0E}"/>
                  </a:ext>
                </a:extLst>
              </p:cNvPr>
              <p:cNvSpPr/>
              <p:nvPr/>
            </p:nvSpPr>
            <p:spPr>
              <a:xfrm>
                <a:off x="9258150" y="2912959"/>
                <a:ext cx="414758" cy="3238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6018FD9-82DD-EF6E-EF73-15501F8F47F4}"/>
                  </a:ext>
                </a:extLst>
              </p:cNvPr>
              <p:cNvSpPr/>
              <p:nvPr/>
            </p:nvSpPr>
            <p:spPr>
              <a:xfrm>
                <a:off x="9676041" y="2912959"/>
                <a:ext cx="812057" cy="3238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EB765A6-3622-69BA-7DF4-914CFCE6C04E}"/>
                  </a:ext>
                </a:extLst>
              </p:cNvPr>
              <p:cNvSpPr/>
              <p:nvPr/>
            </p:nvSpPr>
            <p:spPr>
              <a:xfrm>
                <a:off x="10489275" y="2912959"/>
                <a:ext cx="514005" cy="3238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6773849-2EE5-AA2C-30A5-5E702046D359}"/>
                  </a:ext>
                </a:extLst>
              </p:cNvPr>
              <p:cNvSpPr/>
              <p:nvPr/>
            </p:nvSpPr>
            <p:spPr>
              <a:xfrm>
                <a:off x="11420192" y="2912959"/>
                <a:ext cx="621561" cy="3238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AB3D9B7-0DCE-A4AC-7485-07EF35603FCD}"/>
                  </a:ext>
                </a:extLst>
              </p:cNvPr>
              <p:cNvSpPr/>
              <p:nvPr/>
            </p:nvSpPr>
            <p:spPr>
              <a:xfrm>
                <a:off x="11005434" y="2912959"/>
                <a:ext cx="414758" cy="3238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E"/>
              </a:p>
            </p:txBody>
          </p:sp>
          <p:cxnSp>
            <p:nvCxnSpPr>
              <p:cNvPr id="41" name="Connector: Curved 40">
                <a:extLst>
                  <a:ext uri="{FF2B5EF4-FFF2-40B4-BE49-F238E27FC236}">
                    <a16:creationId xmlns:a16="http://schemas.microsoft.com/office/drawing/2014/main" id="{23A08F37-382D-7117-368F-6574D4FFF2D2}"/>
                  </a:ext>
                </a:extLst>
              </p:cNvPr>
              <p:cNvCxnSpPr>
                <a:cxnSpLocks/>
                <a:stCxn id="33" idx="0"/>
                <a:endCxn id="37" idx="0"/>
              </p:cNvCxnSpPr>
              <p:nvPr/>
            </p:nvCxnSpPr>
            <p:spPr>
              <a:xfrm rot="5400000" flipH="1" flipV="1">
                <a:off x="9107125" y="1938014"/>
                <a:ext cx="12700" cy="1949890"/>
              </a:xfrm>
              <a:prstGeom prst="curvedConnector3">
                <a:avLst>
                  <a:gd name="adj1" fmla="val 1800000"/>
                </a:avLst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nector: Curved 41">
                <a:extLst>
                  <a:ext uri="{FF2B5EF4-FFF2-40B4-BE49-F238E27FC236}">
                    <a16:creationId xmlns:a16="http://schemas.microsoft.com/office/drawing/2014/main" id="{17EAC67C-3279-DEE4-7F77-469CE8195114}"/>
                  </a:ext>
                </a:extLst>
              </p:cNvPr>
              <p:cNvCxnSpPr>
                <a:cxnSpLocks/>
                <a:stCxn id="37" idx="0"/>
                <a:endCxn id="38" idx="0"/>
              </p:cNvCxnSpPr>
              <p:nvPr/>
            </p:nvCxnSpPr>
            <p:spPr>
              <a:xfrm rot="5400000" flipH="1" flipV="1">
                <a:off x="10414174" y="2580855"/>
                <a:ext cx="12700" cy="664208"/>
              </a:xfrm>
              <a:prstGeom prst="curvedConnector3">
                <a:avLst>
                  <a:gd name="adj1" fmla="val 1800000"/>
                </a:avLst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ctor: Curved 42">
                <a:extLst>
                  <a:ext uri="{FF2B5EF4-FFF2-40B4-BE49-F238E27FC236}">
                    <a16:creationId xmlns:a16="http://schemas.microsoft.com/office/drawing/2014/main" id="{9DD8289B-9CB4-90F1-5665-485FA904F7C9}"/>
                  </a:ext>
                </a:extLst>
              </p:cNvPr>
              <p:cNvCxnSpPr>
                <a:cxnSpLocks/>
                <a:stCxn id="38" idx="0"/>
                <a:endCxn id="39" idx="0"/>
              </p:cNvCxnSpPr>
              <p:nvPr/>
            </p:nvCxnSpPr>
            <p:spPr>
              <a:xfrm rot="5400000" flipH="1" flipV="1">
                <a:off x="11238625" y="2420612"/>
                <a:ext cx="12700" cy="984695"/>
              </a:xfrm>
              <a:prstGeom prst="curvedConnector3">
                <a:avLst>
                  <a:gd name="adj1" fmla="val 1800000"/>
                </a:avLst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5629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60AE-07D3-E9FE-4728-5C028E1A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#10:</a:t>
            </a:r>
            <a:r>
              <a:rPr lang="en-US" dirty="0"/>
              <a:t> UH Block </a:t>
            </a:r>
            <a:r>
              <a:rPr lang="en-US" dirty="0" err="1"/>
              <a:t>Alloc</a:t>
            </a:r>
            <a:r>
              <a:rPr lang="en-US" dirty="0"/>
              <a:t> Initialization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3B07-FE42-56FC-8553-974CBDE9E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1094720" cy="4440766"/>
          </a:xfrm>
        </p:spPr>
        <p:txBody>
          <a:bodyPr>
            <a:normAutofit/>
          </a:bodyPr>
          <a:lstStyle/>
          <a:p>
            <a:r>
              <a:rPr lang="en-US" sz="2400" b="1" dirty="0"/>
              <a:t>Description: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Need to keep track of 3 variables for the user block allocator: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b="1" dirty="0"/>
              <a:t>start</a:t>
            </a:r>
            <a:r>
              <a:rPr lang="en-US" dirty="0"/>
              <a:t>,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segment </a:t>
            </a:r>
            <a:r>
              <a:rPr lang="en-US" b="1" dirty="0"/>
              <a:t>break</a:t>
            </a:r>
            <a:r>
              <a:rPr lang="en-US" dirty="0"/>
              <a:t> (end of the allocated space) and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hard </a:t>
            </a:r>
            <a:r>
              <a:rPr lang="en-US" b="1" dirty="0"/>
              <a:t>limit</a:t>
            </a:r>
            <a:r>
              <a:rPr lang="en-US" dirty="0"/>
              <a:t> (max limit that can’t be exceeded).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These should be declared in the </a:t>
            </a:r>
            <a:r>
              <a:rPr lang="en-US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defined in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environment_definitions.h</a:t>
            </a:r>
            <a:r>
              <a:rPr lang="en-US" sz="18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Initialize the 3 variables, together with the dynamic allocator itself inside: </a:t>
            </a:r>
          </a:p>
          <a:p>
            <a:pPr marL="0" indent="0" algn="ctr">
              <a:buNone/>
            </a:pP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initialize_uheap_dynamic_allocator</a:t>
            </a:r>
            <a:r>
              <a:rPr lang="en-US" sz="1800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535353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…</a:t>
            </a:r>
            <a:r>
              <a:rPr lang="en-US" sz="1800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defined in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kern/proc/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user_environment.c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Courier New" panose="02070309020205020404" pitchFamily="49" charset="0"/>
              </a:rPr>
              <a:t>This function, in turn, is already called inside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initialize_environment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in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REMEMBER</a:t>
            </a:r>
            <a:r>
              <a:rPr lang="en-US" b="1" dirty="0">
                <a:latin typeface="+mj-lt"/>
                <a:cs typeface="Courier New" panose="02070309020205020404" pitchFamily="49" charset="0"/>
              </a:rPr>
              <a:t>: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the </a:t>
            </a:r>
            <a:r>
              <a:rPr lang="en-US" b="1" dirty="0">
                <a:latin typeface="+mj-lt"/>
                <a:cs typeface="Courier New" panose="02070309020205020404" pitchFamily="49" charset="0"/>
              </a:rPr>
              <a:t>initial size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of the user block allocator should be </a:t>
            </a:r>
            <a:r>
              <a:rPr lang="en-US" b="1" dirty="0">
                <a:latin typeface="+mj-lt"/>
                <a:cs typeface="Courier New" panose="02070309020205020404" pitchFamily="49" charset="0"/>
              </a:rPr>
              <a:t>0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E9E4D-2CB3-A4C6-D996-086C7C2D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E152B57-B6C4-EC0E-C015-1070C2E2D4A5}"/>
                  </a:ext>
                </a:extLst>
              </p14:cNvPr>
              <p14:cNvContentPartPr/>
              <p14:nvPr/>
            </p14:nvContentPartPr>
            <p14:xfrm>
              <a:off x="1743120" y="2956680"/>
              <a:ext cx="7785720" cy="3020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E152B57-B6C4-EC0E-C015-1070C2E2D4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3760" y="2947320"/>
                <a:ext cx="7804440" cy="303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653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#10:</a:t>
            </a:r>
            <a:r>
              <a:rPr lang="en-US" dirty="0"/>
              <a:t> UH Block </a:t>
            </a:r>
            <a:r>
              <a:rPr lang="en-US" dirty="0" err="1"/>
              <a:t>Alloc</a:t>
            </a:r>
            <a:r>
              <a:rPr lang="en-US" dirty="0"/>
              <a:t> Initialization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1008996" cy="501226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initialize_uheap_dynamic_allocator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Env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daStart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daLimit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US" sz="1800" b="1" dirty="0">
              <a:solidFill>
                <a:srgbClr val="A3662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/>
              <a:t>Description: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Initialize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the block allocator of user heap of the given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environ.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“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e”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with the given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start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&amp;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limit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Call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initialize_dynamic_allocator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to complete the initialization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REMEMBER</a:t>
            </a:r>
            <a:r>
              <a:rPr lang="en-US" sz="2000" b="1" dirty="0">
                <a:cs typeface="Courier New" panose="02070309020205020404" pitchFamily="49" charset="0"/>
              </a:rPr>
              <a:t>: </a:t>
            </a:r>
            <a:r>
              <a:rPr lang="en-US" sz="2000" dirty="0">
                <a:cs typeface="Courier New" panose="02070309020205020404" pitchFamily="49" charset="0"/>
              </a:rPr>
              <a:t>there's </a:t>
            </a:r>
            <a:r>
              <a:rPr lang="en-US" sz="2000" b="1" dirty="0">
                <a:cs typeface="Courier New" panose="02070309020205020404" pitchFamily="49" charset="0"/>
              </a:rPr>
              <a:t>no initial allocations </a:t>
            </a:r>
            <a:r>
              <a:rPr lang="en-US" sz="2000" dirty="0">
                <a:cs typeface="Courier New" panose="02070309020205020404" pitchFamily="49" charset="0"/>
              </a:rPr>
              <a:t>for the block allocator of the user heap</a:t>
            </a:r>
            <a:r>
              <a:rPr lang="en-US" dirty="0">
                <a:cs typeface="Courier New" panose="02070309020205020404" pitchFamily="49" charset="0"/>
              </a:rPr>
              <a:t>.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400" b="1" dirty="0"/>
              <a:t>Testing: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Will be tested during the other tests…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321FA28-215E-23F5-CED5-04C0D46315AD}"/>
                  </a:ext>
                </a:extLst>
              </p14:cNvPr>
              <p14:cNvContentPartPr/>
              <p14:nvPr/>
            </p14:nvContentPartPr>
            <p14:xfrm>
              <a:off x="9067320" y="2251440"/>
              <a:ext cx="2776680" cy="51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321FA28-215E-23F5-CED5-04C0D46315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7960" y="2242080"/>
                <a:ext cx="2795400" cy="6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547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#11:</a:t>
            </a:r>
            <a:r>
              <a:rPr lang="en-US" dirty="0"/>
              <a:t> </a:t>
            </a:r>
            <a:r>
              <a:rPr lang="en-US" dirty="0" err="1"/>
              <a:t>sys_sbrk</a:t>
            </a:r>
            <a:r>
              <a:rPr lang="en-US" dirty="0"/>
              <a:t>()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50438"/>
            <a:ext cx="11094721" cy="4060909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Description: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Since virtual address space is mapped in quanta of </a:t>
            </a:r>
            <a:r>
              <a:rPr lang="en-US" b="1" dirty="0"/>
              <a:t>pages</a:t>
            </a:r>
            <a:r>
              <a:rPr lang="en-US" dirty="0"/>
              <a:t> (multiple of 4KB).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sbrk</a:t>
            </a:r>
            <a:r>
              <a:rPr lang="en-US" dirty="0"/>
              <a:t> always increase the size by </a:t>
            </a:r>
            <a:r>
              <a:rPr lang="en-US" b="1" dirty="0"/>
              <a:t>multiple of pages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If increment &gt; 0:  if within the </a:t>
            </a:r>
            <a:r>
              <a:rPr lang="en-US" sz="2000" b="1" dirty="0">
                <a:solidFill>
                  <a:srgbClr val="FF0000"/>
                </a:solidFill>
                <a:latin typeface="+mj-lt"/>
              </a:rPr>
              <a:t>hard limit</a:t>
            </a:r>
          </a:p>
          <a:p>
            <a:pPr marL="726948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move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the segment break of the current user environment to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increase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the size of its block allocator,</a:t>
            </a:r>
          </a:p>
          <a:p>
            <a:pPr marL="726948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allocate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NOTHING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,</a:t>
            </a:r>
          </a:p>
          <a:p>
            <a:pPr marL="726948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returns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the address of the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previous break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(i.e. the beginning of newly mapped memory).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If increment = 0: just return the current position of the segment break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if no memory OR break exceed the hard limit: it should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0058399" cy="469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400" kern="0" dirty="0">
                <a:solidFill>
                  <a:srgbClr val="DC32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AE" sz="2400" kern="0" dirty="0">
                <a:solidFill>
                  <a:srgbClr val="85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AE" sz="2400" kern="0" dirty="0">
                <a:solidFill>
                  <a:srgbClr val="5C596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AE" sz="2400" kern="0" dirty="0" err="1">
                <a:solidFill>
                  <a:srgbClr val="268BD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sys_</a:t>
            </a:r>
            <a:r>
              <a:rPr lang="en-AE" sz="2400" kern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sbrk</a:t>
            </a:r>
            <a:r>
              <a:rPr lang="en-AE" sz="2400" kern="0" dirty="0">
                <a:solidFill>
                  <a:srgbClr val="93A1A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AE" sz="2400" kern="0" dirty="0">
                <a:solidFill>
                  <a:srgbClr val="DC32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AE" sz="2400" kern="0" dirty="0">
                <a:solidFill>
                  <a:srgbClr val="5C596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AE" sz="24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numOfPages</a:t>
            </a:r>
            <a:r>
              <a:rPr lang="en-AE" sz="2400" kern="0" dirty="0">
                <a:solidFill>
                  <a:srgbClr val="93A1A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AE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67A7EB4-77D0-5897-1400-D5AE39631FDD}"/>
                  </a:ext>
                </a:extLst>
              </p14:cNvPr>
              <p14:cNvContentPartPr/>
              <p14:nvPr/>
            </p14:nvContentPartPr>
            <p14:xfrm>
              <a:off x="1876680" y="4337280"/>
              <a:ext cx="6889680" cy="1535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67A7EB4-77D0-5897-1400-D5AE39631F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7320" y="4327920"/>
                <a:ext cx="6908400" cy="155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202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#11:</a:t>
            </a:r>
            <a:r>
              <a:rPr lang="en-US" dirty="0"/>
              <a:t> </a:t>
            </a:r>
            <a:r>
              <a:rPr lang="en-US" dirty="0" err="1"/>
              <a:t>sys_sbrk</a:t>
            </a:r>
            <a:r>
              <a:rPr lang="en-US" dirty="0"/>
              <a:t>()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50439"/>
            <a:ext cx="11094721" cy="4064635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600" b="1" dirty="0"/>
              <a:t>Notes: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As in real OS, allocate pages 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lazily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. While </a:t>
            </a:r>
            <a:r>
              <a:rPr lang="en-US" sz="2000" dirty="0" err="1">
                <a:solidFill>
                  <a:schemeClr val="tx1"/>
                </a:solidFill>
                <a:cs typeface="Courier New" panose="02070309020205020404" pitchFamily="49" charset="0"/>
              </a:rPr>
              <a:t>sys_sbrk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moves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 the segment 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break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, pages are 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not allocated 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until the user program tries to access data (i.e. will be allocated via 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fault handler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).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If 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failed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 to allocate additional pages for a user block allocator, for example, 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the free frames are exhausted, or 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the break exceed the limit of the block allocator. </a:t>
            </a:r>
          </a:p>
          <a:p>
            <a:pPr marL="201168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  function should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Testing: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UNSEEN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] test at your own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0058399" cy="469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E" sz="2400" kern="0" dirty="0">
                <a:solidFill>
                  <a:srgbClr val="DC32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AE" sz="2400" kern="0" dirty="0">
                <a:solidFill>
                  <a:srgbClr val="85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AE" sz="2400" kern="0" dirty="0">
                <a:solidFill>
                  <a:srgbClr val="5C596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AE" sz="2400" kern="0" dirty="0" err="1">
                <a:solidFill>
                  <a:srgbClr val="268BD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sys_</a:t>
            </a:r>
            <a:r>
              <a:rPr lang="en-AE" sz="2400" kern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sbrk</a:t>
            </a:r>
            <a:r>
              <a:rPr lang="en-AE" sz="2400" kern="0" dirty="0">
                <a:solidFill>
                  <a:srgbClr val="93A1A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AE" sz="2400" kern="0" dirty="0">
                <a:solidFill>
                  <a:srgbClr val="DC32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AE" sz="2400" kern="0" dirty="0">
                <a:solidFill>
                  <a:srgbClr val="5C596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AE" sz="24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numOfPages</a:t>
            </a:r>
            <a:r>
              <a:rPr lang="en-AE" sz="2400" kern="0" dirty="0">
                <a:solidFill>
                  <a:srgbClr val="93A1A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AE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CB74B2D-E2E4-4C41-1139-2602BB60034A}"/>
                  </a:ext>
                </a:extLst>
              </p14:cNvPr>
              <p14:cNvContentPartPr/>
              <p14:nvPr/>
            </p14:nvContentPartPr>
            <p14:xfrm>
              <a:off x="4537800" y="3044160"/>
              <a:ext cx="6662160" cy="454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CB74B2D-E2E4-4C41-1139-2602BB6003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8440" y="3034800"/>
                <a:ext cx="6680880" cy="47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998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A23A-33CC-A3DB-8404-810776DC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Heap – </a:t>
            </a:r>
            <a:r>
              <a:rPr lang="en-US" b="1" dirty="0">
                <a:solidFill>
                  <a:srgbClr val="FF0000"/>
                </a:solidFill>
              </a:rPr>
              <a:t>Page Allocator</a:t>
            </a:r>
            <a:r>
              <a:rPr lang="en-US" dirty="0"/>
              <a:t>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37210-20FF-1A27-8CB3-55F29D83A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E" dirty="0"/>
              <a:t>Should start at one-page after the block allocator limit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E" dirty="0"/>
              <a:t>Allocation is done on </a:t>
            </a:r>
            <a:r>
              <a:rPr lang="en-AE" b="1" dirty="0"/>
              <a:t>page boundaries (</a:t>
            </a:r>
            <a:r>
              <a:rPr lang="en-AE" dirty="0"/>
              <a:t>multiple of 4KB</a:t>
            </a:r>
            <a:r>
              <a:rPr lang="en-AE" b="1" dirty="0"/>
              <a:t>)</a:t>
            </a:r>
          </a:p>
          <a:p>
            <a:pPr marL="749808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E" sz="2000" dirty="0"/>
              <a:t>i.e. </a:t>
            </a:r>
            <a:r>
              <a:rPr lang="en-AE" sz="2000" b="1" dirty="0"/>
              <a:t>internal fragmentation </a:t>
            </a:r>
            <a:r>
              <a:rPr lang="en-AE" sz="2000" dirty="0"/>
              <a:t>can occur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NO</a:t>
            </a:r>
            <a:r>
              <a:rPr lang="en-US" b="1" dirty="0"/>
              <a:t> pages </a:t>
            </a:r>
            <a:r>
              <a:rPr lang="en-US" dirty="0"/>
              <a:t>will be </a:t>
            </a:r>
            <a:r>
              <a:rPr lang="en-US" b="1" dirty="0"/>
              <a:t>allocated </a:t>
            </a:r>
            <a:r>
              <a:rPr lang="en-US" dirty="0"/>
              <a:t>in </a:t>
            </a:r>
            <a:r>
              <a:rPr lang="en-US" b="1" dirty="0"/>
              <a:t>RAM</a:t>
            </a:r>
            <a:r>
              <a:rPr lang="en-US" dirty="0"/>
              <a:t> or </a:t>
            </a:r>
            <a:r>
              <a:rPr lang="en-US" b="1" dirty="0"/>
              <a:t>Page File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Allocation Strategy: </a:t>
            </a:r>
            <a:r>
              <a:rPr lang="en-US" b="1" dirty="0"/>
              <a:t>FIRST FIT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292608" lvl="1" indent="0">
              <a:lnSpc>
                <a:spcPct val="150000"/>
              </a:lnSpc>
              <a:buNone/>
            </a:pP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47E2C-1CFA-5814-6426-11F12FA2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8E2B-330B-B577-46A7-0CA93352F439}"/>
              </a:ext>
            </a:extLst>
          </p:cNvPr>
          <p:cNvSpPr/>
          <p:nvPr/>
        </p:nvSpPr>
        <p:spPr>
          <a:xfrm>
            <a:off x="10963275" y="2294714"/>
            <a:ext cx="1123950" cy="3553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USER HEAP</a:t>
            </a:r>
            <a:endParaRPr lang="en-AE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0A3A78-0A2A-1262-DD97-1156244E52C2}"/>
              </a:ext>
            </a:extLst>
          </p:cNvPr>
          <p:cNvSpPr/>
          <p:nvPr/>
        </p:nvSpPr>
        <p:spPr>
          <a:xfrm>
            <a:off x="10963275" y="5835756"/>
            <a:ext cx="1123950" cy="29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endParaRPr lang="en-A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E01D81-9D64-D13D-0A18-E17A0E1B2A63}"/>
              </a:ext>
            </a:extLst>
          </p:cNvPr>
          <p:cNvSpPr/>
          <p:nvPr/>
        </p:nvSpPr>
        <p:spPr>
          <a:xfrm>
            <a:off x="10963275" y="2012033"/>
            <a:ext cx="1123950" cy="29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endParaRPr lang="en-A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521642-5A4B-8FD8-7A1E-EAF53023E6CC}"/>
              </a:ext>
            </a:extLst>
          </p:cNvPr>
          <p:cNvSpPr/>
          <p:nvPr/>
        </p:nvSpPr>
        <p:spPr>
          <a:xfrm>
            <a:off x="10963274" y="2320405"/>
            <a:ext cx="1123949" cy="22694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/>
              <a:t>Page Allocator Area</a:t>
            </a:r>
            <a:endParaRPr lang="en-AE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D2D7510-891F-75FF-A916-D13E44141E24}"/>
              </a:ext>
            </a:extLst>
          </p:cNvPr>
          <p:cNvGrpSpPr/>
          <p:nvPr/>
        </p:nvGrpSpPr>
        <p:grpSpPr>
          <a:xfrm>
            <a:off x="9043729" y="5658792"/>
            <a:ext cx="1919544" cy="307777"/>
            <a:chOff x="9043729" y="5658792"/>
            <a:chExt cx="1919544" cy="307777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CEF1E2C-2C3C-E036-AB92-6CF4E6200910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190F128-95EF-FC7D-4498-7EB8AEF1FF1F}"/>
                </a:ext>
              </a:extLst>
            </p:cNvPr>
            <p:cNvSpPr txBox="1"/>
            <p:nvPr/>
          </p:nvSpPr>
          <p:spPr>
            <a:xfrm>
              <a:off x="9043729" y="5658792"/>
              <a:ext cx="1633781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USER_HEAP_START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B3DE5BD-EE0F-C6E9-472A-59709B70F031}"/>
              </a:ext>
            </a:extLst>
          </p:cNvPr>
          <p:cNvGrpSpPr/>
          <p:nvPr/>
        </p:nvGrpSpPr>
        <p:grpSpPr>
          <a:xfrm>
            <a:off x="9119928" y="4419227"/>
            <a:ext cx="1843344" cy="307777"/>
            <a:chOff x="9119929" y="5649267"/>
            <a:chExt cx="1843344" cy="307777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78AD75F-B88A-CF09-AFD9-A442F996A1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18A869D-E7A4-D542-FB92-3130B8ADF41E}"/>
                </a:ext>
              </a:extLst>
            </p:cNvPr>
            <p:cNvSpPr txBox="1"/>
            <p:nvPr/>
          </p:nvSpPr>
          <p:spPr>
            <a:xfrm>
              <a:off x="9119929" y="5649267"/>
              <a:ext cx="1539204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HARD LIMIT + 4KB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AFF84A2-5924-E592-6733-A5F57052CA58}"/>
              </a:ext>
            </a:extLst>
          </p:cNvPr>
          <p:cNvGrpSpPr/>
          <p:nvPr/>
        </p:nvGrpSpPr>
        <p:grpSpPr>
          <a:xfrm>
            <a:off x="9114904" y="2142425"/>
            <a:ext cx="1833819" cy="307777"/>
            <a:chOff x="9129454" y="5658792"/>
            <a:chExt cx="1833819" cy="307777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E6620BA-AD5B-5CC0-E263-478EC8EDA7CF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273" y="5822527"/>
              <a:ext cx="381000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31DF72-6700-1B19-0305-CF844E9EFFC0}"/>
                </a:ext>
              </a:extLst>
            </p:cNvPr>
            <p:cNvSpPr txBox="1"/>
            <p:nvPr/>
          </p:nvSpPr>
          <p:spPr>
            <a:xfrm>
              <a:off x="9129454" y="5658792"/>
              <a:ext cx="1527982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USER_HEAP_MAX</a:t>
              </a:r>
              <a:endParaRPr kumimoji="0" lang="ar-EG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CD9D00B-A64A-635C-D9FD-B3F790AF71A3}"/>
                  </a:ext>
                </a:extLst>
              </p14:cNvPr>
              <p14:cNvContentPartPr/>
              <p14:nvPr/>
            </p14:nvContentPartPr>
            <p14:xfrm>
              <a:off x="3465000" y="4061520"/>
              <a:ext cx="2705040" cy="83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CD9D00B-A64A-635C-D9FD-B3F790AF71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5640" y="4052160"/>
                <a:ext cx="2723760" cy="10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514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TextShape 2"/>
          <p:cNvSpPr txBox="1"/>
          <p:nvPr/>
        </p:nvSpPr>
        <p:spPr>
          <a:xfrm>
            <a:off x="1425931" y="1507902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>
                <a:solidFill>
                  <a:srgbClr val="000000"/>
                </a:solidFill>
                <a:latin typeface="Calibri"/>
              </a:rPr>
              <a:t>Allocate pages on 4KB granularity</a:t>
            </a:r>
            <a:endParaRPr lang="en-US" sz="2800" spc="-1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360"/>
              </a:spcBef>
              <a:tabLst>
                <a:tab pos="0" algn="l"/>
              </a:tabLst>
            </a:pPr>
            <a:endParaRPr lang="en-US" sz="2800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702" name="Group 3"/>
          <p:cNvGrpSpPr/>
          <p:nvPr/>
        </p:nvGrpSpPr>
        <p:grpSpPr>
          <a:xfrm>
            <a:off x="7411377" y="1637322"/>
            <a:ext cx="2361240" cy="4267080"/>
            <a:chOff x="4952880" y="2286000"/>
            <a:chExt cx="2361240" cy="4267080"/>
          </a:xfrm>
        </p:grpSpPr>
        <p:sp>
          <p:nvSpPr>
            <p:cNvPr id="703" name="CustomShape 4"/>
            <p:cNvSpPr/>
            <p:nvPr/>
          </p:nvSpPr>
          <p:spPr>
            <a:xfrm>
              <a:off x="4952880" y="4876920"/>
              <a:ext cx="1980720" cy="45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704" name="CustomShape 5"/>
            <p:cNvSpPr/>
            <p:nvPr/>
          </p:nvSpPr>
          <p:spPr>
            <a:xfrm>
              <a:off x="4952880" y="2286000"/>
              <a:ext cx="1980720" cy="12189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pc="-1">
                <a:latin typeface="Arial"/>
              </a:endParaRPr>
            </a:p>
          </p:txBody>
        </p:sp>
        <p:sp>
          <p:nvSpPr>
            <p:cNvPr id="705" name="CustomShape 6"/>
            <p:cNvSpPr/>
            <p:nvPr/>
          </p:nvSpPr>
          <p:spPr>
            <a:xfrm flipH="1">
              <a:off x="6933600" y="5334120"/>
              <a:ext cx="3805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arrow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707" name="CustomShape 8"/>
            <p:cNvSpPr/>
            <p:nvPr/>
          </p:nvSpPr>
          <p:spPr>
            <a:xfrm>
              <a:off x="4952880" y="4419720"/>
              <a:ext cx="1980720" cy="45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708" name="CustomShape 9"/>
            <p:cNvSpPr/>
            <p:nvPr/>
          </p:nvSpPr>
          <p:spPr>
            <a:xfrm>
              <a:off x="4952880" y="3962520"/>
              <a:ext cx="1980720" cy="45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709" name="CustomShape 10"/>
            <p:cNvSpPr/>
            <p:nvPr/>
          </p:nvSpPr>
          <p:spPr>
            <a:xfrm>
              <a:off x="4952880" y="3505320"/>
              <a:ext cx="1980720" cy="45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710" name="CustomShape 11"/>
            <p:cNvSpPr/>
            <p:nvPr/>
          </p:nvSpPr>
          <p:spPr>
            <a:xfrm>
              <a:off x="4952880" y="5334120"/>
              <a:ext cx="1980720" cy="12189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pc="-1">
                <a:latin typeface="Arial"/>
              </a:endParaRPr>
            </a:p>
          </p:txBody>
        </p:sp>
      </p:grpSp>
      <p:grpSp>
        <p:nvGrpSpPr>
          <p:cNvPr id="711" name="Group 12"/>
          <p:cNvGrpSpPr/>
          <p:nvPr/>
        </p:nvGrpSpPr>
        <p:grpSpPr>
          <a:xfrm>
            <a:off x="3230697" y="3949602"/>
            <a:ext cx="6137640" cy="875118"/>
            <a:chOff x="772200" y="4598280"/>
            <a:chExt cx="6137640" cy="875118"/>
          </a:xfrm>
        </p:grpSpPr>
        <p:sp>
          <p:nvSpPr>
            <p:cNvPr id="712" name="CustomShape 13"/>
            <p:cNvSpPr/>
            <p:nvPr/>
          </p:nvSpPr>
          <p:spPr>
            <a:xfrm>
              <a:off x="4343400" y="5334120"/>
              <a:ext cx="609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arrow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713" name="CustomShape 14"/>
            <p:cNvSpPr/>
            <p:nvPr/>
          </p:nvSpPr>
          <p:spPr>
            <a:xfrm>
              <a:off x="4966200" y="4889880"/>
              <a:ext cx="1943640" cy="431640"/>
            </a:xfrm>
            <a:prstGeom prst="rect">
              <a:avLst/>
            </a:prstGeom>
            <a:gradFill rotWithShape="0">
              <a:gsLst>
                <a:gs pos="0">
                  <a:srgbClr val="FFDED0"/>
                </a:gs>
                <a:gs pos="100000">
                  <a:srgbClr val="FFF1EC"/>
                </a:gs>
              </a:gsLst>
              <a:lin ang="16200000"/>
            </a:gradFill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4 KB</a:t>
              </a:r>
              <a:endParaRPr lang="en-US" spc="-1">
                <a:latin typeface="Arial"/>
              </a:endParaRPr>
            </a:p>
          </p:txBody>
        </p:sp>
        <p:sp>
          <p:nvSpPr>
            <p:cNvPr id="714" name="CustomShape 15"/>
            <p:cNvSpPr/>
            <p:nvPr/>
          </p:nvSpPr>
          <p:spPr>
            <a:xfrm>
              <a:off x="772200" y="5105520"/>
              <a:ext cx="2031367" cy="367878"/>
            </a:xfrm>
            <a:prstGeom prst="rect">
              <a:avLst/>
            </a:prstGeom>
            <a:gradFill rotWithShape="0">
              <a:gsLst>
                <a:gs pos="0">
                  <a:srgbClr val="FFDED0"/>
                </a:gs>
                <a:gs pos="100000">
                  <a:srgbClr val="FFF1EC"/>
                </a:gs>
              </a:gsLst>
              <a:lin ang="16200000"/>
            </a:gradFill>
            <a:ln>
              <a:solidFill>
                <a:srgbClr val="F59240"/>
              </a:solidFill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1" spc="-1">
                  <a:solidFill>
                    <a:srgbClr val="000000"/>
                  </a:solidFill>
                  <a:latin typeface="Calibri"/>
                </a:rPr>
                <a:t>ptr1</a:t>
              </a:r>
              <a:r>
                <a:rPr lang="en-US" spc="-1">
                  <a:solidFill>
                    <a:srgbClr val="000000"/>
                  </a:solidFill>
                  <a:latin typeface="Calibri"/>
                </a:rPr>
                <a:t> = malloc (6 KB)</a:t>
              </a:r>
              <a:endParaRPr lang="en-US" spc="-1">
                <a:latin typeface="Arial"/>
              </a:endParaRPr>
            </a:p>
          </p:txBody>
        </p:sp>
        <p:sp>
          <p:nvSpPr>
            <p:cNvPr id="715" name="CustomShape 16"/>
            <p:cNvSpPr/>
            <p:nvPr/>
          </p:nvSpPr>
          <p:spPr>
            <a:xfrm>
              <a:off x="3737160" y="5105520"/>
              <a:ext cx="578880" cy="364680"/>
            </a:xfrm>
            <a:prstGeom prst="rect">
              <a:avLst/>
            </a:prstGeom>
            <a:gradFill rotWithShape="0">
              <a:gsLst>
                <a:gs pos="0">
                  <a:srgbClr val="FFDED0"/>
                </a:gs>
                <a:gs pos="100000">
                  <a:srgbClr val="FFF1EC"/>
                </a:gs>
              </a:gsLst>
              <a:lin ang="16200000"/>
            </a:gradFill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1" spc="-1">
                  <a:solidFill>
                    <a:srgbClr val="000000"/>
                  </a:solidFill>
                  <a:latin typeface="Calibri"/>
                </a:rPr>
                <a:t>ptr1</a:t>
              </a:r>
              <a:endParaRPr lang="en-US" spc="-1">
                <a:latin typeface="Arial"/>
              </a:endParaRPr>
            </a:p>
          </p:txBody>
        </p:sp>
        <p:sp>
          <p:nvSpPr>
            <p:cNvPr id="716" name="CustomShape 17"/>
            <p:cNvSpPr/>
            <p:nvPr/>
          </p:nvSpPr>
          <p:spPr>
            <a:xfrm>
              <a:off x="4966200" y="4598280"/>
              <a:ext cx="1943640" cy="251640"/>
            </a:xfrm>
            <a:prstGeom prst="rect">
              <a:avLst/>
            </a:prstGeom>
            <a:gradFill rotWithShape="0">
              <a:gsLst>
                <a:gs pos="0">
                  <a:srgbClr val="FFDED0"/>
                </a:gs>
                <a:gs pos="100000">
                  <a:srgbClr val="FFF1EC"/>
                </a:gs>
              </a:gsLst>
              <a:lin ang="16200000"/>
            </a:gradFill>
            <a:ln>
              <a:solidFill>
                <a:schemeClr val="tx1"/>
              </a:solidFill>
              <a:prstDash val="dash"/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2 KB</a:t>
              </a:r>
              <a:endParaRPr lang="en-US" spc="-1">
                <a:latin typeface="Arial"/>
              </a:endParaRPr>
            </a:p>
          </p:txBody>
        </p:sp>
      </p:grpSp>
      <p:grpSp>
        <p:nvGrpSpPr>
          <p:cNvPr id="717" name="Group 18"/>
          <p:cNvGrpSpPr/>
          <p:nvPr/>
        </p:nvGrpSpPr>
        <p:grpSpPr>
          <a:xfrm>
            <a:off x="3233937" y="3516162"/>
            <a:ext cx="6134400" cy="367878"/>
            <a:chOff x="775440" y="4164840"/>
            <a:chExt cx="6134400" cy="367878"/>
          </a:xfrm>
        </p:grpSpPr>
        <p:sp>
          <p:nvSpPr>
            <p:cNvPr id="718" name="CustomShape 19"/>
            <p:cNvSpPr/>
            <p:nvPr/>
          </p:nvSpPr>
          <p:spPr>
            <a:xfrm>
              <a:off x="4343400" y="4393440"/>
              <a:ext cx="609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arrow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719" name="CustomShape 20"/>
            <p:cNvSpPr/>
            <p:nvPr/>
          </p:nvSpPr>
          <p:spPr>
            <a:xfrm>
              <a:off x="4966200" y="4204080"/>
              <a:ext cx="1943640" cy="190080"/>
            </a:xfrm>
            <a:prstGeom prst="rect">
              <a:avLst/>
            </a:prstGeom>
            <a:gradFill rotWithShape="0">
              <a:gsLst>
                <a:gs pos="0">
                  <a:srgbClr val="D9CAEE"/>
                </a:gs>
                <a:gs pos="100000">
                  <a:srgbClr val="F1EAF8"/>
                </a:gs>
              </a:gsLst>
              <a:lin ang="16200000"/>
            </a:gradFill>
            <a:ln>
              <a:solidFill>
                <a:srgbClr val="7D5FA0"/>
              </a:solidFill>
              <a:prstDash val="dash"/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1 KB</a:t>
              </a:r>
              <a:endParaRPr lang="en-US" spc="-1">
                <a:latin typeface="Arial"/>
              </a:endParaRPr>
            </a:p>
          </p:txBody>
        </p:sp>
        <p:sp>
          <p:nvSpPr>
            <p:cNvPr id="720" name="CustomShape 21"/>
            <p:cNvSpPr/>
            <p:nvPr/>
          </p:nvSpPr>
          <p:spPr>
            <a:xfrm>
              <a:off x="775440" y="4164840"/>
              <a:ext cx="2031367" cy="367878"/>
            </a:xfrm>
            <a:prstGeom prst="rect">
              <a:avLst/>
            </a:prstGeom>
            <a:gradFill rotWithShape="0">
              <a:gsLst>
                <a:gs pos="0">
                  <a:srgbClr val="D9CAEE"/>
                </a:gs>
                <a:gs pos="100000">
                  <a:srgbClr val="F1EAF8"/>
                </a:gs>
              </a:gsLst>
              <a:lin ang="16200000"/>
            </a:gradFill>
            <a:ln>
              <a:solidFill>
                <a:srgbClr val="7D5FA0"/>
              </a:solidFill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1" spc="-1">
                  <a:solidFill>
                    <a:srgbClr val="000000"/>
                  </a:solidFill>
                  <a:latin typeface="Calibri"/>
                </a:rPr>
                <a:t>ptr2</a:t>
              </a:r>
              <a:r>
                <a:rPr lang="en-US" spc="-1">
                  <a:solidFill>
                    <a:srgbClr val="000000"/>
                  </a:solidFill>
                  <a:latin typeface="Calibri"/>
                </a:rPr>
                <a:t> = malloc (1 KB)</a:t>
              </a:r>
              <a:endParaRPr lang="en-US" spc="-1">
                <a:latin typeface="Arial"/>
              </a:endParaRPr>
            </a:p>
          </p:txBody>
        </p:sp>
        <p:sp>
          <p:nvSpPr>
            <p:cNvPr id="721" name="CustomShape 22"/>
            <p:cNvSpPr/>
            <p:nvPr/>
          </p:nvSpPr>
          <p:spPr>
            <a:xfrm>
              <a:off x="3737160" y="4164840"/>
              <a:ext cx="578880" cy="364680"/>
            </a:xfrm>
            <a:prstGeom prst="rect">
              <a:avLst/>
            </a:prstGeom>
            <a:gradFill rotWithShape="0">
              <a:gsLst>
                <a:gs pos="0">
                  <a:srgbClr val="D9CAEE"/>
                </a:gs>
                <a:gs pos="100000">
                  <a:srgbClr val="F1EAF8"/>
                </a:gs>
              </a:gsLst>
              <a:lin ang="16200000"/>
            </a:gradFill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1" spc="-1">
                  <a:solidFill>
                    <a:srgbClr val="000000"/>
                  </a:solidFill>
                  <a:latin typeface="Calibri"/>
                </a:rPr>
                <a:t>ptr2</a:t>
              </a:r>
              <a:endParaRPr lang="en-US" spc="-1">
                <a:latin typeface="Arial"/>
              </a:endParaRPr>
            </a:p>
          </p:txBody>
        </p:sp>
      </p:grpSp>
      <p:grpSp>
        <p:nvGrpSpPr>
          <p:cNvPr id="722" name="Group 23"/>
          <p:cNvGrpSpPr/>
          <p:nvPr/>
        </p:nvGrpSpPr>
        <p:grpSpPr>
          <a:xfrm>
            <a:off x="3233937" y="3008922"/>
            <a:ext cx="6134400" cy="420078"/>
            <a:chOff x="775440" y="3657600"/>
            <a:chExt cx="6134400" cy="420078"/>
          </a:xfrm>
        </p:grpSpPr>
        <p:sp>
          <p:nvSpPr>
            <p:cNvPr id="723" name="CustomShape 24"/>
            <p:cNvSpPr/>
            <p:nvPr/>
          </p:nvSpPr>
          <p:spPr>
            <a:xfrm>
              <a:off x="4343400" y="3938400"/>
              <a:ext cx="609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arrow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724" name="CustomShape 25"/>
            <p:cNvSpPr/>
            <p:nvPr/>
          </p:nvSpPr>
          <p:spPr>
            <a:xfrm>
              <a:off x="4966200" y="3657600"/>
              <a:ext cx="1943640" cy="287640"/>
            </a:xfrm>
            <a:prstGeom prst="rect">
              <a:avLst/>
            </a:prstGeom>
            <a:gradFill rotWithShape="0">
              <a:gsLst>
                <a:gs pos="0">
                  <a:srgbClr val="FFC1BE"/>
                </a:gs>
                <a:gs pos="100000">
                  <a:srgbClr val="FFE5E5"/>
                </a:gs>
              </a:gsLst>
              <a:lin ang="16200000"/>
            </a:gradFill>
            <a:ln>
              <a:solidFill>
                <a:srgbClr val="BE4B48"/>
              </a:solidFill>
              <a:prstDash val="dash"/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3 KB</a:t>
              </a:r>
              <a:endParaRPr lang="en-US" spc="-1">
                <a:latin typeface="Arial"/>
              </a:endParaRPr>
            </a:p>
          </p:txBody>
        </p:sp>
        <p:sp>
          <p:nvSpPr>
            <p:cNvPr id="725" name="CustomShape 26"/>
            <p:cNvSpPr/>
            <p:nvPr/>
          </p:nvSpPr>
          <p:spPr>
            <a:xfrm>
              <a:off x="775440" y="3709800"/>
              <a:ext cx="2031367" cy="367878"/>
            </a:xfrm>
            <a:prstGeom prst="rect">
              <a:avLst/>
            </a:prstGeom>
            <a:gradFill rotWithShape="0">
              <a:gsLst>
                <a:gs pos="0">
                  <a:srgbClr val="FFC1BE"/>
                </a:gs>
                <a:gs pos="100000">
                  <a:srgbClr val="FFE5E5"/>
                </a:gs>
              </a:gsLst>
              <a:lin ang="16200000"/>
            </a:gradFill>
            <a:ln>
              <a:solidFill>
                <a:srgbClr val="BE4B48"/>
              </a:solidFill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1" spc="-1">
                  <a:solidFill>
                    <a:srgbClr val="000000"/>
                  </a:solidFill>
                  <a:latin typeface="Calibri"/>
                </a:rPr>
                <a:t>ptr3</a:t>
              </a:r>
              <a:r>
                <a:rPr lang="en-US" spc="-1">
                  <a:solidFill>
                    <a:srgbClr val="000000"/>
                  </a:solidFill>
                  <a:latin typeface="Calibri"/>
                </a:rPr>
                <a:t> = malloc (3 KB)</a:t>
              </a:r>
              <a:endParaRPr lang="en-US" spc="-1">
                <a:latin typeface="Arial"/>
              </a:endParaRPr>
            </a:p>
          </p:txBody>
        </p:sp>
        <p:sp>
          <p:nvSpPr>
            <p:cNvPr id="726" name="CustomShape 27"/>
            <p:cNvSpPr/>
            <p:nvPr/>
          </p:nvSpPr>
          <p:spPr>
            <a:xfrm>
              <a:off x="3737160" y="3709800"/>
              <a:ext cx="578880" cy="364680"/>
            </a:xfrm>
            <a:prstGeom prst="rect">
              <a:avLst/>
            </a:prstGeom>
            <a:gradFill rotWithShape="0">
              <a:gsLst>
                <a:gs pos="0">
                  <a:srgbClr val="FFC1BE"/>
                </a:gs>
                <a:gs pos="100000">
                  <a:srgbClr val="FFE5E5"/>
                </a:gs>
              </a:gsLst>
              <a:lin ang="16200000"/>
            </a:gradFill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1" spc="-1">
                  <a:solidFill>
                    <a:srgbClr val="000000"/>
                  </a:solidFill>
                  <a:latin typeface="Calibri"/>
                </a:rPr>
                <a:t>ptr3</a:t>
              </a:r>
              <a:endParaRPr lang="en-US" spc="-1">
                <a:latin typeface="Arial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6E2CC-E258-C21F-2705-6A88F580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9C650E-3AFD-7599-4A23-4FCACBFF7E46}"/>
              </a:ext>
            </a:extLst>
          </p:cNvPr>
          <p:cNvSpPr txBox="1"/>
          <p:nvPr/>
        </p:nvSpPr>
        <p:spPr>
          <a:xfrm>
            <a:off x="9782880" y="4503565"/>
            <a:ext cx="195919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HARD LIMIT + 4KB</a:t>
            </a:r>
            <a:endParaRPr kumimoji="0" lang="ar-EG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9B8282-B45E-D705-9377-67FCF0324A65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User Heap – </a:t>
            </a:r>
            <a:r>
              <a:rPr lang="en-US" b="1">
                <a:solidFill>
                  <a:srgbClr val="FF0000"/>
                </a:solidFill>
              </a:rPr>
              <a:t>Page Allocator</a:t>
            </a:r>
            <a:r>
              <a:rPr lang="en-US"/>
              <a:t> </a:t>
            </a:r>
            <a:endParaRPr lang="en-A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D4E54A7-9049-BF87-DA21-E03050AF9F0E}"/>
                  </a:ext>
                </a:extLst>
              </p14:cNvPr>
              <p14:cNvContentPartPr/>
              <p14:nvPr/>
            </p14:nvContentPartPr>
            <p14:xfrm>
              <a:off x="4661280" y="3382560"/>
              <a:ext cx="3629160" cy="402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D4E54A7-9049-BF87-DA21-E03050AF9F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51920" y="3373200"/>
                <a:ext cx="3647880" cy="421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7848502" y="975360"/>
            <a:ext cx="4041428" cy="4706908"/>
            <a:chOff x="4953000" y="1922492"/>
            <a:chExt cx="4041428" cy="4706908"/>
          </a:xfrm>
        </p:grpSpPr>
        <p:sp>
          <p:nvSpPr>
            <p:cNvPr id="5" name="Rectangle 4"/>
            <p:cNvSpPr/>
            <p:nvPr/>
          </p:nvSpPr>
          <p:spPr>
            <a:xfrm>
              <a:off x="4953000" y="5147400"/>
              <a:ext cx="19812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/>
                <a:t>4 MB</a:t>
              </a:r>
              <a:endParaRPr lang="ar-EG" b="1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53000" y="2616926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  <a:endParaRPr lang="ar-EG" sz="1200" b="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3000" y="4641600"/>
              <a:ext cx="19812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53000" y="3365863"/>
              <a:ext cx="19812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/>
                <a:t>1 MB</a:t>
              </a:r>
              <a:endParaRPr lang="ar-EG" b="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3623400"/>
              <a:ext cx="19812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5867400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  <a:endParaRPr lang="ar-E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4288200"/>
              <a:ext cx="19812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/>
                <a:t>2 MB</a:t>
              </a:r>
              <a:endParaRPr lang="ar-EG" b="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53000" y="1922492"/>
              <a:ext cx="1981200" cy="4397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  <a:endParaRPr lang="ar-EG" sz="1200" b="1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6934200" y="2365457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278189" y="2176046"/>
              <a:ext cx="1716239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USER_HEAP_MAX</a:t>
              </a:r>
              <a:endParaRPr lang="ar-EG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49737" y="4753783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/>
                <a:t>3 MB</a:t>
              </a:r>
              <a:endParaRPr lang="ar-EG" sz="1600" b="1"/>
            </a:p>
          </p:txBody>
        </p:sp>
        <p:sp>
          <p:nvSpPr>
            <p:cNvPr id="28" name="Right Brace 27"/>
            <p:cNvSpPr/>
            <p:nvPr/>
          </p:nvSpPr>
          <p:spPr>
            <a:xfrm>
              <a:off x="6973389" y="4648200"/>
              <a:ext cx="216000" cy="540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62800" y="3782709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/>
                <a:t>4 MB</a:t>
              </a:r>
              <a:endParaRPr lang="ar-EG" sz="1600" b="1"/>
            </a:p>
          </p:txBody>
        </p:sp>
        <p:sp>
          <p:nvSpPr>
            <p:cNvPr id="30" name="Right Brace 29"/>
            <p:cNvSpPr/>
            <p:nvPr/>
          </p:nvSpPr>
          <p:spPr>
            <a:xfrm>
              <a:off x="6986452" y="3632263"/>
              <a:ext cx="216000" cy="648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657501" y="4041406"/>
            <a:ext cx="6148064" cy="409995"/>
            <a:chOff x="761999" y="4188743"/>
            <a:chExt cx="6148064" cy="409995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1 MB</a:t>
              </a:r>
              <a:endParaRPr lang="ar-EG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1999" y="4229406"/>
              <a:ext cx="2338721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ptr1</a:t>
              </a:r>
              <a:r>
                <a:rPr lang="en-US" dirty="0"/>
                <a:t> = malloc (1 MB)</a:t>
              </a:r>
              <a:endParaRPr lang="ar-EG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71998" y="4229406"/>
              <a:ext cx="70984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ptr1</a:t>
              </a:r>
              <a:endParaRPr lang="ar-EG" sz="16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657502" y="2888994"/>
            <a:ext cx="6148063" cy="573986"/>
            <a:chOff x="762000" y="3492135"/>
            <a:chExt cx="6148063" cy="573986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966063" y="3492135"/>
              <a:ext cx="1944000" cy="432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3 MB</a:t>
              </a:r>
              <a:endParaRPr lang="ar-EG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2000" y="3696789"/>
              <a:ext cx="233872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ptr2</a:t>
              </a:r>
              <a:r>
                <a:rPr lang="en-US" dirty="0"/>
                <a:t> = malloc (3 MB)</a:t>
              </a:r>
              <a:endParaRPr lang="ar-EG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ptr2</a:t>
              </a:r>
              <a:endParaRPr lang="ar-EG" sz="1600" b="1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657502" y="3744199"/>
            <a:ext cx="6148063" cy="396853"/>
            <a:chOff x="762000" y="4087891"/>
            <a:chExt cx="6148063" cy="396853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1 MB</a:t>
              </a:r>
              <a:endParaRPr lang="ar-EG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2000" y="4087891"/>
              <a:ext cx="2338722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ptr3</a:t>
              </a:r>
              <a:r>
                <a:rPr lang="en-US" dirty="0"/>
                <a:t> = malloc(1 MB)</a:t>
              </a:r>
              <a:endParaRPr lang="ar-EG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71998" y="4115412"/>
              <a:ext cx="70984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ptr3</a:t>
              </a:r>
              <a:endParaRPr lang="ar-EG" sz="1600" b="1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657502" y="2045668"/>
            <a:ext cx="6148063" cy="512400"/>
            <a:chOff x="762000" y="3553721"/>
            <a:chExt cx="6148063" cy="512400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4966063" y="3553721"/>
              <a:ext cx="1944000" cy="36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2 MB</a:t>
              </a:r>
              <a:endParaRPr lang="ar-EG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62000" y="3620589"/>
              <a:ext cx="2338720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ptr4</a:t>
              </a:r>
              <a:r>
                <a:rPr lang="en-US" dirty="0"/>
                <a:t> = malloc (2 MB)</a:t>
              </a:r>
              <a:endParaRPr lang="ar-EG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ptr4</a:t>
              </a:r>
              <a:endParaRPr lang="ar-EG" sz="1600" b="1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7848501" y="1415068"/>
            <a:ext cx="1981200" cy="3940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/>
              <a:t>2 MB</a:t>
            </a:r>
            <a:endParaRPr lang="ar-EG" b="1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586A83E-C504-0DD0-7C80-ADCEC9D4731F}"/>
              </a:ext>
            </a:extLst>
          </p:cNvPr>
          <p:cNvSpPr txBox="1">
            <a:spLocks/>
          </p:cNvSpPr>
          <p:nvPr/>
        </p:nvSpPr>
        <p:spPr>
          <a:xfrm>
            <a:off x="361407" y="3174131"/>
            <a:ext cx="3657600" cy="30408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800" b="1" dirty="0"/>
              <a:t>FIRST FIT </a:t>
            </a:r>
            <a:r>
              <a:rPr lang="en-US" sz="2800" dirty="0"/>
              <a:t>Strategy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ar-EG" sz="1800" dirty="0"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CE760B-15DE-CBF7-27D1-A4CCE4C85E09}"/>
              </a:ext>
            </a:extLst>
          </p:cNvPr>
          <p:cNvCxnSpPr/>
          <p:nvPr/>
        </p:nvCxnSpPr>
        <p:spPr>
          <a:xfrm flipH="1">
            <a:off x="9829702" y="425296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3DE8C9C-A4F9-A2E6-A785-1CEB2D8DBDDF}"/>
              </a:ext>
            </a:extLst>
          </p:cNvPr>
          <p:cNvSpPr txBox="1"/>
          <p:nvPr/>
        </p:nvSpPr>
        <p:spPr>
          <a:xfrm>
            <a:off x="10173691" y="4063554"/>
            <a:ext cx="195919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/>
              <a:t>HARD LIMIT + 4KB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11B3773-6B1B-6A25-7FF4-487DADA304CC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User Heap – </a:t>
            </a:r>
            <a:r>
              <a:rPr lang="en-US" b="1">
                <a:solidFill>
                  <a:srgbClr val="FF0000"/>
                </a:solidFill>
              </a:rPr>
              <a:t>Page Allocator</a:t>
            </a:r>
            <a:r>
              <a:rPr lang="en-US"/>
              <a:t> 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78610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#12:</a:t>
            </a:r>
            <a:r>
              <a:rPr lang="en-US" dirty="0"/>
              <a:t> malloc()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50439"/>
            <a:ext cx="10718801" cy="4064635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Description: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en-US" sz="2200" b="1" spc="-1" dirty="0">
                <a:solidFill>
                  <a:srgbClr val="FF0000"/>
                </a:solidFill>
                <a:latin typeface="Calibri"/>
              </a:rPr>
              <a:t>[USER SIDE] </a:t>
            </a:r>
            <a:r>
              <a:rPr lang="en-US" sz="22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lib/</a:t>
            </a:r>
            <a:r>
              <a:rPr lang="en-US" sz="2200" b="1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uheap.c</a:t>
            </a:r>
            <a:endParaRPr lang="en-US" sz="2000" dirty="0"/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If size ≤ 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DYN_ALLOC_MAX_BLOCK_SIZE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: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 	[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BLOCK ALLOCATOR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]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Use dynamic allocator with FIRST FIT to allocate the required space </a:t>
            </a:r>
          </a:p>
          <a:p>
            <a:pPr marL="658368" lvl="1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sz="2000" dirty="0">
                <a:solidFill>
                  <a:schemeClr val="tx1"/>
                </a:solidFill>
              </a:rPr>
              <a:t>Else: 					</a:t>
            </a:r>
            <a:r>
              <a:rPr lang="en-US" sz="2000" b="1" dirty="0">
                <a:solidFill>
                  <a:schemeClr val="tx1"/>
                </a:solidFill>
              </a:rPr>
              <a:t>[</a:t>
            </a:r>
            <a:r>
              <a:rPr lang="en-US" sz="2000" b="1" dirty="0">
                <a:solidFill>
                  <a:srgbClr val="FF0000"/>
                </a:solidFill>
              </a:rPr>
              <a:t>PAGE ALLOCATOR</a:t>
            </a:r>
            <a:r>
              <a:rPr lang="en-US" sz="2000" b="1" dirty="0">
                <a:solidFill>
                  <a:schemeClr val="tx1"/>
                </a:solidFill>
              </a:rPr>
              <a:t>]</a:t>
            </a:r>
          </a:p>
          <a:p>
            <a:pPr marL="726948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Implement FIRST FIT strategy to search the page allocator for suitable space to the required allocation size (space should be on 4 KB BOUNDARY)</a:t>
            </a:r>
          </a:p>
          <a:p>
            <a:pPr marL="726948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Call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sys_allocate_user_mem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800" dirty="0">
                <a:solidFill>
                  <a:schemeClr val="tx1"/>
                </a:solidFill>
              </a:rPr>
              <a:t>to </a:t>
            </a:r>
            <a:r>
              <a:rPr lang="en-US" sz="1800" b="1" dirty="0">
                <a:solidFill>
                  <a:schemeClr val="tx1"/>
                </a:solidFill>
              </a:rPr>
              <a:t>mark</a:t>
            </a:r>
            <a:r>
              <a:rPr lang="en-US" sz="1800" dirty="0">
                <a:solidFill>
                  <a:schemeClr val="tx1"/>
                </a:solidFill>
              </a:rPr>
              <a:t> the reserved space</a:t>
            </a:r>
            <a:endParaRPr lang="en-US" sz="20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If failed to allocate: return NULL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0058399" cy="469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535353"/>
                </a:solidFill>
                <a:latin typeface="Consolas" panose="020B0609020204030204" pitchFamily="49" charset="0"/>
              </a:rPr>
              <a:t>unsigned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535353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size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AE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B62050-0593-CA01-4D1F-01FC96092F76}"/>
              </a:ext>
            </a:extLst>
          </p:cNvPr>
          <p:cNvSpPr/>
          <p:nvPr/>
        </p:nvSpPr>
        <p:spPr>
          <a:xfrm>
            <a:off x="8070574" y="5152638"/>
            <a:ext cx="355432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To access the environment data, use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myEnv</a:t>
            </a:r>
            <a:r>
              <a:rPr lang="en-US" b="1" dirty="0"/>
              <a:t> pointer</a:t>
            </a:r>
            <a:endParaRPr lang="en-AE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0E9E700-2C41-B490-B156-EE9DDB5725CD}"/>
                  </a:ext>
                </a:extLst>
              </p14:cNvPr>
              <p14:cNvContentPartPr/>
              <p14:nvPr/>
            </p14:nvContentPartPr>
            <p14:xfrm>
              <a:off x="2353320" y="2291040"/>
              <a:ext cx="8494200" cy="3727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0E9E700-2C41-B490-B156-EE9DDB5725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960" y="2281680"/>
                <a:ext cx="8512920" cy="374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423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#13:</a:t>
            </a:r>
            <a:r>
              <a:rPr lang="en-US" dirty="0"/>
              <a:t> </a:t>
            </a:r>
            <a:r>
              <a:rPr lang="en-US" dirty="0" err="1"/>
              <a:t>allocate_user_mem</a:t>
            </a:r>
            <a:r>
              <a:rPr lang="en-US" dirty="0"/>
              <a:t>()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50439"/>
            <a:ext cx="10718801" cy="4064635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Description: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en-US" sz="2000" b="1" spc="-1" dirty="0">
                <a:solidFill>
                  <a:srgbClr val="FF0000"/>
                </a:solidFill>
                <a:latin typeface="Calibri"/>
              </a:rPr>
              <a:t>[KERNEL SIDE] </a:t>
            </a:r>
            <a:r>
              <a:rPr lang="en-US" sz="20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kern/mem/</a:t>
            </a:r>
            <a:r>
              <a:rPr lang="en-US" sz="2000" b="1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chunk_operations.c</a:t>
            </a:r>
            <a:r>
              <a:rPr lang="en-US" sz="2000" dirty="0"/>
              <a:t>: 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Mark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the given range to indicate it’s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reserved 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for the page allocator of this environment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NOTE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 you can use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create_page_table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to create non-exiting tables (if any)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0618471" cy="438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allocate_user_mem</a:t>
            </a:r>
            <a:r>
              <a:rPr lang="en-US" sz="22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Env</a:t>
            </a:r>
            <a:r>
              <a:rPr lang="en-US" sz="22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  <a:r>
              <a:rPr lang="en-US" sz="22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</a:t>
            </a:r>
            <a:r>
              <a:rPr lang="en-US" sz="22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size</a:t>
            </a:r>
            <a:r>
              <a:rPr lang="en-US" sz="22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AE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E08F45-F6CD-B0E8-376A-E95A6226899E}"/>
              </a:ext>
            </a:extLst>
          </p:cNvPr>
          <p:cNvGrpSpPr/>
          <p:nvPr/>
        </p:nvGrpSpPr>
        <p:grpSpPr>
          <a:xfrm>
            <a:off x="7802421" y="4251148"/>
            <a:ext cx="3353259" cy="2063926"/>
            <a:chOff x="638175" y="3429000"/>
            <a:chExt cx="3353259" cy="2063926"/>
          </a:xfrm>
        </p:grpSpPr>
        <p:sp>
          <p:nvSpPr>
            <p:cNvPr id="23" name="CustomShape 5">
              <a:extLst>
                <a:ext uri="{FF2B5EF4-FFF2-40B4-BE49-F238E27FC236}">
                  <a16:creationId xmlns:a16="http://schemas.microsoft.com/office/drawing/2014/main" id="{37F1F4A7-3AEA-59F7-B613-62C18F74E085}"/>
                </a:ext>
              </a:extLst>
            </p:cNvPr>
            <p:cNvSpPr/>
            <p:nvPr/>
          </p:nvSpPr>
          <p:spPr>
            <a:xfrm>
              <a:off x="638175" y="3429000"/>
              <a:ext cx="3353259" cy="2063926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000" rIns="1800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endParaRPr lang="en-US" sz="1400" spc="-1" dirty="0">
                <a:latin typeface="Arial"/>
              </a:endParaRPr>
            </a:p>
          </p:txBody>
        </p:sp>
        <p:sp>
          <p:nvSpPr>
            <p:cNvPr id="24" name="CustomShape 6">
              <a:extLst>
                <a:ext uri="{FF2B5EF4-FFF2-40B4-BE49-F238E27FC236}">
                  <a16:creationId xmlns:a16="http://schemas.microsoft.com/office/drawing/2014/main" id="{9DB0E853-BD9B-0059-35CC-3B29308824E8}"/>
                </a:ext>
              </a:extLst>
            </p:cNvPr>
            <p:cNvSpPr/>
            <p:nvPr/>
          </p:nvSpPr>
          <p:spPr>
            <a:xfrm>
              <a:off x="2018415" y="4438080"/>
              <a:ext cx="681480" cy="766440"/>
            </a:xfrm>
            <a:prstGeom prst="flowChartMagneticDisk">
              <a:avLst/>
            </a:prstGeom>
            <a:gradFill rotWithShape="0">
              <a:gsLst>
                <a:gs pos="0">
                  <a:srgbClr val="765E00"/>
                </a:gs>
                <a:gs pos="100000">
                  <a:srgbClr val="FFCC00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25" name="CustomShape 7">
              <a:extLst>
                <a:ext uri="{FF2B5EF4-FFF2-40B4-BE49-F238E27FC236}">
                  <a16:creationId xmlns:a16="http://schemas.microsoft.com/office/drawing/2014/main" id="{EC061FE3-1461-1904-E01B-5E67EC485C5A}"/>
                </a:ext>
              </a:extLst>
            </p:cNvPr>
            <p:cNvSpPr/>
            <p:nvPr/>
          </p:nvSpPr>
          <p:spPr>
            <a:xfrm>
              <a:off x="654015" y="3429000"/>
              <a:ext cx="1009080" cy="855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6720" tIns="36720" rIns="36720" bIns="3672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FF0000"/>
                  </a:solidFill>
                  <a:latin typeface="Calibri"/>
                  <a:ea typeface="Arial"/>
                </a:rPr>
                <a:t>Nothing</a:t>
              </a:r>
              <a:r>
                <a:rPr lang="en-US" sz="1400" b="1" spc="-1" dirty="0">
                  <a:solidFill>
                    <a:srgbClr val="000000"/>
                  </a:solidFill>
                  <a:latin typeface="Calibri"/>
                  <a:ea typeface="Arial"/>
                </a:rPr>
                <a:t> Created in Memory</a:t>
              </a:r>
              <a:endParaRPr lang="en-US" sz="1400" spc="-1" dirty="0">
                <a:latin typeface="Arial"/>
              </a:endParaRPr>
            </a:p>
          </p:txBody>
        </p:sp>
        <p:sp>
          <p:nvSpPr>
            <p:cNvPr id="26" name="CustomShape 8">
              <a:extLst>
                <a:ext uri="{FF2B5EF4-FFF2-40B4-BE49-F238E27FC236}">
                  <a16:creationId xmlns:a16="http://schemas.microsoft.com/office/drawing/2014/main" id="{3016F2EC-A8F1-CD7E-0855-653FF17A5530}"/>
                </a:ext>
              </a:extLst>
            </p:cNvPr>
            <p:cNvSpPr/>
            <p:nvPr/>
          </p:nvSpPr>
          <p:spPr>
            <a:xfrm>
              <a:off x="1674615" y="3441960"/>
              <a:ext cx="1166040" cy="825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6720" tIns="36720" rIns="36720" bIns="3672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FF0000"/>
                  </a:solidFill>
                  <a:latin typeface="Calibri"/>
                  <a:ea typeface="Arial"/>
                </a:rPr>
                <a:t>Nothing</a:t>
              </a:r>
              <a:r>
                <a:rPr lang="en-US" sz="1400" b="1" spc="-1" dirty="0">
                  <a:solidFill>
                    <a:srgbClr val="000000"/>
                  </a:solidFill>
                  <a:latin typeface="Calibri"/>
                  <a:ea typeface="Arial"/>
                </a:rPr>
                <a:t> Created in Page File</a:t>
              </a:r>
              <a:endParaRPr lang="en-US" sz="1400" spc="-1" dirty="0">
                <a:latin typeface="Arial"/>
              </a:endParaRPr>
            </a:p>
          </p:txBody>
        </p:sp>
        <p:grpSp>
          <p:nvGrpSpPr>
            <p:cNvPr id="27" name="Group 9">
              <a:extLst>
                <a:ext uri="{FF2B5EF4-FFF2-40B4-BE49-F238E27FC236}">
                  <a16:creationId xmlns:a16="http://schemas.microsoft.com/office/drawing/2014/main" id="{032570A7-4FFC-CF72-982A-E9F78723EA94}"/>
                </a:ext>
              </a:extLst>
            </p:cNvPr>
            <p:cNvGrpSpPr/>
            <p:nvPr/>
          </p:nvGrpSpPr>
          <p:grpSpPr>
            <a:xfrm>
              <a:off x="838695" y="4459320"/>
              <a:ext cx="748440" cy="747360"/>
              <a:chOff x="838695" y="4459320"/>
              <a:chExt cx="748440" cy="747360"/>
            </a:xfrm>
          </p:grpSpPr>
          <p:sp>
            <p:nvSpPr>
              <p:cNvPr id="28" name="CustomShape 10">
                <a:extLst>
                  <a:ext uri="{FF2B5EF4-FFF2-40B4-BE49-F238E27FC236}">
                    <a16:creationId xmlns:a16="http://schemas.microsoft.com/office/drawing/2014/main" id="{3C304CB7-95DC-955E-09FB-59EF7796E756}"/>
                  </a:ext>
                </a:extLst>
              </p:cNvPr>
              <p:cNvSpPr/>
              <p:nvPr/>
            </p:nvSpPr>
            <p:spPr>
              <a:xfrm>
                <a:off x="841575" y="483228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29" name="CustomShape 11">
                <a:extLst>
                  <a:ext uri="{FF2B5EF4-FFF2-40B4-BE49-F238E27FC236}">
                    <a16:creationId xmlns:a16="http://schemas.microsoft.com/office/drawing/2014/main" id="{45265FEF-98C7-E304-26BA-3618BCCDCD1C}"/>
                  </a:ext>
                </a:extLst>
              </p:cNvPr>
              <p:cNvSpPr/>
              <p:nvPr/>
            </p:nvSpPr>
            <p:spPr>
              <a:xfrm>
                <a:off x="841575" y="445932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30" name="CustomShape 12">
                <a:extLst>
                  <a:ext uri="{FF2B5EF4-FFF2-40B4-BE49-F238E27FC236}">
                    <a16:creationId xmlns:a16="http://schemas.microsoft.com/office/drawing/2014/main" id="{86241791-4B7B-DF9D-42F3-48F673107575}"/>
                  </a:ext>
                </a:extLst>
              </p:cNvPr>
              <p:cNvSpPr/>
              <p:nvPr/>
            </p:nvSpPr>
            <p:spPr>
              <a:xfrm>
                <a:off x="841575" y="4645080"/>
                <a:ext cx="745560" cy="18612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31" name="CustomShape 13">
                <a:extLst>
                  <a:ext uri="{FF2B5EF4-FFF2-40B4-BE49-F238E27FC236}">
                    <a16:creationId xmlns:a16="http://schemas.microsoft.com/office/drawing/2014/main" id="{D7BC1668-9A46-2642-C23D-680304EF99F5}"/>
                  </a:ext>
                </a:extLst>
              </p:cNvPr>
              <p:cNvSpPr/>
              <p:nvPr/>
            </p:nvSpPr>
            <p:spPr>
              <a:xfrm>
                <a:off x="838695" y="502164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</p:grpSp>
      </p:grpSp>
      <p:sp>
        <p:nvSpPr>
          <p:cNvPr id="32" name="CustomShape 7">
            <a:extLst>
              <a:ext uri="{FF2B5EF4-FFF2-40B4-BE49-F238E27FC236}">
                <a16:creationId xmlns:a16="http://schemas.microsoft.com/office/drawing/2014/main" id="{F2F1065B-CA6D-180A-1933-4DA9703BAEE9}"/>
              </a:ext>
            </a:extLst>
          </p:cNvPr>
          <p:cNvSpPr/>
          <p:nvPr/>
        </p:nvSpPr>
        <p:spPr>
          <a:xfrm>
            <a:off x="10001455" y="4270228"/>
            <a:ext cx="1009080" cy="855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720" tIns="36720" rIns="36720" bIns="36720">
            <a:noAutofit/>
          </a:bodyPr>
          <a:lstStyle/>
          <a:p>
            <a:pPr algn="ctr">
              <a:spcAft>
                <a:spcPts val="1001"/>
              </a:spcAft>
              <a:tabLst>
                <a:tab pos="0" algn="l"/>
              </a:tabLst>
            </a:pPr>
            <a:r>
              <a:rPr lang="en-US" sz="1400" b="1" spc="-1" dirty="0">
                <a:solidFill>
                  <a:srgbClr val="FF0000"/>
                </a:solidFill>
                <a:latin typeface="Calibri"/>
                <a:ea typeface="Arial"/>
              </a:rPr>
              <a:t>MARK</a:t>
            </a:r>
            <a:r>
              <a:rPr lang="en-US" sz="1400" b="1" spc="-1" dirty="0">
                <a:solidFill>
                  <a:srgbClr val="000000"/>
                </a:solidFill>
                <a:latin typeface="Calibri"/>
                <a:ea typeface="Arial"/>
              </a:rPr>
              <a:t> allocated pages in VM</a:t>
            </a:r>
            <a:endParaRPr lang="en-US" sz="1400" spc="-1" dirty="0">
              <a:latin typeface="Arial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206C7F4-6380-AB35-2902-7707D8B90C02}"/>
              </a:ext>
            </a:extLst>
          </p:cNvPr>
          <p:cNvGrpSpPr/>
          <p:nvPr/>
        </p:nvGrpSpPr>
        <p:grpSpPr>
          <a:xfrm>
            <a:off x="10127121" y="5115868"/>
            <a:ext cx="747180" cy="1097430"/>
            <a:chOff x="4309826" y="4293720"/>
            <a:chExt cx="747180" cy="1097430"/>
          </a:xfrm>
        </p:grpSpPr>
        <p:sp>
          <p:nvSpPr>
            <p:cNvPr id="34" name="CustomShape 11">
              <a:extLst>
                <a:ext uri="{FF2B5EF4-FFF2-40B4-BE49-F238E27FC236}">
                  <a16:creationId xmlns:a16="http://schemas.microsoft.com/office/drawing/2014/main" id="{3102A2CF-2439-6E04-7184-A40CF96C2D24}"/>
                </a:ext>
              </a:extLst>
            </p:cNvPr>
            <p:cNvSpPr/>
            <p:nvPr/>
          </p:nvSpPr>
          <p:spPr>
            <a:xfrm>
              <a:off x="4311446" y="4933950"/>
              <a:ext cx="745560" cy="101340"/>
            </a:xfrm>
            <a:prstGeom prst="rect">
              <a:avLst/>
            </a:prstGeom>
            <a:solidFill>
              <a:srgbClr val="00B0F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999C97A-49E9-D757-8F96-CD8714C4CE8A}"/>
                </a:ext>
              </a:extLst>
            </p:cNvPr>
            <p:cNvSpPr/>
            <p:nvPr/>
          </p:nvSpPr>
          <p:spPr>
            <a:xfrm>
              <a:off x="4327257" y="4293720"/>
              <a:ext cx="729749" cy="109743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36" name="CustomShape 11">
              <a:extLst>
                <a:ext uri="{FF2B5EF4-FFF2-40B4-BE49-F238E27FC236}">
                  <a16:creationId xmlns:a16="http://schemas.microsoft.com/office/drawing/2014/main" id="{7D2B4AAA-156F-7326-7EE4-7CD2719AAC76}"/>
                </a:ext>
              </a:extLst>
            </p:cNvPr>
            <p:cNvSpPr/>
            <p:nvPr/>
          </p:nvSpPr>
          <p:spPr>
            <a:xfrm>
              <a:off x="4309826" y="4695610"/>
              <a:ext cx="745560" cy="122621"/>
            </a:xfrm>
            <a:prstGeom prst="rect">
              <a:avLst/>
            </a:prstGeom>
            <a:solidFill>
              <a:srgbClr val="00B0F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37" name="CustomShape 11">
              <a:extLst>
                <a:ext uri="{FF2B5EF4-FFF2-40B4-BE49-F238E27FC236}">
                  <a16:creationId xmlns:a16="http://schemas.microsoft.com/office/drawing/2014/main" id="{A8B11F7F-2BAB-1EDA-E0E2-BD69023DB86E}"/>
                </a:ext>
              </a:extLst>
            </p:cNvPr>
            <p:cNvSpPr/>
            <p:nvPr/>
          </p:nvSpPr>
          <p:spPr>
            <a:xfrm>
              <a:off x="4311446" y="4818450"/>
              <a:ext cx="745560" cy="101340"/>
            </a:xfrm>
            <a:prstGeom prst="rect">
              <a:avLst/>
            </a:prstGeom>
            <a:solidFill>
              <a:srgbClr val="00B0F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A75A0C7-D4D8-2511-DBE6-3B1D5141A93D}"/>
              </a:ext>
            </a:extLst>
          </p:cNvPr>
          <p:cNvSpPr txBox="1"/>
          <p:nvPr/>
        </p:nvSpPr>
        <p:spPr>
          <a:xfrm>
            <a:off x="1110934" y="4282756"/>
            <a:ext cx="6575837" cy="125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/>
              <a:t>Testing:</a:t>
            </a:r>
          </a:p>
          <a:p>
            <a:pPr marL="201168" lvl="1" indent="0">
              <a:lnSpc>
                <a:spcPct val="12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run tm1 3000 </a:t>
            </a:r>
            <a:r>
              <a:rPr lang="en-US" sz="20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 PAGE ALLOCATOR</a:t>
            </a:r>
          </a:p>
          <a:p>
            <a:pPr marL="201168" marR="0" lvl="1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FOS&gt; run tm2 3000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/>
                <a:ea typeface="+mn-ea"/>
                <a:cs typeface="Courier New" panose="02070309020205020404" pitchFamily="49" charset="0"/>
                <a:sym typeface="Wingdings" panose="05000000000000000000" pitchFamily="2" charset="2"/>
              </a:rPr>
              <a:t> BLOCK ALLOCATOR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/>
              <a:ea typeface="+mn-ea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147579-0D24-C4D1-2120-C6C29F5F3FE0}"/>
                  </a:ext>
                </a:extLst>
              </p14:cNvPr>
              <p14:cNvContentPartPr/>
              <p14:nvPr/>
            </p14:nvContentPartPr>
            <p14:xfrm>
              <a:off x="3502080" y="2246760"/>
              <a:ext cx="7288200" cy="2265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147579-0D24-C4D1-2120-C6C29F5F3F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2720" y="2237400"/>
                <a:ext cx="7306920" cy="228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236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F45B-CBFA-5B41-3991-DC0C8C3C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E070-2868-2B94-D646-EB7240FE2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0" cy="449477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u="sng" dirty="0"/>
              <a:t>SELECT ALL</a:t>
            </a:r>
            <a:r>
              <a:rPr lang="en-US" dirty="0"/>
              <a:t> in the given “</a:t>
            </a:r>
            <a:r>
              <a:rPr lang="en-US" b="1" dirty="0"/>
              <a:t>Changed files</a:t>
            </a:r>
            <a:r>
              <a:rPr lang="en-US" dirty="0"/>
              <a:t>” folder,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u="sng" dirty="0"/>
              <a:t>COPY</a:t>
            </a:r>
            <a:r>
              <a:rPr lang="en-US" b="1" dirty="0"/>
              <a:t> </a:t>
            </a:r>
            <a:r>
              <a:rPr lang="en-US" dirty="0"/>
              <a:t>&amp; </a:t>
            </a:r>
            <a:r>
              <a:rPr lang="en-US" b="1" u="sng" dirty="0"/>
              <a:t>PASTE</a:t>
            </a:r>
            <a:r>
              <a:rPr lang="en-US" dirty="0"/>
              <a:t> (</a:t>
            </a:r>
            <a:r>
              <a:rPr lang="en-US" b="1" dirty="0"/>
              <a:t>REPLACE ALL</a:t>
            </a:r>
            <a:r>
              <a:rPr lang="en-US" dirty="0"/>
              <a:t>) in </a:t>
            </a:r>
            <a:r>
              <a:rPr lang="en-US" b="1" dirty="0">
                <a:solidFill>
                  <a:srgbClr val="FF0000"/>
                </a:solidFill>
              </a:rPr>
              <a:t>FOS_CODES/FOS_PROJECT_2024_TEMPLATE/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u="sng" dirty="0"/>
              <a:t>NOTE: </a:t>
            </a:r>
            <a:r>
              <a:rPr lang="en-US" dirty="0"/>
              <a:t>If any of these files are already edited by you in MS1, make sure to apply the edits in the new files</a:t>
            </a:r>
            <a:endParaRPr lang="en-US" b="1" u="sng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80E13-C303-8CAA-CCCD-D065677F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6BEAE2-86C3-C6C6-8868-2084D6A1F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2" t="71389" r="85469" b="17639"/>
          <a:stretch/>
        </p:blipFill>
        <p:spPr>
          <a:xfrm>
            <a:off x="8415756" y="3905250"/>
            <a:ext cx="2778889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882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#14:</a:t>
            </a:r>
            <a:r>
              <a:rPr lang="en-US" dirty="0"/>
              <a:t> free()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50439"/>
            <a:ext cx="10718801" cy="4017011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Description:</a:t>
            </a:r>
          </a:p>
          <a:p>
            <a:pPr marL="201168" lvl="1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sz="2200" b="1" spc="-1" dirty="0">
                <a:solidFill>
                  <a:srgbClr val="FF0000"/>
                </a:solidFill>
                <a:latin typeface="Calibri"/>
              </a:rPr>
              <a:t>[USER SIDE] </a:t>
            </a:r>
            <a:r>
              <a:rPr lang="en-US" sz="22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lib/</a:t>
            </a:r>
            <a:r>
              <a:rPr lang="en-US" sz="2200" b="1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uheap.c</a:t>
            </a:r>
            <a:endParaRPr lang="en-US" sz="2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If virtual address inside the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[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BLOCK ALLOCATOR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]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range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Use dynamic allocator to free the given address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If virtual address inside the </a:t>
            </a:r>
            <a:r>
              <a:rPr lang="en-US" sz="2000" b="1" dirty="0">
                <a:solidFill>
                  <a:schemeClr val="tx1"/>
                </a:solidFill>
              </a:rPr>
              <a:t>[</a:t>
            </a:r>
            <a:r>
              <a:rPr lang="en-US" sz="2000" b="1" dirty="0">
                <a:solidFill>
                  <a:srgbClr val="FF0000"/>
                </a:solidFill>
              </a:rPr>
              <a:t>PAGE ALLOCATOR</a:t>
            </a:r>
            <a:r>
              <a:rPr lang="en-US" sz="2000" b="1" dirty="0">
                <a:solidFill>
                  <a:schemeClr val="tx1"/>
                </a:solidFill>
              </a:rPr>
              <a:t>] </a:t>
            </a:r>
            <a:r>
              <a:rPr lang="en-US" sz="2000" dirty="0">
                <a:solidFill>
                  <a:schemeClr val="tx1"/>
                </a:solidFill>
              </a:rPr>
              <a:t>range</a:t>
            </a:r>
          </a:p>
          <a:p>
            <a:pPr marL="726948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Find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the allocated size of the given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virtual_address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726948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Free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this allocation from the page allocator of the user heap</a:t>
            </a:r>
          </a:p>
          <a:p>
            <a:pPr marL="726948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Call “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sys_free_user_mem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” to free the allocation from the memory &amp; page file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Else (i.e. invalid address): should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panic(…)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0058399" cy="469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free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virtual_address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AE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AC97F2-1636-CA5A-35B2-23A8A63C5EFF}"/>
              </a:ext>
            </a:extLst>
          </p:cNvPr>
          <p:cNvSpPr/>
          <p:nvPr/>
        </p:nvSpPr>
        <p:spPr>
          <a:xfrm>
            <a:off x="7658160" y="2719991"/>
            <a:ext cx="355432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To access the environment data, use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myEnv</a:t>
            </a:r>
            <a:r>
              <a:rPr lang="en-US" b="1" dirty="0"/>
              <a:t> pointer</a:t>
            </a:r>
            <a:endParaRPr lang="en-AE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E799796-C9FF-3029-CBA9-1DA95E3E5517}"/>
                  </a:ext>
                </a:extLst>
              </p14:cNvPr>
              <p14:cNvContentPartPr/>
              <p14:nvPr/>
            </p14:nvContentPartPr>
            <p14:xfrm>
              <a:off x="2437920" y="2301840"/>
              <a:ext cx="7123680" cy="3288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E799796-C9FF-3029-CBA9-1DA95E3E55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8560" y="2292480"/>
                <a:ext cx="7142400" cy="330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881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#15:</a:t>
            </a:r>
            <a:r>
              <a:rPr lang="en-US" dirty="0"/>
              <a:t> </a:t>
            </a:r>
            <a:r>
              <a:rPr lang="en-US" dirty="0" err="1"/>
              <a:t>free_user_mem</a:t>
            </a:r>
            <a:r>
              <a:rPr lang="en-US" dirty="0"/>
              <a:t>()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50439"/>
            <a:ext cx="10718801" cy="2557502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Description: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en-US" sz="2000" b="1" spc="-1" dirty="0">
                <a:solidFill>
                  <a:srgbClr val="FF0000"/>
                </a:solidFill>
                <a:latin typeface="Calibri"/>
              </a:rPr>
              <a:t>[KERNEL SIDE] </a:t>
            </a:r>
            <a:r>
              <a:rPr lang="en-US" sz="20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kern/mem/</a:t>
            </a:r>
            <a:r>
              <a:rPr lang="en-US" sz="2000" b="1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chunk_operations.c</a:t>
            </a:r>
            <a:r>
              <a:rPr lang="en-US" sz="2000" dirty="0"/>
              <a:t>: 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Unmark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the given range to indicate it’s </a:t>
            </a:r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NOT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reserved 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for the page allocator of this environment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Free ALL pages 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of the given range from the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Page File 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(Check 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  <a:hlinkClick r:id="rId2" action="ppaction://hlinkfile"/>
              </a:rPr>
              <a:t>MS2 appendix 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for PAGE FILE)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Free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ONLY pages that are resident in the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working set 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from the memory (Check 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  <a:hlinkClick r:id="rId2" action="ppaction://hlinkfile"/>
              </a:rPr>
              <a:t>MS2 appendix 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for WS)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0618471" cy="438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free_user_mem</a:t>
            </a:r>
            <a:r>
              <a:rPr lang="en-US" sz="22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Env</a:t>
            </a:r>
            <a:r>
              <a:rPr lang="en-US" sz="22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  <a:r>
              <a:rPr lang="en-US" sz="22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</a:t>
            </a:r>
            <a:r>
              <a:rPr lang="en-US" sz="22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size</a:t>
            </a:r>
            <a:r>
              <a:rPr lang="en-US" sz="22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AE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stomShape 15">
            <a:extLst>
              <a:ext uri="{FF2B5EF4-FFF2-40B4-BE49-F238E27FC236}">
                <a16:creationId xmlns:a16="http://schemas.microsoft.com/office/drawing/2014/main" id="{72A3EE90-291E-4E14-B526-EEBB310A578F}"/>
              </a:ext>
            </a:extLst>
          </p:cNvPr>
          <p:cNvSpPr/>
          <p:nvPr/>
        </p:nvSpPr>
        <p:spPr>
          <a:xfrm>
            <a:off x="7941366" y="4657725"/>
            <a:ext cx="3774384" cy="2200275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" rIns="18000">
            <a:noAutofit/>
          </a:bodyPr>
          <a:lstStyle/>
          <a:p>
            <a:pPr algn="ctr">
              <a:spcAft>
                <a:spcPts val="1001"/>
              </a:spcAft>
              <a:tabLst>
                <a:tab pos="0" algn="l"/>
              </a:tabLst>
            </a:pPr>
            <a:endParaRPr lang="en-US" sz="1600" spc="-1" dirty="0">
              <a:latin typeface="Arial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9AD8CC6-57E7-C582-240F-6C935EABFA40}"/>
              </a:ext>
            </a:extLst>
          </p:cNvPr>
          <p:cNvGrpSpPr/>
          <p:nvPr/>
        </p:nvGrpSpPr>
        <p:grpSpPr>
          <a:xfrm>
            <a:off x="9507659" y="4737285"/>
            <a:ext cx="1039189" cy="1907310"/>
            <a:chOff x="5564309" y="4737285"/>
            <a:chExt cx="1039189" cy="1907310"/>
          </a:xfrm>
        </p:grpSpPr>
        <p:sp>
          <p:nvSpPr>
            <p:cNvPr id="8" name="CustomShape 16">
              <a:extLst>
                <a:ext uri="{FF2B5EF4-FFF2-40B4-BE49-F238E27FC236}">
                  <a16:creationId xmlns:a16="http://schemas.microsoft.com/office/drawing/2014/main" id="{BF66AB05-11E3-2336-94D7-DA402A25673E}"/>
                </a:ext>
              </a:extLst>
            </p:cNvPr>
            <p:cNvSpPr/>
            <p:nvPr/>
          </p:nvSpPr>
          <p:spPr>
            <a:xfrm>
              <a:off x="5709270" y="5878155"/>
              <a:ext cx="681480" cy="766440"/>
            </a:xfrm>
            <a:prstGeom prst="flowChartMagneticDisk">
              <a:avLst/>
            </a:prstGeom>
            <a:gradFill rotWithShape="0">
              <a:gsLst>
                <a:gs pos="0">
                  <a:srgbClr val="765E00"/>
                </a:gs>
                <a:gs pos="100000">
                  <a:srgbClr val="FFCC00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grpSp>
          <p:nvGrpSpPr>
            <p:cNvPr id="9" name="Group 17">
              <a:extLst>
                <a:ext uri="{FF2B5EF4-FFF2-40B4-BE49-F238E27FC236}">
                  <a16:creationId xmlns:a16="http://schemas.microsoft.com/office/drawing/2014/main" id="{7461D2E8-6BBA-5891-F23C-B20DA31A0834}"/>
                </a:ext>
              </a:extLst>
            </p:cNvPr>
            <p:cNvGrpSpPr/>
            <p:nvPr/>
          </p:nvGrpSpPr>
          <p:grpSpPr>
            <a:xfrm>
              <a:off x="5887470" y="5537955"/>
              <a:ext cx="308520" cy="277200"/>
              <a:chOff x="6135120" y="4099680"/>
              <a:chExt cx="308520" cy="277200"/>
            </a:xfrm>
          </p:grpSpPr>
          <p:sp>
            <p:nvSpPr>
              <p:cNvPr id="20" name="CustomShape 18">
                <a:extLst>
                  <a:ext uri="{FF2B5EF4-FFF2-40B4-BE49-F238E27FC236}">
                    <a16:creationId xmlns:a16="http://schemas.microsoft.com/office/drawing/2014/main" id="{D2D0F8B6-B81D-0092-41F7-7F374AC0AE0D}"/>
                  </a:ext>
                </a:extLst>
              </p:cNvPr>
              <p:cNvSpPr/>
              <p:nvPr/>
            </p:nvSpPr>
            <p:spPr>
              <a:xfrm rot="2429400">
                <a:off x="6110280" y="4226760"/>
                <a:ext cx="367200" cy="29880"/>
              </a:xfrm>
              <a:prstGeom prst="rect">
                <a:avLst/>
              </a:prstGeom>
              <a:solidFill>
                <a:srgbClr val="000000"/>
              </a:solidFill>
              <a:ln w="9360">
                <a:noFill/>
              </a:ln>
              <a:effectLst>
                <a:outerShdw dist="17819" dir="2700000" algn="ctr" rotWithShape="0">
                  <a:srgbClr val="7F7F7F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21" name="CustomShape 19">
                <a:extLst>
                  <a:ext uri="{FF2B5EF4-FFF2-40B4-BE49-F238E27FC236}">
                    <a16:creationId xmlns:a16="http://schemas.microsoft.com/office/drawing/2014/main" id="{6A5ABBAA-3810-2AB5-F34A-6419CD6BCE3E}"/>
                  </a:ext>
                </a:extLst>
              </p:cNvPr>
              <p:cNvSpPr/>
              <p:nvPr/>
            </p:nvSpPr>
            <p:spPr>
              <a:xfrm rot="19170600">
                <a:off x="6105600" y="4213080"/>
                <a:ext cx="367200" cy="45000"/>
              </a:xfrm>
              <a:prstGeom prst="rect">
                <a:avLst/>
              </a:prstGeom>
              <a:solidFill>
                <a:srgbClr val="000000"/>
              </a:solidFill>
              <a:ln w="9360">
                <a:noFill/>
              </a:ln>
              <a:effectLst>
                <a:outerShdw dist="17819" dir="2700000" algn="ctr" rotWithShape="0">
                  <a:srgbClr val="7F7F7F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</p:grpSp>
        <p:sp>
          <p:nvSpPr>
            <p:cNvPr id="12" name="CustomShape 24">
              <a:extLst>
                <a:ext uri="{FF2B5EF4-FFF2-40B4-BE49-F238E27FC236}">
                  <a16:creationId xmlns:a16="http://schemas.microsoft.com/office/drawing/2014/main" id="{77CE6180-42A6-EF6B-4C59-097F973A506A}"/>
                </a:ext>
              </a:extLst>
            </p:cNvPr>
            <p:cNvSpPr/>
            <p:nvPr/>
          </p:nvSpPr>
          <p:spPr>
            <a:xfrm>
              <a:off x="5564309" y="4737285"/>
              <a:ext cx="1039189" cy="7581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FF0000"/>
                  </a:solidFill>
                  <a:latin typeface="Calibri"/>
                  <a:ea typeface="Arial"/>
                </a:rPr>
                <a:t>REMOVE</a:t>
              </a:r>
              <a:r>
                <a:rPr lang="en-US" sz="1400" b="1" spc="-1" dirty="0">
                  <a:solidFill>
                    <a:srgbClr val="000000"/>
                  </a:solidFill>
                  <a:latin typeface="Calibri"/>
                  <a:ea typeface="Arial"/>
                </a:rPr>
                <a:t> ALL Pages in Given Range</a:t>
              </a:r>
              <a:endParaRPr lang="en-US" sz="1400" spc="-1" dirty="0">
                <a:latin typeface="Arial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A35E28F-609E-FC0E-5C6C-4EF8778A3C9E}"/>
              </a:ext>
            </a:extLst>
          </p:cNvPr>
          <p:cNvGrpSpPr/>
          <p:nvPr/>
        </p:nvGrpSpPr>
        <p:grpSpPr>
          <a:xfrm>
            <a:off x="8089860" y="4737285"/>
            <a:ext cx="1343705" cy="1907670"/>
            <a:chOff x="4146510" y="4737285"/>
            <a:chExt cx="1343705" cy="1907670"/>
          </a:xfrm>
        </p:grpSpPr>
        <p:grpSp>
          <p:nvGrpSpPr>
            <p:cNvPr id="10" name="Group 20">
              <a:extLst>
                <a:ext uri="{FF2B5EF4-FFF2-40B4-BE49-F238E27FC236}">
                  <a16:creationId xmlns:a16="http://schemas.microsoft.com/office/drawing/2014/main" id="{32D04F4F-83EE-86DB-D926-AEAF15416C02}"/>
                </a:ext>
              </a:extLst>
            </p:cNvPr>
            <p:cNvGrpSpPr/>
            <p:nvPr/>
          </p:nvGrpSpPr>
          <p:grpSpPr>
            <a:xfrm>
              <a:off x="4754910" y="5549475"/>
              <a:ext cx="302040" cy="264600"/>
              <a:chOff x="5002560" y="4111200"/>
              <a:chExt cx="302040" cy="264600"/>
            </a:xfrm>
          </p:grpSpPr>
          <p:sp>
            <p:nvSpPr>
              <p:cNvPr id="18" name="CustomShape 21">
                <a:extLst>
                  <a:ext uri="{FF2B5EF4-FFF2-40B4-BE49-F238E27FC236}">
                    <a16:creationId xmlns:a16="http://schemas.microsoft.com/office/drawing/2014/main" id="{724D145B-1022-BC61-75F6-B4F9CDEFFBA1}"/>
                  </a:ext>
                </a:extLst>
              </p:cNvPr>
              <p:cNvSpPr/>
              <p:nvPr/>
            </p:nvSpPr>
            <p:spPr>
              <a:xfrm rot="2434200">
                <a:off x="4971960" y="4226760"/>
                <a:ext cx="366840" cy="29880"/>
              </a:xfrm>
              <a:prstGeom prst="rect">
                <a:avLst/>
              </a:prstGeom>
              <a:solidFill>
                <a:srgbClr val="000000"/>
              </a:solidFill>
              <a:ln w="9360">
                <a:noFill/>
              </a:ln>
              <a:effectLst>
                <a:outerShdw dist="17819" dir="2700000" algn="ctr" rotWithShape="0">
                  <a:srgbClr val="7F7F7F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19" name="CustomShape 22">
                <a:extLst>
                  <a:ext uri="{FF2B5EF4-FFF2-40B4-BE49-F238E27FC236}">
                    <a16:creationId xmlns:a16="http://schemas.microsoft.com/office/drawing/2014/main" id="{2F0F1FE3-4827-8B42-13ED-7179D1D6DE99}"/>
                  </a:ext>
                </a:extLst>
              </p:cNvPr>
              <p:cNvSpPr/>
              <p:nvPr/>
            </p:nvSpPr>
            <p:spPr>
              <a:xfrm rot="19165800">
                <a:off x="4968000" y="4226760"/>
                <a:ext cx="366840" cy="29880"/>
              </a:xfrm>
              <a:prstGeom prst="rect">
                <a:avLst/>
              </a:prstGeom>
              <a:solidFill>
                <a:srgbClr val="000000"/>
              </a:solidFill>
              <a:ln w="9360">
                <a:noFill/>
              </a:ln>
              <a:effectLst>
                <a:outerShdw dist="17819" dir="2700000" algn="ctr" rotWithShape="0">
                  <a:srgbClr val="7F7F7F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</p:grpSp>
        <p:sp>
          <p:nvSpPr>
            <p:cNvPr id="11" name="CustomShape 23">
              <a:extLst>
                <a:ext uri="{FF2B5EF4-FFF2-40B4-BE49-F238E27FC236}">
                  <a16:creationId xmlns:a16="http://schemas.microsoft.com/office/drawing/2014/main" id="{E69231EE-5B33-4F0B-234B-07263BF27662}"/>
                </a:ext>
              </a:extLst>
            </p:cNvPr>
            <p:cNvSpPr/>
            <p:nvPr/>
          </p:nvSpPr>
          <p:spPr>
            <a:xfrm>
              <a:off x="4146510" y="4737285"/>
              <a:ext cx="1343705" cy="99471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FF0000"/>
                  </a:solidFill>
                  <a:latin typeface="Calibri"/>
                  <a:ea typeface="Arial"/>
                </a:rPr>
                <a:t>REMOVE </a:t>
              </a:r>
              <a:r>
                <a:rPr lang="en-US" sz="1400" b="1" spc="-1" dirty="0">
                  <a:solidFill>
                    <a:srgbClr val="000000"/>
                  </a:solidFill>
                  <a:latin typeface="Calibri"/>
                  <a:ea typeface="Arial"/>
                </a:rPr>
                <a:t>Working Sets Pages in Given Range</a:t>
              </a:r>
              <a:endParaRPr lang="en-US" sz="1400" spc="-1" dirty="0">
                <a:latin typeface="Arial"/>
              </a:endParaRPr>
            </a:p>
          </p:txBody>
        </p:sp>
        <p:grpSp>
          <p:nvGrpSpPr>
            <p:cNvPr id="13" name="Group 25">
              <a:extLst>
                <a:ext uri="{FF2B5EF4-FFF2-40B4-BE49-F238E27FC236}">
                  <a16:creationId xmlns:a16="http://schemas.microsoft.com/office/drawing/2014/main" id="{A3E6B350-2B27-7F92-9425-3B07FF39E0C5}"/>
                </a:ext>
              </a:extLst>
            </p:cNvPr>
            <p:cNvGrpSpPr/>
            <p:nvPr/>
          </p:nvGrpSpPr>
          <p:grpSpPr>
            <a:xfrm>
              <a:off x="4526310" y="5897595"/>
              <a:ext cx="748800" cy="747360"/>
              <a:chOff x="4773960" y="4459320"/>
              <a:chExt cx="748800" cy="747360"/>
            </a:xfrm>
          </p:grpSpPr>
          <p:sp>
            <p:nvSpPr>
              <p:cNvPr id="14" name="CustomShape 26">
                <a:extLst>
                  <a:ext uri="{FF2B5EF4-FFF2-40B4-BE49-F238E27FC236}">
                    <a16:creationId xmlns:a16="http://schemas.microsoft.com/office/drawing/2014/main" id="{56B0F816-3D7D-19C2-5042-3662A1E1973B}"/>
                  </a:ext>
                </a:extLst>
              </p:cNvPr>
              <p:cNvSpPr/>
              <p:nvPr/>
            </p:nvSpPr>
            <p:spPr>
              <a:xfrm>
                <a:off x="4777200" y="483228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15" name="CustomShape 27">
                <a:extLst>
                  <a:ext uri="{FF2B5EF4-FFF2-40B4-BE49-F238E27FC236}">
                    <a16:creationId xmlns:a16="http://schemas.microsoft.com/office/drawing/2014/main" id="{4F6078B0-C42A-3299-D10B-209409102B4E}"/>
                  </a:ext>
                </a:extLst>
              </p:cNvPr>
              <p:cNvSpPr/>
              <p:nvPr/>
            </p:nvSpPr>
            <p:spPr>
              <a:xfrm>
                <a:off x="4777200" y="445932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16" name="CustomShape 28">
                <a:extLst>
                  <a:ext uri="{FF2B5EF4-FFF2-40B4-BE49-F238E27FC236}">
                    <a16:creationId xmlns:a16="http://schemas.microsoft.com/office/drawing/2014/main" id="{A5606B9D-2D61-7378-5347-3B10CAC300BD}"/>
                  </a:ext>
                </a:extLst>
              </p:cNvPr>
              <p:cNvSpPr/>
              <p:nvPr/>
            </p:nvSpPr>
            <p:spPr>
              <a:xfrm>
                <a:off x="4777200" y="4645080"/>
                <a:ext cx="745560" cy="18612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17" name="CustomShape 29">
                <a:extLst>
                  <a:ext uri="{FF2B5EF4-FFF2-40B4-BE49-F238E27FC236}">
                    <a16:creationId xmlns:a16="http://schemas.microsoft.com/office/drawing/2014/main" id="{80F409D7-B354-CD02-80DD-14D8ED2BE421}"/>
                  </a:ext>
                </a:extLst>
              </p:cNvPr>
              <p:cNvSpPr/>
              <p:nvPr/>
            </p:nvSpPr>
            <p:spPr>
              <a:xfrm>
                <a:off x="4773960" y="502164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</p:grpSp>
      </p:grpSp>
      <p:sp>
        <p:nvSpPr>
          <p:cNvPr id="38" name="CustomShape 7">
            <a:extLst>
              <a:ext uri="{FF2B5EF4-FFF2-40B4-BE49-F238E27FC236}">
                <a16:creationId xmlns:a16="http://schemas.microsoft.com/office/drawing/2014/main" id="{38D28AF5-0336-04E8-1002-B2DA3F629752}"/>
              </a:ext>
            </a:extLst>
          </p:cNvPr>
          <p:cNvSpPr/>
          <p:nvPr/>
        </p:nvSpPr>
        <p:spPr>
          <a:xfrm>
            <a:off x="10623049" y="4737285"/>
            <a:ext cx="1009080" cy="84351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720" tIns="36720" rIns="36720" bIns="36720">
            <a:noAutofit/>
          </a:bodyPr>
          <a:lstStyle/>
          <a:p>
            <a:pPr algn="ctr">
              <a:spcAft>
                <a:spcPts val="1001"/>
              </a:spcAft>
              <a:tabLst>
                <a:tab pos="0" algn="l"/>
              </a:tabLst>
            </a:pPr>
            <a:r>
              <a:rPr lang="en-US" sz="1400" b="1" spc="-1" dirty="0">
                <a:solidFill>
                  <a:srgbClr val="FF0000"/>
                </a:solidFill>
                <a:latin typeface="Calibri"/>
                <a:ea typeface="Arial"/>
              </a:rPr>
              <a:t>UN-MARK</a:t>
            </a:r>
            <a:r>
              <a:rPr lang="en-US" sz="1400" b="1" spc="-1" dirty="0">
                <a:solidFill>
                  <a:srgbClr val="000000"/>
                </a:solidFill>
                <a:latin typeface="Calibri"/>
                <a:ea typeface="Arial"/>
              </a:rPr>
              <a:t> allocated pages in VM</a:t>
            </a:r>
            <a:endParaRPr lang="en-US" sz="1400" spc="-1" dirty="0">
              <a:latin typeface="Arial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4A11225-B0D3-C4D9-6C4C-3A76FF300D83}"/>
              </a:ext>
            </a:extLst>
          </p:cNvPr>
          <p:cNvGrpSpPr/>
          <p:nvPr/>
        </p:nvGrpSpPr>
        <p:grpSpPr>
          <a:xfrm>
            <a:off x="10748715" y="5570715"/>
            <a:ext cx="747180" cy="1097430"/>
            <a:chOff x="4309826" y="4293720"/>
            <a:chExt cx="747180" cy="1097430"/>
          </a:xfrm>
        </p:grpSpPr>
        <p:sp>
          <p:nvSpPr>
            <p:cNvPr id="40" name="CustomShape 11">
              <a:extLst>
                <a:ext uri="{FF2B5EF4-FFF2-40B4-BE49-F238E27FC236}">
                  <a16:creationId xmlns:a16="http://schemas.microsoft.com/office/drawing/2014/main" id="{318F80E7-6C8D-8992-4BF4-22D93AF5039A}"/>
                </a:ext>
              </a:extLst>
            </p:cNvPr>
            <p:cNvSpPr/>
            <p:nvPr/>
          </p:nvSpPr>
          <p:spPr>
            <a:xfrm>
              <a:off x="4311446" y="4914900"/>
              <a:ext cx="745560" cy="101340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EF9F062-8E68-FEC8-47F0-D4C8A6D3E64D}"/>
                </a:ext>
              </a:extLst>
            </p:cNvPr>
            <p:cNvSpPr/>
            <p:nvPr/>
          </p:nvSpPr>
          <p:spPr>
            <a:xfrm>
              <a:off x="4327257" y="4293720"/>
              <a:ext cx="729749" cy="109743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42" name="CustomShape 11">
              <a:extLst>
                <a:ext uri="{FF2B5EF4-FFF2-40B4-BE49-F238E27FC236}">
                  <a16:creationId xmlns:a16="http://schemas.microsoft.com/office/drawing/2014/main" id="{4F4CCB58-79F8-8436-E638-4387BB7C737E}"/>
                </a:ext>
              </a:extLst>
            </p:cNvPr>
            <p:cNvSpPr/>
            <p:nvPr/>
          </p:nvSpPr>
          <p:spPr>
            <a:xfrm>
              <a:off x="4309826" y="4695610"/>
              <a:ext cx="745560" cy="122621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43" name="CustomShape 11">
              <a:extLst>
                <a:ext uri="{FF2B5EF4-FFF2-40B4-BE49-F238E27FC236}">
                  <a16:creationId xmlns:a16="http://schemas.microsoft.com/office/drawing/2014/main" id="{CBB29DB6-5E99-9AE3-8DC0-6EFE17442C7E}"/>
                </a:ext>
              </a:extLst>
            </p:cNvPr>
            <p:cNvSpPr/>
            <p:nvPr/>
          </p:nvSpPr>
          <p:spPr>
            <a:xfrm>
              <a:off x="4311446" y="4818450"/>
              <a:ext cx="745560" cy="101340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D1C13AC-ABA6-FC03-2049-737C5163D696}"/>
              </a:ext>
            </a:extLst>
          </p:cNvPr>
          <p:cNvSpPr txBox="1"/>
          <p:nvPr/>
        </p:nvSpPr>
        <p:spPr>
          <a:xfrm>
            <a:off x="1101382" y="4580736"/>
            <a:ext cx="6575837" cy="1850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/>
              <a:t>Testing:</a:t>
            </a:r>
          </a:p>
          <a:p>
            <a:pPr marL="201168" lvl="1" indent="0">
              <a:lnSpc>
                <a:spcPct val="12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run tf1 3000 	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 free </a:t>
            </a:r>
            <a:r>
              <a:rPr lang="en-US" b="1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in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PAGE ALLOCATOR</a:t>
            </a:r>
          </a:p>
          <a:p>
            <a:pPr marL="201168" marR="0" lvl="1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FOS&gt; run tf2 3000 	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/>
                <a:cs typeface="Courier New" panose="02070309020205020404" pitchFamily="49" charset="0"/>
                <a:sym typeface="Wingdings" panose="05000000000000000000" pitchFamily="2" charset="2"/>
              </a:rPr>
              <a:t> free in BLOCK ALLOCATOR</a:t>
            </a:r>
          </a:p>
          <a:p>
            <a:pPr marL="201168" lvl="1" indent="0">
              <a:lnSpc>
                <a:spcPct val="12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FOS&gt; run tff1 3000	</a:t>
            </a:r>
            <a:r>
              <a:rPr lang="en-US" b="1" dirty="0">
                <a:cs typeface="Courier New" panose="02070309020205020404" pitchFamily="49" charset="0"/>
                <a:sym typeface="Wingdings" panose="05000000000000000000" pitchFamily="2" charset="2"/>
              </a:rPr>
              <a:t> first fit PAGE ALLOCATOR</a:t>
            </a:r>
          </a:p>
          <a:p>
            <a:pPr marL="201168" lvl="1">
              <a:lnSpc>
                <a:spcPct val="120000"/>
              </a:lnSpc>
              <a:defRPr/>
            </a:pP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run tff2 3000	</a:t>
            </a:r>
            <a:r>
              <a:rPr lang="en-US" b="1" dirty="0">
                <a:solidFill>
                  <a:prstClr val="black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 first fit BLOCK ALLOCATOR</a:t>
            </a:r>
            <a:endParaRPr lang="en-US" sz="1600" b="1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1BBA929-EB3E-ACBC-CCF9-999880FEAC09}"/>
                  </a:ext>
                </a:extLst>
              </p14:cNvPr>
              <p14:cNvContentPartPr/>
              <p14:nvPr/>
            </p14:nvContentPartPr>
            <p14:xfrm>
              <a:off x="4327560" y="2261520"/>
              <a:ext cx="6234120" cy="41079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1BBA929-EB3E-ACBC-CCF9-999880FEAC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18200" y="2252160"/>
                <a:ext cx="6252840" cy="412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111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BONUS#3:</a:t>
            </a:r>
            <a:r>
              <a:rPr lang="en-US" dirty="0"/>
              <a:t> O(1) of </a:t>
            </a:r>
            <a:r>
              <a:rPr lang="en-US" dirty="0" err="1"/>
              <a:t>free_user_mem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2482608"/>
            <a:ext cx="11563350" cy="3784842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Description: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Efficient </a:t>
            </a:r>
            <a:r>
              <a:rPr lang="en-US" sz="2000" b="1" dirty="0"/>
              <a:t>O(1)</a:t>
            </a:r>
            <a:r>
              <a:rPr lang="en-US" sz="2000" dirty="0"/>
              <a:t> implementation of removing page from WS List </a:t>
            </a:r>
            <a:r>
              <a:rPr lang="en-US" sz="2000" b="1" dirty="0"/>
              <a:t>instead</a:t>
            </a:r>
            <a:r>
              <a:rPr lang="en-US" sz="2000" dirty="0"/>
              <a:t> of </a:t>
            </a:r>
            <a:r>
              <a:rPr lang="en-US" sz="2000" b="1" dirty="0"/>
              <a:t>searching</a:t>
            </a:r>
            <a:r>
              <a:rPr lang="en-US" sz="2000" dirty="0"/>
              <a:t> the entire list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/>
              <a:t>Testing: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UNSEEN</a:t>
            </a:r>
            <a:r>
              <a:rPr lang="en-US" sz="20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] test at your 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A5843-4A6E-1C8A-FB00-EAE631E2CA32}"/>
              </a:ext>
            </a:extLst>
          </p:cNvPr>
          <p:cNvSpPr txBox="1"/>
          <p:nvPr/>
        </p:nvSpPr>
        <p:spPr>
          <a:xfrm>
            <a:off x="1097279" y="1875208"/>
            <a:ext cx="10618471" cy="438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free_user_mem</a:t>
            </a:r>
            <a:r>
              <a:rPr lang="en-US" sz="22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Env</a:t>
            </a:r>
            <a:r>
              <a:rPr lang="en-US" sz="22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  <a:r>
              <a:rPr lang="en-US" sz="22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</a:t>
            </a:r>
            <a:r>
              <a:rPr lang="en-US" sz="22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size</a:t>
            </a:r>
            <a:r>
              <a:rPr lang="en-US" sz="22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AE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0D5FBB0-3A2D-B18A-C599-7BC4BC07626E}"/>
                  </a:ext>
                </a:extLst>
              </p14:cNvPr>
              <p14:cNvContentPartPr/>
              <p14:nvPr/>
            </p14:nvContentPartPr>
            <p14:xfrm>
              <a:off x="2047680" y="3480480"/>
              <a:ext cx="8051040" cy="135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0D5FBB0-3A2D-B18A-C599-7BC4BC0762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8320" y="3471120"/>
                <a:ext cx="8069760" cy="15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851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E3D7-19F9-D2BD-4D6B-8C71A20B2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792065"/>
            <a:ext cx="10058400" cy="932282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1800" dirty="0"/>
              <a:t>Test each function in MS2 </a:t>
            </a:r>
            <a:r>
              <a:rPr lang="en-US" sz="1800" dirty="0">
                <a:solidFill>
                  <a:srgbClr val="C00000"/>
                </a:solidFill>
              </a:rPr>
              <a:t>independently in a </a:t>
            </a:r>
            <a:r>
              <a:rPr lang="en-US" sz="1800" b="1" dirty="0">
                <a:solidFill>
                  <a:srgbClr val="C00000"/>
                </a:solidFill>
              </a:rPr>
              <a:t>FRESH SEPARATE RUN</a:t>
            </a:r>
            <a:r>
              <a:rPr lang="en-US" sz="1800" dirty="0"/>
              <a:t>. </a:t>
            </a:r>
          </a:p>
          <a:p>
            <a:pPr>
              <a:lnSpc>
                <a:spcPct val="100000"/>
              </a:lnSpc>
              <a:spcBef>
                <a:spcPts val="900"/>
              </a:spcBef>
              <a:buFont typeface="Wingdings" panose="05000000000000000000" pitchFamily="2" charset="2"/>
              <a:buChar char="Ø"/>
            </a:pPr>
            <a:r>
              <a:rPr lang="en-US" sz="1800" dirty="0"/>
              <a:t>  The time limit of each individual test: </a:t>
            </a:r>
            <a:r>
              <a:rPr lang="en-US" sz="1800" b="1" dirty="0">
                <a:solidFill>
                  <a:srgbClr val="C00000"/>
                </a:solidFill>
              </a:rPr>
              <a:t>max of 10 sec / each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E90790-A1D4-1DCD-2713-35DD3902E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349331"/>
              </p:ext>
            </p:extLst>
          </p:nvPr>
        </p:nvGraphicFramePr>
        <p:xfrm>
          <a:off x="244208" y="2689963"/>
          <a:ext cx="11909692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867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9144000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2409825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554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tst_malloc_1.c (tm1):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malloc()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allocate_user_mem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ALLOCATOR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It validates: 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addresses from the malloc() 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NOTHING is allocated in page file or memory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access (read &amp; write) of the allocated spaces (placement of fault handler should work)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allocated frames and the WS entries after each memory access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tm1 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74031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tst_malloc_2.c (tm2):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malloc() &amp; 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sys_sbrk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ALLOCATOR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It validates: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return addresses from the malloc() 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NOTHING is allocated in page file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access (read &amp; write) of the allocated spaces (placement of fault handler should work)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allocated frames and the WS entries after each memory access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tm2 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24663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39C5A52-915E-ECF7-B418-E056BEF6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+mj-lt"/>
              </a:rPr>
              <a:t>User Heap: </a:t>
            </a:r>
            <a:r>
              <a:rPr lang="en-US" sz="4800" b="1" dirty="0">
                <a:latin typeface="+mj-lt"/>
              </a:rPr>
              <a:t>Testing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9672454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59A8C-A807-7E56-1AED-0C6DB558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0846DE-0471-9224-A35E-4C298E15F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663080"/>
              </p:ext>
            </p:extLst>
          </p:nvPr>
        </p:nvGraphicFramePr>
        <p:xfrm>
          <a:off x="271225" y="2695821"/>
          <a:ext cx="118922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857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9093993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2419350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554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tst_free_1.c (tf1):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implementation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free()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free_user_mem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ALLOCATOR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It validates: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freed frames by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free_user_mem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Removing the allocated pages from working set (if any)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access (read &amp; write) of the removed spaces (should not be allowed)</a:t>
                      </a:r>
                      <a:endParaRPr lang="en-US" sz="16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tf1 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58353"/>
                  </a:ext>
                </a:extLst>
              </a:tr>
              <a:tr h="61123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tst_free_2.c (tf2):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implementation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free()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ALLOCATOR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It validates: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Coalesce (merge) cases after free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Allocate after free in merged blocks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freed frames (should not be affected)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allocated pages in working set (should not be affected)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tf2 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038058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tst_first_fit_1.c (tff1):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FIT strategy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ALLOCATOR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Tests both granted and non-granted requests.</a:t>
                      </a:r>
                      <a:r>
                        <a:rPr lang="en-US" sz="1600" dirty="0"/>
                        <a:t>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(It depends on </a:t>
                      </a:r>
                      <a:r>
                        <a:rPr lang="en-US" sz="1600" b="0" i="0" u="none" kern="12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0" u="none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ree &amp; </a:t>
                      </a:r>
                      <a:r>
                        <a:rPr lang="en-US" sz="1600" b="0" u="none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free_user_mem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r>
                        <a:rPr lang="en-US" sz="1600" dirty="0"/>
                        <a:t> </a:t>
                      </a:r>
                      <a:endParaRPr lang="en-US" sz="16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tff1 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200128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tst_first_fit_2.c (tff2):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FIT strategy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ALLOCATOR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Tests both granted and non-granted requests.</a:t>
                      </a:r>
                      <a:r>
                        <a:rPr lang="en-US" sz="1600" dirty="0"/>
                        <a:t>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(It depends on </a:t>
                      </a:r>
                      <a:r>
                        <a:rPr lang="en-US" sz="1600" b="0" i="0" u="none" kern="12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0" u="none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r>
                        <a:rPr lang="en-US" sz="1600" dirty="0"/>
                        <a:t> </a:t>
                      </a:r>
                      <a:endParaRPr lang="en-US" sz="16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tff2 </a:t>
                      </a:r>
                      <a:r>
                        <a:rPr lang="en-US" sz="1600" b="1" u="none" dirty="0">
                          <a:solidFill>
                            <a:srgbClr val="FF0000"/>
                          </a:solidFill>
                        </a:rPr>
                        <a:t>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186604"/>
                  </a:ext>
                </a:extLst>
              </a:tr>
            </a:tbl>
          </a:graphicData>
        </a:graphic>
      </p:graphicFrame>
      <p:sp>
        <p:nvSpPr>
          <p:cNvPr id="7" name="Title 5">
            <a:extLst>
              <a:ext uri="{FF2B5EF4-FFF2-40B4-BE49-F238E27FC236}">
                <a16:creationId xmlns:a16="http://schemas.microsoft.com/office/drawing/2014/main" id="{9ABF81D6-3B1C-F089-9CE5-AC58BC5B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en-US" sz="4800" dirty="0">
                <a:latin typeface="+mj-lt"/>
              </a:rPr>
              <a:t>User Heap: </a:t>
            </a:r>
            <a:r>
              <a:rPr lang="en-US" sz="4800" b="1" dirty="0">
                <a:latin typeface="+mj-lt"/>
              </a:rPr>
              <a:t>Testing</a:t>
            </a:r>
            <a:endParaRPr lang="en-A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20917D-4518-89C8-7411-05EE64C17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792065"/>
            <a:ext cx="10058400" cy="932282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1800" dirty="0"/>
              <a:t>Test each function in MS2 </a:t>
            </a:r>
            <a:r>
              <a:rPr lang="en-US" sz="1800" dirty="0">
                <a:solidFill>
                  <a:srgbClr val="C00000"/>
                </a:solidFill>
              </a:rPr>
              <a:t>independently in a </a:t>
            </a:r>
            <a:r>
              <a:rPr lang="en-US" sz="1800" b="1" dirty="0">
                <a:solidFill>
                  <a:srgbClr val="C00000"/>
                </a:solidFill>
              </a:rPr>
              <a:t>FRESH SEPARATE RUN</a:t>
            </a:r>
            <a:r>
              <a:rPr lang="en-US" sz="1800" dirty="0"/>
              <a:t>. </a:t>
            </a:r>
          </a:p>
          <a:p>
            <a:pPr>
              <a:lnSpc>
                <a:spcPct val="100000"/>
              </a:lnSpc>
              <a:spcBef>
                <a:spcPts val="900"/>
              </a:spcBef>
              <a:buFont typeface="Wingdings" panose="05000000000000000000" pitchFamily="2" charset="2"/>
              <a:buChar char="Ø"/>
            </a:pPr>
            <a:r>
              <a:rPr lang="en-US" sz="1800" dirty="0"/>
              <a:t>  The time limit of each individual test: </a:t>
            </a:r>
            <a:r>
              <a:rPr lang="en-US" sz="1800" b="1" dirty="0">
                <a:solidFill>
                  <a:srgbClr val="C00000"/>
                </a:solidFill>
              </a:rPr>
              <a:t>max of 10 sec / each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EA1E1A-6444-75FB-F4D7-32016E28EF0B}"/>
              </a:ext>
            </a:extLst>
          </p:cNvPr>
          <p:cNvSpPr txBox="1"/>
          <p:nvPr/>
        </p:nvSpPr>
        <p:spPr>
          <a:xfrm>
            <a:off x="1036320" y="16899"/>
            <a:ext cx="10176163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"test </a:t>
            </a:r>
            <a:r>
              <a:rPr lang="en-US" dirty="0">
                <a:solidFill>
                  <a:srgbClr val="930D72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TEST NAME] completed. Evaluation = …%”</a:t>
            </a:r>
          </a:p>
          <a:p>
            <a:pPr algn="ctr"/>
            <a:r>
              <a:rPr lang="en-US" sz="1800" dirty="0"/>
              <a:t>To ensure the success of a test, this message like this </a:t>
            </a:r>
            <a:r>
              <a:rPr lang="en-US" sz="1800" b="1" dirty="0">
                <a:solidFill>
                  <a:srgbClr val="C00000"/>
                </a:solidFill>
              </a:rPr>
              <a:t>MUST </a:t>
            </a:r>
            <a:br>
              <a:rPr lang="en-US" sz="1800" b="1" dirty="0">
                <a:solidFill>
                  <a:srgbClr val="C00000"/>
                </a:solidFill>
              </a:rPr>
            </a:br>
            <a:r>
              <a:rPr lang="en-US" sz="1800" b="1" dirty="0">
                <a:solidFill>
                  <a:srgbClr val="C00000"/>
                </a:solidFill>
              </a:rPr>
              <a:t>be appeared without any ERROR messages or PANICs</a:t>
            </a:r>
            <a:r>
              <a:rPr lang="en-US" sz="1800" dirty="0"/>
              <a:t>.</a:t>
            </a:r>
            <a:endParaRPr lang="en-US" sz="1800" dirty="0">
              <a:solidFill>
                <a:srgbClr val="930D72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77C3F3-9468-9F8B-021B-2AD494859444}"/>
                  </a:ext>
                </a:extLst>
              </p14:cNvPr>
              <p14:cNvContentPartPr/>
              <p14:nvPr/>
            </p14:nvContentPartPr>
            <p14:xfrm>
              <a:off x="4802400" y="21960"/>
              <a:ext cx="4337280" cy="2558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77C3F3-9468-9F8B-021B-2AD4948594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3040" y="12600"/>
                <a:ext cx="4356000" cy="257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900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75</a:t>
            </a:fld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E6A6BCE7-8BFE-5229-1D32-88F096859D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542" y="22525"/>
            <a:ext cx="12169458" cy="702064"/>
          </a:xfrm>
        </p:spPr>
        <p:txBody>
          <a:bodyPr>
            <a:normAutofit fontScale="90000"/>
          </a:bodyPr>
          <a:lstStyle/>
          <a:p>
            <a:r>
              <a:rPr lang="en-US" dirty="0"/>
              <a:t>User Heap: </a:t>
            </a:r>
            <a:r>
              <a:rPr lang="en-US" b="1" dirty="0"/>
              <a:t>Testing Dependency Graph</a:t>
            </a:r>
            <a:endParaRPr lang="en-AE" b="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8DD1E8-19DC-72FB-0038-9C8AF7FFE40F}"/>
              </a:ext>
            </a:extLst>
          </p:cNvPr>
          <p:cNvSpPr/>
          <p:nvPr/>
        </p:nvSpPr>
        <p:spPr>
          <a:xfrm>
            <a:off x="4628560" y="935603"/>
            <a:ext cx="2564091" cy="3010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Dynamic Allocator</a:t>
            </a:r>
            <a:endParaRPr lang="en-AE" b="1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DE81E06-BAFB-3F07-1E1D-440E0CEC517A}"/>
              </a:ext>
            </a:extLst>
          </p:cNvPr>
          <p:cNvSpPr/>
          <p:nvPr/>
        </p:nvSpPr>
        <p:spPr>
          <a:xfrm>
            <a:off x="5684361" y="1237874"/>
            <a:ext cx="388607" cy="301044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76127F5-AEA0-DAC9-F3A9-3E8FB1725818}"/>
              </a:ext>
            </a:extLst>
          </p:cNvPr>
          <p:cNvSpPr/>
          <p:nvPr/>
        </p:nvSpPr>
        <p:spPr>
          <a:xfrm>
            <a:off x="4628560" y="1529489"/>
            <a:ext cx="2564091" cy="3010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Kernel Heap</a:t>
            </a:r>
            <a:endParaRPr lang="en-AE" b="1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73994B53-F460-E16C-3428-2EC5BF0B1460}"/>
              </a:ext>
            </a:extLst>
          </p:cNvPr>
          <p:cNvSpPr/>
          <p:nvPr/>
        </p:nvSpPr>
        <p:spPr>
          <a:xfrm>
            <a:off x="5703214" y="1841184"/>
            <a:ext cx="388607" cy="30104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91DEBB5D-4C08-4341-C52B-B18ECDE80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326" y="2149621"/>
            <a:ext cx="1864995" cy="457834"/>
          </a:xfrm>
          <a:prstGeom prst="ellipse">
            <a:avLst/>
          </a:prstGeom>
          <a:solidFill>
            <a:sysClr val="windowText" lastClr="000000">
              <a:lumMod val="100000"/>
              <a:lumOff val="0"/>
            </a:sysClr>
          </a:solidFill>
          <a:ln w="38100">
            <a:solidFill>
              <a:sysClr val="window" lastClr="FFFFFF">
                <a:lumMod val="95000"/>
                <a:lumOff val="0"/>
              </a:sysClr>
            </a:solidFill>
            <a:round/>
            <a:headEnd/>
            <a:tailEnd/>
          </a:ln>
          <a:effectLst>
            <a:outerShdw dist="28398" dir="3806097" algn="ctr" rotWithShape="0">
              <a:sysClr val="window" lastClr="FFFFFF">
                <a:lumMod val="50000"/>
                <a:lumOff val="0"/>
                <a:alpha val="50000"/>
              </a:sys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PLACEMENT (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tpp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EBC4B518-DF5E-6E54-1AD5-6E1CDF66F908}"/>
              </a:ext>
            </a:extLst>
          </p:cNvPr>
          <p:cNvGrpSpPr/>
          <p:nvPr/>
        </p:nvGrpSpPr>
        <p:grpSpPr>
          <a:xfrm>
            <a:off x="5224928" y="2607455"/>
            <a:ext cx="1367790" cy="858288"/>
            <a:chOff x="5224928" y="2607455"/>
            <a:chExt cx="1367790" cy="858288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69A6CB3F-FCB2-0E68-D8C4-03DC688F5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4928" y="2962188"/>
              <a:ext cx="1367790" cy="503555"/>
            </a:xfrm>
            <a:prstGeom prst="ellipse">
              <a:avLst/>
            </a:prstGeom>
            <a:solidFill>
              <a:srgbClr val="E7E6E6">
                <a:lumMod val="90000"/>
                <a:lumOff val="0"/>
              </a:srgbClr>
            </a:solidFill>
            <a:ln w="12700">
              <a:solidFill>
                <a:srgbClr val="4472C4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4472C4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Invalid Access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(invalid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ptrs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)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 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63" name="AutoShape 18">
              <a:extLst>
                <a:ext uri="{FF2B5EF4-FFF2-40B4-BE49-F238E27FC236}">
                  <a16:creationId xmlns:a16="http://schemas.microsoft.com/office/drawing/2014/main" id="{D845142C-CFBA-77D0-7F95-453C91BAD63E}"/>
                </a:ext>
              </a:extLst>
            </p:cNvPr>
            <p:cNvCxnSpPr>
              <a:cxnSpLocks noChangeShapeType="1"/>
              <a:stCxn id="154" idx="4"/>
              <a:endCxn id="162" idx="0"/>
            </p:cNvCxnSpPr>
            <p:nvPr/>
          </p:nvCxnSpPr>
          <p:spPr bwMode="auto">
            <a:xfrm flipH="1">
              <a:off x="5908823" y="2607455"/>
              <a:ext cx="1" cy="354733"/>
            </a:xfrm>
            <a:prstGeom prst="straightConnector1">
              <a:avLst/>
            </a:prstGeom>
            <a:noFill/>
            <a:ln w="28575">
              <a:solidFill>
                <a:srgbClr val="E7E6E6">
                  <a:lumMod val="90000"/>
                  <a:lumOff val="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4F1E33BF-C20D-17D9-3A59-2CF0A24C777F}"/>
              </a:ext>
            </a:extLst>
          </p:cNvPr>
          <p:cNvGrpSpPr/>
          <p:nvPr/>
        </p:nvGrpSpPr>
        <p:grpSpPr>
          <a:xfrm>
            <a:off x="3959708" y="4161153"/>
            <a:ext cx="3856143" cy="927176"/>
            <a:chOff x="3959708" y="3932555"/>
            <a:chExt cx="3856143" cy="927176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83D76BBE-28CD-549E-D540-1A192F0F5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708" y="4356176"/>
              <a:ext cx="1375410" cy="503555"/>
            </a:xfrm>
            <a:prstGeom prst="ellipse">
              <a:avLst/>
            </a:prstGeom>
            <a:gradFill rotWithShape="0">
              <a:gsLst>
                <a:gs pos="0">
                  <a:srgbClr val="70AD47">
                    <a:lumMod val="60000"/>
                    <a:lumOff val="40000"/>
                  </a:srgbClr>
                </a:gs>
                <a:gs pos="50000">
                  <a:srgbClr val="70AD47">
                    <a:lumMod val="20000"/>
                    <a:lumOff val="80000"/>
                  </a:srgbClr>
                </a:gs>
                <a:gs pos="100000">
                  <a:srgbClr val="70AD47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70AD47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70AD47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Free1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</a:t>
              </a:r>
              <a:r>
                <a:rPr lang="en-US" sz="1000" kern="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PAGE ALLOC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)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65" name="AutoShape 20">
              <a:extLst>
                <a:ext uri="{FF2B5EF4-FFF2-40B4-BE49-F238E27FC236}">
                  <a16:creationId xmlns:a16="http://schemas.microsoft.com/office/drawing/2014/main" id="{13FF5E62-243F-E3C1-F0D7-7D0A8B8D6442}"/>
                </a:ext>
              </a:extLst>
            </p:cNvPr>
            <p:cNvCxnSpPr>
              <a:cxnSpLocks noChangeShapeType="1"/>
              <a:stCxn id="151" idx="4"/>
              <a:endCxn id="164" idx="0"/>
            </p:cNvCxnSpPr>
            <p:nvPr/>
          </p:nvCxnSpPr>
          <p:spPr bwMode="auto">
            <a:xfrm>
              <a:off x="4647413" y="3936682"/>
              <a:ext cx="0" cy="419494"/>
            </a:xfrm>
            <a:prstGeom prst="straightConnector1">
              <a:avLst/>
            </a:prstGeom>
            <a:noFill/>
            <a:ln w="28575">
              <a:solidFill>
                <a:srgbClr val="70AD47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6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6" name="AutoShape 21">
              <a:extLst>
                <a:ext uri="{FF2B5EF4-FFF2-40B4-BE49-F238E27FC236}">
                  <a16:creationId xmlns:a16="http://schemas.microsoft.com/office/drawing/2014/main" id="{781F4617-4E31-B41D-6659-DC48CFE06EB4}"/>
                </a:ext>
              </a:extLst>
            </p:cNvPr>
            <p:cNvCxnSpPr>
              <a:cxnSpLocks noChangeShapeType="1"/>
              <a:stCxn id="152" idx="4"/>
              <a:endCxn id="169" idx="0"/>
            </p:cNvCxnSpPr>
            <p:nvPr/>
          </p:nvCxnSpPr>
          <p:spPr bwMode="auto">
            <a:xfrm>
              <a:off x="7192651" y="3932555"/>
              <a:ext cx="5981" cy="423620"/>
            </a:xfrm>
            <a:prstGeom prst="straightConnector1">
              <a:avLst/>
            </a:prstGeom>
            <a:noFill/>
            <a:ln w="28575">
              <a:solidFill>
                <a:srgbClr val="70AD47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6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B884EF90-C905-C497-8440-D7A973874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412" y="4356175"/>
              <a:ext cx="1234439" cy="503555"/>
            </a:xfrm>
            <a:prstGeom prst="ellipse">
              <a:avLst/>
            </a:prstGeom>
            <a:gradFill rotWithShape="0">
              <a:gsLst>
                <a:gs pos="0">
                  <a:srgbClr val="70AD47">
                    <a:lumMod val="60000"/>
                    <a:lumOff val="40000"/>
                  </a:srgbClr>
                </a:gs>
                <a:gs pos="50000">
                  <a:srgbClr val="70AD47">
                    <a:lumMod val="20000"/>
                    <a:lumOff val="80000"/>
                  </a:srgbClr>
                </a:gs>
                <a:gs pos="100000">
                  <a:srgbClr val="70AD47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70AD47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70AD47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Free2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(BLOCK ALLOC)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CE1966B-F26C-08BE-331B-6399932B1B35}"/>
              </a:ext>
            </a:extLst>
          </p:cNvPr>
          <p:cNvGrpSpPr/>
          <p:nvPr/>
        </p:nvGrpSpPr>
        <p:grpSpPr>
          <a:xfrm>
            <a:off x="4017493" y="3391999"/>
            <a:ext cx="3805078" cy="773281"/>
            <a:chOff x="4017493" y="3163401"/>
            <a:chExt cx="3805078" cy="773281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7AA01E23-AD2D-A77D-44F3-DEF8C1EC3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7493" y="3433127"/>
              <a:ext cx="1259840" cy="503555"/>
            </a:xfrm>
            <a:prstGeom prst="ellipse">
              <a:avLst/>
            </a:prstGeom>
            <a:gradFill rotWithShape="0">
              <a:gsLst>
                <a:gs pos="0">
                  <a:srgbClr val="5B9BD5">
                    <a:lumMod val="60000"/>
                    <a:lumOff val="40000"/>
                  </a:srgbClr>
                </a:gs>
                <a:gs pos="50000">
                  <a:srgbClr val="5B9BD5">
                    <a:lumMod val="20000"/>
                    <a:lumOff val="80000"/>
                  </a:srgbClr>
                </a:gs>
                <a:gs pos="100000">
                  <a:srgbClr val="5B9BD5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5B9BD5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5B9BD5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Malloc1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(PAGE ALLOC)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470FA8C-AF83-CCEC-D13F-3CE7AE39E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2731" y="3429000"/>
              <a:ext cx="1259840" cy="503555"/>
            </a:xfrm>
            <a:prstGeom prst="ellipse">
              <a:avLst/>
            </a:prstGeom>
            <a:gradFill rotWithShape="0">
              <a:gsLst>
                <a:gs pos="0">
                  <a:srgbClr val="5B9BD5">
                    <a:lumMod val="60000"/>
                    <a:lumOff val="40000"/>
                  </a:srgbClr>
                </a:gs>
                <a:gs pos="50000">
                  <a:srgbClr val="5B9BD5">
                    <a:lumMod val="20000"/>
                    <a:lumOff val="80000"/>
                  </a:srgbClr>
                </a:gs>
                <a:gs pos="100000">
                  <a:srgbClr val="5B9BD5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5B9BD5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5B9BD5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Malloc2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(BLOCK ALLOC)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53" name="AutoShape 6">
              <a:extLst>
                <a:ext uri="{FF2B5EF4-FFF2-40B4-BE49-F238E27FC236}">
                  <a16:creationId xmlns:a16="http://schemas.microsoft.com/office/drawing/2014/main" id="{E1AFCBA7-D808-6B34-1828-FC544B0D6D5A}"/>
                </a:ext>
              </a:extLst>
            </p:cNvPr>
            <p:cNvCxnSpPr>
              <a:cxnSpLocks noChangeShapeType="1"/>
              <a:stCxn id="162" idx="5"/>
              <a:endCxn id="152" idx="0"/>
            </p:cNvCxnSpPr>
            <p:nvPr/>
          </p:nvCxnSpPr>
          <p:spPr bwMode="auto">
            <a:xfrm>
              <a:off x="6392410" y="3163401"/>
              <a:ext cx="800241" cy="265599"/>
            </a:xfrm>
            <a:prstGeom prst="straightConnector1">
              <a:avLst/>
            </a:prstGeom>
            <a:noFill/>
            <a:ln w="28575">
              <a:solidFill>
                <a:srgbClr val="4472C4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1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1" name="AutoShape 16">
              <a:extLst>
                <a:ext uri="{FF2B5EF4-FFF2-40B4-BE49-F238E27FC236}">
                  <a16:creationId xmlns:a16="http://schemas.microsoft.com/office/drawing/2014/main" id="{70A80007-6F7D-FAD9-0E01-0ACDF1FA16A5}"/>
                </a:ext>
              </a:extLst>
            </p:cNvPr>
            <p:cNvCxnSpPr>
              <a:cxnSpLocks noChangeShapeType="1"/>
              <a:stCxn id="162" idx="3"/>
              <a:endCxn id="151" idx="0"/>
            </p:cNvCxnSpPr>
            <p:nvPr/>
          </p:nvCxnSpPr>
          <p:spPr bwMode="auto">
            <a:xfrm flipH="1">
              <a:off x="4647413" y="3163401"/>
              <a:ext cx="777823" cy="269726"/>
            </a:xfrm>
            <a:prstGeom prst="straightConnector1">
              <a:avLst/>
            </a:prstGeom>
            <a:noFill/>
            <a:ln w="28575">
              <a:solidFill>
                <a:srgbClr val="4472C4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1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A8FBB3-E767-59EB-EA95-E79FC5525761}"/>
              </a:ext>
            </a:extLst>
          </p:cNvPr>
          <p:cNvGrpSpPr/>
          <p:nvPr/>
        </p:nvGrpSpPr>
        <p:grpSpPr>
          <a:xfrm>
            <a:off x="4017493" y="5088329"/>
            <a:ext cx="3823759" cy="1035593"/>
            <a:chOff x="4017493" y="5088329"/>
            <a:chExt cx="3823759" cy="1035593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AC06D5E5-15C8-B7D3-E830-4DCE89DBE32B}"/>
                </a:ext>
              </a:extLst>
            </p:cNvPr>
            <p:cNvGrpSpPr/>
            <p:nvPr/>
          </p:nvGrpSpPr>
          <p:grpSpPr>
            <a:xfrm>
              <a:off x="4017493" y="5119125"/>
              <a:ext cx="3823759" cy="1004797"/>
              <a:chOff x="4017493" y="4749561"/>
              <a:chExt cx="3823759" cy="1004797"/>
            </a:xfrm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82E738BF-AB87-E8E7-C8FB-59DBE687B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7493" y="5250803"/>
                <a:ext cx="1259840" cy="503555"/>
              </a:xfrm>
              <a:prstGeom prst="ellipse">
                <a:avLst/>
              </a:prstGeom>
              <a:gradFill rotWithShape="0">
                <a:gsLst>
                  <a:gs pos="0">
                    <a:srgbClr val="ED7D31">
                      <a:lumMod val="60000"/>
                      <a:lumOff val="40000"/>
                    </a:srgbClr>
                  </a:gs>
                  <a:gs pos="50000">
                    <a:srgbClr val="ED7D31">
                      <a:lumMod val="20000"/>
                      <a:lumOff val="80000"/>
                    </a:srgbClr>
                  </a:gs>
                  <a:gs pos="100000">
                    <a:srgbClr val="ED7D31">
                      <a:lumMod val="60000"/>
                      <a:lumOff val="40000"/>
                    </a:srgbClr>
                  </a:gs>
                </a:gsLst>
                <a:lin ang="18900000" scaled="1"/>
              </a:gradFill>
              <a:ln w="12700">
                <a:solidFill>
                  <a:srgbClr val="ED7D31">
                    <a:lumMod val="60000"/>
                    <a:lumOff val="40000"/>
                  </a:srgbClr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ED7D31">
                    <a:lumMod val="50000"/>
                    <a:lumOff val="0"/>
                    <a:alpha val="50000"/>
                  </a:srgbClr>
                </a:outerShdw>
              </a:effectLst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spcBef>
                    <a:spcPts val="0"/>
                  </a:spcBef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First Fit 1</a:t>
                </a:r>
                <a:endParaRPr kumimoji="0" lang="en-AE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marR="0" lvl="0" indent="0" algn="ctr" defTabSz="914400" eaLnBrk="1" fontAlgn="auto" latinLnBrk="0" hangingPunct="1">
                  <a:spcBef>
                    <a:spcPts val="0"/>
                  </a:spcBef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(PAGE ALLOC)</a:t>
                </a:r>
                <a:endParaRPr kumimoji="0" lang="en-AE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6F8A74C7-A6D4-FFC5-0740-64D14AF73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1412" y="5233521"/>
                <a:ext cx="1259840" cy="503555"/>
              </a:xfrm>
              <a:prstGeom prst="ellipse">
                <a:avLst/>
              </a:prstGeom>
              <a:gradFill rotWithShape="0">
                <a:gsLst>
                  <a:gs pos="0">
                    <a:srgbClr val="ED7D31">
                      <a:lumMod val="60000"/>
                      <a:lumOff val="40000"/>
                    </a:srgbClr>
                  </a:gs>
                  <a:gs pos="50000">
                    <a:srgbClr val="ED7D31">
                      <a:lumMod val="20000"/>
                      <a:lumOff val="80000"/>
                    </a:srgbClr>
                  </a:gs>
                  <a:gs pos="100000">
                    <a:srgbClr val="ED7D31">
                      <a:lumMod val="60000"/>
                      <a:lumOff val="40000"/>
                    </a:srgbClr>
                  </a:gs>
                </a:gsLst>
                <a:lin ang="18900000" scaled="1"/>
              </a:gradFill>
              <a:ln w="12700">
                <a:solidFill>
                  <a:srgbClr val="ED7D31">
                    <a:lumMod val="60000"/>
                    <a:lumOff val="40000"/>
                  </a:srgbClr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ED7D31">
                    <a:lumMod val="50000"/>
                    <a:lumOff val="0"/>
                    <a:alpha val="50000"/>
                  </a:srgbClr>
                </a:outerShdw>
              </a:effectLst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spcBef>
                    <a:spcPts val="0"/>
                  </a:spcBef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First Fit 2</a:t>
                </a:r>
                <a:endParaRPr kumimoji="0" lang="en-AE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marR="0" lvl="0" indent="0" algn="ctr" defTabSz="914400" eaLnBrk="1" fontAlgn="auto" latinLnBrk="0" hangingPunct="1">
                  <a:spcBef>
                    <a:spcPts val="0"/>
                  </a:spcBef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(BLOCK ALLOC)</a:t>
                </a:r>
                <a:endParaRPr kumimoji="0" lang="en-AE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2" name="AutoShape 28">
                <a:extLst>
                  <a:ext uri="{FF2B5EF4-FFF2-40B4-BE49-F238E27FC236}">
                    <a16:creationId xmlns:a16="http://schemas.microsoft.com/office/drawing/2014/main" id="{9C2AE187-A97B-074A-A8D1-3C89DE067281}"/>
                  </a:ext>
                </a:extLst>
              </p:cNvPr>
              <p:cNvCxnSpPr>
                <a:cxnSpLocks noChangeShapeType="1"/>
                <a:stCxn id="169" idx="4"/>
                <a:endCxn id="171" idx="0"/>
              </p:cNvCxnSpPr>
              <p:nvPr/>
            </p:nvCxnSpPr>
            <p:spPr bwMode="auto">
              <a:xfrm>
                <a:off x="7198632" y="4749561"/>
                <a:ext cx="12700" cy="483960"/>
              </a:xfrm>
              <a:prstGeom prst="straightConnector1">
                <a:avLst/>
              </a:prstGeom>
              <a:noFill/>
              <a:ln w="28575">
                <a:solidFill>
                  <a:srgbClr val="ED7D31">
                    <a:lumMod val="60000"/>
                    <a:lumOff val="40000"/>
                  </a:srgb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accent2">
                          <a:lumMod val="50000"/>
                          <a:lumOff val="0"/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41" name="AutoShape 28">
              <a:extLst>
                <a:ext uri="{FF2B5EF4-FFF2-40B4-BE49-F238E27FC236}">
                  <a16:creationId xmlns:a16="http://schemas.microsoft.com/office/drawing/2014/main" id="{9E3A4A48-C74B-28EB-2EC2-CF9DD9D669FE}"/>
                </a:ext>
              </a:extLst>
            </p:cNvPr>
            <p:cNvCxnSpPr>
              <a:cxnSpLocks noChangeShapeType="1"/>
              <a:stCxn id="164" idx="4"/>
              <a:endCxn id="170" idx="0"/>
            </p:cNvCxnSpPr>
            <p:nvPr/>
          </p:nvCxnSpPr>
          <p:spPr bwMode="auto">
            <a:xfrm>
              <a:off x="4647413" y="5088329"/>
              <a:ext cx="0" cy="532038"/>
            </a:xfrm>
            <a:prstGeom prst="straightConnector1">
              <a:avLst/>
            </a:prstGeom>
            <a:noFill/>
            <a:ln w="28575">
              <a:solidFill>
                <a:srgbClr val="ED7D31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2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64B4BDA-7C74-120B-5416-CCC20AB7144C}"/>
                  </a:ext>
                </a:extLst>
              </p14:cNvPr>
              <p14:cNvContentPartPr/>
              <p14:nvPr/>
            </p14:nvContentPartPr>
            <p14:xfrm>
              <a:off x="7383240" y="874440"/>
              <a:ext cx="3104640" cy="941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64B4BDA-7C74-120B-5416-CCC20AB714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3880" y="865080"/>
                <a:ext cx="3123360" cy="9601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A5436C1-C66F-BAA4-B5D5-E5355350A851}"/>
              </a:ext>
            </a:extLst>
          </p:cNvPr>
          <p:cNvSpPr txBox="1"/>
          <p:nvPr/>
        </p:nvSpPr>
        <p:spPr>
          <a:xfrm>
            <a:off x="2938598" y="916928"/>
            <a:ext cx="159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allocate &amp; free</a:t>
            </a:r>
            <a:endParaRPr lang="en-A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4287F-0541-AAAE-4ABF-E70EE4475734}"/>
              </a:ext>
            </a:extLst>
          </p:cNvPr>
          <p:cNvSpPr txBox="1"/>
          <p:nvPr/>
        </p:nvSpPr>
        <p:spPr>
          <a:xfrm>
            <a:off x="1677990" y="1478600"/>
            <a:ext cx="286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kmalloc</a:t>
            </a:r>
            <a:r>
              <a:rPr lang="en-US" dirty="0"/>
              <a:t>, </a:t>
            </a:r>
            <a:r>
              <a:rPr lang="en-US" dirty="0" err="1"/>
              <a:t>kvirtual</a:t>
            </a:r>
            <a:r>
              <a:rPr lang="en-US" dirty="0"/>
              <a:t>, </a:t>
            </a:r>
            <a:r>
              <a:rPr lang="en-US" dirty="0" err="1"/>
              <a:t>kphysical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62963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9" grpId="0" animBg="1"/>
      <p:bldP spid="24" grpId="0" animBg="1"/>
      <p:bldP spid="154" grpId="0" animBg="1"/>
      <p:bldP spid="3" grpId="0"/>
      <p:bldP spid="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617E3-4F19-A2B8-0AFF-819FE4230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6BCF-73DF-33C8-7185-E6A4482E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84DD3-2564-759F-717C-02C232A3E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839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0: Code Updates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1: Kernel Heap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Block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Page Allocator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2: Fault Handler 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3: User Heap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Block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Page Allocator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Part 4: Shared 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Summary &amp;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4A173-23EF-0FB1-C45D-AB3A58BF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DD0E6-76E3-9F57-0EB2-4A5AD63B5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0"/>
            <a:ext cx="12192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369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FAFC-F145-AEF6-0CBF-DF988751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Shared Memory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28EB0-8919-7EF8-2E68-4C0510A3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C31761-6B3C-A5DB-4C80-48BCF97A2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The main functions required to handle “</a:t>
            </a:r>
            <a:r>
              <a:rPr lang="en-US" sz="2000" b="1" dirty="0"/>
              <a:t>Shared Memory</a:t>
            </a:r>
            <a:r>
              <a:rPr lang="en-US" dirty="0"/>
              <a:t>” are: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C2B2BABE-AD34-91A3-4191-D1233C61B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787639"/>
              </p:ext>
            </p:extLst>
          </p:nvPr>
        </p:nvGraphicFramePr>
        <p:xfrm>
          <a:off x="813136" y="2384920"/>
          <a:ext cx="10565727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37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4396590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smalloc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(User side)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b="1" u="sng" dirty="0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in: </a:t>
                      </a:r>
                    </a:p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lib/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uheap.c</a:t>
                      </a: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88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sget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(User side)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89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create_share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(), </a:t>
                      </a:r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create_frames_storage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b="1" u="sng" dirty="0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in: kern/mem/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shared_memory_manager.c</a:t>
                      </a: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2437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get_share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522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createSharedObject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(Kernel side)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397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getSharedObject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(Kernel side)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28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MS2 BONUS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sfree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(User side)</a:t>
                      </a:r>
                    </a:p>
                    <a:p>
                      <a:pPr algn="ctr"/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free_share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&amp; </a:t>
                      </a:r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freeSharedObject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(Kernel side)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lib/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uheap.c</a:t>
                      </a: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kern/mem/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shared_memory_manager.c</a:t>
                      </a: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847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62280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787D-CEF3-767F-2A8C-83C0E7DD8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8"/>
            <a:ext cx="10058400" cy="856397"/>
          </a:xfrm>
        </p:spPr>
        <p:txBody>
          <a:bodyPr/>
          <a:lstStyle/>
          <a:p>
            <a:r>
              <a:rPr lang="en-US" sz="4800" dirty="0"/>
              <a:t>Shared Memory:</a:t>
            </a:r>
            <a:r>
              <a:rPr lang="en-US" dirty="0"/>
              <a:t> </a:t>
            </a:r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F248-AB29-758E-430F-31CA77A90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65201"/>
            <a:ext cx="7894320" cy="2112276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 Communication is </a:t>
            </a:r>
            <a:r>
              <a:rPr lang="en-US" sz="2400" b="1" dirty="0"/>
              <a:t>harder</a:t>
            </a:r>
            <a:r>
              <a:rPr lang="en-US" sz="2400" dirty="0"/>
              <a:t> between processes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To allow it: </a:t>
            </a:r>
            <a:r>
              <a:rPr lang="en-US" sz="2400" b="1" dirty="0"/>
              <a:t>shared memory </a:t>
            </a:r>
            <a:r>
              <a:rPr lang="en-US" sz="2400" dirty="0"/>
              <a:t>is applied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 Create and share objects in the </a:t>
            </a:r>
            <a:r>
              <a:rPr lang="en-US" sz="2000" b="1" dirty="0"/>
              <a:t>PAGE ALLOCATOR </a:t>
            </a:r>
            <a:r>
              <a:rPr lang="en-US" sz="2000" dirty="0"/>
              <a:t>of USER HEAP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b="1" dirty="0"/>
              <a:t>FIRST FIT </a:t>
            </a:r>
            <a:r>
              <a:rPr lang="en-US" sz="2000" dirty="0"/>
              <a:t>Strategy</a:t>
            </a:r>
            <a:endParaRPr lang="ar-EG" sz="20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7E5AF-E1A8-40C2-6376-EA74D84C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78</a:t>
            </a:fld>
            <a:endParaRPr lang="en-US"/>
          </a:p>
        </p:txBody>
      </p:sp>
      <p:grpSp>
        <p:nvGrpSpPr>
          <p:cNvPr id="7" name="Group 12">
            <a:extLst>
              <a:ext uri="{FF2B5EF4-FFF2-40B4-BE49-F238E27FC236}">
                <a16:creationId xmlns:a16="http://schemas.microsoft.com/office/drawing/2014/main" id="{54CDBF2E-71A8-161B-B467-CA9BB9B96F83}"/>
              </a:ext>
            </a:extLst>
          </p:cNvPr>
          <p:cNvGrpSpPr/>
          <p:nvPr/>
        </p:nvGrpSpPr>
        <p:grpSpPr>
          <a:xfrm>
            <a:off x="7791450" y="1104900"/>
            <a:ext cx="4400550" cy="5753100"/>
            <a:chOff x="4743450" y="1104900"/>
            <a:chExt cx="4400550" cy="5753100"/>
          </a:xfrm>
        </p:grpSpPr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DC9D0224-16E7-AC3F-A70E-2CA666B714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r="12167"/>
            <a:stretch>
              <a:fillRect/>
            </a:stretch>
          </p:blipFill>
          <p:spPr bwMode="auto">
            <a:xfrm>
              <a:off x="4743450" y="1104900"/>
              <a:ext cx="4400550" cy="5753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3B9E211-49D1-8B30-9D22-72616AF1047C}"/>
                </a:ext>
              </a:extLst>
            </p:cNvPr>
            <p:cNvSpPr/>
            <p:nvPr/>
          </p:nvSpPr>
          <p:spPr>
            <a:xfrm>
              <a:off x="7696200" y="4419600"/>
              <a:ext cx="14478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DECAEA43-A999-4F1A-1184-5D2D6FDB7B9D}"/>
              </a:ext>
            </a:extLst>
          </p:cNvPr>
          <p:cNvSpPr/>
          <p:nvPr/>
        </p:nvSpPr>
        <p:spPr bwMode="auto">
          <a:xfrm>
            <a:off x="9259277" y="4567963"/>
            <a:ext cx="1236445" cy="600385"/>
          </a:xfrm>
          <a:prstGeom prst="rect">
            <a:avLst/>
          </a:prstGeom>
          <a:solidFill>
            <a:srgbClr val="FF0000">
              <a:alpha val="4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DA6F730-2291-45E4-DE36-A72017EA5531}"/>
              </a:ext>
            </a:extLst>
          </p:cNvPr>
          <p:cNvGrpSpPr/>
          <p:nvPr/>
        </p:nvGrpSpPr>
        <p:grpSpPr>
          <a:xfrm>
            <a:off x="360150" y="3429000"/>
            <a:ext cx="2673081" cy="3409728"/>
            <a:chOff x="9341159" y="-415895"/>
            <a:chExt cx="2673081" cy="340972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4514342-DFED-B54D-684C-DB206B93A0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" t="11746" r="58187" b="18264"/>
            <a:stretch/>
          </p:blipFill>
          <p:spPr bwMode="auto">
            <a:xfrm>
              <a:off x="9710490" y="73409"/>
              <a:ext cx="2303750" cy="2920424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A37CD8-6162-4228-2390-D9B5918B7BBE}"/>
                </a:ext>
              </a:extLst>
            </p:cNvPr>
            <p:cNvSpPr txBox="1"/>
            <p:nvPr/>
          </p:nvSpPr>
          <p:spPr>
            <a:xfrm rot="16200000">
              <a:off x="8131853" y="793411"/>
              <a:ext cx="2787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</a:rPr>
                <a:t>Single-Threaded Process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E54A6E-913D-94A4-3FFB-884A04D0AEE9}"/>
              </a:ext>
            </a:extLst>
          </p:cNvPr>
          <p:cNvGrpSpPr/>
          <p:nvPr/>
        </p:nvGrpSpPr>
        <p:grpSpPr>
          <a:xfrm>
            <a:off x="4936096" y="3474183"/>
            <a:ext cx="2673083" cy="3370602"/>
            <a:chOff x="9710490" y="-376769"/>
            <a:chExt cx="2673083" cy="337060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D4C7C11-A395-3905-10BA-D0582835EB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" t="11746" r="58187" b="18264"/>
            <a:stretch/>
          </p:blipFill>
          <p:spPr bwMode="auto">
            <a:xfrm>
              <a:off x="9710490" y="73409"/>
              <a:ext cx="2303750" cy="2920424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341E000-51FB-6A6C-16D1-4D95BC8FE8BA}"/>
                </a:ext>
              </a:extLst>
            </p:cNvPr>
            <p:cNvSpPr txBox="1"/>
            <p:nvPr/>
          </p:nvSpPr>
          <p:spPr>
            <a:xfrm rot="16200000">
              <a:off x="10804935" y="832537"/>
              <a:ext cx="2787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</a:rPr>
                <a:t>Single-Threaded Process</a:t>
              </a:r>
            </a:p>
          </p:txBody>
        </p:sp>
      </p:grp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C5838AE7-2E7E-5FB7-70D8-ED5C6CD09668}"/>
              </a:ext>
            </a:extLst>
          </p:cNvPr>
          <p:cNvSpPr/>
          <p:nvPr/>
        </p:nvSpPr>
        <p:spPr>
          <a:xfrm>
            <a:off x="3053551" y="5136200"/>
            <a:ext cx="1823249" cy="484632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BFC08A9F-92D6-2039-DDE4-5DE02B993BAB}"/>
              </a:ext>
            </a:extLst>
          </p:cNvPr>
          <p:cNvSpPr/>
          <p:nvPr/>
        </p:nvSpPr>
        <p:spPr>
          <a:xfrm rot="18918279">
            <a:off x="3532996" y="4913769"/>
            <a:ext cx="914400" cy="914400"/>
          </a:xfrm>
          <a:prstGeom prst="plus">
            <a:avLst>
              <a:gd name="adj" fmla="val 4041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358371D8-26F6-3626-418B-59E84BF5BD5D}"/>
              </a:ext>
            </a:extLst>
          </p:cNvPr>
          <p:cNvSpPr/>
          <p:nvPr/>
        </p:nvSpPr>
        <p:spPr>
          <a:xfrm flipV="1">
            <a:off x="3550497" y="2757903"/>
            <a:ext cx="793326" cy="1066987"/>
          </a:xfrm>
          <a:prstGeom prst="flowChartDocument">
            <a:avLst/>
          </a:prstGeom>
          <a:solidFill>
            <a:srgbClr val="31E923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lIns="0" rIns="0" rtlCol="0" anchor="ctr"/>
          <a:lstStyle/>
          <a:p>
            <a:pPr algn="ctr"/>
            <a:r>
              <a:rPr lang="en-US" b="1" dirty="0"/>
              <a:t>Shared</a:t>
            </a:r>
            <a:endParaRPr lang="en-AE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A27A800-8780-05C8-2924-3A2527F501CB}"/>
              </a:ext>
            </a:extLst>
          </p:cNvPr>
          <p:cNvCxnSpPr>
            <a:stCxn id="10" idx="0"/>
            <a:endCxn id="17" idx="1"/>
          </p:cNvCxnSpPr>
          <p:nvPr/>
        </p:nvCxnSpPr>
        <p:spPr>
          <a:xfrm rot="5400000" flipH="1" flipV="1">
            <a:off x="2402472" y="2770280"/>
            <a:ext cx="626908" cy="1669141"/>
          </a:xfrm>
          <a:prstGeom prst="bentConnector2">
            <a:avLst/>
          </a:prstGeom>
          <a:ln w="76200" cap="flat" cmpd="sng" algn="ctr">
            <a:solidFill>
              <a:srgbClr val="00B05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6B5AAA4-2CFB-0DC4-78C5-BC721F363831}"/>
              </a:ext>
            </a:extLst>
          </p:cNvPr>
          <p:cNvCxnSpPr>
            <a:cxnSpLocks/>
            <a:stCxn id="17" idx="3"/>
            <a:endCxn id="13" idx="0"/>
          </p:cNvCxnSpPr>
          <p:nvPr/>
        </p:nvCxnSpPr>
        <p:spPr>
          <a:xfrm>
            <a:off x="4343823" y="3291396"/>
            <a:ext cx="1744148" cy="632965"/>
          </a:xfrm>
          <a:prstGeom prst="bentConnector2">
            <a:avLst/>
          </a:prstGeom>
          <a:ln w="76200" cap="flat" cmpd="sng" algn="ctr">
            <a:solidFill>
              <a:srgbClr val="00B05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5A6F239-B4DF-A9BE-7E55-CDE9968BF12D}"/>
                  </a:ext>
                </a:extLst>
              </p14:cNvPr>
              <p14:cNvContentPartPr/>
              <p14:nvPr/>
            </p14:nvContentPartPr>
            <p14:xfrm>
              <a:off x="3932640" y="402840"/>
              <a:ext cx="5033520" cy="2154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5A6F239-B4DF-A9BE-7E55-CDE9968BF1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3280" y="393480"/>
                <a:ext cx="5052240" cy="217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412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888" y="972422"/>
            <a:ext cx="10357841" cy="5358804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Creation (Application 1):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400" b="1" dirty="0" err="1">
                <a:latin typeface="Consolas"/>
              </a:rPr>
              <a:t>int</a:t>
            </a:r>
            <a:r>
              <a:rPr lang="en-US" sz="2400" b="1" dirty="0">
                <a:latin typeface="Consolas"/>
              </a:rPr>
              <a:t>* </a:t>
            </a:r>
            <a:r>
              <a:rPr lang="en-US" sz="2400" dirty="0" err="1">
                <a:latin typeface="Consolas"/>
              </a:rPr>
              <a:t>ptr_sharedInt</a:t>
            </a:r>
            <a:r>
              <a:rPr lang="en-US" sz="2400" dirty="0">
                <a:latin typeface="Consolas"/>
              </a:rPr>
              <a:t>;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400" b="1" dirty="0">
                <a:latin typeface="Consolas"/>
              </a:rPr>
              <a:t>uint8</a:t>
            </a:r>
            <a:r>
              <a:rPr lang="en-US" sz="2400" dirty="0">
                <a:latin typeface="Consolas"/>
              </a:rPr>
              <a:t> </a:t>
            </a:r>
            <a:r>
              <a:rPr lang="en-US" sz="2400" dirty="0" err="1">
                <a:latin typeface="Consolas"/>
              </a:rPr>
              <a:t>isWritable</a:t>
            </a:r>
            <a:r>
              <a:rPr lang="en-US" sz="2400" dirty="0">
                <a:latin typeface="Consolas"/>
              </a:rPr>
              <a:t> = 1;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400" dirty="0" err="1">
                <a:latin typeface="Consolas"/>
              </a:rPr>
              <a:t>ptr_sharedInt</a:t>
            </a:r>
            <a:r>
              <a:rPr lang="en-US" sz="2400" dirty="0">
                <a:latin typeface="Consolas"/>
              </a:rPr>
              <a:t> = </a:t>
            </a:r>
            <a:r>
              <a:rPr lang="en-US" sz="2400" b="1" dirty="0" err="1">
                <a:solidFill>
                  <a:srgbClr val="FF0000"/>
                </a:solidFill>
                <a:latin typeface="Consolas"/>
              </a:rPr>
              <a:t>smalloc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(“mySharedInt”,4</a:t>
            </a:r>
            <a:r>
              <a:rPr lang="en-US" sz="2400" dirty="0">
                <a:latin typeface="Consolas"/>
              </a:rPr>
              <a:t>,isWritable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allocate 4 bytes named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mySharedInt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 in virtual memory and return the allocated virtual address to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ptr_sharedInt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Specify its shared permission to be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writable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400" b="1" dirty="0">
                <a:latin typeface="Consolas"/>
              </a:rPr>
              <a:t>*</a:t>
            </a:r>
            <a:r>
              <a:rPr lang="en-US" sz="2400" b="1" dirty="0" err="1">
                <a:latin typeface="Consolas"/>
              </a:rPr>
              <a:t>ptr_sharedInt</a:t>
            </a:r>
            <a:r>
              <a:rPr lang="en-US" sz="2400" b="1" dirty="0">
                <a:latin typeface="Consolas"/>
              </a:rPr>
              <a:t> </a:t>
            </a:r>
            <a:r>
              <a:rPr lang="en-US" sz="2400" dirty="0">
                <a:latin typeface="Consolas"/>
              </a:rPr>
              <a:t>= 70;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the value of the shared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70 </a:t>
            </a:r>
          </a:p>
          <a:p>
            <a:pPr lvl="1">
              <a:lnSpc>
                <a:spcPct val="100000"/>
              </a:lnSpc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74600FB-A566-427D-4678-0C0A629F9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8"/>
            <a:ext cx="10058400" cy="856397"/>
          </a:xfrm>
        </p:spPr>
        <p:txBody>
          <a:bodyPr/>
          <a:lstStyle/>
          <a:p>
            <a:r>
              <a:rPr lang="en-US" sz="4800" dirty="0"/>
              <a:t>Shared Memory:</a:t>
            </a:r>
            <a:r>
              <a:rPr lang="en-US" dirty="0"/>
              <a:t> </a:t>
            </a:r>
            <a:r>
              <a:rPr lang="en-US" b="1" dirty="0"/>
              <a:t>Overview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17A96F3-91DC-AD37-F165-BD8132F5B876}"/>
                  </a:ext>
                </a:extLst>
              </p14:cNvPr>
              <p14:cNvContentPartPr/>
              <p14:nvPr/>
            </p14:nvContentPartPr>
            <p14:xfrm>
              <a:off x="1134360" y="3187440"/>
              <a:ext cx="8495280" cy="2531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17A96F3-91DC-AD37-F165-BD8132F5B8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5000" y="3178080"/>
                <a:ext cx="8514000" cy="255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953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FC5C-AA3C-B8D5-853A-B65617EC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Codes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00B85-ED02-992A-FE4C-85D43DA4B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 action="ppaction://hlinkfile"/>
              </a:rPr>
              <a:t>APPENDICES</a:t>
            </a:r>
            <a:r>
              <a:rPr lang="en-US" sz="2400" dirty="0"/>
              <a:t>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ENTRY MANIPULATION in TABLES and DIRECTORY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PAGE FILE HELPER FUNCTIONS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WORKING SET STRUCTURE &amp; HELPER FUNCTIONS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MEMORY MANAGEMENT FUNCTIONS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COMMANDs</a:t>
            </a:r>
            <a:endParaRPr lang="en-AE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C50ED-FB50-5A18-510F-4A6D7486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2B78A30-AED4-464F-57EC-BE5BA59F5666}"/>
                  </a:ext>
                </a:extLst>
              </p14:cNvPr>
              <p14:cNvContentPartPr/>
              <p14:nvPr/>
            </p14:nvContentPartPr>
            <p14:xfrm>
              <a:off x="1797840" y="2779920"/>
              <a:ext cx="3696480" cy="2603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2B78A30-AED4-464F-57EC-BE5BA59F56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8480" y="2770560"/>
                <a:ext cx="3715200" cy="262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612294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011" y="1286627"/>
            <a:ext cx="9452149" cy="3886199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Access from other app. (Application 2):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400" b="1" dirty="0" err="1">
                <a:latin typeface="Consolas"/>
              </a:rPr>
              <a:t>int</a:t>
            </a:r>
            <a:r>
              <a:rPr lang="en-US" sz="2400" b="1" dirty="0">
                <a:latin typeface="Consolas"/>
              </a:rPr>
              <a:t>* </a:t>
            </a:r>
            <a:r>
              <a:rPr lang="en-US" sz="2400" dirty="0" err="1">
                <a:latin typeface="Consolas"/>
              </a:rPr>
              <a:t>ptr_sharedInt</a:t>
            </a:r>
            <a:r>
              <a:rPr lang="en-US" sz="2400" dirty="0">
                <a:latin typeface="Consolas"/>
              </a:rPr>
              <a:t>;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400" dirty="0" err="1">
                <a:latin typeface="Consolas"/>
              </a:rPr>
              <a:t>ptr_sharedInt</a:t>
            </a:r>
            <a:r>
              <a:rPr lang="en-US" sz="2400" dirty="0">
                <a:latin typeface="Consolas"/>
              </a:rPr>
              <a:t> = </a:t>
            </a:r>
            <a:r>
              <a:rPr lang="en-US" sz="2400" b="1" dirty="0" err="1">
                <a:solidFill>
                  <a:srgbClr val="FF0000"/>
                </a:solidFill>
                <a:latin typeface="Consolas"/>
              </a:rPr>
              <a:t>sget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App1ID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“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mySharedInt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”); 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Search for the shared object, named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mySharedInt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 and belong to App1ID 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share it in app2, and return its virtual address in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ptr_sharedInt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400" b="1" dirty="0" err="1">
                <a:latin typeface="Consolas"/>
              </a:rPr>
              <a:t>int</a:t>
            </a:r>
            <a:r>
              <a:rPr lang="en-US" sz="2400" dirty="0">
                <a:latin typeface="Consolas"/>
              </a:rPr>
              <a:t> </a:t>
            </a:r>
            <a:r>
              <a:rPr lang="en-US" sz="2400" dirty="0" err="1">
                <a:latin typeface="Consolas"/>
              </a:rPr>
              <a:t>sharedInt</a:t>
            </a:r>
            <a:r>
              <a:rPr lang="en-US" sz="2400" dirty="0">
                <a:latin typeface="Consolas"/>
              </a:rPr>
              <a:t> = *</a:t>
            </a:r>
            <a:r>
              <a:rPr lang="en-US" sz="2400" dirty="0" err="1">
                <a:latin typeface="Consolas"/>
              </a:rPr>
              <a:t>ptr_sharedInt</a:t>
            </a:r>
            <a:r>
              <a:rPr lang="en-US" sz="2400" dirty="0">
                <a:latin typeface="Consolas"/>
              </a:rPr>
              <a:t>;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latin typeface="Consolas"/>
                <a:cs typeface="Consolas" panose="020B0609020204030204" pitchFamily="49" charset="0"/>
              </a:rPr>
              <a:t>Read its value (it should be 70)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B19CA3-5E90-A26D-80EA-7BBA1225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8"/>
            <a:ext cx="10058400" cy="856397"/>
          </a:xfrm>
        </p:spPr>
        <p:txBody>
          <a:bodyPr/>
          <a:lstStyle/>
          <a:p>
            <a:r>
              <a:rPr lang="en-US" sz="4800" dirty="0"/>
              <a:t>Shared Memory:</a:t>
            </a:r>
            <a:r>
              <a:rPr lang="en-US" dirty="0"/>
              <a:t> </a:t>
            </a:r>
            <a:r>
              <a:rPr lang="en-US" b="1" dirty="0"/>
              <a:t>Overview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78CC8D8-63B4-BACA-8A3C-0EBF30537182}"/>
                  </a:ext>
                </a:extLst>
              </p14:cNvPr>
              <p14:cNvContentPartPr/>
              <p14:nvPr/>
            </p14:nvContentPartPr>
            <p14:xfrm>
              <a:off x="3714840" y="2414520"/>
              <a:ext cx="4496040" cy="2157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78CC8D8-63B4-BACA-8A3C-0EBF305371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5480" y="2405160"/>
                <a:ext cx="4514760" cy="217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417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01644"/>
            <a:ext cx="10058400" cy="4023360"/>
          </a:xfrm>
        </p:spPr>
        <p:txBody>
          <a:bodyPr>
            <a:normAutofit/>
          </a:bodyPr>
          <a:lstStyle/>
          <a:p>
            <a:pPr marL="0" indent="0"/>
            <a:r>
              <a:rPr lang="en-US" sz="2800" b="1" dirty="0"/>
              <a:t>Create/Share pages on 4KB granularity</a:t>
            </a:r>
          </a:p>
          <a:p>
            <a:pPr marL="0" indent="0">
              <a:buNone/>
            </a:pPr>
            <a:endParaRPr lang="ar-EG" sz="1800" dirty="0">
              <a:latin typeface="Consolas" panose="020B0609020204030204" pitchFamily="49" charset="0"/>
            </a:endParaRPr>
          </a:p>
        </p:txBody>
      </p:sp>
      <p:grpSp>
        <p:nvGrpSpPr>
          <p:cNvPr id="6" name="Group 16"/>
          <p:cNvGrpSpPr/>
          <p:nvPr/>
        </p:nvGrpSpPr>
        <p:grpSpPr>
          <a:xfrm>
            <a:off x="7532810" y="1897240"/>
            <a:ext cx="4181082" cy="4267200"/>
            <a:chOff x="4953000" y="2286000"/>
            <a:chExt cx="4181082" cy="4267200"/>
          </a:xfrm>
        </p:grpSpPr>
        <p:sp>
          <p:nvSpPr>
            <p:cNvPr id="4" name="Rectangle 3"/>
            <p:cNvSpPr/>
            <p:nvPr/>
          </p:nvSpPr>
          <p:spPr>
            <a:xfrm>
              <a:off x="4953000" y="48768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953000" y="2286000"/>
              <a:ext cx="1981200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6934200" y="5334000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78189" y="5144589"/>
              <a:ext cx="1855893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PAGE ALLOCATOR</a:t>
              </a:r>
              <a:endParaRPr lang="ar-EG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44196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39624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35052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53000" y="5334000"/>
              <a:ext cx="1981200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</p:grpSp>
      <p:grpSp>
        <p:nvGrpSpPr>
          <p:cNvPr id="9" name="Group 32"/>
          <p:cNvGrpSpPr/>
          <p:nvPr/>
        </p:nvGrpSpPr>
        <p:grpSpPr>
          <a:xfrm>
            <a:off x="3341810" y="4209366"/>
            <a:ext cx="6148063" cy="876606"/>
            <a:chOff x="762000" y="4598126"/>
            <a:chExt cx="6148063" cy="87660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4343400" y="5334000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966063" y="4889863"/>
              <a:ext cx="1944000" cy="4320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4 KB</a:t>
              </a:r>
              <a:endParaRPr lang="ar-E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2000" y="5105400"/>
              <a:ext cx="2992708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ptr1</a:t>
              </a:r>
              <a:r>
                <a:rPr lang="en-US" dirty="0"/>
                <a:t> = </a:t>
              </a:r>
              <a:r>
                <a:rPr lang="en-US" b="1" dirty="0" err="1"/>
                <a:t>smalloc</a:t>
              </a:r>
              <a:r>
                <a:rPr lang="en-US" dirty="0"/>
                <a:t>(“x”, 6 KB, 1)</a:t>
              </a:r>
              <a:endParaRPr lang="ar-EG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36579" y="5105400"/>
              <a:ext cx="586122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ptr1</a:t>
              </a:r>
              <a:endParaRPr lang="ar-EG" sz="1600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66063" y="4598126"/>
              <a:ext cx="1944000" cy="252000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2 KB</a:t>
              </a:r>
              <a:endParaRPr lang="ar-EG" dirty="0"/>
            </a:p>
          </p:txBody>
        </p:sp>
      </p:grpSp>
      <p:grpSp>
        <p:nvGrpSpPr>
          <p:cNvPr id="14" name="Group 31"/>
          <p:cNvGrpSpPr/>
          <p:nvPr/>
        </p:nvGrpSpPr>
        <p:grpSpPr>
          <a:xfrm>
            <a:off x="3341810" y="3776114"/>
            <a:ext cx="6148063" cy="369332"/>
            <a:chOff x="762000" y="4164874"/>
            <a:chExt cx="6148063" cy="369332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966063" y="4204062"/>
              <a:ext cx="1944000" cy="190337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 KB</a:t>
              </a:r>
              <a:endParaRPr lang="ar-EG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2000" y="4164874"/>
              <a:ext cx="2992708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ptr2</a:t>
              </a:r>
              <a:r>
                <a:rPr lang="en-US" dirty="0"/>
                <a:t> = </a:t>
              </a:r>
              <a:r>
                <a:rPr lang="en-US" b="1" dirty="0" err="1"/>
                <a:t>smalloc</a:t>
              </a:r>
              <a:r>
                <a:rPr lang="en-US" dirty="0"/>
                <a:t>(“y”, 1 KB, 0)</a:t>
              </a:r>
              <a:endParaRPr lang="ar-E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36579" y="4164874"/>
              <a:ext cx="586122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ptr2</a:t>
              </a:r>
              <a:endParaRPr lang="ar-EG" sz="1600" b="1" dirty="0"/>
            </a:p>
          </p:txBody>
        </p:sp>
      </p:grpSp>
      <p:grpSp>
        <p:nvGrpSpPr>
          <p:cNvPr id="17" name="Group 30"/>
          <p:cNvGrpSpPr/>
          <p:nvPr/>
        </p:nvGrpSpPr>
        <p:grpSpPr>
          <a:xfrm>
            <a:off x="3341810" y="3268838"/>
            <a:ext cx="6148063" cy="421586"/>
            <a:chOff x="762000" y="3644535"/>
            <a:chExt cx="6148063" cy="421586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966063" y="3644535"/>
              <a:ext cx="1944000" cy="288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3 KB</a:t>
              </a:r>
              <a:endParaRPr lang="ar-E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2000" y="3696789"/>
              <a:ext cx="2992708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ptr3</a:t>
              </a:r>
              <a:r>
                <a:rPr lang="en-US" dirty="0"/>
                <a:t> = </a:t>
              </a:r>
              <a:r>
                <a:rPr lang="en-US" b="1" dirty="0" err="1"/>
                <a:t>sget</a:t>
              </a:r>
              <a:r>
                <a:rPr lang="en-US" dirty="0"/>
                <a:t>(</a:t>
              </a:r>
              <a:r>
                <a:rPr lang="en-US" dirty="0" err="1"/>
                <a:t>ownerID</a:t>
              </a:r>
              <a:r>
                <a:rPr lang="en-US" dirty="0"/>
                <a:t>, “z”)</a:t>
              </a:r>
              <a:endParaRPr lang="ar-E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36579" y="3696789"/>
              <a:ext cx="586122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ptr3</a:t>
              </a:r>
              <a:endParaRPr lang="ar-EG" sz="1600" b="1" dirty="0"/>
            </a:p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9BE1EC0-0C62-5025-D9CC-1E6D73E6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8"/>
            <a:ext cx="10058400" cy="856397"/>
          </a:xfrm>
        </p:spPr>
        <p:txBody>
          <a:bodyPr/>
          <a:lstStyle/>
          <a:p>
            <a:r>
              <a:rPr lang="en-US" sz="4800" dirty="0"/>
              <a:t>Shared Memory:</a:t>
            </a:r>
            <a:r>
              <a:rPr lang="en-US" dirty="0"/>
              <a:t> </a:t>
            </a:r>
            <a:r>
              <a:rPr lang="en-US" b="1" dirty="0"/>
              <a:t>Overview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CC4663-2E03-39A0-64EF-742D3C257005}"/>
              </a:ext>
            </a:extLst>
          </p:cNvPr>
          <p:cNvCxnSpPr/>
          <p:nvPr/>
        </p:nvCxnSpPr>
        <p:spPr>
          <a:xfrm flipH="1">
            <a:off x="9514010" y="567649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9474E94-2007-6581-962C-77F96A2B1F69}"/>
              </a:ext>
            </a:extLst>
          </p:cNvPr>
          <p:cNvSpPr txBox="1"/>
          <p:nvPr/>
        </p:nvSpPr>
        <p:spPr>
          <a:xfrm>
            <a:off x="9857999" y="5487079"/>
            <a:ext cx="181793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/>
              <a:t>USER_HEAP_START</a:t>
            </a:r>
            <a:endParaRPr lang="ar-EG" sz="16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E7CF824-D00E-FBA0-12AD-0DC294545E49}"/>
                  </a:ext>
                </a:extLst>
              </p14:cNvPr>
              <p14:cNvContentPartPr/>
              <p14:nvPr/>
            </p14:nvContentPartPr>
            <p14:xfrm>
              <a:off x="5405400" y="4118760"/>
              <a:ext cx="589680" cy="910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E7CF824-D00E-FBA0-12AD-0DC294545E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6040" y="4109400"/>
                <a:ext cx="608400" cy="92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235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0"/>
          <p:cNvGrpSpPr/>
          <p:nvPr/>
        </p:nvGrpSpPr>
        <p:grpSpPr>
          <a:xfrm>
            <a:off x="7311013" y="1366205"/>
            <a:ext cx="4181082" cy="4926874"/>
            <a:chOff x="4953000" y="1702526"/>
            <a:chExt cx="4181082" cy="4926874"/>
          </a:xfrm>
        </p:grpSpPr>
        <p:sp>
          <p:nvSpPr>
            <p:cNvPr id="5" name="Rectangle 4"/>
            <p:cNvSpPr/>
            <p:nvPr/>
          </p:nvSpPr>
          <p:spPr>
            <a:xfrm>
              <a:off x="4953000" y="5147400"/>
              <a:ext cx="19812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4 MB</a:t>
              </a:r>
              <a:endParaRPr lang="ar-EG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53000" y="2616926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 dirty="0"/>
                <a:t>.</a:t>
              </a:r>
            </a:p>
            <a:p>
              <a:pPr algn="ctr"/>
              <a:r>
                <a:rPr lang="en-US" sz="1200" b="1" dirty="0"/>
                <a:t>.</a:t>
              </a:r>
            </a:p>
            <a:p>
              <a:pPr algn="ctr"/>
              <a:r>
                <a:rPr lang="en-US" sz="1200" b="1" dirty="0"/>
                <a:t>.</a:t>
              </a:r>
              <a:endParaRPr lang="ar-EG" sz="1200" b="1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934200" y="5870657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278189" y="5681246"/>
              <a:ext cx="1855893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PAGE ALLOCATOR</a:t>
              </a:r>
              <a:endParaRPr lang="ar-EG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3000" y="4641600"/>
              <a:ext cx="19812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53000" y="3365863"/>
              <a:ext cx="19812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1 MB</a:t>
              </a:r>
              <a:endParaRPr lang="ar-EG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3623400"/>
              <a:ext cx="19812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5867400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4288200"/>
              <a:ext cx="19812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2 MB</a:t>
              </a:r>
              <a:endParaRPr lang="ar-EG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53000" y="1702526"/>
              <a:ext cx="1981200" cy="6596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 dirty="0"/>
                <a:t>.</a:t>
              </a:r>
            </a:p>
            <a:p>
              <a:pPr algn="ctr"/>
              <a:r>
                <a:rPr lang="en-US" sz="1200" b="1" dirty="0"/>
                <a:t>.</a:t>
              </a:r>
            </a:p>
            <a:p>
              <a:pPr algn="ctr"/>
              <a:r>
                <a:rPr lang="en-US" sz="1200" b="1" dirty="0"/>
                <a:t>.</a:t>
              </a:r>
              <a:endParaRPr lang="ar-EG" sz="1200" b="1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6934200" y="2365457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278189" y="2176046"/>
              <a:ext cx="1716239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USER_HEAP_MAX</a:t>
              </a:r>
              <a:endParaRPr lang="ar-EG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49737" y="4753783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3 MB</a:t>
              </a:r>
              <a:endParaRPr lang="ar-EG" sz="1600" b="1" dirty="0"/>
            </a:p>
          </p:txBody>
        </p:sp>
        <p:sp>
          <p:nvSpPr>
            <p:cNvPr id="28" name="Right Brace 27"/>
            <p:cNvSpPr/>
            <p:nvPr/>
          </p:nvSpPr>
          <p:spPr>
            <a:xfrm>
              <a:off x="6973389" y="4648200"/>
              <a:ext cx="216000" cy="540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62800" y="3782709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4 MB</a:t>
              </a:r>
              <a:endParaRPr lang="ar-EG" sz="1600" b="1" dirty="0"/>
            </a:p>
          </p:txBody>
        </p:sp>
        <p:sp>
          <p:nvSpPr>
            <p:cNvPr id="30" name="Right Brace 29"/>
            <p:cNvSpPr/>
            <p:nvPr/>
          </p:nvSpPr>
          <p:spPr>
            <a:xfrm>
              <a:off x="6986452" y="3632263"/>
              <a:ext cx="216000" cy="648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00861" y="1092807"/>
            <a:ext cx="3733800" cy="4942223"/>
          </a:xfrm>
        </p:spPr>
        <p:txBody>
          <a:bodyPr>
            <a:normAutofit/>
          </a:bodyPr>
          <a:lstStyle/>
          <a:p>
            <a:pPr marL="0" indent="0"/>
            <a:r>
              <a:rPr lang="en-US" sz="2800" b="1" dirty="0"/>
              <a:t>FIRST FIT Strategy </a:t>
            </a:r>
          </a:p>
          <a:p>
            <a:pPr marL="0" indent="0">
              <a:buNone/>
            </a:pPr>
            <a:endParaRPr lang="ar-EG" sz="1800" dirty="0">
              <a:latin typeface="Consolas" panose="020B06090202040302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120013" y="4660672"/>
            <a:ext cx="6148064" cy="409995"/>
            <a:chOff x="761999" y="4188743"/>
            <a:chExt cx="6148064" cy="409995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 MB</a:t>
              </a:r>
              <a:endParaRPr lang="ar-EG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1999" y="4229406"/>
              <a:ext cx="2690947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dirty="0"/>
                <a:t> = </a:t>
              </a:r>
              <a:r>
                <a:rPr lang="en-US" b="1" dirty="0" err="1">
                  <a:solidFill>
                    <a:srgbClr val="FF0000"/>
                  </a:solidFill>
                </a:rPr>
                <a:t>smalloc</a:t>
              </a:r>
              <a:r>
                <a:rPr lang="en-US" dirty="0"/>
                <a:t>(“x”, 1 MB, 1)</a:t>
              </a:r>
              <a:endParaRPr lang="ar-EG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3800" y="4229406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x</a:t>
              </a:r>
              <a:endParaRPr lang="ar-EG" sz="1600" b="1" dirty="0"/>
            </a:p>
          </p:txBody>
        </p:sp>
      </p:grpSp>
      <p:grpSp>
        <p:nvGrpSpPr>
          <p:cNvPr id="22" name="Group 31"/>
          <p:cNvGrpSpPr/>
          <p:nvPr/>
        </p:nvGrpSpPr>
        <p:grpSpPr>
          <a:xfrm>
            <a:off x="3120013" y="3508260"/>
            <a:ext cx="6148064" cy="573986"/>
            <a:chOff x="761999" y="3492135"/>
            <a:chExt cx="6148064" cy="573986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966063" y="3492135"/>
              <a:ext cx="1944000" cy="432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3 MB</a:t>
              </a:r>
              <a:endParaRPr lang="ar-EG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1999" y="3696789"/>
              <a:ext cx="2372525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ptr2</a:t>
              </a:r>
              <a:r>
                <a:rPr lang="en-US" dirty="0"/>
                <a:t> = </a:t>
              </a:r>
              <a:r>
                <a:rPr lang="en-US" dirty="0" err="1"/>
                <a:t>malloc</a:t>
              </a:r>
              <a:r>
                <a:rPr lang="en-US" dirty="0"/>
                <a:t> (3 MB)</a:t>
              </a:r>
              <a:endParaRPr lang="ar-EG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15403" y="3696789"/>
              <a:ext cx="70451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ptr1</a:t>
              </a:r>
              <a:endParaRPr lang="ar-EG" sz="1600" b="1" dirty="0"/>
            </a:p>
          </p:txBody>
        </p:sp>
      </p:grpSp>
      <p:grpSp>
        <p:nvGrpSpPr>
          <p:cNvPr id="23" name="Group 46"/>
          <p:cNvGrpSpPr/>
          <p:nvPr/>
        </p:nvGrpSpPr>
        <p:grpSpPr>
          <a:xfrm>
            <a:off x="3120014" y="4363465"/>
            <a:ext cx="6148063" cy="396853"/>
            <a:chOff x="762000" y="4087891"/>
            <a:chExt cx="6148063" cy="396853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966063" y="4120961"/>
              <a:ext cx="1944000" cy="24778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1.5 MB</a:t>
              </a:r>
              <a:endParaRPr lang="ar-EG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2000" y="4087891"/>
              <a:ext cx="2690948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y</a:t>
              </a:r>
              <a:r>
                <a:rPr lang="en-US" dirty="0"/>
                <a:t> = </a:t>
              </a:r>
              <a:r>
                <a:rPr lang="en-US" b="1" dirty="0" err="1">
                  <a:solidFill>
                    <a:srgbClr val="FF0000"/>
                  </a:solidFill>
                </a:rPr>
                <a:t>smalloc</a:t>
              </a:r>
              <a:r>
                <a:rPr lang="en-US" dirty="0"/>
                <a:t>(“y”,1.5MB,0)</a:t>
              </a:r>
              <a:endParaRPr lang="ar-EG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33800" y="4115412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y</a:t>
              </a:r>
              <a:endParaRPr lang="ar-EG" sz="1600" b="1" dirty="0"/>
            </a:p>
          </p:txBody>
        </p:sp>
      </p:grpSp>
      <p:grpSp>
        <p:nvGrpSpPr>
          <p:cNvPr id="24" name="Group 51"/>
          <p:cNvGrpSpPr/>
          <p:nvPr/>
        </p:nvGrpSpPr>
        <p:grpSpPr>
          <a:xfrm>
            <a:off x="3120014" y="2664934"/>
            <a:ext cx="6148063" cy="512400"/>
            <a:chOff x="762000" y="3553721"/>
            <a:chExt cx="6148063" cy="512400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4966063" y="3553721"/>
              <a:ext cx="1944000" cy="36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2 MB</a:t>
              </a:r>
              <a:endParaRPr lang="ar-EG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62000" y="3620589"/>
              <a:ext cx="2372526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z </a:t>
              </a:r>
              <a:r>
                <a:rPr lang="en-US" dirty="0"/>
                <a:t>= </a:t>
              </a:r>
              <a:r>
                <a:rPr lang="en-US" b="1" dirty="0" err="1">
                  <a:solidFill>
                    <a:srgbClr val="FF0000"/>
                  </a:solidFill>
                </a:rPr>
                <a:t>sget</a:t>
              </a:r>
              <a:r>
                <a:rPr lang="en-US" dirty="0"/>
                <a:t>(</a:t>
              </a:r>
              <a:r>
                <a:rPr lang="en-US" dirty="0" err="1"/>
                <a:t>ownerID</a:t>
              </a:r>
              <a:r>
                <a:rPr lang="en-US" dirty="0"/>
                <a:t>, “z”)</a:t>
              </a:r>
              <a:endParaRPr lang="ar-EG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33800" y="3696789"/>
              <a:ext cx="276037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z</a:t>
              </a:r>
              <a:endParaRPr lang="ar-EG" sz="16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7311013" y="2034334"/>
            <a:ext cx="1981200" cy="3940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2 MB</a:t>
            </a:r>
            <a:endParaRPr lang="ar-EG" b="1" dirty="0"/>
          </a:p>
        </p:txBody>
      </p:sp>
      <p:grpSp>
        <p:nvGrpSpPr>
          <p:cNvPr id="43" name="Group 42"/>
          <p:cNvGrpSpPr/>
          <p:nvPr/>
        </p:nvGrpSpPr>
        <p:grpSpPr>
          <a:xfrm>
            <a:off x="3128639" y="3194587"/>
            <a:ext cx="6148064" cy="396853"/>
            <a:chOff x="761999" y="4087891"/>
            <a:chExt cx="6148064" cy="396853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 MB</a:t>
              </a:r>
              <a:endParaRPr lang="ar-EG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61999" y="4087891"/>
              <a:ext cx="2372526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ptr3</a:t>
              </a:r>
              <a:r>
                <a:rPr lang="en-US" dirty="0"/>
                <a:t> = </a:t>
              </a:r>
              <a:r>
                <a:rPr lang="en-US" dirty="0" err="1"/>
                <a:t>malloc</a:t>
              </a:r>
              <a:r>
                <a:rPr lang="en-US" dirty="0"/>
                <a:t> (1 MB)</a:t>
              </a:r>
              <a:endParaRPr lang="ar-EG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606777" y="4115412"/>
              <a:ext cx="71314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ptr2</a:t>
              </a:r>
              <a:endParaRPr lang="ar-EG" sz="1600" b="1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3129B407-FCE8-78C7-C83F-9EBAAC09201F}"/>
              </a:ext>
            </a:extLst>
          </p:cNvPr>
          <p:cNvSpPr txBox="1">
            <a:spLocks/>
          </p:cNvSpPr>
          <p:nvPr/>
        </p:nvSpPr>
        <p:spPr>
          <a:xfrm>
            <a:off x="0" y="3658"/>
            <a:ext cx="10058400" cy="8563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Shared Memory: </a:t>
            </a:r>
            <a:r>
              <a:rPr lang="en-US" b="1" dirty="0"/>
              <a:t>Overview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76DEACC-80E8-46E5-A758-9A820EB0195F}"/>
                  </a:ext>
                </a:extLst>
              </p14:cNvPr>
              <p14:cNvContentPartPr/>
              <p14:nvPr/>
            </p14:nvContentPartPr>
            <p14:xfrm>
              <a:off x="9863280" y="4070160"/>
              <a:ext cx="2296080" cy="1608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76DEACC-80E8-46E5-A758-9A820EB019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3920" y="4060800"/>
                <a:ext cx="2314800" cy="162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226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1916083" y="1648438"/>
            <a:ext cx="2751206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600" b="1" dirty="0"/>
              <a:t>y = </a:t>
            </a:r>
            <a:r>
              <a:rPr lang="en-US" sz="1600" b="1" dirty="0" err="1">
                <a:solidFill>
                  <a:srgbClr val="FF0000"/>
                </a:solidFill>
              </a:rPr>
              <a:t>smalloc</a:t>
            </a:r>
            <a:r>
              <a:rPr lang="en-US" sz="1600" b="1" dirty="0"/>
              <a:t>(“y”, 2 KB, 1)</a:t>
            </a:r>
            <a:endParaRPr lang="ar-EG" sz="1600" b="1" dirty="0"/>
          </a:p>
        </p:txBody>
      </p:sp>
      <p:grpSp>
        <p:nvGrpSpPr>
          <p:cNvPr id="4" name="Group 85"/>
          <p:cNvGrpSpPr/>
          <p:nvPr/>
        </p:nvGrpSpPr>
        <p:grpSpPr>
          <a:xfrm>
            <a:off x="6030883" y="1964906"/>
            <a:ext cx="1219200" cy="4331732"/>
            <a:chOff x="4419600" y="2450068"/>
            <a:chExt cx="1219200" cy="4331732"/>
          </a:xfrm>
        </p:grpSpPr>
        <p:grpSp>
          <p:nvGrpSpPr>
            <p:cNvPr id="7" name="Group 70"/>
            <p:cNvGrpSpPr/>
            <p:nvPr/>
          </p:nvGrpSpPr>
          <p:grpSpPr>
            <a:xfrm>
              <a:off x="4419600" y="2450068"/>
              <a:ext cx="1219200" cy="4331732"/>
              <a:chOff x="4419600" y="2450068"/>
              <a:chExt cx="1219200" cy="4331732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4419600" y="5867400"/>
                <a:ext cx="1219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419600" y="2756263"/>
                <a:ext cx="1219200" cy="59653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…</a:t>
                </a:r>
                <a:endParaRPr lang="ar-EG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419600" y="4661263"/>
                <a:ext cx="1219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419600" y="4204063"/>
                <a:ext cx="1219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419600" y="3746863"/>
                <a:ext cx="1219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419600" y="6324600"/>
                <a:ext cx="1219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…</a:t>
                </a:r>
                <a:endParaRPr lang="ar-EG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419600" y="5116285"/>
                <a:ext cx="1219200" cy="756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…</a:t>
                </a:r>
                <a:endParaRPr lang="ar-EG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694081" y="2450068"/>
                <a:ext cx="655949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1" dirty="0"/>
                  <a:t>RAM</a:t>
                </a:r>
                <a:endParaRPr lang="ar-EG" b="1" dirty="0"/>
              </a:p>
            </p:txBody>
          </p:sp>
        </p:grpSp>
        <p:sp>
          <p:nvSpPr>
            <p:cNvPr id="85" name="Rectangle 84"/>
            <p:cNvSpPr/>
            <p:nvPr/>
          </p:nvSpPr>
          <p:spPr>
            <a:xfrm>
              <a:off x="4419600" y="3289663"/>
              <a:ext cx="1219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97068"/>
            <a:ext cx="11125200" cy="4305822"/>
          </a:xfrm>
        </p:spPr>
        <p:txBody>
          <a:bodyPr>
            <a:normAutofit/>
          </a:bodyPr>
          <a:lstStyle/>
          <a:p>
            <a:pPr marL="0" indent="0"/>
            <a:r>
              <a:rPr lang="en-US" sz="2800" b="1" dirty="0" err="1">
                <a:solidFill>
                  <a:srgbClr val="FF0000"/>
                </a:solidFill>
              </a:rPr>
              <a:t>smalloc</a:t>
            </a:r>
            <a:r>
              <a:rPr lang="en-US" sz="2800" b="1" dirty="0"/>
              <a:t>(): Store allocated frames for later use</a:t>
            </a:r>
          </a:p>
          <a:p>
            <a:pPr marL="0" indent="0">
              <a:buNone/>
            </a:pPr>
            <a:endParaRPr lang="ar-EG" sz="1800" dirty="0">
              <a:latin typeface="Consolas" panose="020B0609020204030204" pitchFamily="49" charset="0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440083" y="2258038"/>
            <a:ext cx="1219200" cy="4038600"/>
            <a:chOff x="4953000" y="2514600"/>
            <a:chExt cx="1981200" cy="4038600"/>
          </a:xfrm>
        </p:grpSpPr>
        <p:sp>
          <p:nvSpPr>
            <p:cNvPr id="5" name="Rectangle 4"/>
            <p:cNvSpPr/>
            <p:nvPr/>
          </p:nvSpPr>
          <p:spPr>
            <a:xfrm>
              <a:off x="4953000" y="48768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53000" y="2514600"/>
              <a:ext cx="19812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3000" y="44196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53000" y="3962400"/>
              <a:ext cx="1981200" cy="457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4 KB</a:t>
              </a:r>
              <a:endParaRPr lang="ar-EG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35052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5334000"/>
              <a:ext cx="1981200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455019" y="4633301"/>
            <a:ext cx="1188000" cy="432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4 KB</a:t>
            </a:r>
            <a:endParaRPr lang="ar-EG" dirty="0"/>
          </a:p>
        </p:txBody>
      </p:sp>
      <p:sp>
        <p:nvSpPr>
          <p:cNvPr id="16" name="TextBox 15"/>
          <p:cNvSpPr txBox="1"/>
          <p:nvPr/>
        </p:nvSpPr>
        <p:spPr>
          <a:xfrm>
            <a:off x="1916083" y="1648437"/>
            <a:ext cx="275120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600" b="1" dirty="0"/>
              <a:t>x = </a:t>
            </a:r>
            <a:r>
              <a:rPr lang="en-US" sz="1600" b="1" dirty="0" err="1">
                <a:solidFill>
                  <a:srgbClr val="FF0000"/>
                </a:solidFill>
              </a:rPr>
              <a:t>smalloc</a:t>
            </a:r>
            <a:r>
              <a:rPr lang="en-US" sz="1600" b="1" dirty="0"/>
              <a:t>(“x”, 6 KB, 1)</a:t>
            </a:r>
            <a:endParaRPr lang="ar-EG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3457008" y="4341564"/>
            <a:ext cx="1188000" cy="2520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 KB</a:t>
            </a:r>
            <a:endParaRPr lang="ar-EG" dirty="0"/>
          </a:p>
        </p:txBody>
      </p:sp>
      <p:sp>
        <p:nvSpPr>
          <p:cNvPr id="29" name="Rectangle 28"/>
          <p:cNvSpPr/>
          <p:nvPr/>
        </p:nvSpPr>
        <p:spPr>
          <a:xfrm>
            <a:off x="6035957" y="5587438"/>
            <a:ext cx="1188000" cy="2520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 KB</a:t>
            </a:r>
            <a:endParaRPr lang="ar-EG" dirty="0"/>
          </a:p>
        </p:txBody>
      </p:sp>
      <p:sp>
        <p:nvSpPr>
          <p:cNvPr id="30" name="Rectangle 29"/>
          <p:cNvSpPr/>
          <p:nvPr/>
        </p:nvSpPr>
        <p:spPr>
          <a:xfrm>
            <a:off x="6049020" y="3731964"/>
            <a:ext cx="1188000" cy="432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4 KB</a:t>
            </a:r>
            <a:endParaRPr lang="ar-EG" dirty="0"/>
          </a:p>
        </p:txBody>
      </p:sp>
      <p:sp>
        <p:nvSpPr>
          <p:cNvPr id="31" name="TextBox 30"/>
          <p:cNvSpPr txBox="1"/>
          <p:nvPr/>
        </p:nvSpPr>
        <p:spPr>
          <a:xfrm>
            <a:off x="7186946" y="3768975"/>
            <a:ext cx="74090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/>
              <a:t>F# 100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186947" y="5458438"/>
            <a:ext cx="63671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/>
              <a:t>F# 30</a:t>
            </a:r>
            <a:endParaRPr lang="en-US" b="1" dirty="0"/>
          </a:p>
        </p:txBody>
      </p:sp>
      <p:cxnSp>
        <p:nvCxnSpPr>
          <p:cNvPr id="34" name="Straight Arrow Connector 33"/>
          <p:cNvCxnSpPr>
            <a:stCxn id="15" idx="3"/>
            <a:endCxn id="30" idx="1"/>
          </p:cNvCxnSpPr>
          <p:nvPr/>
        </p:nvCxnSpPr>
        <p:spPr>
          <a:xfrm flipV="1">
            <a:off x="4643020" y="3947965"/>
            <a:ext cx="1406001" cy="901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3"/>
            <a:endCxn id="20" idx="1"/>
          </p:cNvCxnSpPr>
          <p:nvPr/>
        </p:nvCxnSpPr>
        <p:spPr>
          <a:xfrm>
            <a:off x="4659283" y="4391638"/>
            <a:ext cx="13716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08"/>
          <p:cNvGrpSpPr/>
          <p:nvPr/>
        </p:nvGrpSpPr>
        <p:grpSpPr>
          <a:xfrm>
            <a:off x="7783483" y="1557780"/>
            <a:ext cx="2895600" cy="1462258"/>
            <a:chOff x="6235337" y="2500142"/>
            <a:chExt cx="2895600" cy="1462258"/>
          </a:xfrm>
        </p:grpSpPr>
        <p:grpSp>
          <p:nvGrpSpPr>
            <p:cNvPr id="17" name="Group 107"/>
            <p:cNvGrpSpPr/>
            <p:nvPr/>
          </p:nvGrpSpPr>
          <p:grpSpPr>
            <a:xfrm>
              <a:off x="6235337" y="2500142"/>
              <a:ext cx="2895600" cy="1462258"/>
              <a:chOff x="6235337" y="2500142"/>
              <a:chExt cx="2895600" cy="1462258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6235337" y="2819400"/>
                <a:ext cx="2895600" cy="1143000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973602" y="2500142"/>
                <a:ext cx="1578316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1" dirty="0"/>
                  <a:t>Share Object 1</a:t>
                </a:r>
                <a:endParaRPr lang="ar-EG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558106" y="2819400"/>
                <a:ext cx="2344231" cy="58477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/>
                <a:r>
                  <a:rPr lang="en-US" sz="1600" dirty="0" err="1"/>
                  <a:t>OwnerID</a:t>
                </a:r>
                <a:r>
                  <a:rPr lang="en-US" sz="1600" dirty="0"/>
                  <a:t>=</a:t>
                </a:r>
                <a:r>
                  <a:rPr lang="en-US" sz="1600" b="1" dirty="0"/>
                  <a:t>Env1ID</a:t>
                </a:r>
                <a:r>
                  <a:rPr lang="en-US" sz="1600" dirty="0"/>
                  <a:t>, </a:t>
                </a:r>
              </a:p>
              <a:p>
                <a:pPr algn="ctr"/>
                <a:r>
                  <a:rPr lang="en-US" sz="1600" dirty="0"/>
                  <a:t>Name = “</a:t>
                </a:r>
                <a:r>
                  <a:rPr lang="en-US" sz="1600" b="1" dirty="0"/>
                  <a:t>x</a:t>
                </a:r>
                <a:r>
                  <a:rPr lang="en-US" sz="1600" dirty="0"/>
                  <a:t>”, Size = </a:t>
                </a:r>
                <a:r>
                  <a:rPr lang="en-US" sz="1600" b="1" dirty="0"/>
                  <a:t>6 KB</a:t>
                </a:r>
                <a:r>
                  <a:rPr lang="en-US" sz="1600" dirty="0"/>
                  <a:t>, …</a:t>
                </a:r>
              </a:p>
            </p:txBody>
          </p:sp>
          <p:grpSp>
            <p:nvGrpSpPr>
              <p:cNvPr id="19" name="Group 45"/>
              <p:cNvGrpSpPr/>
              <p:nvPr/>
            </p:nvGrpSpPr>
            <p:grpSpPr>
              <a:xfrm>
                <a:off x="6998126" y="3496788"/>
                <a:ext cx="762000" cy="304800"/>
                <a:chOff x="6858000" y="3581400"/>
                <a:chExt cx="762000" cy="3048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6858000" y="3581400"/>
                  <a:ext cx="381000" cy="3048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36000" rIns="0" bIns="36000" rtlCol="1" anchor="ctr"/>
                <a:lstStyle/>
                <a:p>
                  <a:pPr algn="ctr"/>
                  <a:endParaRPr lang="ar-EG" sz="1400" b="1" dirty="0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7239000" y="3581400"/>
                  <a:ext cx="381000" cy="3048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36000" rIns="0" bIns="36000" rtlCol="1" anchor="ctr"/>
                <a:lstStyle/>
                <a:p>
                  <a:pPr algn="ctr"/>
                  <a:endParaRPr lang="ar-EG" sz="1400" b="1" dirty="0"/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7701710" y="3400013"/>
                <a:ext cx="1309076" cy="30777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400" dirty="0"/>
                  <a:t>Frames Storage</a:t>
                </a: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7586958" y="3048000"/>
              <a:ext cx="184730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endParaRPr lang="en-US" sz="1600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504716" y="2562839"/>
            <a:ext cx="458779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400" b="1" dirty="0"/>
              <a:t>100</a:t>
            </a:r>
            <a:endParaRPr lang="en-US" sz="16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8926483" y="2562839"/>
            <a:ext cx="36740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400" b="1" dirty="0"/>
              <a:t>30</a:t>
            </a:r>
            <a:endParaRPr lang="en-US" sz="1600" b="1" dirty="0"/>
          </a:p>
        </p:txBody>
      </p:sp>
      <p:grpSp>
        <p:nvGrpSpPr>
          <p:cNvPr id="25" name="Group 61"/>
          <p:cNvGrpSpPr/>
          <p:nvPr/>
        </p:nvGrpSpPr>
        <p:grpSpPr>
          <a:xfrm>
            <a:off x="7905883" y="5153638"/>
            <a:ext cx="2620800" cy="304800"/>
            <a:chOff x="6294600" y="5943600"/>
            <a:chExt cx="2620800" cy="304800"/>
          </a:xfrm>
        </p:grpSpPr>
        <p:sp>
          <p:nvSpPr>
            <p:cNvPr id="53" name="Rectangle 52"/>
            <p:cNvSpPr/>
            <p:nvPr/>
          </p:nvSpPr>
          <p:spPr>
            <a:xfrm>
              <a:off x="6690600" y="5943600"/>
              <a:ext cx="3048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36000" rIns="0" bIns="36000" rtlCol="1" anchor="ctr"/>
            <a:lstStyle/>
            <a:p>
              <a:pPr algn="ctr"/>
              <a:endParaRPr lang="ar-EG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995400" y="5943600"/>
              <a:ext cx="3048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36000" rIns="0" bIns="36000" rtlCol="1" anchor="ctr"/>
            <a:lstStyle/>
            <a:p>
              <a:pPr algn="ctr"/>
              <a:endParaRPr lang="ar-E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909800" y="5943600"/>
              <a:ext cx="3048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36000" rIns="0" bIns="36000" rtlCol="1" anchor="ctr"/>
            <a:lstStyle/>
            <a:p>
              <a:pPr algn="ctr"/>
              <a:endParaRPr lang="ar-EG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214600" y="5943600"/>
              <a:ext cx="3048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36000" rIns="0" bIns="36000" rtlCol="1" anchor="ctr"/>
            <a:lstStyle/>
            <a:p>
              <a:pPr algn="ctr"/>
              <a:endParaRPr lang="ar-EG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300200" y="5943600"/>
              <a:ext cx="612000" cy="304800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36000" rIns="0" bIns="36000" rtlCol="1" anchor="ctr"/>
            <a:lstStyle/>
            <a:p>
              <a:pPr algn="ctr"/>
              <a:r>
                <a:rPr lang="en-US" dirty="0"/>
                <a:t>…….</a:t>
              </a:r>
              <a:endParaRPr lang="ar-EG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519400" y="5943600"/>
              <a:ext cx="396000" cy="304800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36000" rIns="0" bIns="36000" rtlCol="1" anchor="ctr"/>
            <a:lstStyle/>
            <a:p>
              <a:pPr algn="ctr"/>
              <a:r>
                <a:rPr lang="en-US" dirty="0"/>
                <a:t>...</a:t>
              </a:r>
              <a:endParaRPr lang="ar-EG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294600" y="5943600"/>
              <a:ext cx="396000" cy="304800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36000" rIns="0" bIns="36000" rtlCol="1" anchor="ctr"/>
            <a:lstStyle/>
            <a:p>
              <a:pPr algn="ctr"/>
              <a:r>
                <a:rPr lang="en-US" dirty="0"/>
                <a:t>...</a:t>
              </a:r>
              <a:endParaRPr lang="ar-EG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8469283" y="5458438"/>
            <a:ext cx="142141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err="1"/>
              <a:t>frames_info</a:t>
            </a:r>
            <a:endParaRPr lang="ar-EG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8254275" y="4899789"/>
            <a:ext cx="36740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400" b="1" dirty="0"/>
              <a:t>30</a:t>
            </a:r>
            <a:endParaRPr lang="en-US" sz="16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9750042" y="4899789"/>
            <a:ext cx="458779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400" b="1" dirty="0"/>
              <a:t>100</a:t>
            </a:r>
            <a:endParaRPr lang="en-US" sz="1600" b="1" dirty="0"/>
          </a:p>
        </p:txBody>
      </p:sp>
      <p:cxnSp>
        <p:nvCxnSpPr>
          <p:cNvPr id="67" name="Straight Arrow Connector 66"/>
          <p:cNvCxnSpPr>
            <a:stCxn id="73" idx="0"/>
            <a:endCxn id="50" idx="2"/>
          </p:cNvCxnSpPr>
          <p:nvPr/>
        </p:nvCxnSpPr>
        <p:spPr>
          <a:xfrm flipH="1" flipV="1">
            <a:off x="8734105" y="2870615"/>
            <a:ext cx="1243938" cy="2320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2" idx="0"/>
            <a:endCxn id="51" idx="2"/>
          </p:cNvCxnSpPr>
          <p:nvPr/>
        </p:nvCxnSpPr>
        <p:spPr>
          <a:xfrm flipV="1">
            <a:off x="8450133" y="2870615"/>
            <a:ext cx="660055" cy="2306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236773" y="5176788"/>
            <a:ext cx="42671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/>
              <a:t>R=1</a:t>
            </a:r>
            <a:endParaRPr 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9764684" y="5190650"/>
            <a:ext cx="42671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/>
              <a:t>R=1</a:t>
            </a:r>
            <a:endParaRPr lang="en-US" sz="14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529347" y="1953238"/>
            <a:ext cx="101021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/>
              <a:t>Virtual.1</a:t>
            </a:r>
            <a:endParaRPr lang="ar-EG" b="1" dirty="0"/>
          </a:p>
        </p:txBody>
      </p:sp>
      <p:grpSp>
        <p:nvGrpSpPr>
          <p:cNvPr id="36" name="Group 80"/>
          <p:cNvGrpSpPr/>
          <p:nvPr/>
        </p:nvGrpSpPr>
        <p:grpSpPr>
          <a:xfrm>
            <a:off x="2906683" y="4895936"/>
            <a:ext cx="516148" cy="307777"/>
            <a:chOff x="1327588" y="5775160"/>
            <a:chExt cx="516148" cy="307777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1600200" y="5943600"/>
              <a:ext cx="243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327588" y="5775160"/>
              <a:ext cx="26642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/>
                <a:t>x</a:t>
              </a:r>
              <a:endParaRPr lang="ar-EG" sz="1400" b="1" dirty="0"/>
            </a:p>
          </p:txBody>
        </p:sp>
      </p:grpSp>
      <p:sp>
        <p:nvSpPr>
          <p:cNvPr id="83" name="Rectangle 82"/>
          <p:cNvSpPr/>
          <p:nvPr/>
        </p:nvSpPr>
        <p:spPr>
          <a:xfrm>
            <a:off x="3440083" y="3453290"/>
            <a:ext cx="1188000" cy="252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 KB</a:t>
            </a:r>
            <a:endParaRPr lang="ar-EG" dirty="0"/>
          </a:p>
        </p:txBody>
      </p:sp>
      <p:sp>
        <p:nvSpPr>
          <p:cNvPr id="84" name="Rectangle 83"/>
          <p:cNvSpPr/>
          <p:nvPr/>
        </p:nvSpPr>
        <p:spPr>
          <a:xfrm>
            <a:off x="6043946" y="4368238"/>
            <a:ext cx="1188000" cy="252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 KB</a:t>
            </a:r>
            <a:endParaRPr lang="ar-EG" dirty="0"/>
          </a:p>
        </p:txBody>
      </p:sp>
      <p:cxnSp>
        <p:nvCxnSpPr>
          <p:cNvPr id="87" name="Straight Arrow Connector 86"/>
          <p:cNvCxnSpPr>
            <a:stCxn id="10" idx="3"/>
            <a:endCxn id="22" idx="1"/>
          </p:cNvCxnSpPr>
          <p:nvPr/>
        </p:nvCxnSpPr>
        <p:spPr>
          <a:xfrm>
            <a:off x="4659283" y="3934439"/>
            <a:ext cx="1371600" cy="470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508345" y="4899789"/>
            <a:ext cx="36740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400" b="1" dirty="0"/>
              <a:t>99</a:t>
            </a:r>
            <a:endParaRPr lang="en-US" sz="16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9477302" y="5190650"/>
            <a:ext cx="42671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/>
              <a:t>R=1</a:t>
            </a:r>
            <a:endParaRPr lang="en-US" sz="1400" b="1" dirty="0"/>
          </a:p>
        </p:txBody>
      </p:sp>
      <p:grpSp>
        <p:nvGrpSpPr>
          <p:cNvPr id="37" name="Group 111"/>
          <p:cNvGrpSpPr/>
          <p:nvPr/>
        </p:nvGrpSpPr>
        <p:grpSpPr>
          <a:xfrm>
            <a:off x="7783483" y="3005580"/>
            <a:ext cx="2895600" cy="1462258"/>
            <a:chOff x="6235337" y="2500142"/>
            <a:chExt cx="2895600" cy="1462258"/>
          </a:xfrm>
        </p:grpSpPr>
        <p:grpSp>
          <p:nvGrpSpPr>
            <p:cNvPr id="38" name="Group 107"/>
            <p:cNvGrpSpPr/>
            <p:nvPr/>
          </p:nvGrpSpPr>
          <p:grpSpPr>
            <a:xfrm>
              <a:off x="6235337" y="2500142"/>
              <a:ext cx="2895600" cy="1462258"/>
              <a:chOff x="6235337" y="2500142"/>
              <a:chExt cx="2895600" cy="1462258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6235337" y="2819400"/>
                <a:ext cx="2895600" cy="1143000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973602" y="2500142"/>
                <a:ext cx="1578316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1" dirty="0"/>
                  <a:t>Share Object 2</a:t>
                </a:r>
                <a:endParaRPr lang="ar-EG" b="1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523535" y="2802148"/>
                <a:ext cx="2356351" cy="58477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/>
                <a:r>
                  <a:rPr lang="en-US" sz="1600" dirty="0" err="1"/>
                  <a:t>OwnerID</a:t>
                </a:r>
                <a:r>
                  <a:rPr lang="en-US" sz="1600" dirty="0"/>
                  <a:t>=</a:t>
                </a:r>
                <a:r>
                  <a:rPr lang="en-US" sz="1600" b="1" dirty="0"/>
                  <a:t>Env1ID</a:t>
                </a:r>
                <a:r>
                  <a:rPr lang="en-US" sz="1600" dirty="0"/>
                  <a:t>, </a:t>
                </a:r>
              </a:p>
              <a:p>
                <a:pPr algn="ctr"/>
                <a:r>
                  <a:rPr lang="en-US" sz="1600" dirty="0"/>
                  <a:t>Name = “</a:t>
                </a:r>
                <a:r>
                  <a:rPr lang="en-US" sz="1600" b="1" dirty="0"/>
                  <a:t>y</a:t>
                </a:r>
                <a:r>
                  <a:rPr lang="en-US" sz="1600" dirty="0"/>
                  <a:t>”, Size = </a:t>
                </a:r>
                <a:r>
                  <a:rPr lang="en-US" sz="1600" b="1" dirty="0"/>
                  <a:t>2 KB</a:t>
                </a:r>
                <a:r>
                  <a:rPr lang="en-US" sz="1600" dirty="0"/>
                  <a:t>, …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998126" y="3496788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tIns="36000" rIns="0" bIns="36000" rtlCol="1" anchor="ctr"/>
              <a:lstStyle/>
              <a:p>
                <a:pPr algn="ctr"/>
                <a:endParaRPr lang="ar-EG" sz="1400" b="1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7366633" y="3400563"/>
                <a:ext cx="1309076" cy="30777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400" dirty="0"/>
                  <a:t>Frames Storage</a:t>
                </a:r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7510046" y="3048000"/>
              <a:ext cx="338554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</p:grpSp>
      <p:cxnSp>
        <p:nvCxnSpPr>
          <p:cNvPr id="124" name="Straight Arrow Connector 123"/>
          <p:cNvCxnSpPr>
            <a:stCxn id="56" idx="0"/>
            <a:endCxn id="120" idx="2"/>
          </p:cNvCxnSpPr>
          <p:nvPr/>
        </p:nvCxnSpPr>
        <p:spPr>
          <a:xfrm flipH="1" flipV="1">
            <a:off x="8736773" y="4307026"/>
            <a:ext cx="936711" cy="846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559075" y="4010639"/>
            <a:ext cx="36740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400" b="1" dirty="0"/>
              <a:t>99</a:t>
            </a:r>
            <a:endParaRPr lang="en-US" sz="16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7194976" y="4205484"/>
            <a:ext cx="63671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/>
              <a:t>F# 99</a:t>
            </a:r>
            <a:endParaRPr lang="en-US" b="1" dirty="0"/>
          </a:p>
        </p:txBody>
      </p:sp>
      <p:grpSp>
        <p:nvGrpSpPr>
          <p:cNvPr id="46" name="Group 133"/>
          <p:cNvGrpSpPr/>
          <p:nvPr/>
        </p:nvGrpSpPr>
        <p:grpSpPr>
          <a:xfrm>
            <a:off x="2941857" y="3550462"/>
            <a:ext cx="498226" cy="307777"/>
            <a:chOff x="1345510" y="5775160"/>
            <a:chExt cx="498226" cy="307777"/>
          </a:xfrm>
        </p:grpSpPr>
        <p:cxnSp>
          <p:nvCxnSpPr>
            <p:cNvPr id="135" name="Straight Arrow Connector 134"/>
            <p:cNvCxnSpPr/>
            <p:nvPr/>
          </p:nvCxnSpPr>
          <p:spPr>
            <a:xfrm>
              <a:off x="1600200" y="5943600"/>
              <a:ext cx="243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1345510" y="5775160"/>
              <a:ext cx="269626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/>
                <a:t>y</a:t>
              </a:r>
              <a:endParaRPr lang="ar-EG" sz="1400" b="1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381760" y="4925039"/>
            <a:ext cx="1639333" cy="2778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i="1" dirty="0"/>
              <a:t>PAGE ALLOCATOR</a:t>
            </a:r>
            <a:endParaRPr lang="ar-EG" b="1" i="1" dirty="0"/>
          </a:p>
        </p:txBody>
      </p:sp>
      <p:cxnSp>
        <p:nvCxnSpPr>
          <p:cNvPr id="90" name="Straight Arrow Connector 89"/>
          <p:cNvCxnSpPr>
            <a:cxnSpLocks/>
            <a:stCxn id="89" idx="3"/>
          </p:cNvCxnSpPr>
          <p:nvPr/>
        </p:nvCxnSpPr>
        <p:spPr>
          <a:xfrm>
            <a:off x="3021093" y="5063965"/>
            <a:ext cx="418991" cy="2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261590E1-2AEC-2CB1-EE92-00BC35FFE364}"/>
              </a:ext>
            </a:extLst>
          </p:cNvPr>
          <p:cNvSpPr txBox="1">
            <a:spLocks/>
          </p:cNvSpPr>
          <p:nvPr/>
        </p:nvSpPr>
        <p:spPr>
          <a:xfrm>
            <a:off x="0" y="3658"/>
            <a:ext cx="10058400" cy="8563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Shared Memory: </a:t>
            </a:r>
            <a:r>
              <a:rPr lang="en-US" b="1" dirty="0"/>
              <a:t>Details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49E956-91F0-FAA3-C224-03A8A31635FF}"/>
                  </a:ext>
                </a:extLst>
              </p14:cNvPr>
              <p14:cNvContentPartPr/>
              <p14:nvPr/>
            </p14:nvContentPartPr>
            <p14:xfrm>
              <a:off x="3493440" y="84600"/>
              <a:ext cx="7764840" cy="5055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49E956-91F0-FAA3-C224-03A8A31635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4080" y="75240"/>
                <a:ext cx="7783560" cy="507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639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15" grpId="0" animBg="1"/>
      <p:bldP spid="16" grpId="0" animBg="1"/>
      <p:bldP spid="16" grpId="1" animBg="1"/>
      <p:bldP spid="18" grpId="0" animBg="1"/>
      <p:bldP spid="29" grpId="0" animBg="1"/>
      <p:bldP spid="30" grpId="0" animBg="1"/>
      <p:bldP spid="31" grpId="0"/>
      <p:bldP spid="32" grpId="0"/>
      <p:bldP spid="50" grpId="0"/>
      <p:bldP spid="51" grpId="0"/>
      <p:bldP spid="63" grpId="0"/>
      <p:bldP spid="64" grpId="0"/>
      <p:bldP spid="65" grpId="0"/>
      <p:bldP spid="72" grpId="0"/>
      <p:bldP spid="73" grpId="0"/>
      <p:bldP spid="83" grpId="0" animBg="1"/>
      <p:bldP spid="84" grpId="0" animBg="1"/>
      <p:bldP spid="91" grpId="0"/>
      <p:bldP spid="92" grpId="0"/>
      <p:bldP spid="130" grpId="0"/>
      <p:bldP spid="131" grpId="0"/>
      <p:bldP spid="89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0055"/>
            <a:ext cx="11446746" cy="4273254"/>
          </a:xfrm>
        </p:spPr>
        <p:txBody>
          <a:bodyPr>
            <a:normAutofit/>
          </a:bodyPr>
          <a:lstStyle/>
          <a:p>
            <a:pPr marL="0" indent="0"/>
            <a:r>
              <a:rPr lang="en-US" sz="2800" b="1" dirty="0" err="1">
                <a:solidFill>
                  <a:srgbClr val="FF0000"/>
                </a:solidFill>
              </a:rPr>
              <a:t>sget</a:t>
            </a:r>
            <a:r>
              <a:rPr lang="en-US" sz="2800" b="1" dirty="0"/>
              <a:t>(): Share the stored frame of the object</a:t>
            </a:r>
            <a:r>
              <a:rPr lang="en-US" sz="3200" b="1" dirty="0"/>
              <a:t>.</a:t>
            </a:r>
          </a:p>
        </p:txBody>
      </p:sp>
      <p:grpSp>
        <p:nvGrpSpPr>
          <p:cNvPr id="5" name="Group 16"/>
          <p:cNvGrpSpPr/>
          <p:nvPr/>
        </p:nvGrpSpPr>
        <p:grpSpPr>
          <a:xfrm>
            <a:off x="2371577" y="2261335"/>
            <a:ext cx="1219200" cy="4038600"/>
            <a:chOff x="4953000" y="2514600"/>
            <a:chExt cx="1981200" cy="4038600"/>
          </a:xfrm>
        </p:grpSpPr>
        <p:sp>
          <p:nvSpPr>
            <p:cNvPr id="6" name="Rectangle 5"/>
            <p:cNvSpPr/>
            <p:nvPr/>
          </p:nvSpPr>
          <p:spPr>
            <a:xfrm>
              <a:off x="4953000" y="48768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953000" y="2514600"/>
              <a:ext cx="19812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53000" y="44196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3000" y="3962400"/>
              <a:ext cx="1981200" cy="457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4 KB</a:t>
              </a:r>
              <a:endParaRPr lang="ar-EG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53000" y="35052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5334000"/>
              <a:ext cx="1981200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2384640" y="4636598"/>
            <a:ext cx="1188000" cy="432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4 KB</a:t>
            </a:r>
            <a:endParaRPr lang="ar-EG" dirty="0"/>
          </a:p>
        </p:txBody>
      </p:sp>
      <p:sp>
        <p:nvSpPr>
          <p:cNvPr id="13" name="Rectangle 12"/>
          <p:cNvSpPr/>
          <p:nvPr/>
        </p:nvSpPr>
        <p:spPr>
          <a:xfrm>
            <a:off x="2384640" y="4344861"/>
            <a:ext cx="1188000" cy="2520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 KB</a:t>
            </a:r>
            <a:endParaRPr lang="ar-EG" dirty="0"/>
          </a:p>
        </p:txBody>
      </p:sp>
      <p:sp>
        <p:nvSpPr>
          <p:cNvPr id="14" name="TextBox 13"/>
          <p:cNvSpPr txBox="1"/>
          <p:nvPr/>
        </p:nvSpPr>
        <p:spPr>
          <a:xfrm>
            <a:off x="2460841" y="1956535"/>
            <a:ext cx="101021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/>
              <a:t>Virtual.1</a:t>
            </a:r>
            <a:endParaRPr lang="ar-EG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915747" y="4899233"/>
            <a:ext cx="461643" cy="307777"/>
            <a:chOff x="1382093" y="5775160"/>
            <a:chExt cx="461643" cy="30777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1600200" y="5943600"/>
              <a:ext cx="243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382093" y="5775160"/>
              <a:ext cx="26642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/>
                <a:t>x</a:t>
              </a:r>
              <a:endParaRPr lang="ar-EG" sz="1400" b="1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2384640" y="3456587"/>
            <a:ext cx="1188000" cy="252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 KB</a:t>
            </a:r>
            <a:endParaRPr lang="ar-EG" dirty="0"/>
          </a:p>
        </p:txBody>
      </p:sp>
      <p:grpSp>
        <p:nvGrpSpPr>
          <p:cNvPr id="19" name="Group 18"/>
          <p:cNvGrpSpPr/>
          <p:nvPr/>
        </p:nvGrpSpPr>
        <p:grpSpPr>
          <a:xfrm>
            <a:off x="1912541" y="3553759"/>
            <a:ext cx="459037" cy="307777"/>
            <a:chOff x="1384699" y="5775160"/>
            <a:chExt cx="459037" cy="307777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1600200" y="5943600"/>
              <a:ext cx="243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384699" y="5775160"/>
              <a:ext cx="269626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/>
                <a:t>y</a:t>
              </a:r>
              <a:endParaRPr lang="ar-EG" sz="1400" b="1" dirty="0"/>
            </a:p>
          </p:txBody>
        </p:sp>
      </p:grpSp>
      <p:grpSp>
        <p:nvGrpSpPr>
          <p:cNvPr id="22" name="Group 16"/>
          <p:cNvGrpSpPr/>
          <p:nvPr/>
        </p:nvGrpSpPr>
        <p:grpSpPr>
          <a:xfrm>
            <a:off x="4315766" y="2261335"/>
            <a:ext cx="1219200" cy="4038600"/>
            <a:chOff x="4953000" y="2514600"/>
            <a:chExt cx="1981200" cy="4038600"/>
          </a:xfrm>
        </p:grpSpPr>
        <p:sp>
          <p:nvSpPr>
            <p:cNvPr id="23" name="Rectangle 22"/>
            <p:cNvSpPr/>
            <p:nvPr/>
          </p:nvSpPr>
          <p:spPr>
            <a:xfrm>
              <a:off x="4953000" y="48768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953000" y="2514600"/>
              <a:ext cx="19812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953000" y="44196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953000" y="39624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953000" y="35052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53000" y="5334000"/>
              <a:ext cx="1981200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405029" y="1956535"/>
            <a:ext cx="101021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/>
              <a:t>Virtual.2</a:t>
            </a:r>
            <a:endParaRPr lang="ar-EG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334566" y="1601662"/>
            <a:ext cx="3031398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600" b="1" dirty="0"/>
              <a:t>[Virt.2] y2 = </a:t>
            </a:r>
            <a:r>
              <a:rPr lang="en-US" sz="1600" b="1" dirty="0" err="1">
                <a:solidFill>
                  <a:srgbClr val="FF0000"/>
                </a:solidFill>
              </a:rPr>
              <a:t>sget</a:t>
            </a:r>
            <a:r>
              <a:rPr lang="en-US" sz="1600" b="1" dirty="0"/>
              <a:t>(env1ID, “y”)</a:t>
            </a:r>
            <a:endParaRPr lang="ar-EG" sz="1600" b="1" dirty="0"/>
          </a:p>
        </p:txBody>
      </p:sp>
      <p:grpSp>
        <p:nvGrpSpPr>
          <p:cNvPr id="31" name="Group 88"/>
          <p:cNvGrpSpPr/>
          <p:nvPr/>
        </p:nvGrpSpPr>
        <p:grpSpPr>
          <a:xfrm>
            <a:off x="7744766" y="1561077"/>
            <a:ext cx="2895600" cy="1462258"/>
            <a:chOff x="6019800" y="2042942"/>
            <a:chExt cx="2895600" cy="1462258"/>
          </a:xfrm>
        </p:grpSpPr>
        <p:grpSp>
          <p:nvGrpSpPr>
            <p:cNvPr id="32" name="Group 30"/>
            <p:cNvGrpSpPr/>
            <p:nvPr/>
          </p:nvGrpSpPr>
          <p:grpSpPr>
            <a:xfrm>
              <a:off x="6019800" y="2042942"/>
              <a:ext cx="2895600" cy="1462258"/>
              <a:chOff x="6235337" y="2500142"/>
              <a:chExt cx="2895600" cy="1462258"/>
            </a:xfrm>
          </p:grpSpPr>
          <p:grpSp>
            <p:nvGrpSpPr>
              <p:cNvPr id="37" name="Group 107"/>
              <p:cNvGrpSpPr/>
              <p:nvPr/>
            </p:nvGrpSpPr>
            <p:grpSpPr>
              <a:xfrm>
                <a:off x="6235337" y="2500142"/>
                <a:ext cx="2895600" cy="1462258"/>
                <a:chOff x="6235337" y="2500142"/>
                <a:chExt cx="2895600" cy="1462258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6235337" y="2819400"/>
                  <a:ext cx="2895600" cy="1143000"/>
                </a:xfrm>
                <a:prstGeom prst="ellipse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EG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6973602" y="2500142"/>
                  <a:ext cx="1578316" cy="36933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b="1" dirty="0"/>
                    <a:t>Share Object 2</a:t>
                  </a:r>
                  <a:endParaRPr lang="ar-EG" b="1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6523535" y="2819400"/>
                  <a:ext cx="2356351" cy="584775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 algn="ctr"/>
                  <a:r>
                    <a:rPr lang="en-US" sz="1600" dirty="0" err="1"/>
                    <a:t>OwnerID</a:t>
                  </a:r>
                  <a:r>
                    <a:rPr lang="en-US" sz="1600" dirty="0"/>
                    <a:t>=</a:t>
                  </a:r>
                  <a:r>
                    <a:rPr lang="en-US" sz="1600" b="1" dirty="0"/>
                    <a:t>Env1ID</a:t>
                  </a:r>
                  <a:r>
                    <a:rPr lang="en-US" sz="1600" dirty="0"/>
                    <a:t>, </a:t>
                  </a:r>
                </a:p>
                <a:p>
                  <a:pPr algn="ctr"/>
                  <a:r>
                    <a:rPr lang="en-US" sz="1600" dirty="0"/>
                    <a:t>Name = “</a:t>
                  </a:r>
                  <a:r>
                    <a:rPr lang="en-US" sz="1600" b="1" dirty="0"/>
                    <a:t>y</a:t>
                  </a:r>
                  <a:r>
                    <a:rPr lang="en-US" sz="1600" dirty="0"/>
                    <a:t>”, Size = </a:t>
                  </a:r>
                  <a:r>
                    <a:rPr lang="en-US" sz="1600" b="1" dirty="0"/>
                    <a:t>2 KB</a:t>
                  </a:r>
                  <a:r>
                    <a:rPr lang="en-US" sz="1600" dirty="0"/>
                    <a:t>, …</a:t>
                  </a: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6998126" y="3496788"/>
                  <a:ext cx="381000" cy="304800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36000" rIns="0" bIns="36000" rtlCol="1" anchor="ctr"/>
                <a:lstStyle/>
                <a:p>
                  <a:pPr algn="ctr"/>
                  <a:endParaRPr lang="ar-EG" sz="1400" b="1" dirty="0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692569" y="3421404"/>
                  <a:ext cx="1309076" cy="307777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400" dirty="0"/>
                    <a:t>Frames Storage</a:t>
                  </a:r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7586958" y="3048000"/>
                <a:ext cx="184730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/>
                <a:endParaRPr lang="en-US" sz="1600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6795392" y="3048000"/>
              <a:ext cx="367408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400" b="1" dirty="0"/>
                <a:t>99</a:t>
              </a:r>
              <a:endParaRPr lang="en-US" sz="1600" b="1" dirty="0"/>
            </a:p>
          </p:txBody>
        </p:sp>
      </p:grpSp>
      <p:grpSp>
        <p:nvGrpSpPr>
          <p:cNvPr id="43" name="Group 84"/>
          <p:cNvGrpSpPr/>
          <p:nvPr/>
        </p:nvGrpSpPr>
        <p:grpSpPr>
          <a:xfrm>
            <a:off x="6296967" y="1968203"/>
            <a:ext cx="1896971" cy="4331732"/>
            <a:chOff x="4648200" y="2450068"/>
            <a:chExt cx="1896971" cy="4331732"/>
          </a:xfrm>
        </p:grpSpPr>
        <p:grpSp>
          <p:nvGrpSpPr>
            <p:cNvPr id="44" name="Group 42"/>
            <p:cNvGrpSpPr/>
            <p:nvPr/>
          </p:nvGrpSpPr>
          <p:grpSpPr>
            <a:xfrm>
              <a:off x="4648200" y="2450068"/>
              <a:ext cx="1219200" cy="4331732"/>
              <a:chOff x="4419600" y="2450068"/>
              <a:chExt cx="1219200" cy="4331732"/>
            </a:xfrm>
          </p:grpSpPr>
          <p:grpSp>
            <p:nvGrpSpPr>
              <p:cNvPr id="61" name="Group 70"/>
              <p:cNvGrpSpPr/>
              <p:nvPr/>
            </p:nvGrpSpPr>
            <p:grpSpPr>
              <a:xfrm>
                <a:off x="4419600" y="2450068"/>
                <a:ext cx="1219200" cy="4331732"/>
                <a:chOff x="4419600" y="2450068"/>
                <a:chExt cx="1219200" cy="4331732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4419600" y="5867400"/>
                  <a:ext cx="12192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ar-EG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4419600" y="2756263"/>
                  <a:ext cx="1219200" cy="5965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/>
                    <a:t>…</a:t>
                  </a:r>
                  <a:endParaRPr lang="ar-EG" dirty="0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4419600" y="4661263"/>
                  <a:ext cx="12192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ar-EG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4419600" y="4204063"/>
                  <a:ext cx="12192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ar-EG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19600" y="3746863"/>
                  <a:ext cx="12192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ar-EG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4419600" y="6324600"/>
                  <a:ext cx="12192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/>
                    <a:t>…</a:t>
                  </a:r>
                  <a:endParaRPr lang="ar-EG" dirty="0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19600" y="5116285"/>
                  <a:ext cx="1219200" cy="756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/>
                    <a:t>…</a:t>
                  </a:r>
                  <a:endParaRPr lang="ar-EG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4694081" y="2450068"/>
                  <a:ext cx="655949" cy="36933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b="1" dirty="0"/>
                    <a:t>RAM</a:t>
                  </a:r>
                  <a:endParaRPr lang="ar-EG" b="1" dirty="0"/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>
                <a:off x="4419600" y="3289663"/>
                <a:ext cx="1219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4653274" y="6072600"/>
              <a:ext cx="1188000" cy="252000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2 KB</a:t>
              </a:r>
              <a:endParaRPr lang="ar-EG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666337" y="4217126"/>
              <a:ext cx="1188000" cy="4320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4 KB</a:t>
              </a:r>
              <a:endParaRPr lang="ar-EG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04263" y="4254137"/>
              <a:ext cx="740908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F# 100</a:t>
              </a:r>
              <a:endParaRPr lang="en-US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804263" y="5943600"/>
              <a:ext cx="636713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F# 30</a:t>
              </a:r>
              <a:endParaRPr lang="en-US" b="1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661263" y="4853400"/>
              <a:ext cx="1188000" cy="252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2 KB</a:t>
              </a:r>
              <a:endParaRPr lang="ar-EG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2292" y="4690646"/>
              <a:ext cx="636713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F# 99</a:t>
              </a:r>
              <a:endParaRPr lang="en-US" b="1" dirty="0"/>
            </a:p>
          </p:txBody>
        </p:sp>
      </p:grpSp>
      <p:grpSp>
        <p:nvGrpSpPr>
          <p:cNvPr id="64" name="Group 60"/>
          <p:cNvGrpSpPr/>
          <p:nvPr/>
        </p:nvGrpSpPr>
        <p:grpSpPr>
          <a:xfrm>
            <a:off x="3758576" y="4908107"/>
            <a:ext cx="548565" cy="307777"/>
            <a:chOff x="1295171" y="5775160"/>
            <a:chExt cx="548565" cy="307777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1600200" y="5943600"/>
              <a:ext cx="243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1295171" y="5775160"/>
              <a:ext cx="360996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/>
                <a:t>y2</a:t>
              </a:r>
              <a:endParaRPr lang="ar-EG" sz="1400" b="1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8019566" y="4903085"/>
            <a:ext cx="2620800" cy="927982"/>
            <a:chOff x="6294600" y="5384950"/>
            <a:chExt cx="2620800" cy="927982"/>
          </a:xfrm>
        </p:grpSpPr>
        <p:grpSp>
          <p:nvGrpSpPr>
            <p:cNvPr id="82" name="Group 63"/>
            <p:cNvGrpSpPr/>
            <p:nvPr/>
          </p:nvGrpSpPr>
          <p:grpSpPr>
            <a:xfrm>
              <a:off x="6294600" y="5638800"/>
              <a:ext cx="2620800" cy="304800"/>
              <a:chOff x="6294600" y="5943600"/>
              <a:chExt cx="2620800" cy="3048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690600" y="5943600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36000" rIns="0" bIns="36000"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995400" y="5943600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36000" rIns="0" bIns="36000"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909800" y="5943600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36000" rIns="0" bIns="36000"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8214600" y="5943600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36000" rIns="0" bIns="36000"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300200" y="5943600"/>
                <a:ext cx="612000" cy="304800"/>
              </a:xfrm>
              <a:prstGeom prst="rect">
                <a:avLst/>
              </a:prstGeom>
              <a:ln>
                <a:prstDash val="sys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36000" rIns="0" bIns="36000" rtlCol="1" anchor="ctr"/>
              <a:lstStyle/>
              <a:p>
                <a:pPr algn="ctr"/>
                <a:r>
                  <a:rPr lang="en-US" dirty="0"/>
                  <a:t>…….</a:t>
                </a:r>
                <a:endParaRPr lang="ar-EG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8519400" y="5943600"/>
                <a:ext cx="396000" cy="304800"/>
              </a:xfrm>
              <a:prstGeom prst="rect">
                <a:avLst/>
              </a:prstGeom>
              <a:ln>
                <a:prstDash val="sys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36000" rIns="0" bIns="36000" rtlCol="1" anchor="ctr"/>
              <a:lstStyle/>
              <a:p>
                <a:pPr algn="ctr"/>
                <a:r>
                  <a:rPr lang="en-US" dirty="0"/>
                  <a:t>...</a:t>
                </a:r>
                <a:endParaRPr lang="ar-EG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294600" y="5943600"/>
                <a:ext cx="396000" cy="304800"/>
              </a:xfrm>
              <a:prstGeom prst="rect">
                <a:avLst/>
              </a:prstGeom>
              <a:ln>
                <a:prstDash val="sys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36000" rIns="0" bIns="36000" rtlCol="1" anchor="ctr"/>
              <a:lstStyle/>
              <a:p>
                <a:pPr algn="ctr"/>
                <a:r>
                  <a:rPr lang="en-US" dirty="0"/>
                  <a:t>...</a:t>
                </a:r>
                <a:endParaRPr lang="ar-EG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858000" y="5943600"/>
              <a:ext cx="1421415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b="1" dirty="0" err="1"/>
                <a:t>frames_info</a:t>
              </a:r>
              <a:endParaRPr lang="ar-EG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642992" y="5384950"/>
              <a:ext cx="367408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400" b="1" dirty="0"/>
                <a:t>30</a:t>
              </a:r>
              <a:endParaRPr lang="en-US" sz="16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138758" y="5384950"/>
              <a:ext cx="458779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400" b="1" dirty="0"/>
                <a:t>100</a:t>
              </a:r>
              <a:endParaRPr lang="en-US" sz="16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5489" y="5661949"/>
              <a:ext cx="426719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200" b="1" dirty="0"/>
                <a:t>R=1</a:t>
              </a:r>
              <a:endParaRPr lang="en-US" sz="14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153400" y="5675811"/>
              <a:ext cx="426719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200" b="1" dirty="0"/>
                <a:t>R=1</a:t>
              </a:r>
              <a:endParaRPr lang="en-US" sz="1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897062" y="5384950"/>
              <a:ext cx="367408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400" b="1" dirty="0"/>
                <a:t>99</a:t>
              </a:r>
              <a:endParaRPr lang="en-US" sz="16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866018" y="5675811"/>
              <a:ext cx="426719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200" b="1" dirty="0"/>
                <a:t>R=1</a:t>
              </a:r>
              <a:endParaRPr lang="en-US" sz="1400" b="1" dirty="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9656299" y="5226995"/>
            <a:ext cx="28738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1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R=2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328829" y="4815672"/>
            <a:ext cx="1188000" cy="252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 KB</a:t>
            </a:r>
            <a:endParaRPr lang="ar-EG" dirty="0"/>
          </a:p>
        </p:txBody>
      </p:sp>
      <p:cxnSp>
        <p:nvCxnSpPr>
          <p:cNvPr id="83" name="Straight Arrow Connector 82"/>
          <p:cNvCxnSpPr>
            <a:cxnSpLocks/>
            <a:stCxn id="23" idx="3"/>
            <a:endCxn id="58" idx="1"/>
          </p:cNvCxnSpPr>
          <p:nvPr/>
        </p:nvCxnSpPr>
        <p:spPr>
          <a:xfrm flipV="1">
            <a:off x="5534966" y="4497535"/>
            <a:ext cx="775064" cy="354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2" idx="2"/>
            <a:endCxn id="78" idx="0"/>
          </p:cNvCxnSpPr>
          <p:nvPr/>
        </p:nvCxnSpPr>
        <p:spPr>
          <a:xfrm>
            <a:off x="8704062" y="2873912"/>
            <a:ext cx="1100282" cy="2320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102"/>
          <p:cNvGrpSpPr/>
          <p:nvPr/>
        </p:nvGrpSpPr>
        <p:grpSpPr>
          <a:xfrm>
            <a:off x="7744766" y="1561077"/>
            <a:ext cx="2895600" cy="1462258"/>
            <a:chOff x="6172200" y="457200"/>
            <a:chExt cx="2895600" cy="1462258"/>
          </a:xfrm>
        </p:grpSpPr>
        <p:grpSp>
          <p:nvGrpSpPr>
            <p:cNvPr id="85" name="Group 89"/>
            <p:cNvGrpSpPr/>
            <p:nvPr/>
          </p:nvGrpSpPr>
          <p:grpSpPr>
            <a:xfrm>
              <a:off x="6172200" y="457200"/>
              <a:ext cx="2895600" cy="1462258"/>
              <a:chOff x="6235337" y="2500142"/>
              <a:chExt cx="2895600" cy="1462258"/>
            </a:xfrm>
          </p:grpSpPr>
          <p:grpSp>
            <p:nvGrpSpPr>
              <p:cNvPr id="87" name="Group 107"/>
              <p:cNvGrpSpPr/>
              <p:nvPr/>
            </p:nvGrpSpPr>
            <p:grpSpPr>
              <a:xfrm>
                <a:off x="6235337" y="2500142"/>
                <a:ext cx="2895600" cy="1462258"/>
                <a:chOff x="6235337" y="2500142"/>
                <a:chExt cx="2895600" cy="1462258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6235337" y="2819400"/>
                  <a:ext cx="2895600" cy="1143000"/>
                </a:xfrm>
                <a:prstGeom prst="ellipse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EG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6973602" y="2500142"/>
                  <a:ext cx="1578316" cy="36933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b="1" dirty="0"/>
                    <a:t>Share Object 1</a:t>
                  </a:r>
                  <a:endParaRPr lang="ar-EG" b="1" dirty="0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6523536" y="2804942"/>
                  <a:ext cx="2356351" cy="584775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 algn="ctr"/>
                  <a:r>
                    <a:rPr lang="en-US" sz="1600" dirty="0" err="1"/>
                    <a:t>OwnerID</a:t>
                  </a:r>
                  <a:r>
                    <a:rPr lang="en-US" sz="1600" dirty="0"/>
                    <a:t>=</a:t>
                  </a:r>
                  <a:r>
                    <a:rPr lang="en-US" sz="1600" b="1" dirty="0"/>
                    <a:t>Env1ID</a:t>
                  </a:r>
                  <a:r>
                    <a:rPr lang="en-US" sz="1600" dirty="0"/>
                    <a:t>, </a:t>
                  </a:r>
                </a:p>
                <a:p>
                  <a:pPr algn="ctr"/>
                  <a:r>
                    <a:rPr lang="en-US" sz="1600" dirty="0"/>
                    <a:t>Name = “</a:t>
                  </a:r>
                  <a:r>
                    <a:rPr lang="en-US" sz="1600" b="1" dirty="0"/>
                    <a:t>x</a:t>
                  </a:r>
                  <a:r>
                    <a:rPr lang="en-US" sz="1600" dirty="0"/>
                    <a:t>”, Size = </a:t>
                  </a:r>
                  <a:r>
                    <a:rPr lang="en-US" sz="1600" b="1" dirty="0"/>
                    <a:t>6 KB</a:t>
                  </a:r>
                  <a:r>
                    <a:rPr lang="en-US" sz="1600" dirty="0"/>
                    <a:t>, …</a:t>
                  </a:r>
                </a:p>
              </p:txBody>
            </p:sp>
            <p:grpSp>
              <p:nvGrpSpPr>
                <p:cNvPr id="88" name="Group 45"/>
                <p:cNvGrpSpPr/>
                <p:nvPr/>
              </p:nvGrpSpPr>
              <p:grpSpPr>
                <a:xfrm>
                  <a:off x="6998126" y="3496788"/>
                  <a:ext cx="762000" cy="304800"/>
                  <a:chOff x="6858000" y="3581400"/>
                  <a:chExt cx="762000" cy="304800"/>
                </a:xfrm>
              </p:grpSpPr>
              <p:sp>
                <p:nvSpPr>
                  <p:cNvPr id="98" name="Rectangle 97"/>
                  <p:cNvSpPr/>
                  <p:nvPr/>
                </p:nvSpPr>
                <p:spPr>
                  <a:xfrm>
                    <a:off x="6858000" y="3581400"/>
                    <a:ext cx="3810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36000" rIns="0" bIns="36000" rtlCol="1" anchor="ctr"/>
                  <a:lstStyle/>
                  <a:p>
                    <a:pPr algn="ctr"/>
                    <a:endParaRPr lang="ar-EG" sz="1400" b="1" dirty="0"/>
                  </a:p>
                </p:txBody>
              </p:sp>
              <p:sp>
                <p:nvSpPr>
                  <p:cNvPr id="100" name="Rectangle 99"/>
                  <p:cNvSpPr/>
                  <p:nvPr/>
                </p:nvSpPr>
                <p:spPr>
                  <a:xfrm>
                    <a:off x="7239000" y="3581400"/>
                    <a:ext cx="3810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36000" rIns="0" bIns="36000" rtlCol="1" anchor="ctr"/>
                  <a:lstStyle/>
                  <a:p>
                    <a:pPr algn="ctr"/>
                    <a:endParaRPr lang="ar-EG" sz="1400" b="1" dirty="0"/>
                  </a:p>
                </p:txBody>
              </p:sp>
            </p:grpSp>
            <p:sp>
              <p:nvSpPr>
                <p:cNvPr id="97" name="TextBox 96"/>
                <p:cNvSpPr txBox="1"/>
                <p:nvPr/>
              </p:nvSpPr>
              <p:spPr>
                <a:xfrm>
                  <a:off x="7696038" y="3411027"/>
                  <a:ext cx="1309076" cy="307777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400" dirty="0"/>
                    <a:t>Frames Storage</a:t>
                  </a:r>
                </a:p>
              </p:txBody>
            </p:sp>
          </p:grpSp>
          <p:sp>
            <p:nvSpPr>
              <p:cNvPr id="92" name="TextBox 91"/>
              <p:cNvSpPr txBox="1"/>
              <p:nvPr/>
            </p:nvSpPr>
            <p:spPr>
              <a:xfrm>
                <a:off x="7586958" y="3048000"/>
                <a:ext cx="184730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/>
                <a:endParaRPr lang="en-US" sz="1600" dirty="0"/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6893432" y="1462258"/>
              <a:ext cx="458779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400" b="1" dirty="0"/>
                <a:t>100</a:t>
              </a:r>
              <a:endParaRPr lang="en-US" sz="1600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315200" y="1462258"/>
              <a:ext cx="367408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400" b="1" dirty="0"/>
                <a:t>30</a:t>
              </a:r>
              <a:endParaRPr lang="en-US" sz="16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2356684" y="1615605"/>
            <a:ext cx="3031398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600" b="1" dirty="0"/>
              <a:t>[Virt.2] x2 = </a:t>
            </a:r>
            <a:r>
              <a:rPr lang="en-US" sz="1600" b="1" dirty="0" err="1">
                <a:solidFill>
                  <a:srgbClr val="FF0000"/>
                </a:solidFill>
              </a:rPr>
              <a:t>sget</a:t>
            </a:r>
            <a:r>
              <a:rPr lang="en-US" sz="1600" b="1" dirty="0"/>
              <a:t>(env1ID, “x”)</a:t>
            </a:r>
            <a:endParaRPr lang="ar-EG" sz="1600" b="1" dirty="0"/>
          </a:p>
        </p:txBody>
      </p:sp>
      <p:sp>
        <p:nvSpPr>
          <p:cNvPr id="105" name="Rectangle 104"/>
          <p:cNvSpPr/>
          <p:nvPr/>
        </p:nvSpPr>
        <p:spPr>
          <a:xfrm>
            <a:off x="4328829" y="4178472"/>
            <a:ext cx="1188000" cy="432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4 KB</a:t>
            </a:r>
            <a:endParaRPr lang="ar-EG" dirty="0"/>
          </a:p>
        </p:txBody>
      </p:sp>
      <p:sp>
        <p:nvSpPr>
          <p:cNvPr id="106" name="Rectangle 105"/>
          <p:cNvSpPr/>
          <p:nvPr/>
        </p:nvSpPr>
        <p:spPr>
          <a:xfrm>
            <a:off x="4328829" y="3886735"/>
            <a:ext cx="1188000" cy="2520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 KB</a:t>
            </a:r>
            <a:endParaRPr lang="ar-EG" dirty="0"/>
          </a:p>
        </p:txBody>
      </p:sp>
      <p:cxnSp>
        <p:nvCxnSpPr>
          <p:cNvPr id="107" name="Straight Arrow Connector 106"/>
          <p:cNvCxnSpPr>
            <a:stCxn id="101" idx="2"/>
            <a:endCxn id="74" idx="2"/>
          </p:cNvCxnSpPr>
          <p:nvPr/>
        </p:nvCxnSpPr>
        <p:spPr>
          <a:xfrm>
            <a:off x="8695388" y="2873912"/>
            <a:ext cx="1397726" cy="2336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2" idx="2"/>
            <a:endCxn id="73" idx="2"/>
          </p:cNvCxnSpPr>
          <p:nvPr/>
        </p:nvCxnSpPr>
        <p:spPr>
          <a:xfrm flipH="1">
            <a:off x="8551662" y="2873912"/>
            <a:ext cx="519808" cy="2336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9958921" y="5213932"/>
            <a:ext cx="28738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1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R=2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443630" y="5213932"/>
            <a:ext cx="28738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1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R=2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15" name="Straight Arrow Connector 114"/>
          <p:cNvCxnSpPr>
            <a:stCxn id="105" idx="3"/>
            <a:endCxn id="55" idx="1"/>
          </p:cNvCxnSpPr>
          <p:nvPr/>
        </p:nvCxnSpPr>
        <p:spPr>
          <a:xfrm flipV="1">
            <a:off x="5516829" y="3951262"/>
            <a:ext cx="798274" cy="443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cxnSpLocks/>
            <a:stCxn id="26" idx="3"/>
            <a:endCxn id="54" idx="1"/>
          </p:cNvCxnSpPr>
          <p:nvPr/>
        </p:nvCxnSpPr>
        <p:spPr>
          <a:xfrm>
            <a:off x="5534966" y="3937735"/>
            <a:ext cx="767075" cy="177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121"/>
          <p:cNvGrpSpPr/>
          <p:nvPr/>
        </p:nvGrpSpPr>
        <p:grpSpPr>
          <a:xfrm>
            <a:off x="3769304" y="4459533"/>
            <a:ext cx="548565" cy="307777"/>
            <a:chOff x="1295171" y="5775160"/>
            <a:chExt cx="548565" cy="307777"/>
          </a:xfrm>
        </p:grpSpPr>
        <p:cxnSp>
          <p:nvCxnSpPr>
            <p:cNvPr id="123" name="Straight Arrow Connector 122"/>
            <p:cNvCxnSpPr/>
            <p:nvPr/>
          </p:nvCxnSpPr>
          <p:spPr>
            <a:xfrm>
              <a:off x="1600200" y="5943600"/>
              <a:ext cx="243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1295171" y="5775160"/>
              <a:ext cx="35779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/>
                <a:t>x2</a:t>
              </a:r>
              <a:endParaRPr lang="ar-EG" sz="1400" b="1" dirty="0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2334566" y="1617044"/>
            <a:ext cx="3031398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600" b="1" dirty="0"/>
              <a:t>[Virt.3] y3 = </a:t>
            </a:r>
            <a:r>
              <a:rPr lang="en-US" sz="1600" b="1" dirty="0" err="1">
                <a:solidFill>
                  <a:srgbClr val="FF0000"/>
                </a:solidFill>
              </a:rPr>
              <a:t>sget</a:t>
            </a:r>
            <a:r>
              <a:rPr lang="en-US" sz="1600" b="1" dirty="0"/>
              <a:t>(env1ID, “y”)</a:t>
            </a:r>
            <a:endParaRPr lang="ar-EG" sz="1600" b="1" dirty="0"/>
          </a:p>
        </p:txBody>
      </p:sp>
      <p:grpSp>
        <p:nvGrpSpPr>
          <p:cNvPr id="90" name="Group 133"/>
          <p:cNvGrpSpPr/>
          <p:nvPr/>
        </p:nvGrpSpPr>
        <p:grpSpPr>
          <a:xfrm>
            <a:off x="4315766" y="1956535"/>
            <a:ext cx="1219200" cy="4343400"/>
            <a:chOff x="9372600" y="2514600"/>
            <a:chExt cx="1219200" cy="4343400"/>
          </a:xfrm>
        </p:grpSpPr>
        <p:grpSp>
          <p:nvGrpSpPr>
            <p:cNvPr id="91" name="Group 16"/>
            <p:cNvGrpSpPr/>
            <p:nvPr/>
          </p:nvGrpSpPr>
          <p:grpSpPr>
            <a:xfrm>
              <a:off x="9372600" y="2819400"/>
              <a:ext cx="1219200" cy="4038600"/>
              <a:chOff x="4953000" y="2514600"/>
              <a:chExt cx="1981200" cy="4038600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4953000" y="4876800"/>
                <a:ext cx="1981200" cy="4572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4 KB</a:t>
                </a:r>
                <a:endParaRPr lang="ar-EG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953000" y="2514600"/>
                <a:ext cx="1981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.</a:t>
                </a:r>
              </a:p>
              <a:p>
                <a:pPr algn="ctr"/>
                <a:r>
                  <a:rPr lang="en-US" dirty="0"/>
                  <a:t>.</a:t>
                </a:r>
              </a:p>
              <a:p>
                <a:pPr algn="ctr"/>
                <a:r>
                  <a:rPr lang="en-US" dirty="0"/>
                  <a:t>.</a:t>
                </a:r>
                <a:endParaRPr lang="ar-EG" dirty="0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953000" y="4419600"/>
                <a:ext cx="1981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4953000" y="3962400"/>
                <a:ext cx="1981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953000" y="3505200"/>
                <a:ext cx="1981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4953000" y="5334000"/>
                <a:ext cx="1981200" cy="1219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.</a:t>
                </a:r>
              </a:p>
              <a:p>
                <a:pPr algn="ctr"/>
                <a:r>
                  <a:rPr lang="en-US" dirty="0"/>
                  <a:t>.</a:t>
                </a:r>
              </a:p>
              <a:p>
                <a:pPr algn="ctr"/>
                <a:r>
                  <a:rPr lang="en-US" dirty="0"/>
                  <a:t>.</a:t>
                </a:r>
                <a:endParaRPr lang="ar-EG" dirty="0"/>
              </a:p>
            </p:txBody>
          </p:sp>
        </p:grpSp>
        <p:sp>
          <p:nvSpPr>
            <p:cNvPr id="133" name="TextBox 132"/>
            <p:cNvSpPr txBox="1"/>
            <p:nvPr/>
          </p:nvSpPr>
          <p:spPr>
            <a:xfrm>
              <a:off x="9461863" y="2514600"/>
              <a:ext cx="101021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b="1" dirty="0"/>
                <a:t>Virtual.3</a:t>
              </a:r>
              <a:endParaRPr lang="ar-EG" b="1" dirty="0"/>
            </a:p>
          </p:txBody>
        </p:sp>
      </p:grpSp>
      <p:sp>
        <p:nvSpPr>
          <p:cNvPr id="136" name="Rectangle 135"/>
          <p:cNvSpPr/>
          <p:nvPr/>
        </p:nvSpPr>
        <p:spPr>
          <a:xfrm>
            <a:off x="4333519" y="4362909"/>
            <a:ext cx="1188000" cy="252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 KB</a:t>
            </a:r>
            <a:endParaRPr lang="ar-EG" dirty="0"/>
          </a:p>
        </p:txBody>
      </p:sp>
      <p:cxnSp>
        <p:nvCxnSpPr>
          <p:cNvPr id="137" name="Straight Arrow Connector 136"/>
          <p:cNvCxnSpPr>
            <a:stCxn id="136" idx="3"/>
            <a:endCxn id="58" idx="1"/>
          </p:cNvCxnSpPr>
          <p:nvPr/>
        </p:nvCxnSpPr>
        <p:spPr>
          <a:xfrm>
            <a:off x="5521519" y="4488909"/>
            <a:ext cx="788510" cy="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9636320" y="5206241"/>
            <a:ext cx="287383" cy="184666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1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R=3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96" name="Group 142"/>
          <p:cNvGrpSpPr/>
          <p:nvPr/>
        </p:nvGrpSpPr>
        <p:grpSpPr>
          <a:xfrm>
            <a:off x="3767202" y="4462510"/>
            <a:ext cx="548565" cy="307777"/>
            <a:chOff x="1295171" y="5775160"/>
            <a:chExt cx="548565" cy="307777"/>
          </a:xfrm>
        </p:grpSpPr>
        <p:cxnSp>
          <p:nvCxnSpPr>
            <p:cNvPr id="144" name="Straight Arrow Connector 143"/>
            <p:cNvCxnSpPr/>
            <p:nvPr/>
          </p:nvCxnSpPr>
          <p:spPr>
            <a:xfrm>
              <a:off x="1600200" y="5943600"/>
              <a:ext cx="243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1295171" y="5775160"/>
              <a:ext cx="360996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/>
                <a:t>y3</a:t>
              </a:r>
              <a:endParaRPr lang="ar-EG" sz="1400" b="1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5C32D1-2350-4AA9-F4C6-969BBEC02A46}"/>
              </a:ext>
            </a:extLst>
          </p:cNvPr>
          <p:cNvSpPr txBox="1">
            <a:spLocks/>
          </p:cNvSpPr>
          <p:nvPr/>
        </p:nvSpPr>
        <p:spPr>
          <a:xfrm>
            <a:off x="0" y="3658"/>
            <a:ext cx="10058400" cy="8563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Shared Memory: </a:t>
            </a:r>
            <a:r>
              <a:rPr lang="en-US" b="1" dirty="0"/>
              <a:t>Details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5589394-0CE8-799C-950E-BF622B29D055}"/>
                  </a:ext>
                </a:extLst>
              </p14:cNvPr>
              <p14:cNvContentPartPr/>
              <p14:nvPr/>
            </p14:nvContentPartPr>
            <p14:xfrm>
              <a:off x="4188600" y="1479240"/>
              <a:ext cx="6116760" cy="4266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5589394-0CE8-799C-950E-BF622B29D0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9240" y="1469880"/>
                <a:ext cx="6135480" cy="428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575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80" grpId="0" animBg="1"/>
      <p:bldP spid="81" grpId="0" animBg="1"/>
      <p:bldP spid="104" grpId="0" animBg="1"/>
      <p:bldP spid="105" grpId="0" animBg="1"/>
      <p:bldP spid="106" grpId="0" animBg="1"/>
      <p:bldP spid="113" grpId="0" animBg="1"/>
      <p:bldP spid="114" grpId="0" animBg="1"/>
      <p:bldP spid="125" grpId="0" animBg="1"/>
      <p:bldP spid="136" grpId="0" animBg="1"/>
      <p:bldP spid="14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40EC562-0A4F-036A-E0D7-8853E2522EB8}"/>
              </a:ext>
            </a:extLst>
          </p:cNvPr>
          <p:cNvSpPr txBox="1">
            <a:spLocks/>
          </p:cNvSpPr>
          <p:nvPr/>
        </p:nvSpPr>
        <p:spPr>
          <a:xfrm>
            <a:off x="1097280" y="916801"/>
            <a:ext cx="11094720" cy="8205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440" indent="-514080">
              <a:tabLst>
                <a:tab pos="0" algn="l"/>
              </a:tabLst>
            </a:pPr>
            <a:r>
              <a:rPr lang="en-US" dirty="0"/>
              <a:t>Shared Memory: </a:t>
            </a:r>
            <a:r>
              <a:rPr lang="en-US" b="1" dirty="0"/>
              <a:t>Data [</a:t>
            </a:r>
            <a:r>
              <a:rPr lang="en-US" b="1" dirty="0">
                <a:solidFill>
                  <a:srgbClr val="00B050"/>
                </a:solidFill>
              </a:rPr>
              <a:t>GIVEN</a:t>
            </a:r>
            <a:r>
              <a:rPr lang="en-US" b="1" dirty="0"/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32D29C-0011-6492-DF1B-6A305CFC9F16}"/>
              </a:ext>
            </a:extLst>
          </p:cNvPr>
          <p:cNvSpPr txBox="1"/>
          <p:nvPr/>
        </p:nvSpPr>
        <p:spPr>
          <a:xfrm>
            <a:off x="6922589" y="1836415"/>
            <a:ext cx="512801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kern/mem/</a:t>
            </a:r>
            <a:r>
              <a:rPr lang="en-US" sz="2000" b="1" dirty="0" err="1">
                <a:solidFill>
                  <a:srgbClr val="FF0000"/>
                </a:solidFill>
              </a:rPr>
              <a:t>shared_memory_manager.h</a:t>
            </a:r>
            <a:endParaRPr lang="ar-EG" sz="20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465F65-F32E-8DC4-0C29-205C456AA54A}"/>
              </a:ext>
            </a:extLst>
          </p:cNvPr>
          <p:cNvSpPr/>
          <p:nvPr/>
        </p:nvSpPr>
        <p:spPr>
          <a:xfrm>
            <a:off x="0" y="1836415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Share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ar-E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//Unique ID for this Share object</a:t>
            </a:r>
          </a:p>
          <a:p>
            <a:pPr algn="l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//Should be set to VA of created object after masking most significant bit (to make it +</a:t>
            </a:r>
            <a:r>
              <a:rPr lang="en-US" u="sng" dirty="0" err="1">
                <a:solidFill>
                  <a:srgbClr val="008000"/>
                </a:solidFill>
                <a:latin typeface="Consolas" panose="020B0609020204030204" pitchFamily="49" charset="0"/>
              </a:rPr>
              <a:t>ve</a:t>
            </a:r>
            <a:r>
              <a:rPr lang="en-US" u="sng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dirty="0">
                <a:solidFill>
                  <a:srgbClr val="535353"/>
                </a:solidFill>
                <a:latin typeface="Consolas" panose="020B0609020204030204" pitchFamily="49" charset="0"/>
              </a:rPr>
              <a:t>	int32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</a:t>
            </a:r>
            <a:r>
              <a:rPr lang="en-US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535353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</a:t>
            </a:r>
            <a:r>
              <a:rPr lang="en-US" dirty="0">
                <a:solidFill>
                  <a:srgbClr val="787878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D70000"/>
                </a:solidFill>
                <a:latin typeface="Consolas" panose="020B0609020204030204" pitchFamily="49" charset="0"/>
              </a:rPr>
              <a:t>64</a:t>
            </a:r>
            <a:r>
              <a:rPr lang="en-US" dirty="0">
                <a:solidFill>
                  <a:srgbClr val="787878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A36622"/>
                </a:solidFill>
                <a:latin typeface="Consolas" panose="020B0609020204030204" pitchFamily="49" charset="0"/>
              </a:rPr>
              <a:t>;		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//share name</a:t>
            </a:r>
          </a:p>
          <a:p>
            <a:pPr algn="l"/>
            <a:r>
              <a:rPr lang="en-US" dirty="0">
                <a:solidFill>
                  <a:srgbClr val="535353"/>
                </a:solidFill>
                <a:latin typeface="Consolas" panose="020B0609020204030204" pitchFamily="49" charset="0"/>
              </a:rPr>
              <a:t>	int32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ownerID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6622"/>
                </a:solidFill>
                <a:latin typeface="Consolas" panose="020B0609020204030204" pitchFamily="49" charset="0"/>
              </a:rPr>
              <a:t>;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	//ID of the owner environment</a:t>
            </a:r>
            <a:endParaRPr lang="en-US" dirty="0">
              <a:solidFill>
                <a:srgbClr val="A36622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535353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</a:t>
            </a:r>
            <a:r>
              <a:rPr lang="en-US" dirty="0">
                <a:solidFill>
                  <a:srgbClr val="A36622"/>
                </a:solidFill>
                <a:latin typeface="Consolas" panose="020B0609020204030204" pitchFamily="49" charset="0"/>
              </a:rPr>
              <a:t>;			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//share size</a:t>
            </a:r>
            <a:endParaRPr lang="en-US" dirty="0">
              <a:solidFill>
                <a:srgbClr val="A3662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references</a:t>
            </a:r>
            <a:r>
              <a:rPr lang="en-US" dirty="0">
                <a:solidFill>
                  <a:srgbClr val="A36622"/>
                </a:solidFill>
                <a:latin typeface="Consolas" panose="020B0609020204030204" pitchFamily="49" charset="0"/>
              </a:rPr>
              <a:t>;	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//references, number of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envs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looking at this shared mem object</a:t>
            </a:r>
            <a:endParaRPr lang="en-US" dirty="0">
              <a:solidFill>
                <a:srgbClr val="A3662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535353"/>
                </a:solidFill>
                <a:latin typeface="Consolas" panose="020B0609020204030204" pitchFamily="49" charset="0"/>
              </a:rPr>
              <a:t>uint8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isWritable</a:t>
            </a:r>
            <a:r>
              <a:rPr lang="en-US" dirty="0">
                <a:solidFill>
                  <a:srgbClr val="A36622"/>
                </a:solidFill>
                <a:latin typeface="Consolas" panose="020B0609020204030204" pitchFamily="49" charset="0"/>
              </a:rPr>
              <a:t>;	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//sharing permissions (0: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, 1:Writable)</a:t>
            </a:r>
          </a:p>
          <a:p>
            <a:pPr lvl="1"/>
            <a:endParaRPr lang="en-US" dirty="0">
              <a:solidFill>
                <a:srgbClr val="A3662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FrameInfo</a:t>
            </a:r>
            <a:r>
              <a:rPr lang="en-US" dirty="0">
                <a:solidFill>
                  <a:srgbClr val="A36622"/>
                </a:solidFill>
                <a:latin typeface="Consolas" panose="020B0609020204030204" pitchFamily="49" charset="0"/>
              </a:rPr>
              <a:t>**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framesStorage</a:t>
            </a:r>
            <a:r>
              <a:rPr lang="en-US" dirty="0">
                <a:solidFill>
                  <a:srgbClr val="A36622"/>
                </a:solidFill>
                <a:latin typeface="Consolas" panose="020B0609020204030204" pitchFamily="49" charset="0"/>
              </a:rPr>
              <a:t>;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//to store frames to be shared</a:t>
            </a:r>
            <a:endParaRPr lang="en-US" dirty="0">
              <a:solidFill>
                <a:srgbClr val="A36622"/>
              </a:solidFill>
              <a:latin typeface="Consolas" panose="020B0609020204030204" pitchFamily="49" charset="0"/>
            </a:endParaRPr>
          </a:p>
          <a:p>
            <a:pPr lvl="1"/>
            <a:endParaRPr lang="en-US" i="1" dirty="0">
              <a:solidFill>
                <a:srgbClr val="53535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i="1" dirty="0">
                <a:solidFill>
                  <a:srgbClr val="535353"/>
                </a:solidFill>
                <a:latin typeface="Consolas" panose="020B0609020204030204" pitchFamily="49" charset="0"/>
              </a:rPr>
              <a:t>LIST_ENTRY</a:t>
            </a:r>
            <a:r>
              <a:rPr lang="en-US" i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Share</a:t>
            </a:r>
            <a:r>
              <a:rPr lang="en-US" i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prev_next_info</a:t>
            </a:r>
            <a:r>
              <a:rPr lang="en-US" i="1" dirty="0">
                <a:solidFill>
                  <a:srgbClr val="A36622"/>
                </a:solidFill>
                <a:latin typeface="Consolas" panose="020B0609020204030204" pitchFamily="49" charset="0"/>
              </a:rPr>
              <a:t>;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list link pointers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ar-E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A5503A-61AA-EDA9-BFA3-6C975525C7B4}"/>
                  </a:ext>
                </a:extLst>
              </p14:cNvPr>
              <p14:cNvContentPartPr/>
              <p14:nvPr/>
            </p14:nvContentPartPr>
            <p14:xfrm>
              <a:off x="572040" y="2976480"/>
              <a:ext cx="11302200" cy="2569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A5503A-61AA-EDA9-BFA3-6C975525C7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680" y="2967120"/>
                <a:ext cx="11320920" cy="2588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D1967-E0F9-C7F2-B4E9-C2C687B6B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6ED60-213A-2EEE-9328-BD118272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F5708C1-C71E-9DC3-6505-146CEB96F953}"/>
              </a:ext>
            </a:extLst>
          </p:cNvPr>
          <p:cNvSpPr txBox="1">
            <a:spLocks/>
          </p:cNvSpPr>
          <p:nvPr/>
        </p:nvSpPr>
        <p:spPr>
          <a:xfrm>
            <a:off x="1097280" y="916801"/>
            <a:ext cx="11094720" cy="8205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440" indent="-514080">
              <a:tabLst>
                <a:tab pos="0" algn="l"/>
              </a:tabLst>
            </a:pPr>
            <a:r>
              <a:rPr lang="en-US" dirty="0"/>
              <a:t>Shared Memory: </a:t>
            </a:r>
            <a:r>
              <a:rPr lang="en-US" b="1" dirty="0"/>
              <a:t>Data [</a:t>
            </a:r>
            <a:r>
              <a:rPr lang="en-US" b="1" dirty="0">
                <a:solidFill>
                  <a:srgbClr val="00B050"/>
                </a:solidFill>
              </a:rPr>
              <a:t>GIVEN</a:t>
            </a:r>
            <a:r>
              <a:rPr lang="en-US" b="1" dirty="0"/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7FAFEB-4837-5713-5375-8C9EE7FA1100}"/>
              </a:ext>
            </a:extLst>
          </p:cNvPr>
          <p:cNvSpPr txBox="1"/>
          <p:nvPr/>
        </p:nvSpPr>
        <p:spPr>
          <a:xfrm>
            <a:off x="6922589" y="1836415"/>
            <a:ext cx="512801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kern/mem/</a:t>
            </a:r>
            <a:r>
              <a:rPr lang="en-US" sz="2000" b="1" dirty="0" err="1">
                <a:solidFill>
                  <a:srgbClr val="FF0000"/>
                </a:solidFill>
              </a:rPr>
              <a:t>shared_memory_manager.h</a:t>
            </a:r>
            <a:endParaRPr lang="ar-EG" sz="20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24E5D2-EEC4-6BDB-4322-31A90B28D5C2}"/>
              </a:ext>
            </a:extLst>
          </p:cNvPr>
          <p:cNvSpPr/>
          <p:nvPr/>
        </p:nvSpPr>
        <p:spPr>
          <a:xfrm>
            <a:off x="0" y="2154467"/>
            <a:ext cx="12192000" cy="2678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//List of all shared objects</a:t>
            </a:r>
          </a:p>
          <a:p>
            <a:pPr algn="l"/>
            <a:r>
              <a:rPr lang="en-US" sz="1800" i="1" dirty="0">
                <a:solidFill>
                  <a:srgbClr val="535353"/>
                </a:solidFill>
                <a:latin typeface="Consolas" panose="020B0609020204030204" pitchFamily="49" charset="0"/>
              </a:rPr>
              <a:t>LIST_HEAD</a:t>
            </a:r>
            <a:r>
              <a:rPr lang="en-US" sz="1800" i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Share_List</a:t>
            </a:r>
            <a:r>
              <a:rPr lang="en-US" sz="1800" i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Share</a:t>
            </a:r>
            <a:r>
              <a:rPr lang="en-US" sz="1800" i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i="1" dirty="0">
                <a:solidFill>
                  <a:srgbClr val="A36622"/>
                </a:solidFill>
                <a:latin typeface="Consolas" panose="020B0609020204030204" pitchFamily="49" charset="0"/>
              </a:rPr>
              <a:t>;			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Declares 'struct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Share_List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</a:p>
          <a:p>
            <a:pPr algn="l"/>
            <a:endParaRPr lang="en-US" sz="1800" dirty="0">
              <a:solidFill>
                <a:srgbClr val="0037CD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</a:p>
          <a:p>
            <a:pPr algn="l"/>
            <a:r>
              <a:rPr lang="en-AE" sz="1800" dirty="0">
                <a:solidFill>
                  <a:srgbClr val="787878"/>
                </a:solidFill>
                <a:latin typeface="Consolas" panose="020B0609020204030204" pitchFamily="49" charset="0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37CD"/>
                </a:solidFill>
                <a:latin typeface="Consolas" panose="020B0609020204030204" pitchFamily="49" charset="0"/>
              </a:rPr>
              <a:t>	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Share_List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shares_list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;	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//List of all share variables created by any process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37CD"/>
                </a:solidFill>
                <a:latin typeface="Consolas" panose="020B0609020204030204" pitchFamily="49" charset="0"/>
              </a:rPr>
              <a:t>	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spinlock 	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shareslock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;	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//Use it to protect the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shares_list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in the kernel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}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AllShares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  <a:endParaRPr lang="ar-EG" sz="1600" dirty="0">
              <a:latin typeface="Consola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D26F69-E191-7ACC-B3BB-D6551E852275}"/>
              </a:ext>
            </a:extLst>
          </p:cNvPr>
          <p:cNvSpPr txBox="1"/>
          <p:nvPr/>
        </p:nvSpPr>
        <p:spPr>
          <a:xfrm>
            <a:off x="751390" y="5150753"/>
            <a:ext cx="10689220" cy="461665"/>
          </a:xfrm>
          <a:prstGeom prst="rect">
            <a:avLst/>
          </a:prstGeom>
          <a:solidFill>
            <a:srgbClr val="FFFF00">
              <a:alpha val="40000"/>
            </a:srgbClr>
          </a:solidFill>
          <a:ln w="38100">
            <a:solidFill>
              <a:srgbClr val="FFF30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GENERAL NOTE</a:t>
            </a:r>
            <a:r>
              <a:rPr lang="en-US" sz="2400" b="1" dirty="0"/>
              <a:t>:</a:t>
            </a:r>
            <a:r>
              <a:rPr lang="en-US" sz="2400" dirty="0"/>
              <a:t> make sure to protect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shares_list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/>
              <a:t>using its lock</a:t>
            </a:r>
            <a:endParaRPr lang="en-AE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5CA2BE-17C1-34BD-DC57-769BFE60848C}"/>
                  </a:ext>
                </a:extLst>
              </p14:cNvPr>
              <p14:cNvContentPartPr/>
              <p14:nvPr/>
            </p14:nvContentPartPr>
            <p14:xfrm>
              <a:off x="372600" y="2737800"/>
              <a:ext cx="10273680" cy="2822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5CA2BE-17C1-34BD-DC57-769BFE6084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240" y="2728440"/>
                <a:ext cx="10292400" cy="284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42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6E5E9-0FBE-645A-F310-944895A53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5F9C-3D12-18CC-4BA2-B17555222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10368"/>
            <a:ext cx="10058400" cy="11468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prstClr val="black"/>
                </a:solidFill>
              </a:rPr>
              <a:t>Initialize the shares list &amp; its lock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prstClr val="black"/>
                </a:solidFill>
              </a:rPr>
              <a:t>ALREADY called for you </a:t>
            </a:r>
            <a:r>
              <a:rPr lang="en-US" sz="1800" dirty="0">
                <a:solidFill>
                  <a:prstClr val="black"/>
                </a:solidFill>
                <a:sym typeface="Wingdings" pitchFamily="2" charset="2"/>
              </a:rPr>
              <a:t>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49585A-C4A9-29B8-A374-DD9BDA7345FA}"/>
              </a:ext>
            </a:extLst>
          </p:cNvPr>
          <p:cNvSpPr/>
          <p:nvPr/>
        </p:nvSpPr>
        <p:spPr>
          <a:xfrm>
            <a:off x="1097280" y="2410266"/>
            <a:ext cx="1005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sharing_init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numOfElements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)								</a:t>
            </a:r>
            <a:r>
              <a:rPr lang="en-US" dirty="0">
                <a:latin typeface="Consolas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nsolas"/>
              </a:rPr>
              <a:t>DONE</a:t>
            </a:r>
            <a:r>
              <a:rPr lang="en-US" dirty="0">
                <a:latin typeface="Consolas"/>
              </a:rPr>
              <a:t>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0FC38-A0E2-D854-EFB5-7B1FF4EE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D1A2AF-5871-88F7-C7E1-75BA44030F1C}"/>
              </a:ext>
            </a:extLst>
          </p:cNvPr>
          <p:cNvSpPr txBox="1"/>
          <p:nvPr/>
        </p:nvSpPr>
        <p:spPr>
          <a:xfrm>
            <a:off x="3867056" y="1781196"/>
            <a:ext cx="445788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kern/mem/</a:t>
            </a:r>
            <a:r>
              <a:rPr lang="en-US" sz="2000" b="1" dirty="0" err="1">
                <a:solidFill>
                  <a:srgbClr val="FF0000"/>
                </a:solidFill>
              </a:rPr>
              <a:t>shared_memory_manager.c</a:t>
            </a:r>
            <a:endParaRPr lang="ar-EG" sz="2000" b="1" dirty="0">
              <a:solidFill>
                <a:srgbClr val="FF00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8971B7-66BE-EDD3-3DCD-3BE6EF545206}"/>
              </a:ext>
            </a:extLst>
          </p:cNvPr>
          <p:cNvSpPr txBox="1">
            <a:spLocks/>
          </p:cNvSpPr>
          <p:nvPr/>
        </p:nvSpPr>
        <p:spPr>
          <a:xfrm>
            <a:off x="1097280" y="916801"/>
            <a:ext cx="11094720" cy="8205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440" indent="-514080">
              <a:tabLst>
                <a:tab pos="0" algn="l"/>
              </a:tabLst>
            </a:pPr>
            <a:r>
              <a:rPr lang="en-US" dirty="0"/>
              <a:t>Shared Memory: </a:t>
            </a:r>
            <a:r>
              <a:rPr lang="en-US" b="1" dirty="0"/>
              <a:t>Functions [</a:t>
            </a:r>
            <a:r>
              <a:rPr lang="en-US" b="1" dirty="0">
                <a:solidFill>
                  <a:srgbClr val="00B050"/>
                </a:solidFill>
              </a:rPr>
              <a:t>GIVEN</a:t>
            </a:r>
            <a:r>
              <a:rPr lang="en-US" b="1" dirty="0"/>
              <a:t>]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47C0864-702F-B9A1-350C-C2B36D1291D1}"/>
              </a:ext>
            </a:extLst>
          </p:cNvPr>
          <p:cNvSpPr txBox="1">
            <a:spLocks/>
          </p:cNvSpPr>
          <p:nvPr/>
        </p:nvSpPr>
        <p:spPr>
          <a:xfrm>
            <a:off x="1097279" y="4586247"/>
            <a:ext cx="9940637" cy="7875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prstClr val="black"/>
                </a:solidFill>
              </a:rPr>
              <a:t>Get the size of the shared 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8400FC-55E2-B545-47DC-82BF7EB1F280}"/>
              </a:ext>
            </a:extLst>
          </p:cNvPr>
          <p:cNvSpPr/>
          <p:nvPr/>
        </p:nvSpPr>
        <p:spPr>
          <a:xfrm>
            <a:off x="1097280" y="4090847"/>
            <a:ext cx="9947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535353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getSizeOfSharedObject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535353"/>
                </a:solidFill>
                <a:latin typeface="Consolas" panose="020B0609020204030204" pitchFamily="49" charset="0"/>
              </a:rPr>
              <a:t>int32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ownerID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535353"/>
                </a:solidFill>
                <a:latin typeface="Consolas" panose="020B0609020204030204" pitchFamily="49" charset="0"/>
              </a:rPr>
              <a:t>char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shareName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)		</a:t>
            </a:r>
            <a:r>
              <a:rPr lang="en-US" dirty="0">
                <a:latin typeface="Consolas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nsolas"/>
              </a:rPr>
              <a:t>DONE</a:t>
            </a:r>
            <a:r>
              <a:rPr lang="en-US" dirty="0">
                <a:latin typeface="Consolas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931727D-2F11-A4B7-F6E1-DE8F0D305B72}"/>
                  </a:ext>
                </a:extLst>
              </p14:cNvPr>
              <p14:cNvContentPartPr/>
              <p14:nvPr/>
            </p14:nvContentPartPr>
            <p14:xfrm>
              <a:off x="3790440" y="2596680"/>
              <a:ext cx="4878360" cy="1866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931727D-2F11-A4B7-F6E1-DE8F0D305B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1080" y="2587320"/>
                <a:ext cx="4897080" cy="188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075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2" grpId="0"/>
      <p:bldP spid="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5062" y="2862540"/>
            <a:ext cx="6486938" cy="399546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Allocate</a:t>
            </a:r>
            <a:r>
              <a:rPr lang="en-US" dirty="0"/>
              <a:t> a new shared object 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Initialize </a:t>
            </a:r>
            <a:r>
              <a:rPr lang="en-US" dirty="0"/>
              <a:t>its members:</a:t>
            </a: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references</a:t>
            </a:r>
            <a:r>
              <a:rPr lang="en-US" dirty="0"/>
              <a:t> = 1, </a:t>
            </a: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ID </a:t>
            </a:r>
            <a:r>
              <a:rPr lang="en-US" dirty="0"/>
              <a:t>= VA of created object after masking </a:t>
            </a:r>
            <a:r>
              <a:rPr lang="en-US" dirty="0" err="1"/>
              <a:t>msb</a:t>
            </a:r>
            <a:endParaRPr lang="en-US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Create </a:t>
            </a:r>
            <a:r>
              <a:rPr lang="en-US" dirty="0"/>
              <a:t>the "</a:t>
            </a:r>
            <a:r>
              <a:rPr lang="en-US" b="1" dirty="0" err="1"/>
              <a:t>framesStorage</a:t>
            </a:r>
            <a:r>
              <a:rPr lang="en-US" dirty="0"/>
              <a:t>"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Return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 If succeed: pointer to the created object for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Share</a:t>
            </a:r>
            <a:endParaRPr lang="en-US" dirty="0"/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If failed: </a:t>
            </a:r>
            <a:r>
              <a:rPr lang="en-US" b="1" dirty="0"/>
              <a:t>UNDO </a:t>
            </a:r>
            <a:r>
              <a:rPr lang="en-US" dirty="0"/>
              <a:t>any allocation &amp; </a:t>
            </a:r>
            <a:r>
              <a:rPr lang="en-US" b="1" dirty="0"/>
              <a:t>return </a:t>
            </a:r>
            <a:r>
              <a:rPr lang="en-US" dirty="0"/>
              <a:t>NULL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Testing: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Will be tested during the other tests…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13588" y="1902889"/>
            <a:ext cx="69784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Share</a:t>
            </a:r>
            <a:r>
              <a:rPr lang="en-US" sz="2000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create_share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535353"/>
                </a:solidFill>
                <a:latin typeface="Consolas" panose="020B0609020204030204" pitchFamily="49" charset="0"/>
              </a:rPr>
              <a:t>int32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ownerID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535353"/>
                </a:solidFill>
                <a:latin typeface="Consolas" panose="020B0609020204030204" pitchFamily="49" charset="0"/>
              </a:rPr>
              <a:t>char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shareName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size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535353"/>
                </a:solidFill>
                <a:latin typeface="Consolas" panose="020B0609020204030204" pitchFamily="49" charset="0"/>
              </a:rPr>
              <a:t>uint8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isWritable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US" dirty="0">
              <a:latin typeface="Consola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BBE31-FB54-CAD8-CA44-BD438CEF3615}"/>
              </a:ext>
            </a:extLst>
          </p:cNvPr>
          <p:cNvSpPr txBox="1"/>
          <p:nvPr/>
        </p:nvSpPr>
        <p:spPr>
          <a:xfrm>
            <a:off x="3867056" y="90418"/>
            <a:ext cx="445788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kern/mem/</a:t>
            </a:r>
            <a:r>
              <a:rPr lang="en-US" sz="2000" b="1" dirty="0" err="1">
                <a:solidFill>
                  <a:srgbClr val="FF0000"/>
                </a:solidFill>
              </a:rPr>
              <a:t>shared_memory_manager.c</a:t>
            </a:r>
            <a:endParaRPr lang="ar-EG" sz="2000" b="1" dirty="0">
              <a:solidFill>
                <a:srgbClr val="FF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DED6A0-0C73-9CF2-94B3-7EB16962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#16:</a:t>
            </a:r>
            <a:r>
              <a:rPr lang="en-US" dirty="0"/>
              <a:t> </a:t>
            </a:r>
            <a:r>
              <a:rPr lang="en-US" dirty="0" err="1"/>
              <a:t>Alloc</a:t>
            </a:r>
            <a:r>
              <a:rPr lang="en-US" dirty="0"/>
              <a:t> &amp; Initialize Share Object</a:t>
            </a:r>
            <a:endParaRPr lang="en-A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CCA4A8-48D2-D0C2-2AAC-2D2EB327BC70}"/>
              </a:ext>
            </a:extLst>
          </p:cNvPr>
          <p:cNvSpPr txBox="1">
            <a:spLocks/>
          </p:cNvSpPr>
          <p:nvPr/>
        </p:nvSpPr>
        <p:spPr>
          <a:xfrm>
            <a:off x="1" y="2862540"/>
            <a:ext cx="5705060" cy="3995460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Create</a:t>
            </a:r>
            <a:r>
              <a:rPr lang="en-US" dirty="0"/>
              <a:t> an array of pointers to </a:t>
            </a:r>
            <a:r>
              <a:rPr lang="en-US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FrameInfo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of size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numOfFrames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Initialize</a:t>
            </a:r>
            <a:r>
              <a:rPr lang="en-US" dirty="0"/>
              <a:t> it by ZEROs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Return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 If succeed: pointer to the created array</a:t>
            </a: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If failed: NULL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Testing: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Will be tested during the other tests…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076B23-20B2-7FA4-16E3-A3A8B526ECB3}"/>
              </a:ext>
            </a:extLst>
          </p:cNvPr>
          <p:cNvSpPr/>
          <p:nvPr/>
        </p:nvSpPr>
        <p:spPr>
          <a:xfrm>
            <a:off x="1" y="1902889"/>
            <a:ext cx="55559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37CD"/>
                </a:solidFill>
                <a:latin typeface="Consolas" panose="020B0609020204030204" pitchFamily="49" charset="0"/>
              </a:rPr>
              <a:t>inline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FrameInfo</a:t>
            </a:r>
            <a:r>
              <a:rPr lang="en-US" sz="2000" dirty="0">
                <a:solidFill>
                  <a:srgbClr val="A36622"/>
                </a:solidFill>
                <a:latin typeface="Consolas" panose="020B0609020204030204" pitchFamily="49" charset="0"/>
              </a:rPr>
              <a:t>**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create_frames_storage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535353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numOfFrames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12B26C-7864-6181-8936-E3675C162C2E}"/>
              </a:ext>
            </a:extLst>
          </p:cNvPr>
          <p:cNvSpPr/>
          <p:nvPr/>
        </p:nvSpPr>
        <p:spPr bwMode="auto">
          <a:xfrm>
            <a:off x="105338" y="2256832"/>
            <a:ext cx="5331366" cy="353943"/>
          </a:xfrm>
          <a:prstGeom prst="roundRect">
            <a:avLst/>
          </a:prstGeom>
          <a:solidFill>
            <a:srgbClr val="FF0000">
              <a:alpha val="4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2FD87E0-DD7C-F9C3-025C-B55172199DB4}"/>
                  </a:ext>
                </a:extLst>
              </p14:cNvPr>
              <p14:cNvContentPartPr/>
              <p14:nvPr/>
            </p14:nvContentPartPr>
            <p14:xfrm>
              <a:off x="307080" y="1756440"/>
              <a:ext cx="10785240" cy="4082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2FD87E0-DD7C-F9C3-025C-B55172199D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720" y="1747080"/>
                <a:ext cx="10803960" cy="4101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b="1" dirty="0">
                <a:solidFill>
                  <a:prstClr val="black"/>
                </a:solidFill>
              </a:rPr>
              <a:t>Search</a:t>
            </a:r>
            <a:r>
              <a:rPr lang="en-US" dirty="0">
                <a:solidFill>
                  <a:prstClr val="black"/>
                </a:solidFill>
              </a:rPr>
              <a:t> for shared object with the given “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ownerID</a:t>
            </a:r>
            <a:r>
              <a:rPr lang="en-US" dirty="0">
                <a:solidFill>
                  <a:prstClr val="black"/>
                </a:solidFill>
              </a:rPr>
              <a:t>” &amp; “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</a:rPr>
              <a:t>” in the “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shares_list</a:t>
            </a:r>
            <a:r>
              <a:rPr lang="en-US" dirty="0">
                <a:solidFill>
                  <a:prstClr val="black"/>
                </a:solidFill>
              </a:rPr>
              <a:t>”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b="1" dirty="0"/>
              <a:t>Return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 If found: pointer to the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Share</a:t>
            </a:r>
            <a:r>
              <a:rPr lang="en-US" sz="2000" dirty="0"/>
              <a:t> object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Else: NULL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Testing: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Will be tested during the other tests…</a:t>
            </a:r>
            <a:endParaRPr lang="en-US" dirty="0"/>
          </a:p>
          <a:p>
            <a:pPr marL="201168" lvl="1" indent="0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097279" y="1952751"/>
            <a:ext cx="10115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Share</a:t>
            </a:r>
            <a:r>
              <a:rPr lang="en-US" sz="2000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get_share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535353"/>
                </a:solidFill>
                <a:latin typeface="Consolas" panose="020B0609020204030204" pitchFamily="49" charset="0"/>
              </a:rPr>
              <a:t>int32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ownerID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535353"/>
                </a:solidFill>
                <a:latin typeface="Consolas" panose="020B0609020204030204" pitchFamily="49" charset="0"/>
              </a:rPr>
              <a:t>char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name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5212F-39A9-600D-4AEE-14499B03A8CE}"/>
              </a:ext>
            </a:extLst>
          </p:cNvPr>
          <p:cNvSpPr txBox="1"/>
          <p:nvPr/>
        </p:nvSpPr>
        <p:spPr>
          <a:xfrm>
            <a:off x="3867056" y="90418"/>
            <a:ext cx="445788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kern/mem/</a:t>
            </a:r>
            <a:r>
              <a:rPr lang="en-US" sz="2000" b="1" dirty="0" err="1">
                <a:solidFill>
                  <a:srgbClr val="FF0000"/>
                </a:solidFill>
              </a:rPr>
              <a:t>shared_memory_manager.c</a:t>
            </a:r>
            <a:endParaRPr lang="ar-EG" sz="2000" b="1" dirty="0">
              <a:solidFill>
                <a:srgbClr val="FF0000"/>
              </a:solidFill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0D406E94-A0A0-CF22-ED54-21EBBDC53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b="1" dirty="0"/>
              <a:t>#17:</a:t>
            </a:r>
            <a:r>
              <a:rPr lang="en-US" dirty="0"/>
              <a:t> Search for Share Object</a:t>
            </a:r>
            <a:endParaRPr lang="en-A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02DE5EF-C41A-E405-2B99-816F2A76C7DD}"/>
                  </a:ext>
                </a:extLst>
              </p14:cNvPr>
              <p14:cNvContentPartPr/>
              <p14:nvPr/>
            </p14:nvContentPartPr>
            <p14:xfrm>
              <a:off x="7339320" y="2302920"/>
              <a:ext cx="204480" cy="11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02DE5EF-C41A-E405-2B99-816F2A76C7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29960" y="2293560"/>
                <a:ext cx="223200" cy="30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FC5C-AA3C-B8D5-853A-B65617EC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Codes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00B85-ED02-992A-FE4C-85D43DA4B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MEMORY MANAGEMENT FUNCTIONS: </a:t>
            </a:r>
            <a:r>
              <a:rPr lang="en-US" b="1" dirty="0"/>
              <a:t>[</a:t>
            </a:r>
            <a:r>
              <a:rPr lang="en-US" dirty="0"/>
              <a:t>Detailed Explanation in </a:t>
            </a:r>
            <a:r>
              <a:rPr lang="en-US" b="1" dirty="0"/>
              <a:t>Lab#3]</a:t>
            </a:r>
            <a:endParaRPr lang="en-US" sz="2400" b="1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C50ED-FB50-5A18-510F-4A6D7486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1EA15EB-AB3B-3110-48D1-6B3754C0E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702797"/>
              </p:ext>
            </p:extLst>
          </p:nvPr>
        </p:nvGraphicFramePr>
        <p:xfrm>
          <a:off x="1097279" y="2308289"/>
          <a:ext cx="10115203" cy="40640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151121">
                  <a:extLst>
                    <a:ext uri="{9D8B030D-6E8A-4147-A177-3AD203B41FA5}">
                      <a16:colId xmlns:a16="http://schemas.microsoft.com/office/drawing/2014/main" val="3600743054"/>
                    </a:ext>
                  </a:extLst>
                </a:gridCol>
                <a:gridCol w="4964082">
                  <a:extLst>
                    <a:ext uri="{9D8B030D-6E8A-4147-A177-3AD203B41FA5}">
                      <a16:colId xmlns:a16="http://schemas.microsoft.com/office/drawing/2014/main" val="25351286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Function </a:t>
                      </a:r>
                      <a:endParaRPr lang="en-AE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A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669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PDX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(uint32 virtual address)</a:t>
                      </a:r>
                      <a:endParaRPr lang="en-AE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Gets the page directory index in the given virtual address (10 bits from 22 – 31).</a:t>
                      </a:r>
                      <a:endParaRPr lang="en-A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300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PTX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(uint32 virtual address)</a:t>
                      </a:r>
                      <a:endParaRPr lang="en-AE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Gets the page table index in the given virtual address (10 bits from 12 – 21).</a:t>
                      </a:r>
                      <a:endParaRPr lang="en-A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703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ROUNDUP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(uint32 value, uint32  align)</a:t>
                      </a:r>
                      <a:endParaRPr lang="en-AE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Rounds a given “value” to the nearest upper value that is divisible by “align”. </a:t>
                      </a:r>
                      <a:endParaRPr lang="en-A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561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ROUNDDOWN</a:t>
                      </a:r>
                      <a:r>
                        <a:rPr lang="en-AE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(uint32 value, uint32 align)</a:t>
                      </a:r>
                      <a:endParaRPr lang="en-AE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Rounds a given “value” to the nearest lower value that is divisible by “align”. </a:t>
                      </a:r>
                      <a:endParaRPr lang="en-A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501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tlb_invalidate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(uint32* directory, uint32 virtual address)</a:t>
                      </a:r>
                      <a:endParaRPr lang="en-AE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Refresh the cache memory (TLB) to remove the given virtual address from it.</a:t>
                      </a:r>
                      <a:endParaRPr lang="en-A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62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isKHeapPlacementStrategyFIRSTFIT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()</a:t>
                      </a:r>
                      <a:endParaRPr lang="en-AE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AE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Check which strategy is currently selected using the given functions.</a:t>
                      </a:r>
                      <a:endParaRPr lang="en-AE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61238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069ACA7-391A-6C7D-13CE-6936B6CE0461}"/>
                  </a:ext>
                </a:extLst>
              </p14:cNvPr>
              <p14:cNvContentPartPr/>
              <p14:nvPr/>
            </p14:nvContentPartPr>
            <p14:xfrm>
              <a:off x="9237600" y="2192400"/>
              <a:ext cx="455400" cy="11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069ACA7-391A-6C7D-13CE-6936B6CE04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28240" y="2183040"/>
                <a:ext cx="474120" cy="2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38439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7BBDF-F031-9F4C-327A-17CA9E7BC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F0826-D74A-A7B9-66C4-43E482FA1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45733"/>
            <a:ext cx="12192000" cy="5012267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pPr marL="342900" lvl="0" indent="-342900" defTabSz="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</a:rPr>
              <a:t>Apply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b="1" dirty="0">
                <a:solidFill>
                  <a:prstClr val="black"/>
                </a:solidFill>
              </a:rPr>
              <a:t>FIRST FIT </a:t>
            </a:r>
            <a:r>
              <a:rPr lang="en-US" dirty="0">
                <a:solidFill>
                  <a:prstClr val="black"/>
                </a:solidFill>
              </a:rPr>
              <a:t>strategy to search the </a:t>
            </a:r>
            <a:r>
              <a:rPr lang="en-US" b="1" dirty="0">
                <a:solidFill>
                  <a:prstClr val="black"/>
                </a:solidFill>
              </a:rPr>
              <a:t>PAGE ALLOCATOR </a:t>
            </a:r>
            <a:r>
              <a:rPr lang="en-US" dirty="0">
                <a:solidFill>
                  <a:prstClr val="black"/>
                </a:solidFill>
              </a:rPr>
              <a:t>in user heap for suitable space to the required allocation size (on </a:t>
            </a:r>
            <a:r>
              <a:rPr lang="en-US" b="1" dirty="0">
                <a:solidFill>
                  <a:prstClr val="black"/>
                </a:solidFill>
              </a:rPr>
              <a:t>4 KB BOUNDARY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pPr marL="342900" lvl="0" indent="-342900" defTabSz="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</a:rPr>
              <a:t>if no suitable space </a:t>
            </a:r>
            <a:r>
              <a:rPr lang="en-US" dirty="0">
                <a:solidFill>
                  <a:prstClr val="black"/>
                </a:solidFill>
              </a:rPr>
              <a:t>found, return NULL</a:t>
            </a:r>
          </a:p>
          <a:p>
            <a:pPr marL="342900" lvl="0" indent="-342900" defTabSz="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</a:rPr>
              <a:t>Call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sys_createSharedObject</a:t>
            </a:r>
            <a:r>
              <a:rPr lang="en-US" dirty="0">
                <a:solidFill>
                  <a:prstClr val="black"/>
                </a:solidFill>
              </a:rPr>
              <a:t>(...) to invoke the Kernel for allocation of shared variable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b="1" dirty="0">
                <a:solidFill>
                  <a:prstClr val="black"/>
                </a:solidFill>
              </a:rPr>
              <a:t>RETURN:</a:t>
            </a:r>
          </a:p>
          <a:p>
            <a:pPr marL="342900" lvl="0" indent="-342900" defTabSz="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If successful, return its virtual address</a:t>
            </a:r>
          </a:p>
          <a:p>
            <a:pPr marL="342900" lvl="0" indent="-342900" defTabSz="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Else, return NULL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/>
              <a:t>Testing:</a:t>
            </a: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run tshr1 3000 	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n-US" sz="2000" b="1" dirty="0" err="1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smalloc</a:t>
            </a:r>
            <a:endParaRPr lang="en-US" sz="2000" b="1" dirty="0">
              <a:solidFill>
                <a:schemeClr val="tx1"/>
              </a:solidFill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run tshr3 3000 	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n-US" sz="2000" b="1" dirty="0" err="1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smalloc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(special cases)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9C7AF4-F083-9BC5-5085-D7F6461AD515}"/>
              </a:ext>
            </a:extLst>
          </p:cNvPr>
          <p:cNvSpPr/>
          <p:nvPr/>
        </p:nvSpPr>
        <p:spPr>
          <a:xfrm>
            <a:off x="1097279" y="1952751"/>
            <a:ext cx="10115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smalloc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</a:rPr>
              <a:t>char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sharedVarName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</a:rPr>
              <a:t>uint32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size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</a:rPr>
              <a:t>uint8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isWritable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E0FCC-3811-6C95-E59E-94E79B72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4F01FE7C-8405-3A4B-C2BF-C697B86F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b="1" dirty="0"/>
              <a:t>#18:</a:t>
            </a:r>
            <a:r>
              <a:rPr lang="en-US" dirty="0"/>
              <a:t> </a:t>
            </a:r>
            <a:r>
              <a:rPr lang="en-US" dirty="0" err="1"/>
              <a:t>smalloc</a:t>
            </a:r>
            <a:r>
              <a:rPr lang="en-US" dirty="0"/>
              <a:t>()</a:t>
            </a:r>
            <a:endParaRPr lang="en-A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C5765-42CA-CF33-BA47-D8EFA4078E75}"/>
              </a:ext>
            </a:extLst>
          </p:cNvPr>
          <p:cNvSpPr txBox="1"/>
          <p:nvPr/>
        </p:nvSpPr>
        <p:spPr>
          <a:xfrm>
            <a:off x="3361497" y="0"/>
            <a:ext cx="5469006" cy="598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1168" lvl="1" indent="0" algn="ctr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[USER SIDE] </a:t>
            </a:r>
            <a:r>
              <a:rPr lang="en-US" sz="24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lib/</a:t>
            </a:r>
            <a:r>
              <a:rPr lang="en-US" sz="2400" b="1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uheap.c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D4834E-F799-5EDB-5138-E02BB0D58F43}"/>
                  </a:ext>
                </a:extLst>
              </p14:cNvPr>
              <p14:cNvContentPartPr/>
              <p14:nvPr/>
            </p14:nvContentPartPr>
            <p14:xfrm>
              <a:off x="958320" y="542520"/>
              <a:ext cx="8974440" cy="6087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D4834E-F799-5EDB-5138-E02BB0D58F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960" y="533160"/>
                <a:ext cx="8993160" cy="610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804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DE4A1-0825-74A2-57D5-B5FAA138F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BEAEE-89EC-72F9-9BF0-5BCDA1DBA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60636"/>
            <a:ext cx="12192000" cy="41642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</a:rPr>
              <a:t>Allocate &amp; Initialize</a:t>
            </a:r>
            <a:r>
              <a:rPr lang="en-US" dirty="0">
                <a:solidFill>
                  <a:prstClr val="black"/>
                </a:solidFill>
              </a:rPr>
              <a:t> a new share object</a:t>
            </a:r>
          </a:p>
          <a:p>
            <a:pPr marL="342900" indent="-342900" defTabSz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</a:rPr>
              <a:t>Add </a:t>
            </a:r>
            <a:r>
              <a:rPr lang="en-US" dirty="0">
                <a:solidFill>
                  <a:prstClr val="black"/>
                </a:solidFill>
              </a:rPr>
              <a:t>it to the “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shares_list</a:t>
            </a:r>
            <a:r>
              <a:rPr lang="en-US" dirty="0">
                <a:solidFill>
                  <a:prstClr val="black"/>
                </a:solidFill>
              </a:rPr>
              <a:t>”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</a:rPr>
              <a:t>Allocate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ALL </a:t>
            </a:r>
            <a:r>
              <a:rPr lang="en-US" dirty="0">
                <a:solidFill>
                  <a:prstClr val="black"/>
                </a:solidFill>
              </a:rPr>
              <a:t>required space in the </a:t>
            </a:r>
            <a:r>
              <a:rPr lang="en-US" b="1" dirty="0">
                <a:solidFill>
                  <a:srgbClr val="FF0000"/>
                </a:solidFill>
              </a:rPr>
              <a:t>physical memory </a:t>
            </a:r>
            <a:r>
              <a:rPr lang="en-US" dirty="0">
                <a:solidFill>
                  <a:prstClr val="black"/>
                </a:solidFill>
              </a:rPr>
              <a:t>on a PAGE boundary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</a:rPr>
              <a:t>Map</a:t>
            </a:r>
            <a:r>
              <a:rPr lang="en-US" dirty="0">
                <a:solidFill>
                  <a:prstClr val="black"/>
                </a:solidFill>
              </a:rPr>
              <a:t> them on the given "</a:t>
            </a:r>
            <a:r>
              <a:rPr lang="en-US" b="1" dirty="0" err="1">
                <a:solidFill>
                  <a:prstClr val="black"/>
                </a:solidFill>
              </a:rPr>
              <a:t>virtual_address</a:t>
            </a:r>
            <a:r>
              <a:rPr lang="en-US" dirty="0">
                <a:solidFill>
                  <a:prstClr val="black"/>
                </a:solidFill>
              </a:rPr>
              <a:t>" on the current process with </a:t>
            </a:r>
            <a:r>
              <a:rPr lang="en-US" b="1" dirty="0">
                <a:solidFill>
                  <a:prstClr val="black"/>
                </a:solidFill>
              </a:rPr>
              <a:t>WRITABLE </a:t>
            </a:r>
            <a:r>
              <a:rPr lang="en-US" dirty="0">
                <a:solidFill>
                  <a:prstClr val="black"/>
                </a:solidFill>
              </a:rPr>
              <a:t>permissions</a:t>
            </a:r>
          </a:p>
          <a:p>
            <a:pPr marL="342900" indent="-342900" defTabSz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</a:rPr>
              <a:t>Add</a:t>
            </a:r>
            <a:r>
              <a:rPr lang="en-US" dirty="0">
                <a:solidFill>
                  <a:prstClr val="black"/>
                </a:solidFill>
              </a:rPr>
              <a:t> each allocated frame to "</a:t>
            </a:r>
            <a:r>
              <a:rPr lang="en-US" b="1" dirty="0" err="1">
                <a:solidFill>
                  <a:prstClr val="black"/>
                </a:solidFill>
              </a:rPr>
              <a:t>frames_storage</a:t>
            </a:r>
            <a:r>
              <a:rPr lang="en-US" dirty="0">
                <a:solidFill>
                  <a:prstClr val="black"/>
                </a:solidFill>
              </a:rPr>
              <a:t>" of this shared object to keep track of them for later use</a:t>
            </a:r>
          </a:p>
          <a:p>
            <a:pPr marL="0" lvl="0" indent="0" defTabSz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b="1" dirty="0">
                <a:solidFill>
                  <a:prstClr val="black"/>
                </a:solidFill>
              </a:rPr>
              <a:t>RETURN: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	ID of the shared object (its VA after masking out its </a:t>
            </a:r>
            <a:r>
              <a:rPr lang="en-US" dirty="0" err="1">
                <a:solidFill>
                  <a:prstClr val="black"/>
                </a:solidFill>
              </a:rPr>
              <a:t>msb</a:t>
            </a:r>
            <a:r>
              <a:rPr lang="en-US" dirty="0">
                <a:solidFill>
                  <a:prstClr val="black"/>
                </a:solidFill>
              </a:rPr>
              <a:t>) if </a:t>
            </a:r>
            <a:r>
              <a:rPr lang="en-US" b="1" dirty="0">
                <a:solidFill>
                  <a:prstClr val="black"/>
                </a:solidFill>
              </a:rPr>
              <a:t>success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E_SHARED_MEM_EXISTS </a:t>
            </a:r>
            <a:r>
              <a:rPr lang="en-US" dirty="0">
                <a:solidFill>
                  <a:prstClr val="black"/>
                </a:solidFill>
              </a:rPr>
              <a:t>if the shared object </a:t>
            </a:r>
            <a:r>
              <a:rPr lang="en-US" b="1" dirty="0">
                <a:solidFill>
                  <a:prstClr val="black"/>
                </a:solidFill>
              </a:rPr>
              <a:t>already exists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E_NO_SHARE </a:t>
            </a:r>
            <a:r>
              <a:rPr lang="en-US" dirty="0">
                <a:solidFill>
                  <a:prstClr val="black"/>
                </a:solidFill>
              </a:rPr>
              <a:t>if </a:t>
            </a:r>
            <a:r>
              <a:rPr lang="en-US" b="1" dirty="0">
                <a:solidFill>
                  <a:prstClr val="black"/>
                </a:solidFill>
              </a:rPr>
              <a:t>failed to create </a:t>
            </a:r>
            <a:r>
              <a:rPr lang="en-US" dirty="0">
                <a:solidFill>
                  <a:prstClr val="black"/>
                </a:solidFill>
              </a:rPr>
              <a:t>a shared object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0D70D-7A36-A32C-99F2-C8C80D4EA650}"/>
              </a:ext>
            </a:extLst>
          </p:cNvPr>
          <p:cNvSpPr/>
          <p:nvPr/>
        </p:nvSpPr>
        <p:spPr>
          <a:xfrm>
            <a:off x="1097279" y="1952751"/>
            <a:ext cx="101152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createSharedObject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</a:rPr>
              <a:t>int32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ownerID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</a:rPr>
              <a:t>char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shareName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</a:rPr>
              <a:t>uint32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size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</a:rPr>
              <a:t>uint8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isWritable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virtual_address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6F1D5-9B94-0CFD-B115-D33078BA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56657403-A5DB-38A6-DFFD-52893A7D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b="1" dirty="0"/>
              <a:t>#19:</a:t>
            </a:r>
            <a:r>
              <a:rPr lang="en-US" dirty="0"/>
              <a:t> </a:t>
            </a:r>
            <a:r>
              <a:rPr lang="en-US" dirty="0" err="1"/>
              <a:t>createSharedObject</a:t>
            </a:r>
            <a:r>
              <a:rPr lang="en-US" dirty="0"/>
              <a:t>()</a:t>
            </a:r>
            <a:endParaRPr lang="en-A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A1916-4AF6-953B-2CA4-12CF20864929}"/>
              </a:ext>
            </a:extLst>
          </p:cNvPr>
          <p:cNvSpPr txBox="1"/>
          <p:nvPr/>
        </p:nvSpPr>
        <p:spPr>
          <a:xfrm>
            <a:off x="1677302" y="0"/>
            <a:ext cx="8955155" cy="598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1168" lvl="1" indent="0" algn="ctr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[KERNEL SIDE] </a:t>
            </a:r>
            <a:r>
              <a:rPr lang="en-US" sz="24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kern/mem/</a:t>
            </a:r>
            <a:r>
              <a:rPr lang="en-US" sz="2400" b="1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shared_memory_manager.c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F6BBA43-2EE9-6465-3D21-AB3C44085AAE}"/>
                  </a:ext>
                </a:extLst>
              </p14:cNvPr>
              <p14:cNvContentPartPr/>
              <p14:nvPr/>
            </p14:nvContentPartPr>
            <p14:xfrm>
              <a:off x="428760" y="521640"/>
              <a:ext cx="10378800" cy="6183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F6BBA43-2EE9-6465-3D21-AB3C44085A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400" y="512280"/>
                <a:ext cx="10397520" cy="620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955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7D80A-5B2C-5772-EA8A-479B4B050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32BE5-5ECF-32F6-8848-13F0BE90F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45733"/>
            <a:ext cx="12192000" cy="5012267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sz="2200" b="1" dirty="0">
                <a:solidFill>
                  <a:prstClr val="black"/>
                </a:solidFill>
              </a:rPr>
              <a:t>Get</a:t>
            </a:r>
            <a:r>
              <a:rPr lang="en-US" sz="2200" dirty="0">
                <a:solidFill>
                  <a:prstClr val="black"/>
                </a:solidFill>
              </a:rPr>
              <a:t> the size of the shared variable (use </a:t>
            </a:r>
            <a:r>
              <a:rPr lang="en-US" sz="22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sys_getSizeOfSharedObject</a:t>
            </a:r>
            <a:r>
              <a:rPr lang="en-US" sz="2200" dirty="0">
                <a:solidFill>
                  <a:prstClr val="black"/>
                </a:solidFill>
              </a:rPr>
              <a:t>())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sz="2200" b="1" dirty="0">
                <a:solidFill>
                  <a:prstClr val="black"/>
                </a:solidFill>
              </a:rPr>
              <a:t>If not exists</a:t>
            </a:r>
            <a:r>
              <a:rPr lang="en-US" sz="2200" dirty="0">
                <a:solidFill>
                  <a:prstClr val="black"/>
                </a:solidFill>
              </a:rPr>
              <a:t>, return NULL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sz="2200" b="1" dirty="0">
                <a:solidFill>
                  <a:prstClr val="black"/>
                </a:solidFill>
              </a:rPr>
              <a:t>Apply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b="1" dirty="0">
                <a:solidFill>
                  <a:prstClr val="black"/>
                </a:solidFill>
              </a:rPr>
              <a:t>FIRST FIT </a:t>
            </a:r>
            <a:r>
              <a:rPr lang="en-US" sz="2200" dirty="0">
                <a:solidFill>
                  <a:prstClr val="black"/>
                </a:solidFill>
              </a:rPr>
              <a:t>strategy to search the heap for suitable space (on 4 KB BOUNDARY)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sz="2200" b="1" dirty="0">
                <a:solidFill>
                  <a:prstClr val="black"/>
                </a:solidFill>
              </a:rPr>
              <a:t>if no suitable space </a:t>
            </a:r>
            <a:r>
              <a:rPr lang="en-US" sz="2200" dirty="0">
                <a:solidFill>
                  <a:prstClr val="black"/>
                </a:solidFill>
              </a:rPr>
              <a:t>found, return NULL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sz="2200" b="1" dirty="0">
                <a:solidFill>
                  <a:prstClr val="black"/>
                </a:solidFill>
              </a:rPr>
              <a:t>Call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sys_getSharedObject</a:t>
            </a:r>
            <a:r>
              <a:rPr lang="en-US" sz="2200" dirty="0">
                <a:solidFill>
                  <a:prstClr val="black"/>
                </a:solidFill>
              </a:rPr>
              <a:t>(...) to invoke the Kernel for sharing this variable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sz="2200" b="1" dirty="0">
                <a:solidFill>
                  <a:prstClr val="black"/>
                </a:solidFill>
              </a:rPr>
              <a:t>RETURN: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sz="2200" dirty="0">
                <a:solidFill>
                  <a:prstClr val="black"/>
                </a:solidFill>
              </a:rPr>
              <a:t>If successful, return its virtual address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sz="2200" dirty="0">
                <a:solidFill>
                  <a:prstClr val="black"/>
                </a:solidFill>
              </a:rPr>
              <a:t>Else, return NULL</a:t>
            </a:r>
          </a:p>
          <a:p>
            <a:pPr marL="0" lvl="0" indent="0" defTabSz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sz="2400" b="1" dirty="0"/>
              <a:t>Testing:</a:t>
            </a:r>
          </a:p>
          <a:p>
            <a:pPr marL="201168" lvl="1" indent="0">
              <a:lnSpc>
                <a:spcPct val="12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run tshr2 3000 	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n-US" sz="2000" b="1" dirty="0" err="1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smalloc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&amp; </a:t>
            </a:r>
            <a:r>
              <a:rPr lang="en-US" sz="2000" b="1" dirty="0" err="1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sget</a:t>
            </a:r>
            <a:endParaRPr lang="en-US" sz="2000" b="1" dirty="0">
              <a:solidFill>
                <a:schemeClr val="tx1"/>
              </a:solidFill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201168" lvl="1" indent="0">
              <a:lnSpc>
                <a:spcPct val="12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run tff3 3000 		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 First Fit (</a:t>
            </a:r>
            <a:r>
              <a:rPr lang="en-US" sz="2000" b="1" dirty="0" err="1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smalloc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sget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, malloc &amp; free)</a:t>
            </a:r>
          </a:p>
          <a:p>
            <a:pPr marL="201168" lvl="1" indent="0">
              <a:lnSpc>
                <a:spcPct val="120000"/>
              </a:lnSpc>
              <a:buNone/>
            </a:pPr>
            <a:endParaRPr lang="en-US" sz="2000" b="1" dirty="0">
              <a:solidFill>
                <a:schemeClr val="tx1"/>
              </a:solidFill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201168" lvl="1" indent="0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D16DE4-AC03-BB5D-FD3F-9EE016E335C0}"/>
              </a:ext>
            </a:extLst>
          </p:cNvPr>
          <p:cNvSpPr/>
          <p:nvPr/>
        </p:nvSpPr>
        <p:spPr>
          <a:xfrm>
            <a:off x="1097279" y="1952751"/>
            <a:ext cx="10115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sget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</a:rPr>
              <a:t>int32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ownerEnvID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</a:rPr>
              <a:t>char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sharedVarName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0329F-9D6C-3C33-C18A-91174012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82A1E868-3987-B514-C66A-A00E29FCB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b="1" dirty="0"/>
              <a:t>#20:</a:t>
            </a:r>
            <a:r>
              <a:rPr lang="en-US" dirty="0"/>
              <a:t> </a:t>
            </a:r>
            <a:r>
              <a:rPr lang="en-US" dirty="0" err="1"/>
              <a:t>sget</a:t>
            </a:r>
            <a:r>
              <a:rPr lang="en-US" dirty="0"/>
              <a:t>()</a:t>
            </a:r>
            <a:endParaRPr lang="en-A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4D4AEA-3618-B2EC-38F1-F153137917EF}"/>
              </a:ext>
            </a:extLst>
          </p:cNvPr>
          <p:cNvSpPr txBox="1"/>
          <p:nvPr/>
        </p:nvSpPr>
        <p:spPr>
          <a:xfrm>
            <a:off x="3361497" y="0"/>
            <a:ext cx="5469006" cy="598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1168" lvl="1" indent="0" algn="ctr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[USER SIDE] </a:t>
            </a:r>
            <a:r>
              <a:rPr lang="en-US" sz="24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lib/</a:t>
            </a:r>
            <a:r>
              <a:rPr lang="en-US" sz="2400" b="1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uheap.c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88358C7-97C4-83B2-2848-392884D292B1}"/>
                  </a:ext>
                </a:extLst>
              </p14:cNvPr>
              <p14:cNvContentPartPr/>
              <p14:nvPr/>
            </p14:nvContentPartPr>
            <p14:xfrm>
              <a:off x="851760" y="2290680"/>
              <a:ext cx="8132040" cy="4307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88358C7-97C4-83B2-2848-392884D292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2400" y="2281320"/>
                <a:ext cx="8150760" cy="432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846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8C319-5F2C-14CE-1188-FFA35045A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872CA-22AF-0D66-3EFA-A553CCAF2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45733"/>
            <a:ext cx="12192000" cy="5012267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342900" lvl="0" indent="-34290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</a:rPr>
              <a:t>Get</a:t>
            </a:r>
            <a:r>
              <a:rPr lang="en-US" dirty="0">
                <a:solidFill>
                  <a:prstClr val="black"/>
                </a:solidFill>
              </a:rPr>
              <a:t> the shared object from the "</a:t>
            </a:r>
            <a:r>
              <a:rPr lang="en-US" b="1" dirty="0" err="1">
                <a:solidFill>
                  <a:prstClr val="black"/>
                </a:solidFill>
              </a:rPr>
              <a:t>shares_list</a:t>
            </a:r>
            <a:r>
              <a:rPr lang="en-US" dirty="0">
                <a:solidFill>
                  <a:prstClr val="black"/>
                </a:solidFill>
              </a:rPr>
              <a:t>"</a:t>
            </a:r>
          </a:p>
          <a:p>
            <a:pPr marL="342900" lvl="0" indent="-34290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</a:rPr>
              <a:t>Get</a:t>
            </a:r>
            <a:r>
              <a:rPr lang="en-US" dirty="0">
                <a:solidFill>
                  <a:prstClr val="black"/>
                </a:solidFill>
              </a:rPr>
              <a:t> its physical frames from the “</a:t>
            </a:r>
            <a:r>
              <a:rPr lang="en-US" b="1" dirty="0" err="1">
                <a:solidFill>
                  <a:prstClr val="black"/>
                </a:solidFill>
              </a:rPr>
              <a:t>frames_storage</a:t>
            </a:r>
            <a:r>
              <a:rPr lang="en-US" dirty="0">
                <a:solidFill>
                  <a:prstClr val="black"/>
                </a:solidFill>
              </a:rPr>
              <a:t>”</a:t>
            </a:r>
          </a:p>
          <a:p>
            <a:pPr marL="342900" lvl="0" indent="-34290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</a:rPr>
              <a:t>Share</a:t>
            </a:r>
            <a:r>
              <a:rPr lang="en-US" dirty="0">
                <a:solidFill>
                  <a:prstClr val="black"/>
                </a:solidFill>
              </a:rPr>
              <a:t> these frames with the current process starting from the given "</a:t>
            </a:r>
            <a:r>
              <a:rPr lang="en-US" b="1" dirty="0" err="1">
                <a:solidFill>
                  <a:prstClr val="black"/>
                </a:solidFill>
              </a:rPr>
              <a:t>virtual_address</a:t>
            </a:r>
            <a:r>
              <a:rPr lang="en-US" dirty="0">
                <a:solidFill>
                  <a:prstClr val="black"/>
                </a:solidFill>
              </a:rPr>
              <a:t>"</a:t>
            </a:r>
          </a:p>
          <a:p>
            <a:pPr marL="342900" lvl="0" indent="-34290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</a:rPr>
              <a:t>Use</a:t>
            </a:r>
            <a:r>
              <a:rPr lang="en-US" dirty="0">
                <a:solidFill>
                  <a:prstClr val="black"/>
                </a:solidFill>
              </a:rPr>
              <a:t> the flag </a:t>
            </a:r>
            <a:r>
              <a:rPr lang="en-US" b="1" dirty="0" err="1">
                <a:solidFill>
                  <a:prstClr val="black"/>
                </a:solidFill>
              </a:rPr>
              <a:t>isWritable</a:t>
            </a:r>
            <a:r>
              <a:rPr lang="en-US" dirty="0">
                <a:solidFill>
                  <a:prstClr val="black"/>
                </a:solidFill>
              </a:rPr>
              <a:t> to make the sharing either </a:t>
            </a:r>
            <a:r>
              <a:rPr lang="en-US" b="1" dirty="0">
                <a:solidFill>
                  <a:prstClr val="black"/>
                </a:solidFill>
              </a:rPr>
              <a:t>read-only</a:t>
            </a:r>
            <a:r>
              <a:rPr lang="en-US" dirty="0">
                <a:solidFill>
                  <a:prstClr val="black"/>
                </a:solidFill>
              </a:rPr>
              <a:t> OR </a:t>
            </a:r>
            <a:r>
              <a:rPr lang="en-US" b="1" dirty="0">
                <a:solidFill>
                  <a:prstClr val="black"/>
                </a:solidFill>
              </a:rPr>
              <a:t>writable</a:t>
            </a:r>
          </a:p>
          <a:p>
            <a:pPr marL="342900" lvl="0" indent="-34290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</a:rPr>
              <a:t>Update </a:t>
            </a:r>
            <a:r>
              <a:rPr lang="en-US" dirty="0">
                <a:solidFill>
                  <a:prstClr val="black"/>
                </a:solidFill>
              </a:rPr>
              <a:t>references </a:t>
            </a:r>
          </a:p>
          <a:p>
            <a:pPr marL="0" lvl="0" indent="0" defTabSz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b="1" dirty="0">
                <a:solidFill>
                  <a:prstClr val="black"/>
                </a:solidFill>
              </a:rPr>
              <a:t>RETURN: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	ID of the shared object (its VA after masking out its </a:t>
            </a:r>
            <a:r>
              <a:rPr lang="en-US" dirty="0" err="1">
                <a:solidFill>
                  <a:prstClr val="black"/>
                </a:solidFill>
              </a:rPr>
              <a:t>msb</a:t>
            </a:r>
            <a:r>
              <a:rPr lang="en-US" dirty="0">
                <a:solidFill>
                  <a:prstClr val="black"/>
                </a:solidFill>
              </a:rPr>
              <a:t>) if </a:t>
            </a:r>
            <a:r>
              <a:rPr lang="en-US" b="1" dirty="0">
                <a:solidFill>
                  <a:prstClr val="black"/>
                </a:solidFill>
              </a:rPr>
              <a:t>success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E_SHARED_MEM_NOT_EXISTS </a:t>
            </a:r>
            <a:r>
              <a:rPr lang="en-US" dirty="0">
                <a:solidFill>
                  <a:prstClr val="black"/>
                </a:solidFill>
              </a:rPr>
              <a:t>if the shared object </a:t>
            </a:r>
            <a:r>
              <a:rPr lang="en-US" b="1" dirty="0">
                <a:solidFill>
                  <a:prstClr val="black"/>
                </a:solidFill>
              </a:rPr>
              <a:t>is NOT exists</a:t>
            </a:r>
          </a:p>
          <a:p>
            <a:pPr marL="201168" lvl="1" indent="0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D818E0-5CA5-7ADB-F7FA-CF70B68527E2}"/>
              </a:ext>
            </a:extLst>
          </p:cNvPr>
          <p:cNvSpPr/>
          <p:nvPr/>
        </p:nvSpPr>
        <p:spPr>
          <a:xfrm>
            <a:off x="619760" y="1952751"/>
            <a:ext cx="111455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getSharedObject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</a:rPr>
              <a:t>int32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ownerID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</a:rPr>
              <a:t>char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shareName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virtual_address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3B57D-8613-2CA4-E5BD-E698EE16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ACD42251-838D-D867-CDCA-971B31B66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b="1" dirty="0"/>
              <a:t>#21:</a:t>
            </a:r>
            <a:r>
              <a:rPr lang="en-US" dirty="0"/>
              <a:t> </a:t>
            </a:r>
            <a:r>
              <a:rPr lang="en-US" dirty="0" err="1"/>
              <a:t>getSharedObject</a:t>
            </a:r>
            <a:r>
              <a:rPr lang="en-US" dirty="0"/>
              <a:t>()</a:t>
            </a:r>
            <a:endParaRPr lang="en-A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F217B0-9BEA-2C54-DFF8-754E2F1EFED2}"/>
              </a:ext>
            </a:extLst>
          </p:cNvPr>
          <p:cNvSpPr txBox="1"/>
          <p:nvPr/>
        </p:nvSpPr>
        <p:spPr>
          <a:xfrm>
            <a:off x="1677302" y="0"/>
            <a:ext cx="8955155" cy="598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1168" lvl="1" indent="0" algn="ctr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[KERNEL SIDE] </a:t>
            </a:r>
            <a:r>
              <a:rPr lang="en-US" sz="24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kern/mem/</a:t>
            </a:r>
            <a:r>
              <a:rPr lang="en-US" sz="2400" b="1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shared_memory_manager.c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ECE6BF-E0A6-ABB2-0619-5158E94B8D8A}"/>
                  </a:ext>
                </a:extLst>
              </p14:cNvPr>
              <p14:cNvContentPartPr/>
              <p14:nvPr/>
            </p14:nvContentPartPr>
            <p14:xfrm>
              <a:off x="527040" y="490680"/>
              <a:ext cx="9776160" cy="5315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ECE6BF-E0A6-ABB2-0619-5158E94B8D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680" y="481320"/>
                <a:ext cx="9794880" cy="533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858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2CE83-D6E0-DFC5-81D7-D02746564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3D07-BEC7-34BF-78DC-B45DCE99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BONUS#4:</a:t>
            </a:r>
            <a:r>
              <a:rPr lang="en-US" dirty="0"/>
              <a:t> Delete Shared Object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4E60B-85B1-4575-AD8E-B6CC083D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94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54082" y="1917315"/>
            <a:ext cx="1005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sfree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virtual_address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4646-21BB-D3D3-92AE-89ED2F061CFB}"/>
              </a:ext>
            </a:extLst>
          </p:cNvPr>
          <p:cNvSpPr txBox="1"/>
          <p:nvPr/>
        </p:nvSpPr>
        <p:spPr>
          <a:xfrm>
            <a:off x="3361497" y="0"/>
            <a:ext cx="5469006" cy="598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1168" lvl="1" indent="0" algn="ctr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[USER SIDE] </a:t>
            </a:r>
            <a:r>
              <a:rPr lang="en-US" sz="24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lib/</a:t>
            </a:r>
            <a:r>
              <a:rPr lang="en-US" sz="2400" b="1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uheap.c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E7BBDC-5AF9-0F41-B2F1-6C353363B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97380"/>
            <a:ext cx="10058400" cy="3371714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Find </a:t>
            </a:r>
            <a:r>
              <a:rPr lang="en-US" dirty="0"/>
              <a:t>the ID of the shared variable at the given address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Call </a:t>
            </a:r>
            <a:r>
              <a:rPr lang="en-US" b="1" dirty="0" err="1">
                <a:latin typeface="Consolas" panose="020B0609020204030204" pitchFamily="49" charset="0"/>
              </a:rPr>
              <a:t>sys_freeSharedObject</a:t>
            </a:r>
            <a:r>
              <a:rPr lang="en-US" dirty="0"/>
              <a:t>() to free it</a:t>
            </a:r>
          </a:p>
          <a:p>
            <a:pPr marL="0" lvl="0" indent="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2400" b="1" dirty="0"/>
          </a:p>
          <a:p>
            <a:pPr marL="0" lvl="0" indent="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 b="1" dirty="0"/>
              <a:t>Testing:</a:t>
            </a:r>
          </a:p>
          <a:p>
            <a:pPr marL="201168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run tshr4 3000 	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n-US" sz="2000" b="1" dirty="0" err="1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smalloc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&amp; </a:t>
            </a:r>
            <a:r>
              <a:rPr lang="en-US" sz="2000" b="1" dirty="0" err="1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sfree</a:t>
            </a:r>
            <a:endParaRPr lang="en-US" sz="2000" b="1" dirty="0">
              <a:solidFill>
                <a:schemeClr val="tx1"/>
              </a:solidFill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201168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run tshr5 3000 	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n-US" sz="2000" b="1" dirty="0" err="1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smalloc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, </a:t>
            </a:r>
            <a:r>
              <a:rPr lang="en-US" sz="2000" b="1" dirty="0" err="1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sget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&amp; </a:t>
            </a:r>
            <a:r>
              <a:rPr lang="en-US" sz="2000" b="1" dirty="0" err="1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sfree</a:t>
            </a:r>
            <a:endParaRPr lang="en-US" sz="2000" b="1" dirty="0">
              <a:solidFill>
                <a:schemeClr val="tx1"/>
              </a:solidFill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A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08A698-32D9-0D3B-1A4C-71BFCA22827E}"/>
                  </a:ext>
                </a:extLst>
              </p14:cNvPr>
              <p14:cNvContentPartPr/>
              <p14:nvPr/>
            </p14:nvContentPartPr>
            <p14:xfrm>
              <a:off x="4438080" y="585720"/>
              <a:ext cx="1194120" cy="51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08A698-32D9-0D3B-1A4C-71BFCA2282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720" y="576360"/>
                <a:ext cx="1212840" cy="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481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10906-87A7-822F-AE0D-DBECDA545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AA57-D99D-6D9A-302F-5FA58C07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BONUS#4:</a:t>
            </a:r>
            <a:r>
              <a:rPr lang="en-US" dirty="0"/>
              <a:t> Delete Shared Object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3B53C-F2B0-BDEF-C147-063E85AF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95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9093D3-8F1E-4689-12A3-33B6A7069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517" y="2497380"/>
            <a:ext cx="10783359" cy="22438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b="1" dirty="0">
                <a:solidFill>
                  <a:prstClr val="black"/>
                </a:solidFill>
              </a:rPr>
              <a:t>Delete</a:t>
            </a:r>
            <a:r>
              <a:rPr lang="en-US" dirty="0">
                <a:solidFill>
                  <a:prstClr val="black"/>
                </a:solidFill>
              </a:rPr>
              <a:t> the give </a:t>
            </a:r>
            <a:r>
              <a:rPr lang="en-US" b="1" dirty="0">
                <a:solidFill>
                  <a:prstClr val="black"/>
                </a:solidFill>
              </a:rPr>
              <a:t>share object </a:t>
            </a:r>
            <a:r>
              <a:rPr lang="en-US" dirty="0">
                <a:solidFill>
                  <a:prstClr val="black"/>
                </a:solidFill>
              </a:rPr>
              <a:t>from the "</a:t>
            </a:r>
            <a:r>
              <a:rPr lang="en-US" b="1" dirty="0" err="1">
                <a:solidFill>
                  <a:prstClr val="black"/>
                </a:solidFill>
              </a:rPr>
              <a:t>shares_list</a:t>
            </a:r>
            <a:r>
              <a:rPr lang="en-US" dirty="0">
                <a:solidFill>
                  <a:prstClr val="black"/>
                </a:solidFill>
              </a:rPr>
              <a:t>"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Delete</a:t>
            </a:r>
            <a:r>
              <a:rPr lang="en-US" dirty="0"/>
              <a:t> the "</a:t>
            </a:r>
            <a:r>
              <a:rPr lang="en-US" b="1" dirty="0" err="1"/>
              <a:t>framesStorage</a:t>
            </a:r>
            <a:r>
              <a:rPr lang="en-US" dirty="0"/>
              <a:t>"</a:t>
            </a:r>
            <a:r>
              <a:rPr lang="en-US" dirty="0">
                <a:solidFill>
                  <a:prstClr val="black"/>
                </a:solidFill>
              </a:rPr>
              <a:t> and the </a:t>
            </a:r>
            <a:r>
              <a:rPr lang="en-US" b="1" dirty="0">
                <a:solidFill>
                  <a:prstClr val="black"/>
                </a:solidFill>
              </a:rPr>
              <a:t>shared object </a:t>
            </a:r>
            <a:r>
              <a:rPr lang="en-US" dirty="0">
                <a:solidFill>
                  <a:prstClr val="black"/>
                </a:solidFill>
              </a:rPr>
              <a:t>itself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ar-EG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CFB4AD-6556-622D-D2D4-A34A2FA7F370}"/>
              </a:ext>
            </a:extLst>
          </p:cNvPr>
          <p:cNvSpPr/>
          <p:nvPr/>
        </p:nvSpPr>
        <p:spPr>
          <a:xfrm>
            <a:off x="1154082" y="1917315"/>
            <a:ext cx="1005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free_share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Share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ptrShare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AF22F1-38C7-8049-9CB4-20154B48E232}"/>
              </a:ext>
            </a:extLst>
          </p:cNvPr>
          <p:cNvSpPr txBox="1"/>
          <p:nvPr/>
        </p:nvSpPr>
        <p:spPr>
          <a:xfrm>
            <a:off x="1677302" y="0"/>
            <a:ext cx="8955155" cy="598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1168" lvl="1" indent="0" algn="ctr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[KERNEL SIDE] </a:t>
            </a:r>
            <a:r>
              <a:rPr lang="en-US" sz="24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kern/mem/</a:t>
            </a:r>
            <a:r>
              <a:rPr lang="en-US" sz="2400" b="1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shared_memory_manager.c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28C7850-28FB-9037-D717-AEC545D0D272}"/>
                  </a:ext>
                </a:extLst>
              </p14:cNvPr>
              <p14:cNvContentPartPr/>
              <p14:nvPr/>
            </p14:nvContentPartPr>
            <p14:xfrm>
              <a:off x="1344960" y="528840"/>
              <a:ext cx="5427720" cy="2967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28C7850-28FB-9037-D717-AEC545D0D2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5600" y="519480"/>
                <a:ext cx="5446440" cy="298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81642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597E5-F0D9-C13C-05BE-8E5F0764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4D5E-0A19-1FF3-2A39-929BD1CB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BONUS#4:</a:t>
            </a:r>
            <a:r>
              <a:rPr lang="en-US" dirty="0"/>
              <a:t> Delete Shared Object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D4EB7-904D-3A03-72C2-DBD6AC520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96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9709C9-A2C7-B684-B700-F0F0B0756CA4}"/>
              </a:ext>
            </a:extLst>
          </p:cNvPr>
          <p:cNvSpPr/>
          <p:nvPr/>
        </p:nvSpPr>
        <p:spPr>
          <a:xfrm>
            <a:off x="1154082" y="1917315"/>
            <a:ext cx="1005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freeSharedObject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</a:rPr>
              <a:t>int32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sharedObjectID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startVA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D600F1-6A7A-B3CB-54B2-DE131CAD11BE}"/>
              </a:ext>
            </a:extLst>
          </p:cNvPr>
          <p:cNvSpPr txBox="1"/>
          <p:nvPr/>
        </p:nvSpPr>
        <p:spPr>
          <a:xfrm>
            <a:off x="1677302" y="0"/>
            <a:ext cx="8955155" cy="598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1168" lvl="1" indent="0" algn="ctr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[KERNEL SIDE] </a:t>
            </a:r>
            <a:r>
              <a:rPr lang="en-US" sz="24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kern/mem/</a:t>
            </a:r>
            <a:r>
              <a:rPr lang="en-US" sz="2400" b="1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shared_memory_manager.c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D541ED-1878-731C-C38C-A76A968BA5AC}"/>
              </a:ext>
            </a:extLst>
          </p:cNvPr>
          <p:cNvSpPr txBox="1">
            <a:spLocks/>
          </p:cNvSpPr>
          <p:nvPr/>
        </p:nvSpPr>
        <p:spPr>
          <a:xfrm>
            <a:off x="979516" y="2497380"/>
            <a:ext cx="10783359" cy="38018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</a:rPr>
              <a:t>Get</a:t>
            </a:r>
            <a:r>
              <a:rPr lang="en-US" dirty="0">
                <a:solidFill>
                  <a:prstClr val="black"/>
                </a:solidFill>
              </a:rPr>
              <a:t> the shared object from the "</a:t>
            </a:r>
            <a:r>
              <a:rPr lang="en-US" b="1" dirty="0" err="1">
                <a:solidFill>
                  <a:prstClr val="black"/>
                </a:solidFill>
              </a:rPr>
              <a:t>shares_list</a:t>
            </a:r>
            <a:r>
              <a:rPr lang="en-US" dirty="0">
                <a:solidFill>
                  <a:prstClr val="black"/>
                </a:solidFill>
              </a:rPr>
              <a:t>"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solidFill>
                  <a:prstClr val="black"/>
                </a:solidFill>
              </a:rPr>
              <a:t>Unmap</a:t>
            </a:r>
            <a:r>
              <a:rPr lang="en-US" dirty="0">
                <a:solidFill>
                  <a:prstClr val="black"/>
                </a:solidFill>
              </a:rPr>
              <a:t> it from the current process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</a:rPr>
              <a:t>If page table(s) </a:t>
            </a:r>
            <a:r>
              <a:rPr lang="en-US" dirty="0">
                <a:solidFill>
                  <a:prstClr val="black"/>
                </a:solidFill>
              </a:rPr>
              <a:t>become </a:t>
            </a:r>
            <a:r>
              <a:rPr lang="en-US" b="1" dirty="0">
                <a:solidFill>
                  <a:prstClr val="black"/>
                </a:solidFill>
              </a:rPr>
              <a:t>empty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b="1" dirty="0">
                <a:solidFill>
                  <a:prstClr val="black"/>
                </a:solidFill>
              </a:rPr>
              <a:t>remove</a:t>
            </a:r>
            <a:r>
              <a:rPr lang="en-US" dirty="0">
                <a:solidFill>
                  <a:prstClr val="black"/>
                </a:solidFill>
              </a:rPr>
              <a:t> it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</a:rPr>
              <a:t>Update</a:t>
            </a:r>
            <a:r>
              <a:rPr lang="en-US" dirty="0">
                <a:solidFill>
                  <a:prstClr val="black"/>
                </a:solidFill>
              </a:rPr>
              <a:t> references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</a:rPr>
              <a:t>If this is the last share</a:t>
            </a:r>
            <a:r>
              <a:rPr lang="en-US" dirty="0">
                <a:solidFill>
                  <a:prstClr val="black"/>
                </a:solidFill>
              </a:rPr>
              <a:t>, delete the share object (use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free_share</a:t>
            </a:r>
            <a:r>
              <a:rPr lang="en-US" dirty="0">
                <a:solidFill>
                  <a:prstClr val="black"/>
                </a:solidFill>
              </a:rPr>
              <a:t>())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</a:rPr>
              <a:t>Flush</a:t>
            </a:r>
            <a:r>
              <a:rPr lang="en-US" dirty="0">
                <a:solidFill>
                  <a:prstClr val="black"/>
                </a:solidFill>
              </a:rPr>
              <a:t> the cache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B2B28A7-73E1-F781-4C95-47644CF9084F}"/>
                  </a:ext>
                </a:extLst>
              </p14:cNvPr>
              <p14:cNvContentPartPr/>
              <p14:nvPr/>
            </p14:nvContentPartPr>
            <p14:xfrm>
              <a:off x="1262520" y="2259000"/>
              <a:ext cx="5020560" cy="3154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B2B28A7-73E1-F781-4C95-47644CF908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3160" y="2249640"/>
                <a:ext cx="5039280" cy="317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484311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49809-D000-CE3A-8F29-61214ECDD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552F8-0C80-3EC4-CC3C-CEF6EDE8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792065"/>
            <a:ext cx="10058400" cy="932282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1800" dirty="0"/>
              <a:t>Test each function in MS2 </a:t>
            </a:r>
            <a:r>
              <a:rPr lang="en-US" sz="1800" dirty="0">
                <a:solidFill>
                  <a:srgbClr val="C00000"/>
                </a:solidFill>
              </a:rPr>
              <a:t>independently in a </a:t>
            </a:r>
            <a:r>
              <a:rPr lang="en-US" sz="1800" b="1" dirty="0">
                <a:solidFill>
                  <a:srgbClr val="C00000"/>
                </a:solidFill>
              </a:rPr>
              <a:t>FRESH SEPARATE RUN</a:t>
            </a:r>
            <a:r>
              <a:rPr lang="en-US" sz="1800" dirty="0"/>
              <a:t>. </a:t>
            </a:r>
          </a:p>
          <a:p>
            <a:pPr>
              <a:lnSpc>
                <a:spcPct val="100000"/>
              </a:lnSpc>
              <a:spcBef>
                <a:spcPts val="900"/>
              </a:spcBef>
              <a:buFont typeface="Wingdings" panose="05000000000000000000" pitchFamily="2" charset="2"/>
              <a:buChar char="Ø"/>
            </a:pPr>
            <a:r>
              <a:rPr lang="en-US" sz="1800" dirty="0"/>
              <a:t>  The time limit of each individual test: </a:t>
            </a:r>
            <a:r>
              <a:rPr lang="en-US" sz="1800" b="1" dirty="0">
                <a:solidFill>
                  <a:srgbClr val="C00000"/>
                </a:solidFill>
              </a:rPr>
              <a:t>max of 30 sec / each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07118-2BF2-5ACE-1718-E2BC9DA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97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607DBEE-3654-1370-79CB-98AB293AE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+mj-lt"/>
              </a:rPr>
              <a:t>Shared Memory: </a:t>
            </a:r>
            <a:r>
              <a:rPr lang="en-US" sz="4800" b="1" dirty="0">
                <a:latin typeface="+mj-lt"/>
              </a:rPr>
              <a:t>Testing</a:t>
            </a:r>
            <a:endParaRPr lang="en-AE" dirty="0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97887AB1-A7DF-BD37-3378-EB443A9EC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276947"/>
              </p:ext>
            </p:extLst>
          </p:nvPr>
        </p:nvGraphicFramePr>
        <p:xfrm>
          <a:off x="0" y="2730176"/>
          <a:ext cx="121920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138">
                  <a:extLst>
                    <a:ext uri="{9D8B030D-6E8A-4147-A177-3AD203B41FA5}">
                      <a16:colId xmlns:a16="http://schemas.microsoft.com/office/drawing/2014/main" val="375397680"/>
                    </a:ext>
                  </a:extLst>
                </a:gridCol>
                <a:gridCol w="9628702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554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840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smalloc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createSharedObject</a:t>
                      </a:r>
                      <a:endParaRPr lang="en-US" sz="1600" b="1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tst_sharing_1.c (tshr1):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tests the creation of shared objects. It validates the returned addresses and the number of allocated frames. It also checks the memory access (read &amp; write) of the created shared objects.</a:t>
                      </a:r>
                      <a:r>
                        <a:rPr lang="en-US" sz="1600" dirty="0"/>
                        <a:t> </a:t>
                      </a:r>
                      <a:endParaRPr lang="en-US" sz="1600" b="1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tshr1 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smalloc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createSharedObject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tst_sharing_3.c (tshr3):</a:t>
                      </a:r>
                      <a:r>
                        <a:rPr lang="en-US" sz="1600" dirty="0"/>
                        <a:t>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tests handling the </a:t>
                      </a:r>
                      <a:r>
                        <a:rPr lang="en-US" sz="16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 cases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shared objects creation. Namely, creating objects with same name, creating large object that exceeds heap area and creating large number of objects that exceed the max allowed objects.</a:t>
                      </a:r>
                      <a:r>
                        <a:rPr lang="en-US" sz="1600" dirty="0"/>
                        <a:t> </a:t>
                      </a:r>
                      <a:endParaRPr lang="en-US" sz="1600" b="1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tshr3 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74031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smalloc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createSharedObject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sget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getSharedObject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tst_sharing_2master.c (tshr2):</a:t>
                      </a:r>
                      <a:r>
                        <a:rPr lang="en-US" sz="1600" dirty="0"/>
                        <a:t>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tests the request for sharing object. It validates the returned addresses &amp; the number of allocated frames. It also checks the mem. access (read &amp; write) of the retrieved shared objects with different read/write permissions.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tshr2 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763793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smalloc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createSharedObject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sget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getSharedObject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malloc &amp; free</a:t>
                      </a:r>
                    </a:p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tst_first_fit_3.c (tff3):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fit strategy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requesting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 and shared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allocations that always fit in one of the free segments. All requests should be granted.</a:t>
                      </a:r>
                      <a:r>
                        <a:rPr lang="en-US" sz="1600" dirty="0"/>
                        <a:t> 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tff3 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6594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FEC062-7A4A-06CD-EE69-FF357C5016D7}"/>
              </a:ext>
            </a:extLst>
          </p:cNvPr>
          <p:cNvSpPr txBox="1"/>
          <p:nvPr/>
        </p:nvSpPr>
        <p:spPr>
          <a:xfrm>
            <a:off x="1036320" y="16899"/>
            <a:ext cx="10176163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"test </a:t>
            </a:r>
            <a:r>
              <a:rPr lang="en-US" dirty="0">
                <a:solidFill>
                  <a:srgbClr val="930D72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TEST NAME] completed. Evaluation = …%”</a:t>
            </a:r>
          </a:p>
          <a:p>
            <a:pPr algn="ctr"/>
            <a:r>
              <a:rPr lang="en-US" sz="1800" dirty="0"/>
              <a:t>To ensure the success of a test, this message like this </a:t>
            </a:r>
            <a:r>
              <a:rPr lang="en-US" sz="1800" b="1" dirty="0">
                <a:solidFill>
                  <a:srgbClr val="C00000"/>
                </a:solidFill>
              </a:rPr>
              <a:t>MUST </a:t>
            </a:r>
            <a:br>
              <a:rPr lang="en-US" sz="1800" b="1" dirty="0">
                <a:solidFill>
                  <a:srgbClr val="C00000"/>
                </a:solidFill>
              </a:rPr>
            </a:br>
            <a:r>
              <a:rPr lang="en-US" sz="1800" b="1" dirty="0">
                <a:solidFill>
                  <a:srgbClr val="C00000"/>
                </a:solidFill>
              </a:rPr>
              <a:t>be appeared without any ERROR messages or PANICs</a:t>
            </a:r>
            <a:r>
              <a:rPr lang="en-US" sz="1800" dirty="0"/>
              <a:t>.</a:t>
            </a:r>
            <a:endParaRPr lang="en-US" sz="1800" dirty="0">
              <a:solidFill>
                <a:srgbClr val="930D72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105B473-FCC1-2CC9-85A5-D33D8D9906D9}"/>
                  </a:ext>
                </a:extLst>
              </p14:cNvPr>
              <p14:cNvContentPartPr/>
              <p14:nvPr/>
            </p14:nvContentPartPr>
            <p14:xfrm>
              <a:off x="4848480" y="17640"/>
              <a:ext cx="7173720" cy="3429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105B473-FCC1-2CC9-85A5-D33D8D9906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9120" y="8280"/>
                <a:ext cx="7192440" cy="34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349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3C12E-CCA5-7373-1A13-0F2428EA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98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E4A8950-74B9-EA73-C1A9-98DC50A29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38657"/>
              </p:ext>
            </p:extLst>
          </p:nvPr>
        </p:nvGraphicFramePr>
        <p:xfrm>
          <a:off x="1097280" y="2061012"/>
          <a:ext cx="100584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600">
                  <a:extLst>
                    <a:ext uri="{9D8B030D-6E8A-4147-A177-3AD203B41FA5}">
                      <a16:colId xmlns:a16="http://schemas.microsoft.com/office/drawing/2014/main" val="793837243"/>
                    </a:ext>
                  </a:extLst>
                </a:gridCol>
                <a:gridCol w="7670800">
                  <a:extLst>
                    <a:ext uri="{9D8B030D-6E8A-4147-A177-3AD203B41FA5}">
                      <a16:colId xmlns:a16="http://schemas.microsoft.com/office/drawing/2014/main" val="1749721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Test Functionality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45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 </a:t>
                      </a:r>
                      <a:r>
                        <a:rPr lang="en-US" sz="1800" u="none" dirty="0"/>
                        <a:t>run tshr4 3000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1" u="none" dirty="0"/>
                        <a:t>tst_sharing_4.c</a:t>
                      </a:r>
                      <a:r>
                        <a:rPr lang="en-US" sz="1800" dirty="0"/>
                        <a:t>: Tests the free of shared object after creating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658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 </a:t>
                      </a:r>
                      <a:r>
                        <a:rPr lang="en-US" sz="1800" u="none" dirty="0"/>
                        <a:t>run tshr5 3000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1" u="none" dirty="0"/>
                        <a:t>tst_sharing_5_master.c: </a:t>
                      </a:r>
                      <a:r>
                        <a:rPr lang="en-US" sz="1800" dirty="0"/>
                        <a:t>Tests the free of shared object after creating &amp; getting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362237"/>
                  </a:ext>
                </a:extLst>
              </a:tr>
            </a:tbl>
          </a:graphicData>
        </a:graphic>
      </p:graphicFrame>
      <p:sp>
        <p:nvSpPr>
          <p:cNvPr id="10" name="Title 9">
            <a:extLst>
              <a:ext uri="{FF2B5EF4-FFF2-40B4-BE49-F238E27FC236}">
                <a16:creationId xmlns:a16="http://schemas.microsoft.com/office/drawing/2014/main" id="{CE19FFCB-E094-69E8-99FA-15CFEDF0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+mj-lt"/>
              </a:rPr>
              <a:t>Shared Memory: </a:t>
            </a:r>
            <a:r>
              <a:rPr lang="en-US" sz="4800" b="1" dirty="0">
                <a:solidFill>
                  <a:srgbClr val="FF0000"/>
                </a:solidFill>
                <a:latin typeface="+mj-lt"/>
              </a:rPr>
              <a:t>BONUS </a:t>
            </a:r>
            <a:r>
              <a:rPr lang="en-US" sz="4800" b="1" dirty="0">
                <a:latin typeface="+mj-lt"/>
              </a:rPr>
              <a:t>Testing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6947517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3E74F-6370-1AA7-0BEC-0742E2097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0ABB-C78F-6B5E-58A3-6E38B74D9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0DEF1-E254-C575-42B3-6B62919D4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839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0: Code Updates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1: Kernel Heap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Block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Page Allocator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2: Fault Handler 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3: User Heap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Block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Page Allocator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4: Shared 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Summary &amp;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71D08-CBCB-8EEA-3C25-71C4DE244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99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DE5D81-A47A-B396-8717-E9A415E4B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350" y="0"/>
            <a:ext cx="882650" cy="88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506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5159A9CB8D364E9BD70454E31D1A72" ma:contentTypeVersion="12" ma:contentTypeDescription="Create a new document." ma:contentTypeScope="" ma:versionID="c8c32dd864919df7c78e5b162cc1f177">
  <xsd:schema xmlns:xsd="http://www.w3.org/2001/XMLSchema" xmlns:xs="http://www.w3.org/2001/XMLSchema" xmlns:p="http://schemas.microsoft.com/office/2006/metadata/properties" xmlns:ns2="58a85e93-330f-414b-a25c-45599bdecc46" xmlns:ns3="7780466d-4e03-4242-8964-d1cff8c6a9d4" targetNamespace="http://schemas.microsoft.com/office/2006/metadata/properties" ma:root="true" ma:fieldsID="88f25512e7d0096b6980d87051ffa784" ns2:_="" ns3:_="">
    <xsd:import namespace="58a85e93-330f-414b-a25c-45599bdecc46"/>
    <xsd:import namespace="7780466d-4e03-4242-8964-d1cff8c6a9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a85e93-330f-414b-a25c-45599bdecc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9ca49228-5bdc-43bd-91d8-300555e2f1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80466d-4e03-4242-8964-d1cff8c6a9d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a91c1b32-1a31-4d2c-ba8d-2e3d7b700ce4}" ma:internalName="TaxCatchAll" ma:showField="CatchAllData" ma:web="7780466d-4e03-4242-8964-d1cff8c6a9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780466d-4e03-4242-8964-d1cff8c6a9d4" xsi:nil="true"/>
    <lcf76f155ced4ddcb4097134ff3c332f xmlns="58a85e93-330f-414b-a25c-45599bdecc4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B25FBB1-ADA6-4324-A918-68BF5D4A839E}"/>
</file>

<file path=customXml/itemProps2.xml><?xml version="1.0" encoding="utf-8"?>
<ds:datastoreItem xmlns:ds="http://schemas.openxmlformats.org/officeDocument/2006/customXml" ds:itemID="{D6CFA2B2-12AB-4E90-B716-2F7A3B5CF39F}"/>
</file>

<file path=customXml/itemProps3.xml><?xml version="1.0" encoding="utf-8"?>
<ds:datastoreItem xmlns:ds="http://schemas.openxmlformats.org/officeDocument/2006/customXml" ds:itemID="{884DD338-1738-48F9-B720-B9796C8F6689}"/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12322</TotalTime>
  <Words>10657</Words>
  <Application>Microsoft Office PowerPoint</Application>
  <PresentationFormat>Widescreen</PresentationFormat>
  <Paragraphs>1807</Paragraphs>
  <Slides>110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110</vt:i4>
      </vt:variant>
    </vt:vector>
  </HeadingPairs>
  <TitlesOfParts>
    <vt:vector size="121" baseType="lpstr">
      <vt:lpstr>Arial</vt:lpstr>
      <vt:lpstr>Calibri</vt:lpstr>
      <vt:lpstr>Cambria</vt:lpstr>
      <vt:lpstr>Comic Sans MS</vt:lpstr>
      <vt:lpstr>Consolas</vt:lpstr>
      <vt:lpstr>Courier New</vt:lpstr>
      <vt:lpstr>Gill Sans Light</vt:lpstr>
      <vt:lpstr>Symbol</vt:lpstr>
      <vt:lpstr>Times New Roman</vt:lpstr>
      <vt:lpstr>Wingdings</vt:lpstr>
      <vt:lpstr>Retrospect</vt:lpstr>
      <vt:lpstr>OS’24 Project </vt:lpstr>
      <vt:lpstr>Agenda</vt:lpstr>
      <vt:lpstr>Logistics</vt:lpstr>
      <vt:lpstr>Logistics</vt:lpstr>
      <vt:lpstr>PROJECT BIG PICTURE</vt:lpstr>
      <vt:lpstr>Code Updates</vt:lpstr>
      <vt:lpstr>New Files</vt:lpstr>
      <vt:lpstr>Given Codes</vt:lpstr>
      <vt:lpstr>Given Codes</vt:lpstr>
      <vt:lpstr>Given Codes</vt:lpstr>
      <vt:lpstr>PowerPoint Presentation</vt:lpstr>
      <vt:lpstr>Agenda</vt:lpstr>
      <vt:lpstr>Kernel Heap</vt:lpstr>
      <vt:lpstr>Kernel Heap</vt:lpstr>
      <vt:lpstr>PowerPoint Presentation</vt:lpstr>
      <vt:lpstr>PowerPoint Presentation</vt:lpstr>
      <vt:lpstr>PowerPoint Presentation</vt:lpstr>
      <vt:lpstr>PowerPoint Presentation</vt:lpstr>
      <vt:lpstr>Kernel Heap – Allocation Types? </vt:lpstr>
      <vt:lpstr>Kernel Heap – Block Allocator </vt:lpstr>
      <vt:lpstr>#1: KH Block Alloc Initialization</vt:lpstr>
      <vt:lpstr>#1: KH Block Alloc Initialization</vt:lpstr>
      <vt:lpstr>#2: sbrk()</vt:lpstr>
      <vt:lpstr>#2: sbrk()</vt:lpstr>
      <vt:lpstr>#2: sbrk()</vt:lpstr>
      <vt:lpstr>#2: sbrk()</vt:lpstr>
      <vt:lpstr>Kernel Heap – Page Allocator </vt:lpstr>
      <vt:lpstr>PowerPoint Presentation</vt:lpstr>
      <vt:lpstr>PowerPoint Presentation</vt:lpstr>
      <vt:lpstr>PowerPoint Presentation</vt:lpstr>
      <vt:lpstr>PowerPoint Presentation</vt:lpstr>
      <vt:lpstr>#3: kmalloc()</vt:lpstr>
      <vt:lpstr>#4: kfree()</vt:lpstr>
      <vt:lpstr>#5: kheap_physical_address()</vt:lpstr>
      <vt:lpstr>#6: kheap_virtual_address()</vt:lpstr>
      <vt:lpstr>BONUS#1: krealloc()</vt:lpstr>
      <vt:lpstr>BONUS#2: Fast Page Allocator</vt:lpstr>
      <vt:lpstr>Kernel Heap – Testing</vt:lpstr>
      <vt:lpstr>Kernel Heap – Testing</vt:lpstr>
      <vt:lpstr>Agenda</vt:lpstr>
      <vt:lpstr>PowerPoint Presentation</vt:lpstr>
      <vt:lpstr>Working Set: Structure</vt:lpstr>
      <vt:lpstr>Working Set: Functions [GIVEN]</vt:lpstr>
      <vt:lpstr>Working Set: Functions [GIVEN]</vt:lpstr>
      <vt:lpstr>#7: Kernel Dynamic Allocations for a Process</vt:lpstr>
      <vt:lpstr>Fault Handler I: Overview</vt:lpstr>
      <vt:lpstr>Fault Handler I: Overview</vt:lpstr>
      <vt:lpstr>#8: Check Invalid Pointers</vt:lpstr>
      <vt:lpstr>#9: Placement</vt:lpstr>
      <vt:lpstr>Fault Handler I: Testing</vt:lpstr>
      <vt:lpstr>Agenda</vt:lpstr>
      <vt:lpstr>User Heap</vt:lpstr>
      <vt:lpstr>User Heap</vt:lpstr>
      <vt:lpstr>User Heap: Overview</vt:lpstr>
      <vt:lpstr>User Heap: Overview</vt:lpstr>
      <vt:lpstr>User Heap: Overview</vt:lpstr>
      <vt:lpstr>User Heap: Overview</vt:lpstr>
      <vt:lpstr>User Heap: Overview</vt:lpstr>
      <vt:lpstr>User Heap – Allocation Types? </vt:lpstr>
      <vt:lpstr>User Heap – Block Allocator </vt:lpstr>
      <vt:lpstr>#10: UH Block Alloc Initialization</vt:lpstr>
      <vt:lpstr>#10: UH Block Alloc Initialization</vt:lpstr>
      <vt:lpstr>#11: sys_sbrk()</vt:lpstr>
      <vt:lpstr>#11: sys_sbrk()</vt:lpstr>
      <vt:lpstr>User Heap – Page Allocator </vt:lpstr>
      <vt:lpstr>PowerPoint Presentation</vt:lpstr>
      <vt:lpstr>PowerPoint Presentation</vt:lpstr>
      <vt:lpstr>#12: malloc()</vt:lpstr>
      <vt:lpstr>#13: allocate_user_mem()</vt:lpstr>
      <vt:lpstr>#14: free()</vt:lpstr>
      <vt:lpstr>#15: free_user_mem()</vt:lpstr>
      <vt:lpstr>BONUS#3: O(1) of free_user_mem</vt:lpstr>
      <vt:lpstr>User Heap: Testing</vt:lpstr>
      <vt:lpstr>User Heap: Testing</vt:lpstr>
      <vt:lpstr>User Heap: Testing Dependency Graph</vt:lpstr>
      <vt:lpstr>Agenda</vt:lpstr>
      <vt:lpstr>Shared Memory</vt:lpstr>
      <vt:lpstr>Shared Memory: Overview</vt:lpstr>
      <vt:lpstr>Shared Memory: Overview</vt:lpstr>
      <vt:lpstr>Shared Memory: Overview</vt:lpstr>
      <vt:lpstr>Shared Memory: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#16: Alloc &amp; Initialize Share Object</vt:lpstr>
      <vt:lpstr>#17: Search for Share Object</vt:lpstr>
      <vt:lpstr>#18: smalloc()</vt:lpstr>
      <vt:lpstr>#19: createSharedObject()</vt:lpstr>
      <vt:lpstr>#20: sget()</vt:lpstr>
      <vt:lpstr>#21: getSharedObject()</vt:lpstr>
      <vt:lpstr>BONUS#4: Delete Shared Object</vt:lpstr>
      <vt:lpstr>BONUS#4: Delete Shared Object</vt:lpstr>
      <vt:lpstr>BONUS#4: Delete Shared Object</vt:lpstr>
      <vt:lpstr>Shared Memory: Testing</vt:lpstr>
      <vt:lpstr>Shared Memory: BONUS Testing</vt:lpstr>
      <vt:lpstr>Agenda</vt:lpstr>
      <vt:lpstr>Summary</vt:lpstr>
      <vt:lpstr>Summary</vt:lpstr>
      <vt:lpstr>Summary</vt:lpstr>
      <vt:lpstr>Summary</vt:lpstr>
      <vt:lpstr>REMEMBER:</vt:lpstr>
      <vt:lpstr>DEBUGGING:</vt:lpstr>
      <vt:lpstr>PowerPoint Presentation</vt:lpstr>
      <vt:lpstr>Agenda</vt:lpstr>
      <vt:lpstr>Submission Rules</vt:lpstr>
      <vt:lpstr>Submission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OS’22 Project</dc:title>
  <dc:creator>ghada hamed ali</dc:creator>
  <cp:lastModifiedBy>Ahmed Salah ELDin</cp:lastModifiedBy>
  <cp:revision>1292</cp:revision>
  <dcterms:created xsi:type="dcterms:W3CDTF">2022-10-12T14:36:57Z</dcterms:created>
  <dcterms:modified xsi:type="dcterms:W3CDTF">2024-10-30T06:12:09Z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0x010100085159A9CB8D364E9BD70454E31D1A72</vt:lpwstr>
  </property>
</Properties>
</file>