
<file path=[Content_Types].xml><?xml version="1.0" encoding="utf-8"?>
<Types xmlns="http://schemas.openxmlformats.org/package/2006/content-types">
  <Default Extension="bin" ContentType="application/vnd.openxmlformats-officedocument.oleObject"/>
  <Default Extension="bmp" ContentType="image/bmp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2"/>
  </p:notesMasterIdLst>
  <p:sldIdLst>
    <p:sldId id="256" r:id="rId2"/>
    <p:sldId id="257" r:id="rId3"/>
    <p:sldId id="281" r:id="rId4"/>
    <p:sldId id="282" r:id="rId5"/>
    <p:sldId id="476" r:id="rId6"/>
    <p:sldId id="477" r:id="rId7"/>
    <p:sldId id="485" r:id="rId8"/>
    <p:sldId id="939" r:id="rId9"/>
    <p:sldId id="940" r:id="rId10"/>
    <p:sldId id="941" r:id="rId11"/>
    <p:sldId id="945" r:id="rId12"/>
    <p:sldId id="1250" r:id="rId13"/>
    <p:sldId id="469" r:id="rId14"/>
    <p:sldId id="866" r:id="rId15"/>
    <p:sldId id="470" r:id="rId16"/>
    <p:sldId id="390" r:id="rId17"/>
    <p:sldId id="391" r:id="rId18"/>
    <p:sldId id="334" r:id="rId19"/>
    <p:sldId id="870" r:id="rId20"/>
    <p:sldId id="871" r:id="rId21"/>
    <p:sldId id="489" r:id="rId22"/>
    <p:sldId id="874" r:id="rId23"/>
    <p:sldId id="875" r:id="rId24"/>
    <p:sldId id="927" r:id="rId25"/>
    <p:sldId id="1251" r:id="rId26"/>
    <p:sldId id="1253" r:id="rId27"/>
    <p:sldId id="876" r:id="rId28"/>
    <p:sldId id="332" r:id="rId29"/>
    <p:sldId id="333" r:id="rId30"/>
    <p:sldId id="867" r:id="rId31"/>
    <p:sldId id="392" r:id="rId32"/>
    <p:sldId id="877" r:id="rId33"/>
    <p:sldId id="878" r:id="rId34"/>
    <p:sldId id="879" r:id="rId35"/>
    <p:sldId id="880" r:id="rId36"/>
    <p:sldId id="881" r:id="rId37"/>
    <p:sldId id="946" r:id="rId38"/>
    <p:sldId id="868" r:id="rId39"/>
    <p:sldId id="498" r:id="rId40"/>
    <p:sldId id="1254" r:id="rId41"/>
    <p:sldId id="272" r:id="rId42"/>
    <p:sldId id="1719" r:id="rId43"/>
    <p:sldId id="935" r:id="rId44"/>
    <p:sldId id="936" r:id="rId45"/>
    <p:sldId id="932" r:id="rId46"/>
    <p:sldId id="933" r:id="rId47"/>
    <p:sldId id="500" r:id="rId48"/>
    <p:sldId id="937" r:id="rId49"/>
    <p:sldId id="938" r:id="rId50"/>
    <p:sldId id="503" r:id="rId51"/>
    <p:sldId id="1720" r:id="rId52"/>
    <p:sldId id="883" r:id="rId53"/>
    <p:sldId id="884" r:id="rId54"/>
    <p:sldId id="900" r:id="rId55"/>
    <p:sldId id="901" r:id="rId56"/>
    <p:sldId id="902" r:id="rId57"/>
    <p:sldId id="903" r:id="rId58"/>
    <p:sldId id="904" r:id="rId59"/>
    <p:sldId id="905" r:id="rId60"/>
    <p:sldId id="906" r:id="rId61"/>
    <p:sldId id="914" r:id="rId62"/>
    <p:sldId id="915" r:id="rId63"/>
    <p:sldId id="916" r:id="rId64"/>
    <p:sldId id="917" r:id="rId65"/>
    <p:sldId id="911" r:id="rId66"/>
    <p:sldId id="897" r:id="rId67"/>
    <p:sldId id="464" r:id="rId68"/>
    <p:sldId id="921" r:id="rId69"/>
    <p:sldId id="926" r:id="rId70"/>
    <p:sldId id="922" r:id="rId71"/>
    <p:sldId id="928" r:id="rId72"/>
    <p:sldId id="931" r:id="rId73"/>
    <p:sldId id="497" r:id="rId74"/>
    <p:sldId id="523" r:id="rId75"/>
    <p:sldId id="1739" r:id="rId76"/>
    <p:sldId id="1723" r:id="rId77"/>
    <p:sldId id="516" r:id="rId78"/>
    <p:sldId id="505" r:id="rId79"/>
    <p:sldId id="344" r:id="rId80"/>
    <p:sldId id="345" r:id="rId81"/>
    <p:sldId id="346" r:id="rId82"/>
    <p:sldId id="356" r:id="rId83"/>
    <p:sldId id="347" r:id="rId84"/>
    <p:sldId id="348" r:id="rId85"/>
    <p:sldId id="350" r:id="rId86"/>
    <p:sldId id="1726" r:id="rId87"/>
    <p:sldId id="1724" r:id="rId88"/>
    <p:sldId id="357" r:id="rId89"/>
    <p:sldId id="358" r:id="rId90"/>
    <p:sldId id="1728" r:id="rId91"/>
    <p:sldId id="1730" r:id="rId92"/>
    <p:sldId id="1731" r:id="rId93"/>
    <p:sldId id="1732" r:id="rId94"/>
    <p:sldId id="1733" r:id="rId95"/>
    <p:sldId id="1734" r:id="rId96"/>
    <p:sldId id="1735" r:id="rId97"/>
    <p:sldId id="1736" r:id="rId98"/>
    <p:sldId id="522" r:id="rId99"/>
    <p:sldId id="1721" r:id="rId100"/>
    <p:sldId id="859" r:id="rId101"/>
    <p:sldId id="942" r:id="rId102"/>
    <p:sldId id="943" r:id="rId103"/>
    <p:sldId id="1737" r:id="rId104"/>
    <p:sldId id="312" r:id="rId105"/>
    <p:sldId id="1738" r:id="rId106"/>
    <p:sldId id="301" r:id="rId107"/>
    <p:sldId id="1722" r:id="rId108"/>
    <p:sldId id="453" r:id="rId109"/>
    <p:sldId id="861" r:id="rId110"/>
    <p:sldId id="449" r:id="rId1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1657DA-D723-4124-B22B-C8A3DC9AAA70}">
          <p14:sldIdLst>
            <p14:sldId id="256"/>
          </p14:sldIdLst>
        </p14:section>
        <p14:section name="Logistics" id="{E9F581DF-FD09-4F6A-8CEC-35F6CB0B3710}">
          <p14:sldIdLst>
            <p14:sldId id="257"/>
            <p14:sldId id="281"/>
            <p14:sldId id="282"/>
            <p14:sldId id="476"/>
          </p14:sldIdLst>
        </p14:section>
        <p14:section name="Part0: UPDATES" id="{962910D2-B840-4F0D-9EF2-6FFFF694824D}">
          <p14:sldIdLst>
            <p14:sldId id="477"/>
            <p14:sldId id="485"/>
            <p14:sldId id="939"/>
            <p14:sldId id="940"/>
            <p14:sldId id="941"/>
            <p14:sldId id="945"/>
          </p14:sldIdLst>
        </p14:section>
        <p14:section name="Part1: Kernel Heap" id="{631855E5-D11A-44FC-9912-C128A9BC8F99}">
          <p14:sldIdLst>
            <p14:sldId id="1250"/>
            <p14:sldId id="469"/>
            <p14:sldId id="866"/>
            <p14:sldId id="470"/>
            <p14:sldId id="390"/>
            <p14:sldId id="391"/>
            <p14:sldId id="334"/>
            <p14:sldId id="870"/>
            <p14:sldId id="871"/>
            <p14:sldId id="489"/>
            <p14:sldId id="874"/>
            <p14:sldId id="875"/>
            <p14:sldId id="927"/>
            <p14:sldId id="1251"/>
            <p14:sldId id="1253"/>
            <p14:sldId id="876"/>
            <p14:sldId id="332"/>
            <p14:sldId id="333"/>
            <p14:sldId id="867"/>
            <p14:sldId id="392"/>
            <p14:sldId id="877"/>
            <p14:sldId id="878"/>
            <p14:sldId id="879"/>
            <p14:sldId id="880"/>
            <p14:sldId id="881"/>
            <p14:sldId id="946"/>
            <p14:sldId id="868"/>
            <p14:sldId id="498"/>
          </p14:sldIdLst>
        </p14:section>
        <p14:section name="Part2: Fault Handler" id="{9C7911FF-DE89-40DF-B9A7-F91447754651}">
          <p14:sldIdLst>
            <p14:sldId id="1254"/>
            <p14:sldId id="272"/>
            <p14:sldId id="1719"/>
            <p14:sldId id="935"/>
            <p14:sldId id="936"/>
            <p14:sldId id="932"/>
            <p14:sldId id="933"/>
            <p14:sldId id="500"/>
            <p14:sldId id="937"/>
            <p14:sldId id="938"/>
            <p14:sldId id="503"/>
          </p14:sldIdLst>
        </p14:section>
        <p14:section name="Part3: User Heap" id="{E760A280-81EA-4F06-9932-E9FBBC5C4FF4}">
          <p14:sldIdLst>
            <p14:sldId id="1720"/>
            <p14:sldId id="883"/>
            <p14:sldId id="884"/>
            <p14:sldId id="900"/>
            <p14:sldId id="901"/>
            <p14:sldId id="902"/>
            <p14:sldId id="903"/>
            <p14:sldId id="904"/>
            <p14:sldId id="905"/>
            <p14:sldId id="906"/>
            <p14:sldId id="914"/>
            <p14:sldId id="915"/>
            <p14:sldId id="916"/>
            <p14:sldId id="917"/>
            <p14:sldId id="911"/>
            <p14:sldId id="897"/>
            <p14:sldId id="464"/>
            <p14:sldId id="921"/>
            <p14:sldId id="926"/>
            <p14:sldId id="922"/>
            <p14:sldId id="928"/>
            <p14:sldId id="931"/>
            <p14:sldId id="497"/>
            <p14:sldId id="523"/>
            <p14:sldId id="1739"/>
          </p14:sldIdLst>
        </p14:section>
        <p14:section name="Part4: Shared Mem" id="{B7509E70-95E3-43A4-8212-B105B68417C6}">
          <p14:sldIdLst>
            <p14:sldId id="1723"/>
            <p14:sldId id="516"/>
            <p14:sldId id="505"/>
            <p14:sldId id="344"/>
            <p14:sldId id="345"/>
            <p14:sldId id="346"/>
            <p14:sldId id="356"/>
            <p14:sldId id="347"/>
            <p14:sldId id="348"/>
            <p14:sldId id="350"/>
            <p14:sldId id="1726"/>
            <p14:sldId id="1724"/>
            <p14:sldId id="357"/>
            <p14:sldId id="358"/>
            <p14:sldId id="1728"/>
            <p14:sldId id="1730"/>
            <p14:sldId id="1731"/>
            <p14:sldId id="1732"/>
            <p14:sldId id="1733"/>
            <p14:sldId id="1734"/>
            <p14:sldId id="1735"/>
            <p14:sldId id="1736"/>
            <p14:sldId id="522"/>
          </p14:sldIdLst>
        </p14:section>
        <p14:section name="Summary &amp; Guide" id="{1F356856-66AB-48E2-B9F3-8F7FB18BDE3E}">
          <p14:sldIdLst>
            <p14:sldId id="1721"/>
            <p14:sldId id="859"/>
            <p14:sldId id="942"/>
            <p14:sldId id="943"/>
            <p14:sldId id="1737"/>
            <p14:sldId id="312"/>
            <p14:sldId id="1738"/>
            <p14:sldId id="301"/>
          </p14:sldIdLst>
        </p14:section>
        <p14:section name="How to Submit?" id="{A5EEFB45-3FD7-43C0-8000-7DDC5E29E4A0}">
          <p14:sldIdLst>
            <p14:sldId id="1722"/>
            <p14:sldId id="453"/>
            <p14:sldId id="861"/>
            <p14:sldId id="4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E923"/>
    <a:srgbClr val="0066FF"/>
    <a:srgbClr val="FFFF00"/>
    <a:srgbClr val="FFF301"/>
    <a:srgbClr val="000000"/>
    <a:srgbClr val="F79646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6ED3C7-12FC-4483-99A3-F450F23DBA6A}" v="56" dt="2024-10-30T00:41:49.6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903" autoAdjust="0"/>
  </p:normalViewPr>
  <p:slideViewPr>
    <p:cSldViewPr snapToGrid="0">
      <p:cViewPr varScale="1">
        <p:scale>
          <a:sx n="77" d="100"/>
          <a:sy n="77" d="100"/>
        </p:scale>
        <p:origin x="9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microsoft.com/office/2016/11/relationships/changesInfo" Target="changesInfos/changesInfo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118" Type="http://schemas.microsoft.com/office/2015/10/relationships/revisionInfo" Target="revisionInfo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viewProps" Target="viewProps.xml"/><Relationship Id="rId119" Type="http://schemas.openxmlformats.org/officeDocument/2006/relationships/customXml" Target="../customXml/item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customXml" Target="../customXml/item2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customXml" Target="../customXml/item3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Salah ELDin" userId="68850134-226f-4097-a9a8-787fd6814b0e" providerId="ADAL" clId="{ABDB72E2-1DE4-44BC-A1C5-DEF6D7024657}"/>
    <pc:docChg chg="undo redo custSel addSld delSld modSld sldOrd addSection delSection modSection">
      <pc:chgData name="Ahmed Salah ELDin" userId="68850134-226f-4097-a9a8-787fd6814b0e" providerId="ADAL" clId="{ABDB72E2-1DE4-44BC-A1C5-DEF6D7024657}" dt="2022-10-17T10:36:04.609" v="1549"/>
      <pc:docMkLst>
        <pc:docMk/>
      </pc:docMkLst>
      <pc:sldChg chg="modSp mod">
        <pc:chgData name="Ahmed Salah ELDin" userId="68850134-226f-4097-a9a8-787fd6814b0e" providerId="ADAL" clId="{ABDB72E2-1DE4-44BC-A1C5-DEF6D7024657}" dt="2022-10-17T07:12:19.236" v="162" actId="27636"/>
        <pc:sldMkLst>
          <pc:docMk/>
          <pc:sldMk cId="1553194731" sldId="256"/>
        </pc:sldMkLst>
        <pc:spChg chg="mod">
          <ac:chgData name="Ahmed Salah ELDin" userId="68850134-226f-4097-a9a8-787fd6814b0e" providerId="ADAL" clId="{ABDB72E2-1DE4-44BC-A1C5-DEF6D7024657}" dt="2022-10-17T07:12:19.236" v="162" actId="27636"/>
          <ac:spMkLst>
            <pc:docMk/>
            <pc:sldMk cId="1553194731" sldId="256"/>
            <ac:spMk id="3" creationId="{3A4D10DF-2536-BB92-0FC3-80368303D050}"/>
          </ac:spMkLst>
        </pc:spChg>
      </pc:sldChg>
      <pc:sldChg chg="modSp mod modAnim">
        <pc:chgData name="Ahmed Salah ELDin" userId="68850134-226f-4097-a9a8-787fd6814b0e" providerId="ADAL" clId="{ABDB72E2-1DE4-44BC-A1C5-DEF6D7024657}" dt="2022-10-17T07:11:50.999" v="144"/>
        <pc:sldMkLst>
          <pc:docMk/>
          <pc:sldMk cId="3835006274" sldId="257"/>
        </pc:sldMkLst>
        <pc:spChg chg="mod">
          <ac:chgData name="Ahmed Salah ELDin" userId="68850134-226f-4097-a9a8-787fd6814b0e" providerId="ADAL" clId="{ABDB72E2-1DE4-44BC-A1C5-DEF6D7024657}" dt="2022-10-17T07:11:24.520" v="141" actId="27636"/>
          <ac:spMkLst>
            <pc:docMk/>
            <pc:sldMk cId="3835006274" sldId="257"/>
            <ac:spMk id="3" creationId="{71A8471A-C9D0-5A9A-5A1E-FE77062D3413}"/>
          </ac:spMkLst>
        </pc:spChg>
      </pc:sldChg>
      <pc:sldChg chg="addSp modSp mod ord">
        <pc:chgData name="Ahmed Salah ELDin" userId="68850134-226f-4097-a9a8-787fd6814b0e" providerId="ADAL" clId="{ABDB72E2-1DE4-44BC-A1C5-DEF6D7024657}" dt="2022-10-17T10:36:04.609" v="1549"/>
        <pc:sldMkLst>
          <pc:docMk/>
          <pc:sldMk cId="699320495" sldId="258"/>
        </pc:sldMkLst>
        <pc:spChg chg="mod">
          <ac:chgData name="Ahmed Salah ELDin" userId="68850134-226f-4097-a9a8-787fd6814b0e" providerId="ADAL" clId="{ABDB72E2-1DE4-44BC-A1C5-DEF6D7024657}" dt="2022-10-17T07:16:40.855" v="183" actId="20577"/>
          <ac:spMkLst>
            <pc:docMk/>
            <pc:sldMk cId="699320495" sldId="258"/>
            <ac:spMk id="2" creationId="{B4112C1C-768E-67BA-CE7E-057E322C6BCD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699320495" sldId="258"/>
            <ac:inkMk id="3" creationId="{4D42365B-4E53-A6E4-18C0-12F84EE348D1}"/>
          </ac:inkMkLst>
        </pc:inkChg>
      </pc:sldChg>
      <pc:sldChg chg="addSp modSp mod">
        <pc:chgData name="Ahmed Salah ELDin" userId="68850134-226f-4097-a9a8-787fd6814b0e" providerId="ADAL" clId="{ABDB72E2-1DE4-44BC-A1C5-DEF6D7024657}" dt="2022-10-17T10:36:04.609" v="1549"/>
        <pc:sldMkLst>
          <pc:docMk/>
          <pc:sldMk cId="4124862599" sldId="259"/>
        </pc:sldMkLst>
        <pc:spChg chg="mod">
          <ac:chgData name="Ahmed Salah ELDin" userId="68850134-226f-4097-a9a8-787fd6814b0e" providerId="ADAL" clId="{ABDB72E2-1DE4-44BC-A1C5-DEF6D7024657}" dt="2022-10-17T07:18:16.570" v="185" actId="113"/>
          <ac:spMkLst>
            <pc:docMk/>
            <pc:sldMk cId="4124862599" sldId="259"/>
            <ac:spMk id="3" creationId="{9500EDC7-0EE6-5F4C-E06D-D54C1EE65276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4124862599" sldId="259"/>
            <ac:inkMk id="5" creationId="{51A3FC16-6CA0-650A-8A85-00901F1B3D92}"/>
          </ac:inkMkLst>
        </pc:inkChg>
      </pc:sldChg>
      <pc:sldChg chg="addSp modSp mod">
        <pc:chgData name="Ahmed Salah ELDin" userId="68850134-226f-4097-a9a8-787fd6814b0e" providerId="ADAL" clId="{ABDB72E2-1DE4-44BC-A1C5-DEF6D7024657}" dt="2022-10-17T10:36:04.609" v="1549"/>
        <pc:sldMkLst>
          <pc:docMk/>
          <pc:sldMk cId="3174251173" sldId="261"/>
        </pc:sldMkLst>
        <pc:spChg chg="mod">
          <ac:chgData name="Ahmed Salah ELDin" userId="68850134-226f-4097-a9a8-787fd6814b0e" providerId="ADAL" clId="{ABDB72E2-1DE4-44BC-A1C5-DEF6D7024657}" dt="2022-10-17T07:05:16.121" v="89" actId="20577"/>
          <ac:spMkLst>
            <pc:docMk/>
            <pc:sldMk cId="3174251173" sldId="261"/>
            <ac:spMk id="2" creationId="{64572A18-1143-38B9-B945-0C27D61FA4B1}"/>
          </ac:spMkLst>
        </pc:spChg>
        <pc:spChg chg="mod">
          <ac:chgData name="Ahmed Salah ELDin" userId="68850134-226f-4097-a9a8-787fd6814b0e" providerId="ADAL" clId="{ABDB72E2-1DE4-44BC-A1C5-DEF6D7024657}" dt="2022-10-17T07:21:09.233" v="198" actId="113"/>
          <ac:spMkLst>
            <pc:docMk/>
            <pc:sldMk cId="3174251173" sldId="261"/>
            <ac:spMk id="3" creationId="{4DBE0866-63EC-9A7D-3885-AA0109A6A048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174251173" sldId="261"/>
            <ac:inkMk id="5" creationId="{DF6C4060-331B-9FA8-A8D3-22F70689C350}"/>
          </ac:inkMkLst>
        </pc:ink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3899216605" sldId="262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899216605" sldId="262"/>
            <ac:inkMk id="10" creationId="{7D48A273-FA8A-9897-B2B9-4FB264BB5B98}"/>
          </ac:inkMkLst>
        </pc:ink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776300451" sldId="263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776300451" sldId="263"/>
            <ac:inkMk id="5" creationId="{ED1E4B92-02E1-9F52-B15A-8FA1FF5730BE}"/>
          </ac:inkMkLst>
        </pc:ink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519110457" sldId="264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519110457" sldId="264"/>
            <ac:inkMk id="5" creationId="{192C15CB-E75E-F84E-8AD8-9D14187E3720}"/>
          </ac:inkMkLst>
        </pc:inkChg>
      </pc:sldChg>
      <pc:sldChg chg="addSp modSp mod">
        <pc:chgData name="Ahmed Salah ELDin" userId="68850134-226f-4097-a9a8-787fd6814b0e" providerId="ADAL" clId="{ABDB72E2-1DE4-44BC-A1C5-DEF6D7024657}" dt="2022-10-17T10:36:04.609" v="1549"/>
        <pc:sldMkLst>
          <pc:docMk/>
          <pc:sldMk cId="876818040" sldId="265"/>
        </pc:sldMkLst>
        <pc:spChg chg="mod">
          <ac:chgData name="Ahmed Salah ELDin" userId="68850134-226f-4097-a9a8-787fd6814b0e" providerId="ADAL" clId="{ABDB72E2-1DE4-44BC-A1C5-DEF6D7024657}" dt="2022-10-17T07:35:37.450" v="361" actId="20577"/>
          <ac:spMkLst>
            <pc:docMk/>
            <pc:sldMk cId="876818040" sldId="265"/>
            <ac:spMk id="3" creationId="{BDD4B734-D010-48A9-3CF2-0F70EC2C9909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876818040" sldId="265"/>
            <ac:inkMk id="5" creationId="{65D56041-DA01-C692-661C-DE443283DB76}"/>
          </ac:inkMkLst>
        </pc:inkChg>
      </pc:sldChg>
      <pc:sldChg chg="modSp mod modAnim">
        <pc:chgData name="Ahmed Salah ELDin" userId="68850134-226f-4097-a9a8-787fd6814b0e" providerId="ADAL" clId="{ABDB72E2-1DE4-44BC-A1C5-DEF6D7024657}" dt="2022-10-17T07:37:17.029" v="364"/>
        <pc:sldMkLst>
          <pc:docMk/>
          <pc:sldMk cId="1012867018" sldId="266"/>
        </pc:sldMkLst>
        <pc:spChg chg="mod">
          <ac:chgData name="Ahmed Salah ELDin" userId="68850134-226f-4097-a9a8-787fd6814b0e" providerId="ADAL" clId="{ABDB72E2-1DE4-44BC-A1C5-DEF6D7024657}" dt="2022-10-17T07:36:41.411" v="362" actId="14100"/>
          <ac:spMkLst>
            <pc:docMk/>
            <pc:sldMk cId="1012867018" sldId="266"/>
            <ac:spMk id="3" creationId="{BDD4B734-D010-48A9-3CF2-0F70EC2C9909}"/>
          </ac:spMkLst>
        </pc:spChg>
        <pc:spChg chg="mod">
          <ac:chgData name="Ahmed Salah ELDin" userId="68850134-226f-4097-a9a8-787fd6814b0e" providerId="ADAL" clId="{ABDB72E2-1DE4-44BC-A1C5-DEF6D7024657}" dt="2022-10-17T07:37:04.677" v="363" actId="14100"/>
          <ac:spMkLst>
            <pc:docMk/>
            <pc:sldMk cId="1012867018" sldId="266"/>
            <ac:spMk id="6" creationId="{4D4BBEE3-6A66-688D-A7CB-B4F7DB6DBCF5}"/>
          </ac:spMkLst>
        </pc:spChg>
      </pc:sldChg>
      <pc:sldChg chg="addSp delSp modSp mod modAnim">
        <pc:chgData name="Ahmed Salah ELDin" userId="68850134-226f-4097-a9a8-787fd6814b0e" providerId="ADAL" clId="{ABDB72E2-1DE4-44BC-A1C5-DEF6D7024657}" dt="2022-10-17T10:36:04.609" v="1549"/>
        <pc:sldMkLst>
          <pc:docMk/>
          <pc:sldMk cId="4223804136" sldId="267"/>
        </pc:sldMkLst>
        <pc:spChg chg="mod">
          <ac:chgData name="Ahmed Salah ELDin" userId="68850134-226f-4097-a9a8-787fd6814b0e" providerId="ADAL" clId="{ABDB72E2-1DE4-44BC-A1C5-DEF6D7024657}" dt="2022-10-17T07:42:49.183" v="409" actId="20577"/>
          <ac:spMkLst>
            <pc:docMk/>
            <pc:sldMk cId="4223804136" sldId="267"/>
            <ac:spMk id="3" creationId="{621354B7-0C24-DC16-0C43-3F4DEF906902}"/>
          </ac:spMkLst>
        </pc:spChg>
        <pc:spChg chg="add mod">
          <ac:chgData name="Ahmed Salah ELDin" userId="68850134-226f-4097-a9a8-787fd6814b0e" providerId="ADAL" clId="{ABDB72E2-1DE4-44BC-A1C5-DEF6D7024657}" dt="2022-10-17T07:44:10.960" v="420" actId="1076"/>
          <ac:spMkLst>
            <pc:docMk/>
            <pc:sldMk cId="4223804136" sldId="267"/>
            <ac:spMk id="6" creationId="{CFDD3213-FED0-8CB2-E86F-19F59CFE91A3}"/>
          </ac:spMkLst>
        </pc:spChg>
        <pc:spChg chg="add mod">
          <ac:chgData name="Ahmed Salah ELDin" userId="68850134-226f-4097-a9a8-787fd6814b0e" providerId="ADAL" clId="{ABDB72E2-1DE4-44BC-A1C5-DEF6D7024657}" dt="2022-10-17T07:44:10.960" v="420" actId="1076"/>
          <ac:spMkLst>
            <pc:docMk/>
            <pc:sldMk cId="4223804136" sldId="267"/>
            <ac:spMk id="8" creationId="{5C01451B-75CB-60F9-08BA-B2FC05D21C19}"/>
          </ac:spMkLst>
        </pc:spChg>
        <pc:spChg chg="add mod">
          <ac:chgData name="Ahmed Salah ELDin" userId="68850134-226f-4097-a9a8-787fd6814b0e" providerId="ADAL" clId="{ABDB72E2-1DE4-44BC-A1C5-DEF6D7024657}" dt="2022-10-17T07:42:23.326" v="402" actId="1076"/>
          <ac:spMkLst>
            <pc:docMk/>
            <pc:sldMk cId="4223804136" sldId="267"/>
            <ac:spMk id="9" creationId="{B2AF41FF-6646-7133-8F10-1BB7655D4443}"/>
          </ac:spMkLst>
        </pc:spChg>
        <pc:spChg chg="add mod">
          <ac:chgData name="Ahmed Salah ELDin" userId="68850134-226f-4097-a9a8-787fd6814b0e" providerId="ADAL" clId="{ABDB72E2-1DE4-44BC-A1C5-DEF6D7024657}" dt="2022-10-17T07:42:23.326" v="402" actId="1076"/>
          <ac:spMkLst>
            <pc:docMk/>
            <pc:sldMk cId="4223804136" sldId="267"/>
            <ac:spMk id="10" creationId="{824920AA-F980-7640-EE36-3584BC25FBA8}"/>
          </ac:spMkLst>
        </pc:spChg>
        <pc:spChg chg="add del mod">
          <ac:chgData name="Ahmed Salah ELDin" userId="68850134-226f-4097-a9a8-787fd6814b0e" providerId="ADAL" clId="{ABDB72E2-1DE4-44BC-A1C5-DEF6D7024657}" dt="2022-10-17T07:45:56.619" v="447" actId="164"/>
          <ac:spMkLst>
            <pc:docMk/>
            <pc:sldMk cId="4223804136" sldId="267"/>
            <ac:spMk id="11" creationId="{E0B9AEA6-3815-68AD-6737-1505F1C82C9E}"/>
          </ac:spMkLst>
        </pc:spChg>
        <pc:spChg chg="add del mod">
          <ac:chgData name="Ahmed Salah ELDin" userId="68850134-226f-4097-a9a8-787fd6814b0e" providerId="ADAL" clId="{ABDB72E2-1DE4-44BC-A1C5-DEF6D7024657}" dt="2022-10-17T07:45:56.619" v="447" actId="164"/>
          <ac:spMkLst>
            <pc:docMk/>
            <pc:sldMk cId="4223804136" sldId="267"/>
            <ac:spMk id="12" creationId="{E9CA1940-FC05-672E-27C9-50773E4E7DC5}"/>
          </ac:spMkLst>
        </pc:spChg>
        <pc:spChg chg="add mod">
          <ac:chgData name="Ahmed Salah ELDin" userId="68850134-226f-4097-a9a8-787fd6814b0e" providerId="ADAL" clId="{ABDB72E2-1DE4-44BC-A1C5-DEF6D7024657}" dt="2022-10-17T07:42:35.845" v="407" actId="1076"/>
          <ac:spMkLst>
            <pc:docMk/>
            <pc:sldMk cId="4223804136" sldId="267"/>
            <ac:spMk id="13" creationId="{55886FE2-FA53-4913-5808-593934E4BE9B}"/>
          </ac:spMkLst>
        </pc:spChg>
        <pc:spChg chg="add mod">
          <ac:chgData name="Ahmed Salah ELDin" userId="68850134-226f-4097-a9a8-787fd6814b0e" providerId="ADAL" clId="{ABDB72E2-1DE4-44BC-A1C5-DEF6D7024657}" dt="2022-10-17T07:44:10.607" v="419" actId="1076"/>
          <ac:spMkLst>
            <pc:docMk/>
            <pc:sldMk cId="4223804136" sldId="267"/>
            <ac:spMk id="14" creationId="{B1AB954E-AD31-E80C-4ADD-B9CF304DC750}"/>
          </ac:spMkLst>
        </pc:spChg>
        <pc:spChg chg="add mod">
          <ac:chgData name="Ahmed Salah ELDin" userId="68850134-226f-4097-a9a8-787fd6814b0e" providerId="ADAL" clId="{ABDB72E2-1DE4-44BC-A1C5-DEF6D7024657}" dt="2022-10-17T07:44:43.776" v="443" actId="1038"/>
          <ac:spMkLst>
            <pc:docMk/>
            <pc:sldMk cId="4223804136" sldId="267"/>
            <ac:spMk id="15" creationId="{6DA70F77-9012-EAF0-8BF6-8C0DE59BC55D}"/>
          </ac:spMkLst>
        </pc:spChg>
        <pc:grpChg chg="add mod">
          <ac:chgData name="Ahmed Salah ELDin" userId="68850134-226f-4097-a9a8-787fd6814b0e" providerId="ADAL" clId="{ABDB72E2-1DE4-44BC-A1C5-DEF6D7024657}" dt="2022-10-17T07:45:56.619" v="447" actId="164"/>
          <ac:grpSpMkLst>
            <pc:docMk/>
            <pc:sldMk cId="4223804136" sldId="267"/>
            <ac:grpSpMk id="16" creationId="{AA821CCB-EA25-D003-6465-E63046E4FCF9}"/>
          </ac:grpSpMkLst>
        </pc:gr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4223804136" sldId="267"/>
            <ac:inkMk id="17" creationId="{878A4F8A-906C-010E-35FC-7E864755482C}"/>
          </ac:inkMkLst>
        </pc:inkChg>
      </pc:sldChg>
      <pc:sldChg chg="addSp modSp">
        <pc:chgData name="Ahmed Salah ELDin" userId="68850134-226f-4097-a9a8-787fd6814b0e" providerId="ADAL" clId="{ABDB72E2-1DE4-44BC-A1C5-DEF6D7024657}" dt="2022-10-17T10:36:04.609" v="1549"/>
        <pc:sldMkLst>
          <pc:docMk/>
          <pc:sldMk cId="1239660012" sldId="268"/>
        </pc:sldMkLst>
        <pc:spChg chg="mod">
          <ac:chgData name="Ahmed Salah ELDin" userId="68850134-226f-4097-a9a8-787fd6814b0e" providerId="ADAL" clId="{ABDB72E2-1DE4-44BC-A1C5-DEF6D7024657}" dt="2022-10-17T07:52:45.628" v="613" actId="108"/>
          <ac:spMkLst>
            <pc:docMk/>
            <pc:sldMk cId="1239660012" sldId="268"/>
            <ac:spMk id="3" creationId="{621354B7-0C24-DC16-0C43-3F4DEF906902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1239660012" sldId="268"/>
            <ac:inkMk id="6" creationId="{9F34ACAE-4CC3-C5D0-63A6-998D4231BD09}"/>
          </ac:inkMkLst>
        </pc:inkChg>
      </pc:sldChg>
      <pc:sldChg chg="addSp modSp modAnim">
        <pc:chgData name="Ahmed Salah ELDin" userId="68850134-226f-4097-a9a8-787fd6814b0e" providerId="ADAL" clId="{ABDB72E2-1DE4-44BC-A1C5-DEF6D7024657}" dt="2022-10-17T10:36:04.609" v="1549"/>
        <pc:sldMkLst>
          <pc:docMk/>
          <pc:sldMk cId="1581616797" sldId="269"/>
        </pc:sldMkLst>
        <pc:spChg chg="mod">
          <ac:chgData name="Ahmed Salah ELDin" userId="68850134-226f-4097-a9a8-787fd6814b0e" providerId="ADAL" clId="{ABDB72E2-1DE4-44BC-A1C5-DEF6D7024657}" dt="2022-10-17T07:54:14.532" v="616" actId="20577"/>
          <ac:spMkLst>
            <pc:docMk/>
            <pc:sldMk cId="1581616797" sldId="269"/>
            <ac:spMk id="3" creationId="{621354B7-0C24-DC16-0C43-3F4DEF906902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1581616797" sldId="269"/>
            <ac:inkMk id="10" creationId="{77CFA4D7-0B5A-B26E-4EF8-81EC0F5179DF}"/>
          </ac:inkMkLst>
        </pc:ink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3081736879" sldId="270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081736879" sldId="270"/>
            <ac:inkMk id="6" creationId="{4F4E896F-9857-EDC6-5763-0520F54B19FC}"/>
          </ac:inkMkLst>
        </pc:inkChg>
      </pc:sldChg>
      <pc:sldChg chg="modSp modAnim">
        <pc:chgData name="Ahmed Salah ELDin" userId="68850134-226f-4097-a9a8-787fd6814b0e" providerId="ADAL" clId="{ABDB72E2-1DE4-44BC-A1C5-DEF6D7024657}" dt="2022-10-17T08:14:00.908" v="983" actId="404"/>
        <pc:sldMkLst>
          <pc:docMk/>
          <pc:sldMk cId="657418741" sldId="271"/>
        </pc:sldMkLst>
        <pc:spChg chg="mod">
          <ac:chgData name="Ahmed Salah ELDin" userId="68850134-226f-4097-a9a8-787fd6814b0e" providerId="ADAL" clId="{ABDB72E2-1DE4-44BC-A1C5-DEF6D7024657}" dt="2022-10-17T08:14:00.908" v="983" actId="404"/>
          <ac:spMkLst>
            <pc:docMk/>
            <pc:sldMk cId="657418741" sldId="271"/>
            <ac:spMk id="3" creationId="{621354B7-0C24-DC16-0C43-3F4DEF906902}"/>
          </ac:spMkLst>
        </pc:sp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1294416210" sldId="272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1294416210" sldId="272"/>
            <ac:inkMk id="7" creationId="{1C789A1C-9D21-5A44-75E2-BFB7C77E32EB}"/>
          </ac:inkMkLst>
        </pc:inkChg>
      </pc:sldChg>
      <pc:sldChg chg="addSp modSp mod modAnim">
        <pc:chgData name="Ahmed Salah ELDin" userId="68850134-226f-4097-a9a8-787fd6814b0e" providerId="ADAL" clId="{ABDB72E2-1DE4-44BC-A1C5-DEF6D7024657}" dt="2022-10-17T10:36:04.609" v="1549"/>
        <pc:sldMkLst>
          <pc:docMk/>
          <pc:sldMk cId="3376042327" sldId="273"/>
        </pc:sldMkLst>
        <pc:spChg chg="mod">
          <ac:chgData name="Ahmed Salah ELDin" userId="68850134-226f-4097-a9a8-787fd6814b0e" providerId="ADAL" clId="{ABDB72E2-1DE4-44BC-A1C5-DEF6D7024657}" dt="2022-10-17T08:13:37.035" v="979" actId="113"/>
          <ac:spMkLst>
            <pc:docMk/>
            <pc:sldMk cId="3376042327" sldId="273"/>
            <ac:spMk id="3" creationId="{4056F7DC-5091-8891-C032-0DA77CAA284F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376042327" sldId="273"/>
            <ac:inkMk id="5" creationId="{D5F84167-5E39-2096-C9F4-09E2DB6E086F}"/>
          </ac:inkMkLst>
        </pc:inkChg>
      </pc:sldChg>
      <pc:sldChg chg="modSp mod">
        <pc:chgData name="Ahmed Salah ELDin" userId="68850134-226f-4097-a9a8-787fd6814b0e" providerId="ADAL" clId="{ABDB72E2-1DE4-44BC-A1C5-DEF6D7024657}" dt="2022-10-17T08:17:00.978" v="1087" actId="20577"/>
        <pc:sldMkLst>
          <pc:docMk/>
          <pc:sldMk cId="2489219107" sldId="274"/>
        </pc:sldMkLst>
        <pc:spChg chg="mod">
          <ac:chgData name="Ahmed Salah ELDin" userId="68850134-226f-4097-a9a8-787fd6814b0e" providerId="ADAL" clId="{ABDB72E2-1DE4-44BC-A1C5-DEF6D7024657}" dt="2022-10-17T08:17:00.978" v="1087" actId="20577"/>
          <ac:spMkLst>
            <pc:docMk/>
            <pc:sldMk cId="2489219107" sldId="274"/>
            <ac:spMk id="3" creationId="{B94FBB06-D851-C895-01F5-EE1063D01E9E}"/>
          </ac:spMkLst>
        </pc:spChg>
      </pc:sldChg>
      <pc:sldChg chg="addSp modSp modAnim">
        <pc:chgData name="Ahmed Salah ELDin" userId="68850134-226f-4097-a9a8-787fd6814b0e" providerId="ADAL" clId="{ABDB72E2-1DE4-44BC-A1C5-DEF6D7024657}" dt="2022-10-17T10:36:04.609" v="1549"/>
        <pc:sldMkLst>
          <pc:docMk/>
          <pc:sldMk cId="2058168989" sldId="275"/>
        </pc:sldMkLst>
        <pc:spChg chg="mod">
          <ac:chgData name="Ahmed Salah ELDin" userId="68850134-226f-4097-a9a8-787fd6814b0e" providerId="ADAL" clId="{ABDB72E2-1DE4-44BC-A1C5-DEF6D7024657}" dt="2022-10-17T08:22:03.414" v="1166" actId="20577"/>
          <ac:spMkLst>
            <pc:docMk/>
            <pc:sldMk cId="2058168989" sldId="275"/>
            <ac:spMk id="3" creationId="{CE3506B9-0CFF-B1C0-3880-1B723DA80E80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2058168989" sldId="275"/>
            <ac:inkMk id="22" creationId="{BAA7982C-54B0-652B-F405-220BAC114505}"/>
          </ac:inkMkLst>
        </pc:inkChg>
      </pc:sldChg>
      <pc:sldChg chg="addSp modSp mod modAnim">
        <pc:chgData name="Ahmed Salah ELDin" userId="68850134-226f-4097-a9a8-787fd6814b0e" providerId="ADAL" clId="{ABDB72E2-1DE4-44BC-A1C5-DEF6D7024657}" dt="2022-10-17T10:36:04.609" v="1549"/>
        <pc:sldMkLst>
          <pc:docMk/>
          <pc:sldMk cId="78908400" sldId="276"/>
        </pc:sldMkLst>
        <pc:spChg chg="mod">
          <ac:chgData name="Ahmed Salah ELDin" userId="68850134-226f-4097-a9a8-787fd6814b0e" providerId="ADAL" clId="{ABDB72E2-1DE4-44BC-A1C5-DEF6D7024657}" dt="2022-10-17T08:21:28.463" v="1138" actId="20577"/>
          <ac:spMkLst>
            <pc:docMk/>
            <pc:sldMk cId="78908400" sldId="276"/>
            <ac:spMk id="3" creationId="{B94FBB06-D851-C895-01F5-EE1063D01E9E}"/>
          </ac:spMkLst>
        </pc:spChg>
        <pc:spChg chg="mod">
          <ac:chgData name="Ahmed Salah ELDin" userId="68850134-226f-4097-a9a8-787fd6814b0e" providerId="ADAL" clId="{ABDB72E2-1DE4-44BC-A1C5-DEF6D7024657}" dt="2022-10-17T08:20:38.243" v="1133" actId="1076"/>
          <ac:spMkLst>
            <pc:docMk/>
            <pc:sldMk cId="78908400" sldId="276"/>
            <ac:spMk id="81" creationId="{3D4A9770-CFE2-49ED-B526-7B45295A405D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78908400" sldId="276"/>
            <ac:inkMk id="5" creationId="{1A04B1FF-B394-91AA-B18B-71D9CCDB7BFF}"/>
          </ac:inkMkLst>
        </pc:inkChg>
      </pc:sldChg>
      <pc:sldChg chg="addSp modSp mod modAnim">
        <pc:chgData name="Ahmed Salah ELDin" userId="68850134-226f-4097-a9a8-787fd6814b0e" providerId="ADAL" clId="{ABDB72E2-1DE4-44BC-A1C5-DEF6D7024657}" dt="2022-10-17T10:36:04.609" v="1549"/>
        <pc:sldMkLst>
          <pc:docMk/>
          <pc:sldMk cId="445209801" sldId="277"/>
        </pc:sldMkLst>
        <pc:spChg chg="mod">
          <ac:chgData name="Ahmed Salah ELDin" userId="68850134-226f-4097-a9a8-787fd6814b0e" providerId="ADAL" clId="{ABDB72E2-1DE4-44BC-A1C5-DEF6D7024657}" dt="2022-10-17T08:23:40.530" v="1175" actId="20577"/>
          <ac:spMkLst>
            <pc:docMk/>
            <pc:sldMk cId="445209801" sldId="277"/>
            <ac:spMk id="3" creationId="{CE3506B9-0CFF-B1C0-3880-1B723DA80E80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445209801" sldId="277"/>
            <ac:inkMk id="23" creationId="{768D3412-05F3-E478-7526-856B98823E2B}"/>
          </ac:inkMkLst>
        </pc:inkChg>
      </pc:sldChg>
      <pc:sldChg chg="modSp modAnim">
        <pc:chgData name="Ahmed Salah ELDin" userId="68850134-226f-4097-a9a8-787fd6814b0e" providerId="ADAL" clId="{ABDB72E2-1DE4-44BC-A1C5-DEF6D7024657}" dt="2022-10-17T08:27:09.231" v="1211"/>
        <pc:sldMkLst>
          <pc:docMk/>
          <pc:sldMk cId="3516905087" sldId="278"/>
        </pc:sldMkLst>
        <pc:spChg chg="mod">
          <ac:chgData name="Ahmed Salah ELDin" userId="68850134-226f-4097-a9a8-787fd6814b0e" providerId="ADAL" clId="{ABDB72E2-1DE4-44BC-A1C5-DEF6D7024657}" dt="2022-10-17T08:25:10.681" v="1203" actId="403"/>
          <ac:spMkLst>
            <pc:docMk/>
            <pc:sldMk cId="3516905087" sldId="278"/>
            <ac:spMk id="3" creationId="{CE3506B9-0CFF-B1C0-3880-1B723DA80E80}"/>
          </ac:spMkLst>
        </pc:sp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255250965" sldId="279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255250965" sldId="279"/>
            <ac:inkMk id="7" creationId="{A04874DA-229E-418F-4D1E-3D3BA93B68A8}"/>
          </ac:inkMkLst>
        </pc:inkChg>
      </pc:sldChg>
      <pc:sldChg chg="modSp mod modAnim">
        <pc:chgData name="Ahmed Salah ELDin" userId="68850134-226f-4097-a9a8-787fd6814b0e" providerId="ADAL" clId="{ABDB72E2-1DE4-44BC-A1C5-DEF6D7024657}" dt="2022-10-17T06:56:27.725" v="26"/>
        <pc:sldMkLst>
          <pc:docMk/>
          <pc:sldMk cId="0" sldId="281"/>
        </pc:sldMkLst>
        <pc:spChg chg="mod">
          <ac:chgData name="Ahmed Salah ELDin" userId="68850134-226f-4097-a9a8-787fd6814b0e" providerId="ADAL" clId="{ABDB72E2-1DE4-44BC-A1C5-DEF6D7024657}" dt="2022-10-17T06:55:04.658" v="21" actId="14100"/>
          <ac:spMkLst>
            <pc:docMk/>
            <pc:sldMk cId="0" sldId="281"/>
            <ac:spMk id="3" creationId="{00000000-0000-0000-0000-000000000000}"/>
          </ac:spMkLst>
        </pc:spChg>
      </pc:sldChg>
      <pc:sldChg chg="delSp modSp mod delAnim modAnim">
        <pc:chgData name="Ahmed Salah ELDin" userId="68850134-226f-4097-a9a8-787fd6814b0e" providerId="ADAL" clId="{ABDB72E2-1DE4-44BC-A1C5-DEF6D7024657}" dt="2022-10-17T06:58:31.659" v="85" actId="14100"/>
        <pc:sldMkLst>
          <pc:docMk/>
          <pc:sldMk cId="959200356" sldId="282"/>
        </pc:sldMkLst>
        <pc:spChg chg="mod">
          <ac:chgData name="Ahmed Salah ELDin" userId="68850134-226f-4097-a9a8-787fd6814b0e" providerId="ADAL" clId="{ABDB72E2-1DE4-44BC-A1C5-DEF6D7024657}" dt="2022-10-17T06:57:40.769" v="75" actId="27636"/>
          <ac:spMkLst>
            <pc:docMk/>
            <pc:sldMk cId="959200356" sldId="282"/>
            <ac:spMk id="5" creationId="{27335058-C1A0-1850-8421-8E9CCB877474}"/>
          </ac:spMkLst>
        </pc:spChg>
        <pc:spChg chg="mod">
          <ac:chgData name="Ahmed Salah ELDin" userId="68850134-226f-4097-a9a8-787fd6814b0e" providerId="ADAL" clId="{ABDB72E2-1DE4-44BC-A1C5-DEF6D7024657}" dt="2022-10-17T06:58:31.659" v="85" actId="14100"/>
          <ac:spMkLst>
            <pc:docMk/>
            <pc:sldMk cId="959200356" sldId="282"/>
            <ac:spMk id="6" creationId="{8CAA3D32-FF05-983F-4278-034AFF650CAE}"/>
          </ac:spMkLst>
        </pc:spChg>
        <pc:spChg chg="del">
          <ac:chgData name="Ahmed Salah ELDin" userId="68850134-226f-4097-a9a8-787fd6814b0e" providerId="ADAL" clId="{ABDB72E2-1DE4-44BC-A1C5-DEF6D7024657}" dt="2022-10-17T06:56:41.373" v="29" actId="478"/>
          <ac:spMkLst>
            <pc:docMk/>
            <pc:sldMk cId="959200356" sldId="282"/>
            <ac:spMk id="7" creationId="{F9C9DD74-F9FC-FF94-1E07-77E704455BD0}"/>
          </ac:spMkLst>
        </pc:sp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1797231904" sldId="301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1797231904" sldId="301"/>
            <ac:inkMk id="2" creationId="{9F8D5883-133A-B78B-392C-9618B7784484}"/>
          </ac:inkMkLst>
        </pc:ink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4185945458" sldId="310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4185945458" sldId="310"/>
            <ac:inkMk id="5" creationId="{51952A38-C193-4EAB-2FB3-54D614AE732D}"/>
          </ac:inkMkLst>
        </pc:inkChg>
      </pc:sldChg>
      <pc:sldChg chg="ord">
        <pc:chgData name="Ahmed Salah ELDin" userId="68850134-226f-4097-a9a8-787fd6814b0e" providerId="ADAL" clId="{ABDB72E2-1DE4-44BC-A1C5-DEF6D7024657}" dt="2022-10-17T08:29:23.943" v="1219"/>
        <pc:sldMkLst>
          <pc:docMk/>
          <pc:sldMk cId="4024678342" sldId="450"/>
        </pc:sldMkLst>
      </pc:sldChg>
      <pc:sldChg chg="addSp modSp mod ord">
        <pc:chgData name="Ahmed Salah ELDin" userId="68850134-226f-4097-a9a8-787fd6814b0e" providerId="ADAL" clId="{ABDB72E2-1DE4-44BC-A1C5-DEF6D7024657}" dt="2022-10-17T10:36:04.609" v="1549"/>
        <pc:sldMkLst>
          <pc:docMk/>
          <pc:sldMk cId="2984249051" sldId="451"/>
        </pc:sldMkLst>
        <pc:spChg chg="mod">
          <ac:chgData name="Ahmed Salah ELDin" userId="68850134-226f-4097-a9a8-787fd6814b0e" providerId="ADAL" clId="{ABDB72E2-1DE4-44BC-A1C5-DEF6D7024657}" dt="2022-10-17T08:30:33.301" v="1230" actId="20577"/>
          <ac:spMkLst>
            <pc:docMk/>
            <pc:sldMk cId="2984249051" sldId="451"/>
            <ac:spMk id="7" creationId="{CA1C7974-114C-CCE3-E7AC-32732524898C}"/>
          </ac:spMkLst>
        </pc:spChg>
        <pc:graphicFrameChg chg="modGraphic">
          <ac:chgData name="Ahmed Salah ELDin" userId="68850134-226f-4097-a9a8-787fd6814b0e" providerId="ADAL" clId="{ABDB72E2-1DE4-44BC-A1C5-DEF6D7024657}" dt="2022-10-17T08:30:00.405" v="1221" actId="2711"/>
          <ac:graphicFrameMkLst>
            <pc:docMk/>
            <pc:sldMk cId="2984249051" sldId="451"/>
            <ac:graphicFrameMk id="5" creationId="{2DA6B27C-D2E2-8CAF-5797-FBBE6DF043BD}"/>
          </ac:graphicFrameMkLst>
        </pc:graphicFrame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2984249051" sldId="451"/>
            <ac:inkMk id="3" creationId="{43C3DFA3-3751-7B61-C461-2108B57CE667}"/>
          </ac:inkMkLst>
        </pc:inkChg>
      </pc:sldChg>
      <pc:sldChg chg="addSp modSp mod">
        <pc:chgData name="Ahmed Salah ELDin" userId="68850134-226f-4097-a9a8-787fd6814b0e" providerId="ADAL" clId="{ABDB72E2-1DE4-44BC-A1C5-DEF6D7024657}" dt="2022-10-17T10:36:04.609" v="1549"/>
        <pc:sldMkLst>
          <pc:docMk/>
          <pc:sldMk cId="2375158163" sldId="452"/>
        </pc:sldMkLst>
        <pc:spChg chg="mod">
          <ac:chgData name="Ahmed Salah ELDin" userId="68850134-226f-4097-a9a8-787fd6814b0e" providerId="ADAL" clId="{ABDB72E2-1DE4-44BC-A1C5-DEF6D7024657}" dt="2022-10-17T07:31:54.727" v="308" actId="20577"/>
          <ac:spMkLst>
            <pc:docMk/>
            <pc:sldMk cId="2375158163" sldId="452"/>
            <ac:spMk id="2" creationId="{7EDF8E9F-7477-40C4-8B93-7CEFF71F6618}"/>
          </ac:spMkLst>
        </pc:spChg>
        <pc:graphicFrameChg chg="modGraphic">
          <ac:chgData name="Ahmed Salah ELDin" userId="68850134-226f-4097-a9a8-787fd6814b0e" providerId="ADAL" clId="{ABDB72E2-1DE4-44BC-A1C5-DEF6D7024657}" dt="2022-10-17T07:32:47.657" v="319" actId="2711"/>
          <ac:graphicFrameMkLst>
            <pc:docMk/>
            <pc:sldMk cId="2375158163" sldId="452"/>
            <ac:graphicFrameMk id="5" creationId="{EB3F582C-50B4-3B50-7B6B-4D91F3DED128}"/>
          </ac:graphicFrameMkLst>
        </pc:graphicFrame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2375158163" sldId="452"/>
            <ac:inkMk id="6" creationId="{19F06C24-8FD2-2DD2-1B51-3245FB1EDA7D}"/>
          </ac:inkMkLst>
        </pc:inkChg>
      </pc:sldChg>
      <pc:sldChg chg="addSp modSp mod">
        <pc:chgData name="Ahmed Salah ELDin" userId="68850134-226f-4097-a9a8-787fd6814b0e" providerId="ADAL" clId="{ABDB72E2-1DE4-44BC-A1C5-DEF6D7024657}" dt="2022-10-17T10:36:04.609" v="1549"/>
        <pc:sldMkLst>
          <pc:docMk/>
          <pc:sldMk cId="342908665" sldId="453"/>
        </pc:sldMkLst>
        <pc:spChg chg="mod">
          <ac:chgData name="Ahmed Salah ELDin" userId="68850134-226f-4097-a9a8-787fd6814b0e" providerId="ADAL" clId="{ABDB72E2-1DE4-44BC-A1C5-DEF6D7024657}" dt="2022-10-17T08:33:55.974" v="1245" actId="20577"/>
          <ac:spMkLst>
            <pc:docMk/>
            <pc:sldMk cId="342908665" sldId="453"/>
            <ac:spMk id="3" creationId="{00000000-0000-0000-0000-000000000000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42908665" sldId="453"/>
            <ac:inkMk id="5" creationId="{B35E6E3A-C6A7-2F91-A028-12203BB161A9}"/>
          </ac:inkMkLst>
        </pc:inkChg>
      </pc:sldChg>
      <pc:sldChg chg="del">
        <pc:chgData name="Ahmed Salah ELDin" userId="68850134-226f-4097-a9a8-787fd6814b0e" providerId="ADAL" clId="{ABDB72E2-1DE4-44BC-A1C5-DEF6D7024657}" dt="2022-10-17T07:16:27.788" v="180" actId="47"/>
        <pc:sldMkLst>
          <pc:docMk/>
          <pc:sldMk cId="3867995267" sldId="454"/>
        </pc:sldMkLst>
      </pc:sldChg>
      <pc:sldChg chg="del">
        <pc:chgData name="Ahmed Salah ELDin" userId="68850134-226f-4097-a9a8-787fd6814b0e" providerId="ADAL" clId="{ABDB72E2-1DE4-44BC-A1C5-DEF6D7024657}" dt="2022-10-17T07:19:21.282" v="188" actId="47"/>
        <pc:sldMkLst>
          <pc:docMk/>
          <pc:sldMk cId="3045921456" sldId="455"/>
        </pc:sldMkLst>
      </pc:sldChg>
      <pc:sldChg chg="del">
        <pc:chgData name="Ahmed Salah ELDin" userId="68850134-226f-4097-a9a8-787fd6814b0e" providerId="ADAL" clId="{ABDB72E2-1DE4-44BC-A1C5-DEF6D7024657}" dt="2022-10-17T07:31:35.180" v="301" actId="47"/>
        <pc:sldMkLst>
          <pc:docMk/>
          <pc:sldMk cId="1692903495" sldId="456"/>
        </pc:sldMkLst>
      </pc:sldChg>
      <pc:sldChg chg="del">
        <pc:chgData name="Ahmed Salah ELDin" userId="68850134-226f-4097-a9a8-787fd6814b0e" providerId="ADAL" clId="{ABDB72E2-1DE4-44BC-A1C5-DEF6D7024657}" dt="2022-10-17T08:28:11.910" v="1215" actId="47"/>
        <pc:sldMkLst>
          <pc:docMk/>
          <pc:sldMk cId="3915012586" sldId="457"/>
        </pc:sldMkLst>
      </pc:sldChg>
      <pc:sldChg chg="del">
        <pc:chgData name="Ahmed Salah ELDin" userId="68850134-226f-4097-a9a8-787fd6814b0e" providerId="ADAL" clId="{ABDB72E2-1DE4-44BC-A1C5-DEF6D7024657}" dt="2022-10-17T08:29:17.757" v="1217" actId="47"/>
        <pc:sldMkLst>
          <pc:docMk/>
          <pc:sldMk cId="3704500796" sldId="458"/>
        </pc:sldMkLst>
      </pc:sldChg>
      <pc:sldChg chg="del">
        <pc:chgData name="Ahmed Salah ELDin" userId="68850134-226f-4097-a9a8-787fd6814b0e" providerId="ADAL" clId="{ABDB72E2-1DE4-44BC-A1C5-DEF6D7024657}" dt="2022-10-17T08:31:22.043" v="1234" actId="47"/>
        <pc:sldMkLst>
          <pc:docMk/>
          <pc:sldMk cId="4168451268" sldId="459"/>
        </pc:sldMkLst>
      </pc:sldChg>
      <pc:sldChg chg="del">
        <pc:chgData name="Ahmed Salah ELDin" userId="68850134-226f-4097-a9a8-787fd6814b0e" providerId="ADAL" clId="{ABDB72E2-1DE4-44BC-A1C5-DEF6D7024657}" dt="2022-10-17T08:33:14.966" v="1236" actId="47"/>
        <pc:sldMkLst>
          <pc:docMk/>
          <pc:sldMk cId="789419247" sldId="460"/>
        </pc:sldMkLst>
      </pc:sldChg>
      <pc:sldChg chg="addSp modSp modAnim">
        <pc:chgData name="Ahmed Salah ELDin" userId="68850134-226f-4097-a9a8-787fd6814b0e" providerId="ADAL" clId="{ABDB72E2-1DE4-44BC-A1C5-DEF6D7024657}" dt="2022-10-17T10:36:04.609" v="1549"/>
        <pc:sldMkLst>
          <pc:docMk/>
          <pc:sldMk cId="294427817" sldId="461"/>
        </pc:sldMkLst>
        <pc:spChg chg="mod">
          <ac:chgData name="Ahmed Salah ELDin" userId="68850134-226f-4097-a9a8-787fd6814b0e" providerId="ADAL" clId="{ABDB72E2-1DE4-44BC-A1C5-DEF6D7024657}" dt="2022-10-17T07:53:27.938" v="614" actId="20577"/>
          <ac:spMkLst>
            <pc:docMk/>
            <pc:sldMk cId="294427817" sldId="461"/>
            <ac:spMk id="3" creationId="{621354B7-0C24-DC16-0C43-3F4DEF906902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294427817" sldId="461"/>
            <ac:inkMk id="10" creationId="{1F3F6231-B9F0-A0C1-CDC0-22A098FA78DA}"/>
          </ac:inkMkLst>
        </pc:inkChg>
      </pc:sldChg>
      <pc:sldChg chg="addSp modSp modAnim">
        <pc:chgData name="Ahmed Salah ELDin" userId="68850134-226f-4097-a9a8-787fd6814b0e" providerId="ADAL" clId="{ABDB72E2-1DE4-44BC-A1C5-DEF6D7024657}" dt="2022-10-17T10:36:04.609" v="1549"/>
        <pc:sldMkLst>
          <pc:docMk/>
          <pc:sldMk cId="3589371717" sldId="462"/>
        </pc:sldMkLst>
        <pc:spChg chg="mod">
          <ac:chgData name="Ahmed Salah ELDin" userId="68850134-226f-4097-a9a8-787fd6814b0e" providerId="ADAL" clId="{ABDB72E2-1DE4-44BC-A1C5-DEF6D7024657}" dt="2022-10-17T07:56:59.314" v="651" actId="20577"/>
          <ac:spMkLst>
            <pc:docMk/>
            <pc:sldMk cId="3589371717" sldId="462"/>
            <ac:spMk id="3" creationId="{621354B7-0C24-DC16-0C43-3F4DEF906902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589371717" sldId="462"/>
            <ac:inkMk id="10" creationId="{D94ED92E-3485-D066-DD2F-37E7FF5072C7}"/>
          </ac:inkMkLst>
        </pc:inkChg>
      </pc:sldChg>
      <pc:sldChg chg="addSp modSp">
        <pc:chgData name="Ahmed Salah ELDin" userId="68850134-226f-4097-a9a8-787fd6814b0e" providerId="ADAL" clId="{ABDB72E2-1DE4-44BC-A1C5-DEF6D7024657}" dt="2022-10-17T10:36:04.609" v="1549"/>
        <pc:sldMkLst>
          <pc:docMk/>
          <pc:sldMk cId="3127210958" sldId="463"/>
        </pc:sldMkLst>
        <pc:spChg chg="mod">
          <ac:chgData name="Ahmed Salah ELDin" userId="68850134-226f-4097-a9a8-787fd6814b0e" providerId="ADAL" clId="{ABDB72E2-1DE4-44BC-A1C5-DEF6D7024657}" dt="2022-10-17T08:38:37.484" v="1247" actId="20577"/>
          <ac:spMkLst>
            <pc:docMk/>
            <pc:sldMk cId="3127210958" sldId="463"/>
            <ac:spMk id="5" creationId="{C49EB151-B214-123A-D29C-F1510C68FA5F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127210958" sldId="463"/>
            <ac:inkMk id="6" creationId="{9A6EB9AE-1ED2-B501-DCD7-4DBA3E9ED2D7}"/>
          </ac:inkMkLst>
        </pc:inkChg>
      </pc:sldChg>
      <pc:sldChg chg="addSp modSp mod modAnim">
        <pc:chgData name="Ahmed Salah ELDin" userId="68850134-226f-4097-a9a8-787fd6814b0e" providerId="ADAL" clId="{ABDB72E2-1DE4-44BC-A1C5-DEF6D7024657}" dt="2022-10-17T10:36:04.609" v="1549"/>
        <pc:sldMkLst>
          <pc:docMk/>
          <pc:sldMk cId="331544636" sldId="464"/>
        </pc:sldMkLst>
        <pc:spChg chg="mod">
          <ac:chgData name="Ahmed Salah ELDin" userId="68850134-226f-4097-a9a8-787fd6814b0e" providerId="ADAL" clId="{ABDB72E2-1DE4-44BC-A1C5-DEF6D7024657}" dt="2022-10-17T07:28:42.247" v="278" actId="1036"/>
          <ac:spMkLst>
            <pc:docMk/>
            <pc:sldMk cId="331544636" sldId="464"/>
            <ac:spMk id="5" creationId="{1B9FF233-5746-57CF-2A78-564A8CBE85C2}"/>
          </ac:spMkLst>
        </pc:spChg>
        <pc:spChg chg="mod">
          <ac:chgData name="Ahmed Salah ELDin" userId="68850134-226f-4097-a9a8-787fd6814b0e" providerId="ADAL" clId="{ABDB72E2-1DE4-44BC-A1C5-DEF6D7024657}" dt="2022-10-17T07:28:46.842" v="280" actId="1036"/>
          <ac:spMkLst>
            <pc:docMk/>
            <pc:sldMk cId="331544636" sldId="464"/>
            <ac:spMk id="7" creationId="{D05AF4FC-4EB2-1D3C-EE47-23098AEB5333}"/>
          </ac:spMkLst>
        </pc:spChg>
        <pc:spChg chg="mod">
          <ac:chgData name="Ahmed Salah ELDin" userId="68850134-226f-4097-a9a8-787fd6814b0e" providerId="ADAL" clId="{ABDB72E2-1DE4-44BC-A1C5-DEF6D7024657}" dt="2022-10-17T07:29:10.617" v="283" actId="14100"/>
          <ac:spMkLst>
            <pc:docMk/>
            <pc:sldMk cId="331544636" sldId="464"/>
            <ac:spMk id="9" creationId="{7D7E345C-78BE-592C-A54D-4DAC4F673D19}"/>
          </ac:spMkLst>
        </pc:spChg>
        <pc:spChg chg="add mod">
          <ac:chgData name="Ahmed Salah ELDin" userId="68850134-226f-4097-a9a8-787fd6814b0e" providerId="ADAL" clId="{ABDB72E2-1DE4-44BC-A1C5-DEF6D7024657}" dt="2022-10-17T07:26:41.867" v="254" actId="164"/>
          <ac:spMkLst>
            <pc:docMk/>
            <pc:sldMk cId="331544636" sldId="464"/>
            <ac:spMk id="10" creationId="{358F8A96-D70B-0C1B-C616-812CD3C0B507}"/>
          </ac:spMkLst>
        </pc:spChg>
        <pc:spChg chg="add mod">
          <ac:chgData name="Ahmed Salah ELDin" userId="68850134-226f-4097-a9a8-787fd6814b0e" providerId="ADAL" clId="{ABDB72E2-1DE4-44BC-A1C5-DEF6D7024657}" dt="2022-10-17T07:26:41.867" v="254" actId="164"/>
          <ac:spMkLst>
            <pc:docMk/>
            <pc:sldMk cId="331544636" sldId="464"/>
            <ac:spMk id="12" creationId="{272E3433-AF32-9B28-BA91-B8C63100CE6A}"/>
          </ac:spMkLst>
        </pc:spChg>
        <pc:spChg chg="mod">
          <ac:chgData name="Ahmed Salah ELDin" userId="68850134-226f-4097-a9a8-787fd6814b0e" providerId="ADAL" clId="{ABDB72E2-1DE4-44BC-A1C5-DEF6D7024657}" dt="2022-10-17T07:25:47.957" v="202" actId="164"/>
          <ac:spMkLst>
            <pc:docMk/>
            <pc:sldMk cId="331544636" sldId="464"/>
            <ac:spMk id="56" creationId="{06C4AF45-7C3E-E936-AB16-4052EB6020D2}"/>
          </ac:spMkLst>
        </pc:spChg>
        <pc:spChg chg="mod">
          <ac:chgData name="Ahmed Salah ELDin" userId="68850134-226f-4097-a9a8-787fd6814b0e" providerId="ADAL" clId="{ABDB72E2-1DE4-44BC-A1C5-DEF6D7024657}" dt="2022-10-17T07:25:23.116" v="199" actId="164"/>
          <ac:spMkLst>
            <pc:docMk/>
            <pc:sldMk cId="331544636" sldId="464"/>
            <ac:spMk id="58" creationId="{3BE2FCC9-2EDB-0A6B-A131-12C6B82B6F35}"/>
          </ac:spMkLst>
        </pc:spChg>
        <pc:spChg chg="mod">
          <ac:chgData name="Ahmed Salah ELDin" userId="68850134-226f-4097-a9a8-787fd6814b0e" providerId="ADAL" clId="{ABDB72E2-1DE4-44BC-A1C5-DEF6D7024657}" dt="2022-10-17T07:26:26.717" v="250" actId="164"/>
          <ac:spMkLst>
            <pc:docMk/>
            <pc:sldMk cId="331544636" sldId="464"/>
            <ac:spMk id="59" creationId="{6334FC07-7411-2204-8F0D-19BAAFE65A0E}"/>
          </ac:spMkLst>
        </pc:spChg>
        <pc:spChg chg="mod">
          <ac:chgData name="Ahmed Salah ELDin" userId="68850134-226f-4097-a9a8-787fd6814b0e" providerId="ADAL" clId="{ABDB72E2-1DE4-44BC-A1C5-DEF6D7024657}" dt="2022-10-17T07:25:23.116" v="199" actId="164"/>
          <ac:spMkLst>
            <pc:docMk/>
            <pc:sldMk cId="331544636" sldId="464"/>
            <ac:spMk id="65" creationId="{46CDA038-274B-C39C-5AC8-2724420C4745}"/>
          </ac:spMkLst>
        </pc:spChg>
        <pc:spChg chg="mod">
          <ac:chgData name="Ahmed Salah ELDin" userId="68850134-226f-4097-a9a8-787fd6814b0e" providerId="ADAL" clId="{ABDB72E2-1DE4-44BC-A1C5-DEF6D7024657}" dt="2022-10-17T07:26:26.717" v="250" actId="164"/>
          <ac:spMkLst>
            <pc:docMk/>
            <pc:sldMk cId="331544636" sldId="464"/>
            <ac:spMk id="66" creationId="{8E0DF5E5-B23F-15F2-A69E-FD5B75529B1B}"/>
          </ac:spMkLst>
        </pc:spChg>
        <pc:spChg chg="mod">
          <ac:chgData name="Ahmed Salah ELDin" userId="68850134-226f-4097-a9a8-787fd6814b0e" providerId="ADAL" clId="{ABDB72E2-1DE4-44BC-A1C5-DEF6D7024657}" dt="2022-10-17T07:27:16.366" v="257" actId="20577"/>
          <ac:spMkLst>
            <pc:docMk/>
            <pc:sldMk cId="331544636" sldId="464"/>
            <ac:spMk id="67" creationId="{06EFC7ED-42B2-2B9C-EE7F-B76B39D08DAF}"/>
          </ac:spMkLst>
        </pc:spChg>
        <pc:spChg chg="mod">
          <ac:chgData name="Ahmed Salah ELDin" userId="68850134-226f-4097-a9a8-787fd6814b0e" providerId="ADAL" clId="{ABDB72E2-1DE4-44BC-A1C5-DEF6D7024657}" dt="2022-10-17T07:27:24.881" v="258" actId="164"/>
          <ac:spMkLst>
            <pc:docMk/>
            <pc:sldMk cId="331544636" sldId="464"/>
            <ac:spMk id="71" creationId="{76EE166E-4A54-B920-7BA3-6E461DD61028}"/>
          </ac:spMkLst>
        </pc:spChg>
        <pc:spChg chg="mod">
          <ac:chgData name="Ahmed Salah ELDin" userId="68850134-226f-4097-a9a8-787fd6814b0e" providerId="ADAL" clId="{ABDB72E2-1DE4-44BC-A1C5-DEF6D7024657}" dt="2022-10-17T07:27:24.881" v="258" actId="164"/>
          <ac:spMkLst>
            <pc:docMk/>
            <pc:sldMk cId="331544636" sldId="464"/>
            <ac:spMk id="72" creationId="{A04CA15D-6977-D022-FB48-F5A1D41EFB06}"/>
          </ac:spMkLst>
        </pc:spChg>
        <pc:grpChg chg="add mod">
          <ac:chgData name="Ahmed Salah ELDin" userId="68850134-226f-4097-a9a8-787fd6814b0e" providerId="ADAL" clId="{ABDB72E2-1DE4-44BC-A1C5-DEF6D7024657}" dt="2022-10-17T07:25:23.116" v="199" actId="164"/>
          <ac:grpSpMkLst>
            <pc:docMk/>
            <pc:sldMk cId="331544636" sldId="464"/>
            <ac:grpSpMk id="6" creationId="{A38E3496-3517-D462-7187-3C8917A9C106}"/>
          </ac:grpSpMkLst>
        </pc:grpChg>
        <pc:grpChg chg="add mod">
          <ac:chgData name="Ahmed Salah ELDin" userId="68850134-226f-4097-a9a8-787fd6814b0e" providerId="ADAL" clId="{ABDB72E2-1DE4-44BC-A1C5-DEF6D7024657}" dt="2022-10-17T07:25:47.957" v="202" actId="164"/>
          <ac:grpSpMkLst>
            <pc:docMk/>
            <pc:sldMk cId="331544636" sldId="464"/>
            <ac:grpSpMk id="8" creationId="{162E39F3-A3C3-66B8-4CE9-1561EF2B83E0}"/>
          </ac:grpSpMkLst>
        </pc:grpChg>
        <pc:grpChg chg="add mod">
          <ac:chgData name="Ahmed Salah ELDin" userId="68850134-226f-4097-a9a8-787fd6814b0e" providerId="ADAL" clId="{ABDB72E2-1DE4-44BC-A1C5-DEF6D7024657}" dt="2022-10-17T07:26:26.717" v="250" actId="164"/>
          <ac:grpSpMkLst>
            <pc:docMk/>
            <pc:sldMk cId="331544636" sldId="464"/>
            <ac:grpSpMk id="11" creationId="{A598A3A4-3113-907E-F9C5-5E801439B9D4}"/>
          </ac:grpSpMkLst>
        </pc:grpChg>
        <pc:grpChg chg="add mod">
          <ac:chgData name="Ahmed Salah ELDin" userId="68850134-226f-4097-a9a8-787fd6814b0e" providerId="ADAL" clId="{ABDB72E2-1DE4-44BC-A1C5-DEF6D7024657}" dt="2022-10-17T07:26:41.867" v="254" actId="164"/>
          <ac:grpSpMkLst>
            <pc:docMk/>
            <pc:sldMk cId="331544636" sldId="464"/>
            <ac:grpSpMk id="13" creationId="{FDA0252A-9CAC-B47A-B917-A77E28498F91}"/>
          </ac:grpSpMkLst>
        </pc:grpChg>
        <pc:grpChg chg="add mod">
          <ac:chgData name="Ahmed Salah ELDin" userId="68850134-226f-4097-a9a8-787fd6814b0e" providerId="ADAL" clId="{ABDB72E2-1DE4-44BC-A1C5-DEF6D7024657}" dt="2022-10-17T07:27:24.881" v="258" actId="164"/>
          <ac:grpSpMkLst>
            <pc:docMk/>
            <pc:sldMk cId="331544636" sldId="464"/>
            <ac:grpSpMk id="14" creationId="{39AA52FE-E1F5-F5B8-0368-DF7BB933E1F2}"/>
          </ac:grpSpMkLst>
        </pc:gr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31544636" sldId="464"/>
            <ac:inkMk id="15" creationId="{12E6AE2A-D90F-F0C1-0547-D9319EFFA980}"/>
          </ac:inkMkLst>
        </pc:inkChg>
      </pc:sldChg>
      <pc:sldChg chg="del">
        <pc:chgData name="Ahmed Salah ELDin" userId="68850134-226f-4097-a9a8-787fd6814b0e" providerId="ADAL" clId="{ABDB72E2-1DE4-44BC-A1C5-DEF6D7024657}" dt="2022-10-17T07:31:40.866" v="302" actId="47"/>
        <pc:sldMkLst>
          <pc:docMk/>
          <pc:sldMk cId="1114907140" sldId="465"/>
        </pc:sldMkLst>
      </pc:sldChg>
      <pc:sldChg chg="modSp add mod">
        <pc:chgData name="Ahmed Salah ELDin" userId="68850134-226f-4097-a9a8-787fd6814b0e" providerId="ADAL" clId="{ABDB72E2-1DE4-44BC-A1C5-DEF6D7024657}" dt="2022-10-17T07:32:08.442" v="315" actId="20577"/>
        <pc:sldMkLst>
          <pc:docMk/>
          <pc:sldMk cId="2314592262" sldId="466"/>
        </pc:sldMkLst>
        <pc:spChg chg="mod">
          <ac:chgData name="Ahmed Salah ELDin" userId="68850134-226f-4097-a9a8-787fd6814b0e" providerId="ADAL" clId="{ABDB72E2-1DE4-44BC-A1C5-DEF6D7024657}" dt="2022-10-17T07:32:08.442" v="315" actId="20577"/>
          <ac:spMkLst>
            <pc:docMk/>
            <pc:sldMk cId="2314592262" sldId="466"/>
            <ac:spMk id="2" creationId="{7EDF8E9F-7477-40C4-8B93-7CEFF71F6618}"/>
          </ac:spMkLst>
        </pc:spChg>
        <pc:graphicFrameChg chg="modGraphic">
          <ac:chgData name="Ahmed Salah ELDin" userId="68850134-226f-4097-a9a8-787fd6814b0e" providerId="ADAL" clId="{ABDB72E2-1DE4-44BC-A1C5-DEF6D7024657}" dt="2022-10-17T07:12:58.202" v="165" actId="20577"/>
          <ac:graphicFrameMkLst>
            <pc:docMk/>
            <pc:sldMk cId="2314592262" sldId="466"/>
            <ac:graphicFrameMk id="5" creationId="{EB3F582C-50B4-3B50-7B6B-4D91F3DED128}"/>
          </ac:graphicFrameMkLst>
        </pc:graphicFrameChg>
      </pc:sldChg>
      <pc:sldChg chg="modSp del mod">
        <pc:chgData name="Ahmed Salah ELDin" userId="68850134-226f-4097-a9a8-787fd6814b0e" providerId="ADAL" clId="{ABDB72E2-1DE4-44BC-A1C5-DEF6D7024657}" dt="2022-10-17T07:09:13.013" v="110" actId="2696"/>
        <pc:sldMkLst>
          <pc:docMk/>
          <pc:sldMk cId="3434799819" sldId="466"/>
        </pc:sldMkLst>
        <pc:spChg chg="mod">
          <ac:chgData name="Ahmed Salah ELDin" userId="68850134-226f-4097-a9a8-787fd6814b0e" providerId="ADAL" clId="{ABDB72E2-1DE4-44BC-A1C5-DEF6D7024657}" dt="2022-10-17T07:08:00.623" v="91" actId="20577"/>
          <ac:spMkLst>
            <pc:docMk/>
            <pc:sldMk cId="3434799819" sldId="466"/>
            <ac:spMk id="2" creationId="{7EDF8E9F-7477-40C4-8B93-7CEFF71F6618}"/>
          </ac:spMkLst>
        </pc:spChg>
        <pc:spChg chg="mod">
          <ac:chgData name="Ahmed Salah ELDin" userId="68850134-226f-4097-a9a8-787fd6814b0e" providerId="ADAL" clId="{ABDB72E2-1DE4-44BC-A1C5-DEF6D7024657}" dt="2022-10-17T07:08:52.485" v="109" actId="20577"/>
          <ac:spMkLst>
            <pc:docMk/>
            <pc:sldMk cId="3434799819" sldId="466"/>
            <ac:spMk id="3" creationId="{AF23B4CD-FA65-7FC5-E1E6-C7593B7AC565}"/>
          </ac:spMkLst>
        </pc:spChg>
      </pc:sldChg>
      <pc:sldChg chg="del">
        <pc:chgData name="Ahmed Salah ELDin" userId="68850134-226f-4097-a9a8-787fd6814b0e" providerId="ADAL" clId="{ABDB72E2-1DE4-44BC-A1C5-DEF6D7024657}" dt="2022-10-17T07:09:13.013" v="110" actId="2696"/>
        <pc:sldMkLst>
          <pc:docMk/>
          <pc:sldMk cId="3515703516" sldId="467"/>
        </pc:sldMkLst>
      </pc:sldChg>
      <pc:sldChg chg="modSp add mod">
        <pc:chgData name="Ahmed Salah ELDin" userId="68850134-226f-4097-a9a8-787fd6814b0e" providerId="ADAL" clId="{ABDB72E2-1DE4-44BC-A1C5-DEF6D7024657}" dt="2022-10-17T07:32:18.671" v="317" actId="20577"/>
        <pc:sldMkLst>
          <pc:docMk/>
          <pc:sldMk cId="4119747146" sldId="467"/>
        </pc:sldMkLst>
        <pc:spChg chg="mod">
          <ac:chgData name="Ahmed Salah ELDin" userId="68850134-226f-4097-a9a8-787fd6814b0e" providerId="ADAL" clId="{ABDB72E2-1DE4-44BC-A1C5-DEF6D7024657}" dt="2022-10-17T07:32:18.671" v="317" actId="20577"/>
          <ac:spMkLst>
            <pc:docMk/>
            <pc:sldMk cId="4119747146" sldId="467"/>
            <ac:spMk id="2" creationId="{EB975FC2-3CCE-5D86-6190-D688592F0FF0}"/>
          </ac:spMkLst>
        </pc:spChg>
      </pc:sldChg>
      <pc:sldChg chg="del">
        <pc:chgData name="Ahmed Salah ELDin" userId="68850134-226f-4097-a9a8-787fd6814b0e" providerId="ADAL" clId="{ABDB72E2-1DE4-44BC-A1C5-DEF6D7024657}" dt="2022-10-17T07:07:43.663" v="90" actId="47"/>
        <pc:sldMkLst>
          <pc:docMk/>
          <pc:sldMk cId="3206902585" sldId="468"/>
        </pc:sldMkLst>
      </pc:sldChg>
      <pc:sldChg chg="del">
        <pc:chgData name="Ahmed Salah ELDin" userId="68850134-226f-4097-a9a8-787fd6814b0e" providerId="ADAL" clId="{ABDB72E2-1DE4-44BC-A1C5-DEF6D7024657}" dt="2022-10-17T07:09:13.013" v="110" actId="2696"/>
        <pc:sldMkLst>
          <pc:docMk/>
          <pc:sldMk cId="263559866" sldId="469"/>
        </pc:sldMkLst>
      </pc:sldChg>
      <pc:sldChg chg="modSp add mod">
        <pc:chgData name="Ahmed Salah ELDin" userId="68850134-226f-4097-a9a8-787fd6814b0e" providerId="ADAL" clId="{ABDB72E2-1DE4-44BC-A1C5-DEF6D7024657}" dt="2022-10-17T07:32:22.733" v="318"/>
        <pc:sldMkLst>
          <pc:docMk/>
          <pc:sldMk cId="480038398" sldId="469"/>
        </pc:sldMkLst>
        <pc:spChg chg="mod">
          <ac:chgData name="Ahmed Salah ELDin" userId="68850134-226f-4097-a9a8-787fd6814b0e" providerId="ADAL" clId="{ABDB72E2-1DE4-44BC-A1C5-DEF6D7024657}" dt="2022-10-17T07:32:22.733" v="318"/>
          <ac:spMkLst>
            <pc:docMk/>
            <pc:sldMk cId="480038398" sldId="469"/>
            <ac:spMk id="2" creationId="{EB975FC2-3CCE-5D86-6190-D688592F0FF0}"/>
          </ac:spMkLst>
        </pc:spChg>
      </pc:sldChg>
      <pc:sldChg chg="modSp add ord modAnim">
        <pc:chgData name="Ahmed Salah ELDin" userId="68850134-226f-4097-a9a8-787fd6814b0e" providerId="ADAL" clId="{ABDB72E2-1DE4-44BC-A1C5-DEF6D7024657}" dt="2022-10-17T07:16:10.760" v="179" actId="207"/>
        <pc:sldMkLst>
          <pc:docMk/>
          <pc:sldMk cId="3020160953" sldId="470"/>
        </pc:sldMkLst>
        <pc:spChg chg="mod">
          <ac:chgData name="Ahmed Salah ELDin" userId="68850134-226f-4097-a9a8-787fd6814b0e" providerId="ADAL" clId="{ABDB72E2-1DE4-44BC-A1C5-DEF6D7024657}" dt="2022-10-17T07:16:10.760" v="179" actId="207"/>
          <ac:spMkLst>
            <pc:docMk/>
            <pc:sldMk cId="3020160953" sldId="470"/>
            <ac:spMk id="3" creationId="{71A8471A-C9D0-5A9A-5A1E-FE77062D3413}"/>
          </ac:spMkLst>
        </pc:spChg>
      </pc:sldChg>
      <pc:sldChg chg="modSp add mod">
        <pc:chgData name="Ahmed Salah ELDin" userId="68850134-226f-4097-a9a8-787fd6814b0e" providerId="ADAL" clId="{ABDB72E2-1DE4-44BC-A1C5-DEF6D7024657}" dt="2022-10-17T07:30:40.164" v="294" actId="207"/>
        <pc:sldMkLst>
          <pc:docMk/>
          <pc:sldMk cId="1039901496" sldId="471"/>
        </pc:sldMkLst>
        <pc:spChg chg="mod">
          <ac:chgData name="Ahmed Salah ELDin" userId="68850134-226f-4097-a9a8-787fd6814b0e" providerId="ADAL" clId="{ABDB72E2-1DE4-44BC-A1C5-DEF6D7024657}" dt="2022-10-17T07:30:40.164" v="294" actId="207"/>
          <ac:spMkLst>
            <pc:docMk/>
            <pc:sldMk cId="1039901496" sldId="471"/>
            <ac:spMk id="3" creationId="{71A8471A-C9D0-5A9A-5A1E-FE77062D3413}"/>
          </ac:spMkLst>
        </pc:spChg>
      </pc:sldChg>
      <pc:sldChg chg="modSp add mod">
        <pc:chgData name="Ahmed Salah ELDin" userId="68850134-226f-4097-a9a8-787fd6814b0e" providerId="ADAL" clId="{ABDB72E2-1DE4-44BC-A1C5-DEF6D7024657}" dt="2022-10-17T07:31:30.035" v="300" actId="207"/>
        <pc:sldMkLst>
          <pc:docMk/>
          <pc:sldMk cId="3137772925" sldId="472"/>
        </pc:sldMkLst>
        <pc:spChg chg="mod">
          <ac:chgData name="Ahmed Salah ELDin" userId="68850134-226f-4097-a9a8-787fd6814b0e" providerId="ADAL" clId="{ABDB72E2-1DE4-44BC-A1C5-DEF6D7024657}" dt="2022-10-17T07:31:30.035" v="300" actId="207"/>
          <ac:spMkLst>
            <pc:docMk/>
            <pc:sldMk cId="3137772925" sldId="472"/>
            <ac:spMk id="3" creationId="{71A8471A-C9D0-5A9A-5A1E-FE77062D3413}"/>
          </ac:spMkLst>
        </pc:spChg>
      </pc:sldChg>
      <pc:sldChg chg="modSp add mod">
        <pc:chgData name="Ahmed Salah ELDin" userId="68850134-226f-4097-a9a8-787fd6814b0e" providerId="ADAL" clId="{ABDB72E2-1DE4-44BC-A1C5-DEF6D7024657}" dt="2022-10-17T08:29:31.040" v="1220" actId="207"/>
        <pc:sldMkLst>
          <pc:docMk/>
          <pc:sldMk cId="2997599869" sldId="473"/>
        </pc:sldMkLst>
        <pc:spChg chg="mod">
          <ac:chgData name="Ahmed Salah ELDin" userId="68850134-226f-4097-a9a8-787fd6814b0e" providerId="ADAL" clId="{ABDB72E2-1DE4-44BC-A1C5-DEF6D7024657}" dt="2022-10-17T08:29:31.040" v="1220" actId="207"/>
          <ac:spMkLst>
            <pc:docMk/>
            <pc:sldMk cId="2997599869" sldId="473"/>
            <ac:spMk id="3" creationId="{71A8471A-C9D0-5A9A-5A1E-FE77062D3413}"/>
          </ac:spMkLst>
        </pc:spChg>
      </pc:sldChg>
      <pc:sldChg chg="modSp add mod">
        <pc:chgData name="Ahmed Salah ELDin" userId="68850134-226f-4097-a9a8-787fd6814b0e" providerId="ADAL" clId="{ABDB72E2-1DE4-44BC-A1C5-DEF6D7024657}" dt="2022-10-17T08:31:18.396" v="1233" actId="207"/>
        <pc:sldMkLst>
          <pc:docMk/>
          <pc:sldMk cId="3866734999" sldId="474"/>
        </pc:sldMkLst>
        <pc:spChg chg="mod">
          <ac:chgData name="Ahmed Salah ELDin" userId="68850134-226f-4097-a9a8-787fd6814b0e" providerId="ADAL" clId="{ABDB72E2-1DE4-44BC-A1C5-DEF6D7024657}" dt="2022-10-17T08:31:18.396" v="1233" actId="207"/>
          <ac:spMkLst>
            <pc:docMk/>
            <pc:sldMk cId="3866734999" sldId="474"/>
            <ac:spMk id="3" creationId="{71A8471A-C9D0-5A9A-5A1E-FE77062D3413}"/>
          </ac:spMkLst>
        </pc:spChg>
      </pc:sldChg>
      <pc:sldChg chg="modSp add mod">
        <pc:chgData name="Ahmed Salah ELDin" userId="68850134-226f-4097-a9a8-787fd6814b0e" providerId="ADAL" clId="{ABDB72E2-1DE4-44BC-A1C5-DEF6D7024657}" dt="2022-10-17T08:33:26.709" v="1238" actId="207"/>
        <pc:sldMkLst>
          <pc:docMk/>
          <pc:sldMk cId="2221206604" sldId="475"/>
        </pc:sldMkLst>
        <pc:spChg chg="mod">
          <ac:chgData name="Ahmed Salah ELDin" userId="68850134-226f-4097-a9a8-787fd6814b0e" providerId="ADAL" clId="{ABDB72E2-1DE4-44BC-A1C5-DEF6D7024657}" dt="2022-10-17T08:33:26.709" v="1238" actId="207"/>
          <ac:spMkLst>
            <pc:docMk/>
            <pc:sldMk cId="2221206604" sldId="475"/>
            <ac:spMk id="3" creationId="{71A8471A-C9D0-5A9A-5A1E-FE77062D3413}"/>
          </ac:spMkLst>
        </pc:spChg>
      </pc:sldChg>
      <pc:sldChg chg="addSp delSp modSp new mod ord modAnim">
        <pc:chgData name="Ahmed Salah ELDin" userId="68850134-226f-4097-a9a8-787fd6814b0e" providerId="ADAL" clId="{ABDB72E2-1DE4-44BC-A1C5-DEF6D7024657}" dt="2022-10-17T10:36:04.609" v="1549"/>
        <pc:sldMkLst>
          <pc:docMk/>
          <pc:sldMk cId="1305205122" sldId="476"/>
        </pc:sldMkLst>
        <pc:spChg chg="mod">
          <ac:chgData name="Ahmed Salah ELDin" userId="68850134-226f-4097-a9a8-787fd6814b0e" providerId="ADAL" clId="{ABDB72E2-1DE4-44BC-A1C5-DEF6D7024657}" dt="2022-10-17T08:53:03.014" v="1341" actId="1076"/>
          <ac:spMkLst>
            <pc:docMk/>
            <pc:sldMk cId="1305205122" sldId="476"/>
            <ac:spMk id="2" creationId="{BDA18C67-584C-7604-53FE-E7A4975C6A7C}"/>
          </ac:spMkLst>
        </pc:spChg>
        <pc:spChg chg="del">
          <ac:chgData name="Ahmed Salah ELDin" userId="68850134-226f-4097-a9a8-787fd6814b0e" providerId="ADAL" clId="{ABDB72E2-1DE4-44BC-A1C5-DEF6D7024657}" dt="2022-10-17T08:41:21.598" v="1268" actId="478"/>
          <ac:spMkLst>
            <pc:docMk/>
            <pc:sldMk cId="1305205122" sldId="476"/>
            <ac:spMk id="3" creationId="{75EF145A-E41B-9319-6710-E6D34CA05FE8}"/>
          </ac:spMkLst>
        </pc:spChg>
        <pc:spChg chg="add del">
          <ac:chgData name="Ahmed Salah ELDin" userId="68850134-226f-4097-a9a8-787fd6814b0e" providerId="ADAL" clId="{ABDB72E2-1DE4-44BC-A1C5-DEF6D7024657}" dt="2022-10-17T08:48:52.436" v="1281" actId="478"/>
          <ac:spMkLst>
            <pc:docMk/>
            <pc:sldMk cId="1305205122" sldId="476"/>
            <ac:spMk id="7" creationId="{3C8C86F0-95F0-DEA2-E5BE-E1E12D2337C2}"/>
          </ac:spMkLst>
        </pc:spChg>
        <pc:spChg chg="add del">
          <ac:chgData name="Ahmed Salah ELDin" userId="68850134-226f-4097-a9a8-787fd6814b0e" providerId="ADAL" clId="{ABDB72E2-1DE4-44BC-A1C5-DEF6D7024657}" dt="2022-10-17T08:49:11.821" v="1283"/>
          <ac:spMkLst>
            <pc:docMk/>
            <pc:sldMk cId="1305205122" sldId="476"/>
            <ac:spMk id="8" creationId="{682A2B3B-C6D4-EC22-8C2B-DAA374993482}"/>
          </ac:spMkLst>
        </pc:spChg>
        <pc:spChg chg="add mod">
          <ac:chgData name="Ahmed Salah ELDin" userId="68850134-226f-4097-a9a8-787fd6814b0e" providerId="ADAL" clId="{ABDB72E2-1DE4-44BC-A1C5-DEF6D7024657}" dt="2022-10-17T09:00:00.398" v="1389" actId="1076"/>
          <ac:spMkLst>
            <pc:docMk/>
            <pc:sldMk cId="1305205122" sldId="476"/>
            <ac:spMk id="9" creationId="{A7A93D4F-C0B2-775E-163D-17D1BFBBE41A}"/>
          </ac:spMkLst>
        </pc:spChg>
        <pc:spChg chg="add mod">
          <ac:chgData name="Ahmed Salah ELDin" userId="68850134-226f-4097-a9a8-787fd6814b0e" providerId="ADAL" clId="{ABDB72E2-1DE4-44BC-A1C5-DEF6D7024657}" dt="2022-10-17T09:30:08.432" v="1524" actId="1035"/>
          <ac:spMkLst>
            <pc:docMk/>
            <pc:sldMk cId="1305205122" sldId="476"/>
            <ac:spMk id="10" creationId="{E4701054-AD51-CC59-14FE-E979B7F81F9B}"/>
          </ac:spMkLst>
        </pc:spChg>
        <pc:spChg chg="add mod">
          <ac:chgData name="Ahmed Salah ELDin" userId="68850134-226f-4097-a9a8-787fd6814b0e" providerId="ADAL" clId="{ABDB72E2-1DE4-44BC-A1C5-DEF6D7024657}" dt="2022-10-17T09:31:11.929" v="1543" actId="1076"/>
          <ac:spMkLst>
            <pc:docMk/>
            <pc:sldMk cId="1305205122" sldId="476"/>
            <ac:spMk id="11" creationId="{65E64063-5A92-55BB-7AE4-B8261AA4E8AD}"/>
          </ac:spMkLst>
        </pc:spChg>
        <pc:spChg chg="add mod">
          <ac:chgData name="Ahmed Salah ELDin" userId="68850134-226f-4097-a9a8-787fd6814b0e" providerId="ADAL" clId="{ABDB72E2-1DE4-44BC-A1C5-DEF6D7024657}" dt="2022-10-17T09:01:30.204" v="1398" actId="1076"/>
          <ac:spMkLst>
            <pc:docMk/>
            <pc:sldMk cId="1305205122" sldId="476"/>
            <ac:spMk id="15" creationId="{5AB3135F-23C7-D6B7-D8E9-D87643FD9225}"/>
          </ac:spMkLst>
        </pc:spChg>
        <pc:spChg chg="add mod">
          <ac:chgData name="Ahmed Salah ELDin" userId="68850134-226f-4097-a9a8-787fd6814b0e" providerId="ADAL" clId="{ABDB72E2-1DE4-44BC-A1C5-DEF6D7024657}" dt="2022-10-17T09:30:57.709" v="1541" actId="20577"/>
          <ac:spMkLst>
            <pc:docMk/>
            <pc:sldMk cId="1305205122" sldId="476"/>
            <ac:spMk id="36" creationId="{3BC80F33-3491-C682-3EA7-614DBF74CDAB}"/>
          </ac:spMkLst>
        </pc:spChg>
        <pc:spChg chg="add mod">
          <ac:chgData name="Ahmed Salah ELDin" userId="68850134-226f-4097-a9a8-787fd6814b0e" providerId="ADAL" clId="{ABDB72E2-1DE4-44BC-A1C5-DEF6D7024657}" dt="2022-10-17T09:30:25.921" v="1534" actId="1035"/>
          <ac:spMkLst>
            <pc:docMk/>
            <pc:sldMk cId="1305205122" sldId="476"/>
            <ac:spMk id="37" creationId="{07E9C2B0-D9F9-6A64-698E-AD7698A737E0}"/>
          </ac:spMkLst>
        </pc:spChg>
        <pc:spChg chg="add mod">
          <ac:chgData name="Ahmed Salah ELDin" userId="68850134-226f-4097-a9a8-787fd6814b0e" providerId="ADAL" clId="{ABDB72E2-1DE4-44BC-A1C5-DEF6D7024657}" dt="2022-10-17T09:31:38.581" v="1546" actId="1076"/>
          <ac:spMkLst>
            <pc:docMk/>
            <pc:sldMk cId="1305205122" sldId="476"/>
            <ac:spMk id="38" creationId="{E10DC56C-8E3C-E4B4-8884-C1AB98D2D5C5}"/>
          </ac:spMkLst>
        </pc:spChg>
        <pc:grpChg chg="add mod">
          <ac:chgData name="Ahmed Salah ELDin" userId="68850134-226f-4097-a9a8-787fd6814b0e" providerId="ADAL" clId="{ABDB72E2-1DE4-44BC-A1C5-DEF6D7024657}" dt="2022-10-17T09:31:11.929" v="1543" actId="1076"/>
          <ac:grpSpMkLst>
            <pc:docMk/>
            <pc:sldMk cId="1305205122" sldId="476"/>
            <ac:grpSpMk id="12" creationId="{1D672B8A-8729-DC0F-801B-43074AB479C1}"/>
          </ac:grpSpMkLst>
        </pc:grpChg>
        <pc:grpChg chg="add mod">
          <ac:chgData name="Ahmed Salah ELDin" userId="68850134-226f-4097-a9a8-787fd6814b0e" providerId="ADAL" clId="{ABDB72E2-1DE4-44BC-A1C5-DEF6D7024657}" dt="2022-10-17T09:30:08.432" v="1524" actId="1035"/>
          <ac:grpSpMkLst>
            <pc:docMk/>
            <pc:sldMk cId="1305205122" sldId="476"/>
            <ac:grpSpMk id="13" creationId="{EEE6E84C-F577-32E9-C76F-D24CB0B02E92}"/>
          </ac:grpSpMkLst>
        </pc:grpChg>
        <pc:grpChg chg="add mod">
          <ac:chgData name="Ahmed Salah ELDin" userId="68850134-226f-4097-a9a8-787fd6814b0e" providerId="ADAL" clId="{ABDB72E2-1DE4-44BC-A1C5-DEF6D7024657}" dt="2022-10-17T09:00:00.398" v="1389" actId="1076"/>
          <ac:grpSpMkLst>
            <pc:docMk/>
            <pc:sldMk cId="1305205122" sldId="476"/>
            <ac:grpSpMk id="14" creationId="{AAB3EC26-78C1-51CB-BBA5-DF729BA04689}"/>
          </ac:grpSpMkLst>
        </pc:grpChg>
        <pc:grpChg chg="add mod">
          <ac:chgData name="Ahmed Salah ELDin" userId="68850134-226f-4097-a9a8-787fd6814b0e" providerId="ADAL" clId="{ABDB72E2-1DE4-44BC-A1C5-DEF6D7024657}" dt="2022-10-17T09:01:30.204" v="1398" actId="1076"/>
          <ac:grpSpMkLst>
            <pc:docMk/>
            <pc:sldMk cId="1305205122" sldId="476"/>
            <ac:grpSpMk id="16" creationId="{DE22C669-815C-7018-D441-7B0FB8E258B5}"/>
          </ac:grpSpMkLst>
        </pc:grpChg>
        <pc:picChg chg="add mod modCrop">
          <ac:chgData name="Ahmed Salah ELDin" userId="68850134-226f-4097-a9a8-787fd6814b0e" providerId="ADAL" clId="{ABDB72E2-1DE4-44BC-A1C5-DEF6D7024657}" dt="2022-10-17T08:45:32.875" v="1274" actId="14100"/>
          <ac:picMkLst>
            <pc:docMk/>
            <pc:sldMk cId="1305205122" sldId="476"/>
            <ac:picMk id="6" creationId="{A1957125-79A3-E973-AEFF-A70093571482}"/>
          </ac:picMkLst>
        </pc:picChg>
        <pc:picChg chg="add mod">
          <ac:chgData name="Ahmed Salah ELDin" userId="68850134-226f-4097-a9a8-787fd6814b0e" providerId="ADAL" clId="{ABDB72E2-1DE4-44BC-A1C5-DEF6D7024657}" dt="2022-10-17T09:00:00.398" v="1389" actId="1076"/>
          <ac:picMkLst>
            <pc:docMk/>
            <pc:sldMk cId="1305205122" sldId="476"/>
            <ac:picMk id="1026" creationId="{700D42AF-DB30-65BF-E281-6E754C9D841B}"/>
          </ac:picMkLst>
        </pc:picChg>
        <pc:picChg chg="add mod">
          <ac:chgData name="Ahmed Salah ELDin" userId="68850134-226f-4097-a9a8-787fd6814b0e" providerId="ADAL" clId="{ABDB72E2-1DE4-44BC-A1C5-DEF6D7024657}" dt="2022-10-17T09:30:08.432" v="1524" actId="1035"/>
          <ac:picMkLst>
            <pc:docMk/>
            <pc:sldMk cId="1305205122" sldId="476"/>
            <ac:picMk id="1028" creationId="{AE38D3CB-41C7-768D-1C6B-356B9E6F040D}"/>
          </ac:picMkLst>
        </pc:picChg>
        <pc:picChg chg="add mod">
          <ac:chgData name="Ahmed Salah ELDin" userId="68850134-226f-4097-a9a8-787fd6814b0e" providerId="ADAL" clId="{ABDB72E2-1DE4-44BC-A1C5-DEF6D7024657}" dt="2022-10-17T09:31:11.929" v="1543" actId="1076"/>
          <ac:picMkLst>
            <pc:docMk/>
            <pc:sldMk cId="1305205122" sldId="476"/>
            <ac:picMk id="1034" creationId="{8B06C6E7-6EC1-97A5-FCFB-5107B3BC0D3C}"/>
          </ac:picMkLst>
        </pc:picChg>
        <pc:picChg chg="add del">
          <ac:chgData name="Ahmed Salah ELDin" userId="68850134-226f-4097-a9a8-787fd6814b0e" providerId="ADAL" clId="{ABDB72E2-1DE4-44BC-A1C5-DEF6D7024657}" dt="2022-10-17T08:51:17.475" v="1301"/>
          <ac:picMkLst>
            <pc:docMk/>
            <pc:sldMk cId="1305205122" sldId="476"/>
            <ac:picMk id="1036" creationId="{B0A79534-979F-F7B5-29B7-C3A2DF542700}"/>
          </ac:picMkLst>
        </pc:picChg>
        <pc:picChg chg="add mod">
          <ac:chgData name="Ahmed Salah ELDin" userId="68850134-226f-4097-a9a8-787fd6814b0e" providerId="ADAL" clId="{ABDB72E2-1DE4-44BC-A1C5-DEF6D7024657}" dt="2022-10-17T09:01:30.204" v="1398" actId="1076"/>
          <ac:picMkLst>
            <pc:docMk/>
            <pc:sldMk cId="1305205122" sldId="476"/>
            <ac:picMk id="1038" creationId="{AA813DED-7A13-33E7-9EB4-BCAACE179B69}"/>
          </ac:picMkLst>
        </pc:pic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1305205122" sldId="476"/>
            <ac:inkMk id="39" creationId="{68ECF869-7570-50A9-D8F1-392D3B5457B7}"/>
          </ac:inkMkLst>
        </pc:inkChg>
        <pc:cxnChg chg="add del mod">
          <ac:chgData name="Ahmed Salah ELDin" userId="68850134-226f-4097-a9a8-787fd6814b0e" providerId="ADAL" clId="{ABDB72E2-1DE4-44BC-A1C5-DEF6D7024657}" dt="2022-10-17T09:01:18.512" v="1397" actId="478"/>
          <ac:cxnSpMkLst>
            <pc:docMk/>
            <pc:sldMk cId="1305205122" sldId="476"/>
            <ac:cxnSpMk id="18" creationId="{CEB2C6D9-9BC1-37D5-32F8-97F76567B671}"/>
          </ac:cxnSpMkLst>
        </pc:cxnChg>
        <pc:cxnChg chg="add mod">
          <ac:chgData name="Ahmed Salah ELDin" userId="68850134-226f-4097-a9a8-787fd6814b0e" providerId="ADAL" clId="{ABDB72E2-1DE4-44BC-A1C5-DEF6D7024657}" dt="2022-10-17T09:01:56.163" v="1401" actId="1582"/>
          <ac:cxnSpMkLst>
            <pc:docMk/>
            <pc:sldMk cId="1305205122" sldId="476"/>
            <ac:cxnSpMk id="21" creationId="{1482FBED-B16F-583A-81DD-DF079655EB5D}"/>
          </ac:cxnSpMkLst>
        </pc:cxnChg>
        <pc:cxnChg chg="add mod">
          <ac:chgData name="Ahmed Salah ELDin" userId="68850134-226f-4097-a9a8-787fd6814b0e" providerId="ADAL" clId="{ABDB72E2-1DE4-44BC-A1C5-DEF6D7024657}" dt="2022-10-17T09:31:11.929" v="1543" actId="1076"/>
          <ac:cxnSpMkLst>
            <pc:docMk/>
            <pc:sldMk cId="1305205122" sldId="476"/>
            <ac:cxnSpMk id="23" creationId="{59C9E978-5EAF-7EF9-9BA4-8D21FC72B2A3}"/>
          </ac:cxnSpMkLst>
        </pc:cxnChg>
        <pc:cxnChg chg="add mod">
          <ac:chgData name="Ahmed Salah ELDin" userId="68850134-226f-4097-a9a8-787fd6814b0e" providerId="ADAL" clId="{ABDB72E2-1DE4-44BC-A1C5-DEF6D7024657}" dt="2022-10-17T09:30:08.432" v="1524" actId="1035"/>
          <ac:cxnSpMkLst>
            <pc:docMk/>
            <pc:sldMk cId="1305205122" sldId="476"/>
            <ac:cxnSpMk id="24" creationId="{FD13F71A-C557-A662-0F4D-63E7DE8909BA}"/>
          </ac:cxnSpMkLst>
        </pc:cxnChg>
        <pc:cxnChg chg="add del mod">
          <ac:chgData name="Ahmed Salah ELDin" userId="68850134-226f-4097-a9a8-787fd6814b0e" providerId="ADAL" clId="{ABDB72E2-1DE4-44BC-A1C5-DEF6D7024657}" dt="2022-10-17T09:03:09.722" v="1412" actId="478"/>
          <ac:cxnSpMkLst>
            <pc:docMk/>
            <pc:sldMk cId="1305205122" sldId="476"/>
            <ac:cxnSpMk id="27" creationId="{A0F617DA-A4DB-8629-7548-EC1CDEB99AA7}"/>
          </ac:cxnSpMkLst>
        </pc:cxnChg>
        <pc:cxnChg chg="add mod">
          <ac:chgData name="Ahmed Salah ELDin" userId="68850134-226f-4097-a9a8-787fd6814b0e" providerId="ADAL" clId="{ABDB72E2-1DE4-44BC-A1C5-DEF6D7024657}" dt="2022-10-17T09:31:11.929" v="1543" actId="1076"/>
          <ac:cxnSpMkLst>
            <pc:docMk/>
            <pc:sldMk cId="1305205122" sldId="476"/>
            <ac:cxnSpMk id="29" creationId="{71126C3F-866A-6B0D-8EDA-A9A3749FDCCE}"/>
          </ac:cxnSpMkLst>
        </pc:cxnChg>
        <pc:cxnChg chg="add del mod">
          <ac:chgData name="Ahmed Salah ELDin" userId="68850134-226f-4097-a9a8-787fd6814b0e" providerId="ADAL" clId="{ABDB72E2-1DE4-44BC-A1C5-DEF6D7024657}" dt="2022-10-17T09:03:24.849" v="1417"/>
          <ac:cxnSpMkLst>
            <pc:docMk/>
            <pc:sldMk cId="1305205122" sldId="476"/>
            <ac:cxnSpMk id="32" creationId="{59866E54-9215-3BFC-3B34-92AD9AE4B547}"/>
          </ac:cxnSpMkLst>
        </pc:cxnChg>
        <pc:cxnChg chg="add mod">
          <ac:chgData name="Ahmed Salah ELDin" userId="68850134-226f-4097-a9a8-787fd6814b0e" providerId="ADAL" clId="{ABDB72E2-1DE4-44BC-A1C5-DEF6D7024657}" dt="2022-10-17T09:30:08.432" v="1524" actId="1035"/>
          <ac:cxnSpMkLst>
            <pc:docMk/>
            <pc:sldMk cId="1305205122" sldId="476"/>
            <ac:cxnSpMk id="33" creationId="{9F7D7CEC-158E-6B05-1D31-5738E8DDD938}"/>
          </ac:cxnSpMkLst>
        </pc:cxnChg>
      </pc:sldChg>
    </pc:docChg>
  </pc:docChgLst>
  <pc:docChgLst>
    <pc:chgData name="Ahmed Salah ELDin" userId="68850134-226f-4097-a9a8-787fd6814b0e" providerId="ADAL" clId="{306ED3C7-12FC-4483-99A3-F450F23DBA6A}"/>
    <pc:docChg chg="custSel addSld delSld modSld modSection">
      <pc:chgData name="Ahmed Salah ELDin" userId="68850134-226f-4097-a9a8-787fd6814b0e" providerId="ADAL" clId="{306ED3C7-12FC-4483-99A3-F450F23DBA6A}" dt="2024-10-30T06:10:10.286" v="138" actId="113"/>
      <pc:docMkLst>
        <pc:docMk/>
      </pc:docMkLst>
      <pc:sldChg chg="addSp modSp mod modAnim">
        <pc:chgData name="Ahmed Salah ELDin" userId="68850134-226f-4097-a9a8-787fd6814b0e" providerId="ADAL" clId="{306ED3C7-12FC-4483-99A3-F450F23DBA6A}" dt="2024-10-29T19:39:03.237" v="125"/>
        <pc:sldMkLst>
          <pc:docMk/>
          <pc:sldMk cId="3476391293" sldId="347"/>
        </pc:sldMkLst>
        <pc:spChg chg="add mod">
          <ac:chgData name="Ahmed Salah ELDin" userId="68850134-226f-4097-a9a8-787fd6814b0e" providerId="ADAL" clId="{306ED3C7-12FC-4483-99A3-F450F23DBA6A}" dt="2024-10-29T19:36:30.468" v="89" actId="20577"/>
          <ac:spMkLst>
            <pc:docMk/>
            <pc:sldMk cId="3476391293" sldId="347"/>
            <ac:spMk id="2" creationId="{7E33DEDF-F56F-AE20-CA8C-21991F6991CE}"/>
          </ac:spMkLst>
        </pc:spChg>
      </pc:sldChg>
      <pc:sldChg chg="addSp modSp mod modAnim">
        <pc:chgData name="Ahmed Salah ELDin" userId="68850134-226f-4097-a9a8-787fd6814b0e" providerId="ADAL" clId="{306ED3C7-12FC-4483-99A3-F450F23DBA6A}" dt="2024-10-29T19:33:22.022" v="13"/>
        <pc:sldMkLst>
          <pc:docMk/>
          <pc:sldMk cId="2082575651" sldId="498"/>
        </pc:sldMkLst>
        <pc:spChg chg="add mod">
          <ac:chgData name="Ahmed Salah ELDin" userId="68850134-226f-4097-a9a8-787fd6814b0e" providerId="ADAL" clId="{306ED3C7-12FC-4483-99A3-F450F23DBA6A}" dt="2024-10-29T19:32:01.829" v="4" actId="1076"/>
          <ac:spMkLst>
            <pc:docMk/>
            <pc:sldMk cId="2082575651" sldId="498"/>
            <ac:spMk id="16" creationId="{53E1D088-79AC-4370-BBC8-9F940C12CF52}"/>
          </ac:spMkLst>
        </pc:spChg>
      </pc:sldChg>
      <pc:sldChg chg="del">
        <pc:chgData name="Ahmed Salah ELDin" userId="68850134-226f-4097-a9a8-787fd6814b0e" providerId="ADAL" clId="{306ED3C7-12FC-4483-99A3-F450F23DBA6A}" dt="2024-10-29T19:31:38.477" v="2" actId="47"/>
        <pc:sldMkLst>
          <pc:docMk/>
          <pc:sldMk cId="1629635929" sldId="929"/>
        </pc:sldMkLst>
      </pc:sldChg>
      <pc:sldChg chg="modSp">
        <pc:chgData name="Ahmed Salah ELDin" userId="68850134-226f-4097-a9a8-787fd6814b0e" providerId="ADAL" clId="{306ED3C7-12FC-4483-99A3-F450F23DBA6A}" dt="2024-10-30T00:41:49.671" v="133"/>
        <pc:sldMkLst>
          <pc:docMk/>
          <pc:sldMk cId="2207616419" sldId="942"/>
        </pc:sldMkLst>
        <pc:graphicFrameChg chg="mod">
          <ac:chgData name="Ahmed Salah ELDin" userId="68850134-226f-4097-a9a8-787fd6814b0e" providerId="ADAL" clId="{306ED3C7-12FC-4483-99A3-F450F23DBA6A}" dt="2024-10-30T00:41:49.671" v="133"/>
          <ac:graphicFrameMkLst>
            <pc:docMk/>
            <pc:sldMk cId="2207616419" sldId="942"/>
            <ac:graphicFrameMk id="5" creationId="{3E3A3AFA-5336-5953-C516-B4AC3570F458}"/>
          </ac:graphicFrameMkLst>
        </pc:graphicFrameChg>
      </pc:sldChg>
      <pc:sldChg chg="modSp mod">
        <pc:chgData name="Ahmed Salah ELDin" userId="68850134-226f-4097-a9a8-787fd6814b0e" providerId="ADAL" clId="{306ED3C7-12FC-4483-99A3-F450F23DBA6A}" dt="2024-10-30T06:10:10.286" v="138" actId="113"/>
        <pc:sldMkLst>
          <pc:docMk/>
          <pc:sldMk cId="815626015" sldId="943"/>
        </pc:sldMkLst>
        <pc:graphicFrameChg chg="modGraphic">
          <ac:chgData name="Ahmed Salah ELDin" userId="68850134-226f-4097-a9a8-787fd6814b0e" providerId="ADAL" clId="{306ED3C7-12FC-4483-99A3-F450F23DBA6A}" dt="2024-10-30T06:10:10.286" v="138" actId="113"/>
          <ac:graphicFrameMkLst>
            <pc:docMk/>
            <pc:sldMk cId="815626015" sldId="943"/>
            <ac:graphicFrameMk id="5" creationId="{3E3A3AFA-5336-5953-C516-B4AC3570F458}"/>
          </ac:graphicFrameMkLst>
        </pc:graphicFrameChg>
      </pc:sldChg>
      <pc:sldChg chg="modSp">
        <pc:chgData name="Ahmed Salah ELDin" userId="68850134-226f-4097-a9a8-787fd6814b0e" providerId="ADAL" clId="{306ED3C7-12FC-4483-99A3-F450F23DBA6A}" dt="2024-10-29T22:55:17.321" v="132" actId="20577"/>
        <pc:sldMkLst>
          <pc:docMk/>
          <pc:sldMk cId="950754730" sldId="1724"/>
        </pc:sldMkLst>
        <pc:spChg chg="mod">
          <ac:chgData name="Ahmed Salah ELDin" userId="68850134-226f-4097-a9a8-787fd6814b0e" providerId="ADAL" clId="{306ED3C7-12FC-4483-99A3-F450F23DBA6A}" dt="2024-10-29T22:55:17.321" v="132" actId="20577"/>
          <ac:spMkLst>
            <pc:docMk/>
            <pc:sldMk cId="950754730" sldId="1724"/>
            <ac:spMk id="6" creationId="{7B49585A-C4A9-29B8-A374-DD9BDA7345FA}"/>
          </ac:spMkLst>
        </pc:spChg>
      </pc:sldChg>
      <pc:sldChg chg="delSp add mod">
        <pc:chgData name="Ahmed Salah ELDin" userId="68850134-226f-4097-a9a8-787fd6814b0e" providerId="ADAL" clId="{306ED3C7-12FC-4483-99A3-F450F23DBA6A}" dt="2024-10-29T19:31:36.717" v="1" actId="478"/>
        <pc:sldMkLst>
          <pc:docMk/>
          <pc:sldMk cId="2048856215" sldId="1739"/>
        </pc:sldMkLst>
        <pc:inkChg chg="del">
          <ac:chgData name="Ahmed Salah ELDin" userId="68850134-226f-4097-a9a8-787fd6814b0e" providerId="ADAL" clId="{306ED3C7-12FC-4483-99A3-F450F23DBA6A}" dt="2024-10-29T19:31:36.717" v="1" actId="478"/>
          <ac:inkMkLst>
            <pc:docMk/>
            <pc:sldMk cId="2048856215" sldId="1739"/>
            <ac:inkMk id="2" creationId="{D64B4BDA-7C74-120B-5416-CCC20AB7144C}"/>
          </ac:inkMkLst>
        </pc:inkChg>
      </pc:sldChg>
    </pc:docChg>
  </pc:docChgLst>
  <pc:docChgLst>
    <pc:chgData name="Ahmed Salah ELDin" userId="68850134-226f-4097-a9a8-787fd6814b0e" providerId="ADAL" clId="{F28E50D2-5769-4CFF-B956-D7556467B23F}"/>
    <pc:docChg chg="undo custSel addSld delSld modSld modSection">
      <pc:chgData name="Ahmed Salah ELDin" userId="68850134-226f-4097-a9a8-787fd6814b0e" providerId="ADAL" clId="{F28E50D2-5769-4CFF-B956-D7556467B23F}" dt="2024-10-28T16:31:15.557" v="1331" actId="47"/>
      <pc:docMkLst>
        <pc:docMk/>
      </pc:docMkLst>
      <pc:sldChg chg="modSp mod">
        <pc:chgData name="Ahmed Salah ELDin" userId="68850134-226f-4097-a9a8-787fd6814b0e" providerId="ADAL" clId="{F28E50D2-5769-4CFF-B956-D7556467B23F}" dt="2024-10-28T16:08:44.235" v="1082" actId="20577"/>
        <pc:sldMkLst>
          <pc:docMk/>
          <pc:sldMk cId="1553194731" sldId="256"/>
        </pc:sldMkLst>
        <pc:spChg chg="mod">
          <ac:chgData name="Ahmed Salah ELDin" userId="68850134-226f-4097-a9a8-787fd6814b0e" providerId="ADAL" clId="{F28E50D2-5769-4CFF-B956-D7556467B23F}" dt="2024-10-28T16:08:36.022" v="1072" actId="20577"/>
          <ac:spMkLst>
            <pc:docMk/>
            <pc:sldMk cId="1553194731" sldId="256"/>
            <ac:spMk id="2" creationId="{89C9044F-A993-07CB-D1DD-01EB559068DB}"/>
          </ac:spMkLst>
        </pc:spChg>
        <pc:spChg chg="mod">
          <ac:chgData name="Ahmed Salah ELDin" userId="68850134-226f-4097-a9a8-787fd6814b0e" providerId="ADAL" clId="{F28E50D2-5769-4CFF-B956-D7556467B23F}" dt="2024-10-28T16:08:44.235" v="1082" actId="20577"/>
          <ac:spMkLst>
            <pc:docMk/>
            <pc:sldMk cId="1553194731" sldId="256"/>
            <ac:spMk id="3" creationId="{3A4D10DF-2536-BB92-0FC3-80368303D050}"/>
          </ac:spMkLst>
        </pc:spChg>
      </pc:sldChg>
      <pc:sldChg chg="modSp mod modAnim">
        <pc:chgData name="Ahmed Salah ELDin" userId="68850134-226f-4097-a9a8-787fd6814b0e" providerId="ADAL" clId="{F28E50D2-5769-4CFF-B956-D7556467B23F}" dt="2024-10-28T16:09:24.506" v="1101" actId="20577"/>
        <pc:sldMkLst>
          <pc:docMk/>
          <pc:sldMk cId="3835006274" sldId="257"/>
        </pc:sldMkLst>
        <pc:spChg chg="mod">
          <ac:chgData name="Ahmed Salah ELDin" userId="68850134-226f-4097-a9a8-787fd6814b0e" providerId="ADAL" clId="{F28E50D2-5769-4CFF-B956-D7556467B23F}" dt="2024-10-28T16:09:24.506" v="1101" actId="20577"/>
          <ac:spMkLst>
            <pc:docMk/>
            <pc:sldMk cId="3835006274" sldId="257"/>
            <ac:spMk id="3" creationId="{71A8471A-C9D0-5A9A-5A1E-FE77062D3413}"/>
          </ac:spMkLst>
        </pc:spChg>
      </pc:sldChg>
      <pc:sldChg chg="addSp modSp mod">
        <pc:chgData name="Ahmed Salah ELDin" userId="68850134-226f-4097-a9a8-787fd6814b0e" providerId="ADAL" clId="{F28E50D2-5769-4CFF-B956-D7556467B23F}" dt="2024-10-28T15:06:06.393" v="1071" actId="20577"/>
        <pc:sldMkLst>
          <pc:docMk/>
          <pc:sldMk cId="0" sldId="272"/>
        </pc:sldMkLst>
        <pc:spChg chg="add mod">
          <ac:chgData name="Ahmed Salah ELDin" userId="68850134-226f-4097-a9a8-787fd6814b0e" providerId="ADAL" clId="{F28E50D2-5769-4CFF-B956-D7556467B23F}" dt="2024-10-28T15:06:06.393" v="1071" actId="20577"/>
          <ac:spMkLst>
            <pc:docMk/>
            <pc:sldMk cId="0" sldId="272"/>
            <ac:spMk id="15" creationId="{DC3C3F39-C55F-86F1-BAB9-F2C6F1A9614F}"/>
          </ac:spMkLst>
        </pc:spChg>
      </pc:sldChg>
      <pc:sldChg chg="modSp mod modAnim">
        <pc:chgData name="Ahmed Salah ELDin" userId="68850134-226f-4097-a9a8-787fd6814b0e" providerId="ADAL" clId="{F28E50D2-5769-4CFF-B956-D7556467B23F}" dt="2024-10-28T16:20:48.321" v="1240" actId="20577"/>
        <pc:sldMkLst>
          <pc:docMk/>
          <pc:sldMk cId="0" sldId="281"/>
        </pc:sldMkLst>
        <pc:spChg chg="mod">
          <ac:chgData name="Ahmed Salah ELDin" userId="68850134-226f-4097-a9a8-787fd6814b0e" providerId="ADAL" clId="{F28E50D2-5769-4CFF-B956-D7556467B23F}" dt="2024-10-28T16:20:48.321" v="1240" actId="20577"/>
          <ac:spMkLst>
            <pc:docMk/>
            <pc:sldMk cId="0" sldId="281"/>
            <ac:spMk id="3" creationId="{00000000-0000-0000-0000-000000000000}"/>
          </ac:spMkLst>
        </pc:spChg>
      </pc:sldChg>
      <pc:sldChg chg="addSp delSp modSp mod delAnim modAnim">
        <pc:chgData name="Ahmed Salah ELDin" userId="68850134-226f-4097-a9a8-787fd6814b0e" providerId="ADAL" clId="{F28E50D2-5769-4CFF-B956-D7556467B23F}" dt="2024-10-28T16:22:58.941" v="1254" actId="1076"/>
        <pc:sldMkLst>
          <pc:docMk/>
          <pc:sldMk cId="959200356" sldId="282"/>
        </pc:sldMkLst>
        <pc:spChg chg="add mod">
          <ac:chgData name="Ahmed Salah ELDin" userId="68850134-226f-4097-a9a8-787fd6814b0e" providerId="ADAL" clId="{F28E50D2-5769-4CFF-B956-D7556467B23F}" dt="2024-10-28T16:22:40.397" v="1252" actId="1076"/>
          <ac:spMkLst>
            <pc:docMk/>
            <pc:sldMk cId="959200356" sldId="282"/>
            <ac:spMk id="3" creationId="{2C970DD5-5E49-E6FA-BBD4-6D9A1FC04734}"/>
          </ac:spMkLst>
        </pc:spChg>
        <pc:spChg chg="mod">
          <ac:chgData name="Ahmed Salah ELDin" userId="68850134-226f-4097-a9a8-787fd6814b0e" providerId="ADAL" clId="{F28E50D2-5769-4CFF-B956-D7556467B23F}" dt="2024-10-28T16:22:48.956" v="1253" actId="14100"/>
          <ac:spMkLst>
            <pc:docMk/>
            <pc:sldMk cId="959200356" sldId="282"/>
            <ac:spMk id="5" creationId="{27335058-C1A0-1850-8421-8E9CCB877474}"/>
          </ac:spMkLst>
        </pc:spChg>
        <pc:spChg chg="del">
          <ac:chgData name="Ahmed Salah ELDin" userId="68850134-226f-4097-a9a8-787fd6814b0e" providerId="ADAL" clId="{F28E50D2-5769-4CFF-B956-D7556467B23F}" dt="2024-10-28T16:22:31.442" v="1248" actId="478"/>
          <ac:spMkLst>
            <pc:docMk/>
            <pc:sldMk cId="959200356" sldId="282"/>
            <ac:spMk id="6" creationId="{8CAA3D32-FF05-983F-4278-034AFF650CAE}"/>
          </ac:spMkLst>
        </pc:spChg>
        <pc:spChg chg="add mod">
          <ac:chgData name="Ahmed Salah ELDin" userId="68850134-226f-4097-a9a8-787fd6814b0e" providerId="ADAL" clId="{F28E50D2-5769-4CFF-B956-D7556467B23F}" dt="2024-10-28T16:22:58.941" v="1254" actId="1076"/>
          <ac:spMkLst>
            <pc:docMk/>
            <pc:sldMk cId="959200356" sldId="282"/>
            <ac:spMk id="7" creationId="{16524185-D3AE-A151-0C47-0B238F84FC8B}"/>
          </ac:spMkLst>
        </pc:spChg>
      </pc:sldChg>
      <pc:sldChg chg="addSp modSp mod modAnim">
        <pc:chgData name="Ahmed Salah ELDin" userId="68850134-226f-4097-a9a8-787fd6814b0e" providerId="ADAL" clId="{F28E50D2-5769-4CFF-B956-D7556467B23F}" dt="2024-10-28T16:30:01.328" v="1314"/>
        <pc:sldMkLst>
          <pc:docMk/>
          <pc:sldMk cId="1305205122" sldId="476"/>
        </pc:sldMkLst>
        <pc:spChg chg="mod">
          <ac:chgData name="Ahmed Salah ELDin" userId="68850134-226f-4097-a9a8-787fd6814b0e" providerId="ADAL" clId="{F28E50D2-5769-4CFF-B956-D7556467B23F}" dt="2024-10-28T16:26:09.618" v="1272" actId="1076"/>
          <ac:spMkLst>
            <pc:docMk/>
            <pc:sldMk cId="1305205122" sldId="476"/>
            <ac:spMk id="17" creationId="{BAB0E06B-C1BF-E275-4C64-99EBB9A59563}"/>
          </ac:spMkLst>
        </pc:spChg>
        <pc:spChg chg="mod">
          <ac:chgData name="Ahmed Salah ELDin" userId="68850134-226f-4097-a9a8-787fd6814b0e" providerId="ADAL" clId="{F28E50D2-5769-4CFF-B956-D7556467B23F}" dt="2024-10-28T16:27:23.152" v="1291" actId="1076"/>
          <ac:spMkLst>
            <pc:docMk/>
            <pc:sldMk cId="1305205122" sldId="476"/>
            <ac:spMk id="19" creationId="{7AB4DB18-4612-72A6-A718-509CB193CB0B}"/>
          </ac:spMkLst>
        </pc:spChg>
        <pc:spChg chg="add mod">
          <ac:chgData name="Ahmed Salah ELDin" userId="68850134-226f-4097-a9a8-787fd6814b0e" providerId="ADAL" clId="{F28E50D2-5769-4CFF-B956-D7556467B23F}" dt="2024-10-28T16:26:03.726" v="1271" actId="1076"/>
          <ac:spMkLst>
            <pc:docMk/>
            <pc:sldMk cId="1305205122" sldId="476"/>
            <ac:spMk id="25" creationId="{3D4FD0DF-1CFB-75D6-E5A3-6325FE892F92}"/>
          </ac:spMkLst>
        </pc:spChg>
        <pc:spChg chg="mod">
          <ac:chgData name="Ahmed Salah ELDin" userId="68850134-226f-4097-a9a8-787fd6814b0e" providerId="ADAL" clId="{F28E50D2-5769-4CFF-B956-D7556467B23F}" dt="2024-10-28T16:25:09.165" v="1257" actId="1076"/>
          <ac:spMkLst>
            <pc:docMk/>
            <pc:sldMk cId="1305205122" sldId="476"/>
            <ac:spMk id="28" creationId="{3BCE58C9-D2F2-4639-1122-EE7F70E665A0}"/>
          </ac:spMkLst>
        </pc:spChg>
        <pc:spChg chg="add mod">
          <ac:chgData name="Ahmed Salah ELDin" userId="68850134-226f-4097-a9a8-787fd6814b0e" providerId="ADAL" clId="{F28E50D2-5769-4CFF-B956-D7556467B23F}" dt="2024-10-28T16:26:54.700" v="1286" actId="1076"/>
          <ac:spMkLst>
            <pc:docMk/>
            <pc:sldMk cId="1305205122" sldId="476"/>
            <ac:spMk id="34" creationId="{1CBC6745-356C-F198-266E-CCE85BE2F0BE}"/>
          </ac:spMkLst>
        </pc:spChg>
        <pc:spChg chg="add mod">
          <ac:chgData name="Ahmed Salah ELDin" userId="68850134-226f-4097-a9a8-787fd6814b0e" providerId="ADAL" clId="{F28E50D2-5769-4CFF-B956-D7556467B23F}" dt="2024-10-28T16:27:37.914" v="1293" actId="1076"/>
          <ac:spMkLst>
            <pc:docMk/>
            <pc:sldMk cId="1305205122" sldId="476"/>
            <ac:spMk id="35" creationId="{C441C13E-59A7-0BD0-D61D-8E9015E547B5}"/>
          </ac:spMkLst>
        </pc:spChg>
        <pc:spChg chg="add mod">
          <ac:chgData name="Ahmed Salah ELDin" userId="68850134-226f-4097-a9a8-787fd6814b0e" providerId="ADAL" clId="{F28E50D2-5769-4CFF-B956-D7556467B23F}" dt="2024-10-28T16:29:26.066" v="1313"/>
          <ac:spMkLst>
            <pc:docMk/>
            <pc:sldMk cId="1305205122" sldId="476"/>
            <ac:spMk id="38" creationId="{7EA1503A-355D-2900-7A2A-B2BE25606753}"/>
          </ac:spMkLst>
        </pc:spChg>
        <pc:spChg chg="add mod">
          <ac:chgData name="Ahmed Salah ELDin" userId="68850134-226f-4097-a9a8-787fd6814b0e" providerId="ADAL" clId="{F28E50D2-5769-4CFF-B956-D7556467B23F}" dt="2024-10-28T16:29:20.276" v="1312" actId="20577"/>
          <ac:spMkLst>
            <pc:docMk/>
            <pc:sldMk cId="1305205122" sldId="476"/>
            <ac:spMk id="39" creationId="{3DA81EFD-4FC8-6E0F-8B1B-8676859F0067}"/>
          </ac:spMkLst>
        </pc:spChg>
        <pc:grpChg chg="add mod">
          <ac:chgData name="Ahmed Salah ELDin" userId="68850134-226f-4097-a9a8-787fd6814b0e" providerId="ADAL" clId="{F28E50D2-5769-4CFF-B956-D7556467B23F}" dt="2024-10-28T16:25:56.550" v="1270" actId="20577"/>
          <ac:grpSpMkLst>
            <pc:docMk/>
            <pc:sldMk cId="1305205122" sldId="476"/>
            <ac:grpSpMk id="26" creationId="{799BEDF6-02AC-0084-6961-8FD3A9B7C29F}"/>
          </ac:grpSpMkLst>
        </pc:grpChg>
        <pc:cxnChg chg="mod">
          <ac:chgData name="Ahmed Salah ELDin" userId="68850134-226f-4097-a9a8-787fd6814b0e" providerId="ADAL" clId="{F28E50D2-5769-4CFF-B956-D7556467B23F}" dt="2024-10-28T16:25:05.110" v="1256" actId="14100"/>
          <ac:cxnSpMkLst>
            <pc:docMk/>
            <pc:sldMk cId="1305205122" sldId="476"/>
            <ac:cxnSpMk id="20" creationId="{0B86C28D-5E7C-A8D8-E452-268117C05FAE}"/>
          </ac:cxnSpMkLst>
        </pc:cxnChg>
        <pc:cxnChg chg="add mod">
          <ac:chgData name="Ahmed Salah ELDin" userId="68850134-226f-4097-a9a8-787fd6814b0e" providerId="ADAL" clId="{F28E50D2-5769-4CFF-B956-D7556467B23F}" dt="2024-10-28T16:25:56.550" v="1270" actId="20577"/>
          <ac:cxnSpMkLst>
            <pc:docMk/>
            <pc:sldMk cId="1305205122" sldId="476"/>
            <ac:cxnSpMk id="22" creationId="{D30088CC-83CC-E989-32C2-064C34541BB3}"/>
          </ac:cxnSpMkLst>
        </pc:cxnChg>
      </pc:sldChg>
      <pc:sldChg chg="addSp modSp mod">
        <pc:chgData name="Ahmed Salah ELDin" userId="68850134-226f-4097-a9a8-787fd6814b0e" providerId="ADAL" clId="{F28E50D2-5769-4CFF-B956-D7556467B23F}" dt="2024-10-28T16:30:55.243" v="1328" actId="207"/>
        <pc:sldMkLst>
          <pc:docMk/>
          <pc:sldMk cId="3774788203" sldId="485"/>
        </pc:sldMkLst>
        <pc:spChg chg="mod">
          <ac:chgData name="Ahmed Salah ELDin" userId="68850134-226f-4097-a9a8-787fd6814b0e" providerId="ADAL" clId="{F28E50D2-5769-4CFF-B956-D7556467B23F}" dt="2024-10-28T16:30:15.121" v="1315" actId="20577"/>
          <ac:spMkLst>
            <pc:docMk/>
            <pc:sldMk cId="3774788203" sldId="485"/>
            <ac:spMk id="3" creationId="{2F71E070-2868-2B94-D646-EB7240FE20AA}"/>
          </ac:spMkLst>
        </pc:spChg>
        <pc:spChg chg="add mod">
          <ac:chgData name="Ahmed Salah ELDin" userId="68850134-226f-4097-a9a8-787fd6814b0e" providerId="ADAL" clId="{F28E50D2-5769-4CFF-B956-D7556467B23F}" dt="2024-10-28T16:30:55.243" v="1328" actId="207"/>
          <ac:spMkLst>
            <pc:docMk/>
            <pc:sldMk cId="3774788203" sldId="485"/>
            <ac:spMk id="5" creationId="{83E2C76B-F076-9C95-BE1F-80B1A369BD51}"/>
          </ac:spMkLst>
        </pc:spChg>
      </pc:sldChg>
      <pc:sldChg chg="modSp mod">
        <pc:chgData name="Ahmed Salah ELDin" userId="68850134-226f-4097-a9a8-787fd6814b0e" providerId="ADAL" clId="{F28E50D2-5769-4CFF-B956-D7556467B23F}" dt="2024-10-23T05:03:54.129" v="360" actId="400"/>
        <pc:sldMkLst>
          <pc:docMk/>
          <pc:sldMk cId="946860532" sldId="859"/>
        </pc:sldMkLst>
        <pc:graphicFrameChg chg="modGraphic">
          <ac:chgData name="Ahmed Salah ELDin" userId="68850134-226f-4097-a9a8-787fd6814b0e" providerId="ADAL" clId="{F28E50D2-5769-4CFF-B956-D7556467B23F}" dt="2024-10-23T05:03:54.129" v="360" actId="400"/>
          <ac:graphicFrameMkLst>
            <pc:docMk/>
            <pc:sldMk cId="946860532" sldId="859"/>
            <ac:graphicFrameMk id="5" creationId="{3E3A3AFA-5336-5953-C516-B4AC3570F458}"/>
          </ac:graphicFrameMkLst>
        </pc:graphicFrameChg>
      </pc:sldChg>
      <pc:sldChg chg="del">
        <pc:chgData name="Ahmed Salah ELDin" userId="68850134-226f-4097-a9a8-787fd6814b0e" providerId="ADAL" clId="{F28E50D2-5769-4CFF-B956-D7556467B23F}" dt="2024-10-28T16:31:03.114" v="1329" actId="47"/>
        <pc:sldMkLst>
          <pc:docMk/>
          <pc:sldMk cId="2846268919" sldId="862"/>
        </pc:sldMkLst>
      </pc:sldChg>
      <pc:sldChg chg="del">
        <pc:chgData name="Ahmed Salah ELDin" userId="68850134-226f-4097-a9a8-787fd6814b0e" providerId="ADAL" clId="{F28E50D2-5769-4CFF-B956-D7556467B23F}" dt="2024-10-28T16:31:05.374" v="1330" actId="47"/>
        <pc:sldMkLst>
          <pc:docMk/>
          <pc:sldMk cId="1257042035" sldId="863"/>
        </pc:sldMkLst>
      </pc:sldChg>
      <pc:sldChg chg="del">
        <pc:chgData name="Ahmed Salah ELDin" userId="68850134-226f-4097-a9a8-787fd6814b0e" providerId="ADAL" clId="{F28E50D2-5769-4CFF-B956-D7556467B23F}" dt="2024-10-28T16:31:15.557" v="1331" actId="47"/>
        <pc:sldMkLst>
          <pc:docMk/>
          <pc:sldMk cId="1157018694" sldId="864"/>
        </pc:sldMkLst>
      </pc:sldChg>
      <pc:sldChg chg="modSp mod modAnim">
        <pc:chgData name="Ahmed Salah ELDin" userId="68850134-226f-4097-a9a8-787fd6814b0e" providerId="ADAL" clId="{F28E50D2-5769-4CFF-B956-D7556467B23F}" dt="2024-10-23T14:47:49.494" v="602" actId="20577"/>
        <pc:sldMkLst>
          <pc:docMk/>
          <pc:sldMk cId="2942464481" sldId="877"/>
        </pc:sldMkLst>
        <pc:spChg chg="mod">
          <ac:chgData name="Ahmed Salah ELDin" userId="68850134-226f-4097-a9a8-787fd6814b0e" providerId="ADAL" clId="{F28E50D2-5769-4CFF-B956-D7556467B23F}" dt="2024-10-23T14:47:49.494" v="602" actId="20577"/>
          <ac:spMkLst>
            <pc:docMk/>
            <pc:sldMk cId="2942464481" sldId="877"/>
            <ac:spMk id="3" creationId="{3CC5B943-A737-2E09-8DF5-AD94F37CD1B3}"/>
          </ac:spMkLst>
        </pc:spChg>
      </pc:sldChg>
      <pc:sldChg chg="modSp mod">
        <pc:chgData name="Ahmed Salah ELDin" userId="68850134-226f-4097-a9a8-787fd6814b0e" providerId="ADAL" clId="{F28E50D2-5769-4CFF-B956-D7556467B23F}" dt="2024-10-23T14:48:07.122" v="604" actId="27636"/>
        <pc:sldMkLst>
          <pc:docMk/>
          <pc:sldMk cId="2743554269" sldId="878"/>
        </pc:sldMkLst>
        <pc:spChg chg="mod">
          <ac:chgData name="Ahmed Salah ELDin" userId="68850134-226f-4097-a9a8-787fd6814b0e" providerId="ADAL" clId="{F28E50D2-5769-4CFF-B956-D7556467B23F}" dt="2024-10-23T14:48:07.122" v="604" actId="27636"/>
          <ac:spMkLst>
            <pc:docMk/>
            <pc:sldMk cId="2743554269" sldId="878"/>
            <ac:spMk id="3" creationId="{3CC5B943-A737-2E09-8DF5-AD94F37CD1B3}"/>
          </ac:spMkLst>
        </pc:spChg>
      </pc:sldChg>
      <pc:sldChg chg="del">
        <pc:chgData name="Ahmed Salah ELDin" userId="68850134-226f-4097-a9a8-787fd6814b0e" providerId="ADAL" clId="{F28E50D2-5769-4CFF-B956-D7556467B23F}" dt="2024-10-23T04:58:16.944" v="287" actId="47"/>
        <pc:sldMkLst>
          <pc:docMk/>
          <pc:sldMk cId="3069288386" sldId="920"/>
        </pc:sldMkLst>
      </pc:sldChg>
      <pc:sldChg chg="addSp modSp mod modAnim">
        <pc:chgData name="Ahmed Salah ELDin" userId="68850134-226f-4097-a9a8-787fd6814b0e" providerId="ADAL" clId="{F28E50D2-5769-4CFF-B956-D7556467B23F}" dt="2024-10-23T05:01:43.690" v="355" actId="14100"/>
        <pc:sldMkLst>
          <pc:docMk/>
          <pc:sldMk cId="1664231714" sldId="921"/>
        </pc:sldMkLst>
        <pc:spChg chg="add mod">
          <ac:chgData name="Ahmed Salah ELDin" userId="68850134-226f-4097-a9a8-787fd6814b0e" providerId="ADAL" clId="{F28E50D2-5769-4CFF-B956-D7556467B23F}" dt="2024-10-23T05:01:43.690" v="355" actId="14100"/>
          <ac:spMkLst>
            <pc:docMk/>
            <pc:sldMk cId="1664231714" sldId="921"/>
            <ac:spMk id="5" creationId="{17B62050-0593-CA01-4D1F-01FC96092F76}"/>
          </ac:spMkLst>
        </pc:spChg>
      </pc:sldChg>
      <pc:sldChg chg="addSp modSp mod modAnim">
        <pc:chgData name="Ahmed Salah ELDin" userId="68850134-226f-4097-a9a8-787fd6814b0e" providerId="ADAL" clId="{F28E50D2-5769-4CFF-B956-D7556467B23F}" dt="2024-10-23T05:02:03.673" v="357" actId="1076"/>
        <pc:sldMkLst>
          <pc:docMk/>
          <pc:sldMk cId="2578813488" sldId="922"/>
        </pc:sldMkLst>
        <pc:spChg chg="add mod">
          <ac:chgData name="Ahmed Salah ELDin" userId="68850134-226f-4097-a9a8-787fd6814b0e" providerId="ADAL" clId="{F28E50D2-5769-4CFF-B956-D7556467B23F}" dt="2024-10-23T05:02:03.673" v="357" actId="1076"/>
          <ac:spMkLst>
            <pc:docMk/>
            <pc:sldMk cId="2578813488" sldId="922"/>
            <ac:spMk id="5" creationId="{CCAC97F2-1636-CA5A-35B2-23A8A63C5EFF}"/>
          </ac:spMkLst>
        </pc:spChg>
      </pc:sldChg>
      <pc:sldChg chg="addSp modSp mod">
        <pc:chgData name="Ahmed Salah ELDin" userId="68850134-226f-4097-a9a8-787fd6814b0e" providerId="ADAL" clId="{F28E50D2-5769-4CFF-B956-D7556467B23F}" dt="2024-10-28T15:04:34.333" v="1032" actId="1076"/>
        <pc:sldMkLst>
          <pc:docMk/>
          <pc:sldMk cId="647572536" sldId="927"/>
        </pc:sldMkLst>
        <pc:spChg chg="add mod">
          <ac:chgData name="Ahmed Salah ELDin" userId="68850134-226f-4097-a9a8-787fd6814b0e" providerId="ADAL" clId="{F28E50D2-5769-4CFF-B956-D7556467B23F}" dt="2024-10-28T15:04:34.333" v="1032" actId="1076"/>
          <ac:spMkLst>
            <pc:docMk/>
            <pc:sldMk cId="647572536" sldId="927"/>
            <ac:spMk id="5" creationId="{FC3FBCED-22D8-1051-5122-A781FDF10B71}"/>
          </ac:spMkLst>
        </pc:spChg>
      </pc:sldChg>
      <pc:sldChg chg="addSp modSp mod">
        <pc:chgData name="Ahmed Salah ELDin" userId="68850134-226f-4097-a9a8-787fd6814b0e" providerId="ADAL" clId="{F28E50D2-5769-4CFF-B956-D7556467B23F}" dt="2024-10-09T21:02:20.004" v="99" actId="207"/>
        <pc:sldMkLst>
          <pc:docMk/>
          <pc:sldMk cId="1562613909" sldId="937"/>
        </pc:sldMkLst>
        <pc:spChg chg="mod">
          <ac:chgData name="Ahmed Salah ELDin" userId="68850134-226f-4097-a9a8-787fd6814b0e" providerId="ADAL" clId="{F28E50D2-5769-4CFF-B956-D7556467B23F}" dt="2024-10-09T20:05:22.729" v="1" actId="1076"/>
          <ac:spMkLst>
            <pc:docMk/>
            <pc:sldMk cId="1562613909" sldId="937"/>
            <ac:spMk id="3" creationId="{3CC5B943-A737-2E09-8DF5-AD94F37CD1B3}"/>
          </ac:spMkLst>
        </pc:spChg>
        <pc:spChg chg="add mod">
          <ac:chgData name="Ahmed Salah ELDin" userId="68850134-226f-4097-a9a8-787fd6814b0e" providerId="ADAL" clId="{F28E50D2-5769-4CFF-B956-D7556467B23F}" dt="2024-10-09T21:02:20.004" v="99" actId="207"/>
          <ac:spMkLst>
            <pc:docMk/>
            <pc:sldMk cId="1562613909" sldId="937"/>
            <ac:spMk id="5" creationId="{6B124965-6A9C-8DED-CBDD-B14D8B8C1EAA}"/>
          </ac:spMkLst>
        </pc:spChg>
      </pc:sldChg>
      <pc:sldChg chg="modSp mod">
        <pc:chgData name="Ahmed Salah ELDin" userId="68850134-226f-4097-a9a8-787fd6814b0e" providerId="ADAL" clId="{F28E50D2-5769-4CFF-B956-D7556467B23F}" dt="2024-10-23T05:03:47.974" v="359" actId="400"/>
        <pc:sldMkLst>
          <pc:docMk/>
          <pc:sldMk cId="815626015" sldId="943"/>
        </pc:sldMkLst>
        <pc:graphicFrameChg chg="modGraphic">
          <ac:chgData name="Ahmed Salah ELDin" userId="68850134-226f-4097-a9a8-787fd6814b0e" providerId="ADAL" clId="{F28E50D2-5769-4CFF-B956-D7556467B23F}" dt="2024-10-23T05:03:47.974" v="359" actId="400"/>
          <ac:graphicFrameMkLst>
            <pc:docMk/>
            <pc:sldMk cId="815626015" sldId="943"/>
            <ac:graphicFrameMk id="5" creationId="{3E3A3AFA-5336-5953-C516-B4AC3570F458}"/>
          </ac:graphicFrameMkLst>
        </pc:graphicFrameChg>
      </pc:sldChg>
      <pc:sldChg chg="addSp modSp new del mod">
        <pc:chgData name="Ahmed Salah ELDin" userId="68850134-226f-4097-a9a8-787fd6814b0e" providerId="ADAL" clId="{F28E50D2-5769-4CFF-B956-D7556467B23F}" dt="2024-10-23T05:58:01.796" v="530" actId="2696"/>
        <pc:sldMkLst>
          <pc:docMk/>
          <pc:sldMk cId="2715793795" sldId="945"/>
        </pc:sldMkLst>
        <pc:spChg chg="add mod">
          <ac:chgData name="Ahmed Salah ELDin" userId="68850134-226f-4097-a9a8-787fd6814b0e" providerId="ADAL" clId="{F28E50D2-5769-4CFF-B956-D7556467B23F}" dt="2024-10-23T05:18:26.841" v="529" actId="207"/>
          <ac:spMkLst>
            <pc:docMk/>
            <pc:sldMk cId="2715793795" sldId="945"/>
            <ac:spMk id="3" creationId="{C960183D-AC41-55E0-C0F3-0AD50167A288}"/>
          </ac:spMkLst>
        </pc:spChg>
      </pc:sldChg>
      <pc:sldChg chg="modSp add mod">
        <pc:chgData name="Ahmed Salah ELDin" userId="68850134-226f-4097-a9a8-787fd6814b0e" providerId="ADAL" clId="{F28E50D2-5769-4CFF-B956-D7556467B23F}" dt="2024-10-23T05:58:48.405" v="533" actId="1076"/>
        <pc:sldMkLst>
          <pc:docMk/>
          <pc:sldMk cId="4275669958" sldId="945"/>
        </pc:sldMkLst>
        <pc:spChg chg="mod">
          <ac:chgData name="Ahmed Salah ELDin" userId="68850134-226f-4097-a9a8-787fd6814b0e" providerId="ADAL" clId="{F28E50D2-5769-4CFF-B956-D7556467B23F}" dt="2024-10-23T05:58:48.405" v="533" actId="1076"/>
          <ac:spMkLst>
            <pc:docMk/>
            <pc:sldMk cId="4275669958" sldId="945"/>
            <ac:spMk id="3" creationId="{C960183D-AC41-55E0-C0F3-0AD50167A288}"/>
          </ac:spMkLst>
        </pc:spChg>
      </pc:sldChg>
      <pc:sldChg chg="addSp delSp modSp add mod modAnim">
        <pc:chgData name="Ahmed Salah ELDin" userId="68850134-226f-4097-a9a8-787fd6814b0e" providerId="ADAL" clId="{F28E50D2-5769-4CFF-B956-D7556467B23F}" dt="2024-10-23T23:25:43.632" v="1031" actId="20577"/>
        <pc:sldMkLst>
          <pc:docMk/>
          <pc:sldMk cId="3667669639" sldId="946"/>
        </pc:sldMkLst>
        <pc:spChg chg="mod">
          <ac:chgData name="Ahmed Salah ELDin" userId="68850134-226f-4097-a9a8-787fd6814b0e" providerId="ADAL" clId="{F28E50D2-5769-4CFF-B956-D7556467B23F}" dt="2024-10-23T16:40:31.392" v="634" actId="20577"/>
          <ac:spMkLst>
            <pc:docMk/>
            <pc:sldMk cId="3667669639" sldId="946"/>
            <ac:spMk id="2" creationId="{E45FE696-40A0-E814-D48C-7BCC42259B63}"/>
          </ac:spMkLst>
        </pc:spChg>
        <pc:spChg chg="mod">
          <ac:chgData name="Ahmed Salah ELDin" userId="68850134-226f-4097-a9a8-787fd6814b0e" providerId="ADAL" clId="{F28E50D2-5769-4CFF-B956-D7556467B23F}" dt="2024-10-23T23:25:43.632" v="1031" actId="20577"/>
          <ac:spMkLst>
            <pc:docMk/>
            <pc:sldMk cId="3667669639" sldId="946"/>
            <ac:spMk id="3" creationId="{3CC5B943-A737-2E09-8DF5-AD94F37CD1B3}"/>
          </ac:spMkLst>
        </pc:spChg>
        <pc:spChg chg="add del mod">
          <ac:chgData name="Ahmed Salah ELDin" userId="68850134-226f-4097-a9a8-787fd6814b0e" providerId="ADAL" clId="{F28E50D2-5769-4CFF-B956-D7556467B23F}" dt="2024-10-23T23:21:52.675" v="976" actId="478"/>
          <ac:spMkLst>
            <pc:docMk/>
            <pc:sldMk cId="3667669639" sldId="946"/>
            <ac:spMk id="5" creationId="{B0A930DF-B7BA-0F1A-4ED5-2DA925715BA6}"/>
          </ac:spMkLst>
        </pc:spChg>
        <pc:spChg chg="del">
          <ac:chgData name="Ahmed Salah ELDin" userId="68850134-226f-4097-a9a8-787fd6814b0e" providerId="ADAL" clId="{F28E50D2-5769-4CFF-B956-D7556467B23F}" dt="2024-10-23T16:40:35.664" v="635" actId="478"/>
          <ac:spMkLst>
            <pc:docMk/>
            <pc:sldMk cId="3667669639" sldId="946"/>
            <ac:spMk id="6" creationId="{BA3A13C4-D33B-7B08-DF00-FD34BB9EC8F8}"/>
          </ac:spMkLst>
        </pc:spChg>
      </pc:sldChg>
      <pc:sldChg chg="add modTransition">
        <pc:chgData name="Ahmed Salah ELDin" userId="68850134-226f-4097-a9a8-787fd6814b0e" providerId="ADAL" clId="{F28E50D2-5769-4CFF-B956-D7556467B23F}" dt="2024-10-28T16:21:49.414" v="1243"/>
        <pc:sldMkLst>
          <pc:docMk/>
          <pc:sldMk cId="2382060453" sldId="124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6DBDB-0F3D-4109-A58A-C28AD499EF3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36D04-5011-4B5C-B00A-65685CFA9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5033A-9A5A-4DF7-BD42-F7C63168BAA9}" type="slidenum">
              <a:rPr lang="ar-EG" smtClean="0"/>
              <a:pPr>
                <a:defRPr/>
              </a:pPr>
              <a:t>110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7409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14C3-5790-45F3-968A-E9170C0AEB62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9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8998-9E6E-4D5F-B785-6A36BB5236AB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3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25EB-7E9A-4088-BC0E-41A20DAE8FD1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8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F11C-1F9A-458C-BFCD-11278D270FD7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A729-173D-4100-9E93-E750DC9C7B4C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40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4902-8201-431E-872A-E02958C7C1ED}" type="datetime1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3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F2CA-6856-47AD-8FEF-A7F04EC7FA05}" type="datetime1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9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FF5E-8A22-4D2F-A7DB-15AEDD690145}" type="datetime1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9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14-7D5B-43FF-AD9A-7E175364C69D}" type="datetime1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6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2F64E6-D37A-4076-885E-33767E7CCBCE}" type="datetime1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2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3FC57-5D34-4C65-9BD8-CF64D8739E0B}" type="datetime1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7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8B8E24-D3D3-4496-AB4A-F6A693EC6685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92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MS2%20Appendix.docx" TargetMode="Externa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8u5MUw72lbQaajIAX50bzoifej2LLmiO/view?usp=sharing" TargetMode="External"/><Relationship Id="rId2" Type="http://schemas.openxmlformats.org/officeDocument/2006/relationships/hyperlink" Target="https://drive.google.com/file/d/0B-UkJgZN8a96Y3JwQVdfcWk2Nms/view?usp=sharing&amp;resourcekey=0-RcfKQ51Pfb03HDT2hfKSgg" TargetMode="Externa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exAgszd164jwDW0eEiCccdgB7yE5skFRuOo0-N2Evo0sgmFA/viewform" TargetMode="Externa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exAgszd164jwDW0eEiCccdgB7yE5skFRuOo0-N2Evo0sgmFA/viewform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FvH-illXMzn0wA4QXsy_3IVi1K4Ac7M5Rl9DXdug8t0/edit?usp=sharing" TargetMode="External"/><Relationship Id="rId2" Type="http://schemas.openxmlformats.org/officeDocument/2006/relationships/hyperlink" Target="https://docs.google.com/forms/d/e/1FAIpQLSexAgszd164jwDW0eEiCccdgB7yE5skFRuOo0-N2Evo0sgmFA/viewfor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S2%20Appendix.docx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MS2%20Appendix.docx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MS2%20Appendix.docx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S2%20Appendix.docx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b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044F-A993-07CB-D1DD-01EB55906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OS’24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D10DF-2536-BB92-0FC3-80368303D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US" sz="3900" dirty="0"/>
              <a:t>Milestone 2: </a:t>
            </a:r>
            <a:r>
              <a:rPr lang="en-US" sz="3900" b="1" dirty="0"/>
              <a:t>MEMORY</a:t>
            </a:r>
          </a:p>
          <a:p>
            <a:pPr algn="ctr"/>
            <a:r>
              <a:rPr lang="en-US" sz="2800" b="1" dirty="0"/>
              <a:t>KERNEL HEAP, USER HEAP, Sharing &amp; FAULT HANDLER I</a:t>
            </a:r>
            <a:endParaRPr lang="en-US" sz="16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6BA8C-5654-AF8F-C60C-0CBCB05A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9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FC5C-AA3C-B8D5-853A-B65617EC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Codes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00B85-ED02-992A-FE4C-85D43DA4B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MEMORY MANAGEMENT FUNCTIONS: </a:t>
            </a:r>
            <a:r>
              <a:rPr lang="en-US" b="1" dirty="0"/>
              <a:t>[</a:t>
            </a:r>
            <a:r>
              <a:rPr lang="en-US" dirty="0"/>
              <a:t>Detailed Explanation in </a:t>
            </a:r>
            <a:r>
              <a:rPr lang="en-US" b="1" dirty="0"/>
              <a:t>Lab#4]</a:t>
            </a:r>
            <a:endParaRPr lang="en-US" sz="2400" b="1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C50ED-FB50-5A18-510F-4A6D7486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B6233EA-5581-A8CE-CEE8-BDDF5CDDB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300022"/>
              </p:ext>
            </p:extLst>
          </p:nvPr>
        </p:nvGraphicFramePr>
        <p:xfrm>
          <a:off x="1097279" y="2401443"/>
          <a:ext cx="10058399" cy="335483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541271">
                  <a:extLst>
                    <a:ext uri="{9D8B030D-6E8A-4147-A177-3AD203B41FA5}">
                      <a16:colId xmlns:a16="http://schemas.microsoft.com/office/drawing/2014/main" val="3940027658"/>
                    </a:ext>
                  </a:extLst>
                </a:gridCol>
                <a:gridCol w="7517128">
                  <a:extLst>
                    <a:ext uri="{9D8B030D-6E8A-4147-A177-3AD203B41FA5}">
                      <a16:colId xmlns:a16="http://schemas.microsoft.com/office/drawing/2014/main" val="25441947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Function Name</a:t>
                      </a:r>
                      <a:endParaRPr lang="en-AE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AE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459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allocate_frame</a:t>
                      </a:r>
                      <a:endParaRPr lang="en-AE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Used to allocate a free frame from the free frame list</a:t>
                      </a:r>
                      <a:endParaRPr lang="en-AE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081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free_frame</a:t>
                      </a:r>
                      <a:endParaRPr lang="en-AE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Used to free a frame by adding it to free frame list</a:t>
                      </a:r>
                      <a:endParaRPr lang="en-AE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580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map_frame</a:t>
                      </a:r>
                      <a:endParaRPr lang="en-AE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Used to map a single page with a given virtual address into a given allocated frame, simply by setting the directory and page table entries</a:t>
                      </a:r>
                      <a:endParaRPr lang="en-AE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430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get_page_table</a:t>
                      </a:r>
                      <a:endParaRPr lang="en-AE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Get a pointer to the page table if exist</a:t>
                      </a:r>
                      <a:endParaRPr lang="en-AE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3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create_page_table</a:t>
                      </a:r>
                      <a:endParaRPr lang="en-AE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Create a new page table by allocating a new page at the kernel heap, zeroing it and finally linking it with the directory</a:t>
                      </a:r>
                      <a:endParaRPr lang="en-AE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976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unmap_frame</a:t>
                      </a:r>
                      <a:endParaRPr lang="en-AE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Used to un-map a frame at the given virtual address, simply by clearing the page table entry</a:t>
                      </a:r>
                      <a:endParaRPr lang="en-AE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08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get_frame_info</a:t>
                      </a:r>
                      <a:endParaRPr lang="en-AE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Used to get both the page table and the frame of the given virtual address</a:t>
                      </a:r>
                      <a:endParaRPr lang="en-AE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581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25265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7803-6078-240F-E46F-409E7D3F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46"/>
            <a:ext cx="10058400" cy="841594"/>
          </a:xfrm>
        </p:spPr>
        <p:txBody>
          <a:bodyPr>
            <a:normAutofit/>
          </a:bodyPr>
          <a:lstStyle/>
          <a:p>
            <a:r>
              <a:rPr lang="en-US" b="1" dirty="0"/>
              <a:t>Summary</a:t>
            </a:r>
            <a:endParaRPr lang="en-AE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3A3AFA-5336-5953-C516-B4AC3570F4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41332"/>
              </p:ext>
            </p:extLst>
          </p:nvPr>
        </p:nvGraphicFramePr>
        <p:xfrm>
          <a:off x="0" y="1088172"/>
          <a:ext cx="12215191" cy="4495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val="483317066"/>
                    </a:ext>
                  </a:extLst>
                </a:gridCol>
                <a:gridCol w="2479482">
                  <a:extLst>
                    <a:ext uri="{9D8B030D-6E8A-4147-A177-3AD203B41FA5}">
                      <a16:colId xmlns:a16="http://schemas.microsoft.com/office/drawing/2014/main" val="95744598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793887030"/>
                    </a:ext>
                  </a:extLst>
                </a:gridCol>
                <a:gridCol w="5994400">
                  <a:extLst>
                    <a:ext uri="{9D8B030D-6E8A-4147-A177-3AD203B41FA5}">
                      <a16:colId xmlns:a16="http://schemas.microsoft.com/office/drawing/2014/main" val="2048741422"/>
                    </a:ext>
                  </a:extLst>
                </a:gridCol>
                <a:gridCol w="2227911">
                  <a:extLst>
                    <a:ext uri="{9D8B030D-6E8A-4147-A177-3AD203B41FA5}">
                      <a16:colId xmlns:a16="http://schemas.microsoft.com/office/drawing/2014/main" val="3089992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Module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</a:t>
                      </a: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Files</a:t>
                      </a:r>
                      <a:endParaRPr lang="en-AE" dirty="0"/>
                    </a:p>
                  </a:txBody>
                  <a:tcPr marL="36000" marR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4902801"/>
                  </a:ext>
                </a:extLst>
              </a:tr>
              <a:tr h="370840">
                <a:tc rowSpan="8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Kernel Heap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latin typeface="+mj-lt"/>
                          <a:cs typeface="Courier New" panose="02070309020205020404" pitchFamily="49" charset="0"/>
                        </a:rPr>
                        <a:t>Initialization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L1</a:t>
                      </a:r>
                      <a:endParaRPr lang="en-AE" sz="2000" b="1" dirty="0">
                        <a:solidFill>
                          <a:srgbClr val="00B050"/>
                        </a:solidFill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Will be tested during the other tests…</a:t>
                      </a: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kern/mem/</a:t>
                      </a:r>
                      <a:r>
                        <a:rPr lang="en-US" dirty="0" err="1"/>
                        <a:t>kheap.h</a:t>
                      </a:r>
                      <a:endParaRPr lang="en-US" dirty="0"/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kern/mem/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kheap.c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911542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latin typeface="+mj-lt"/>
                          <a:cs typeface="Courier New" panose="02070309020205020404" pitchFamily="49" charset="0"/>
                        </a:rPr>
                        <a:t>sbrk</a:t>
                      </a:r>
                      <a:r>
                        <a:rPr lang="en-US" b="0" dirty="0">
                          <a:latin typeface="+mj-lt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L2</a:t>
                      </a:r>
                      <a:endParaRPr lang="en-AE" b="1" dirty="0">
                        <a:solidFill>
                          <a:schemeClr val="accent6"/>
                        </a:solidFill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tst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kheap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FF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sbrk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tests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sbrk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&amp; allocate </a:t>
                      </a:r>
                      <a:endParaRPr lang="en-AE" strike="sngStrik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15798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 Calls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latin typeface="+mj-lt"/>
                          <a:cs typeface="Courier New" panose="02070309020205020404" pitchFamily="49" charset="0"/>
                        </a:rPr>
                        <a:t>kmalloc</a:t>
                      </a:r>
                      <a:r>
                        <a:rPr lang="en-US" b="0" dirty="0">
                          <a:latin typeface="+mj-lt"/>
                          <a:cs typeface="Courier New" panose="02070309020205020404" pitchFamily="49" charset="0"/>
                        </a:rPr>
                        <a:t> (FIRST FIT)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L3</a:t>
                      </a:r>
                      <a:endParaRPr lang="en-AE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tst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kheap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FF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kmalloc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1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tests allocation only</a:t>
                      </a: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tst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kheap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FF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kmalloc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2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tests FF in PAGE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Alloc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tst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kheap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FF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kmalloc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3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tests FF in PAGE &amp; BLK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2 &amp; 3 depend on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kfree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kern/mem/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kheap.c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390901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latin typeface="+mj-lt"/>
                          <a:cs typeface="Courier New" panose="02070309020205020404" pitchFamily="49" charset="0"/>
                        </a:rPr>
                        <a:t>kfree</a:t>
                      </a:r>
                      <a:endParaRPr lang="en-US" b="0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L2</a:t>
                      </a:r>
                      <a:endParaRPr lang="en-AE" b="1" dirty="0">
                        <a:solidFill>
                          <a:schemeClr val="accent6"/>
                        </a:solidFill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tst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kheap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FF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kfree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175316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u="none" dirty="0" err="1">
                          <a:latin typeface="+mj-lt"/>
                          <a:cs typeface="Courier New" panose="02070309020205020404" pitchFamily="49" charset="0"/>
                        </a:rPr>
                        <a:t>kheap_virtual_address</a:t>
                      </a:r>
                      <a:endParaRPr lang="en-US" b="0" u="none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</a:rPr>
                        <a:t>L1</a:t>
                      </a:r>
                      <a:endParaRPr lang="en-AE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tst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kheap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FF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kvirtaddr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35981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latin typeface="+mj-lt"/>
                          <a:cs typeface="Courier New" panose="02070309020205020404" pitchFamily="49" charset="0"/>
                        </a:rPr>
                        <a:t>kheap_physical_address</a:t>
                      </a:r>
                      <a:endParaRPr lang="en-US" b="0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</a:rPr>
                        <a:t>L1</a:t>
                      </a:r>
                      <a:endParaRPr lang="en-AE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tst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kheap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FF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kphysaddr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26871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(+)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krealloc</a:t>
                      </a:r>
                      <a:r>
                        <a:rPr lang="en-US" dirty="0"/>
                        <a:t>()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(L3)</a:t>
                      </a:r>
                      <a:endParaRPr lang="en-AE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b="1" strike="noStrike" dirty="0">
                          <a:solidFill>
                            <a:srgbClr val="FF0000"/>
                          </a:solidFill>
                        </a:rPr>
                        <a:t>UNSEEN</a:t>
                      </a:r>
                      <a:r>
                        <a:rPr lang="en-US" strike="noStrike" dirty="0"/>
                        <a:t> – Test at your own</a:t>
                      </a:r>
                      <a:endParaRPr lang="en-AE" strike="noStrik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822049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(+)</a:t>
                      </a:r>
                      <a:r>
                        <a:rPr lang="en-US" dirty="0"/>
                        <a:t> Fast Page Allocator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(L3)</a:t>
                      </a:r>
                      <a:endParaRPr lang="en-AE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+mj-lt"/>
                          <a:cs typeface="Courier New" panose="02070309020205020404" pitchFamily="49" charset="0"/>
                        </a:rPr>
                        <a:t>FOS&gt;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+mj-lt"/>
                          <a:cs typeface="Courier New" panose="02070309020205020404" pitchFamily="49" charset="0"/>
                        </a:rPr>
                        <a:t>tst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+mj-lt"/>
                          <a:cs typeface="Courier New" panose="02070309020205020404" pitchFamily="49" charset="0"/>
                        </a:rPr>
                        <a:t>kheap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  <a:cs typeface="Courier New" panose="02070309020205020404" pitchFamily="49" charset="0"/>
                        </a:rPr>
                        <a:t> FF fast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+mj-lt"/>
                          <a:cs typeface="Courier New" panose="02070309020205020404" pitchFamily="49" charset="0"/>
                        </a:rPr>
                        <a:t>(should run in &lt;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latin typeface="+mj-lt"/>
                          <a:cs typeface="Courier New" panose="02070309020205020404" pitchFamily="49" charset="0"/>
                        </a:rPr>
                        <a:t>5 sec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+mj-lt"/>
                          <a:cs typeface="Courier New" panose="02070309020205020404" pitchFamily="49" charset="0"/>
                        </a:rPr>
                        <a:t>)</a:t>
                      </a:r>
                      <a:endParaRPr lang="en-AE" strike="noStrike" dirty="0">
                        <a:latin typeface="+mj-lt"/>
                      </a:endParaRPr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7586538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FCF00-C491-7DE6-0CBC-DFADBE8A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100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D67EB-5611-4AE8-AF77-1819F872B3BD}"/>
              </a:ext>
            </a:extLst>
          </p:cNvPr>
          <p:cNvSpPr txBox="1"/>
          <p:nvPr/>
        </p:nvSpPr>
        <p:spPr>
          <a:xfrm>
            <a:off x="0" y="5696784"/>
            <a:ext cx="121920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930D72"/>
                </a:solidFill>
                <a:latin typeface="Consolas" panose="020B0609020204030204" pitchFamily="49" charset="0"/>
              </a:rPr>
              <a:t>"test [TEST NAME] completed. Evaluation = …%”</a:t>
            </a:r>
          </a:p>
          <a:p>
            <a:pPr algn="ctr"/>
            <a:r>
              <a:rPr lang="en-US" dirty="0"/>
              <a:t>To ensure the test success, this message like this </a:t>
            </a:r>
            <a:r>
              <a:rPr lang="en-US" b="1" dirty="0">
                <a:solidFill>
                  <a:srgbClr val="C00000"/>
                </a:solidFill>
              </a:rPr>
              <a:t>MUST appear without any ERROR messages or PANICs</a:t>
            </a:r>
            <a:r>
              <a:rPr lang="en-US" dirty="0"/>
              <a:t>.</a:t>
            </a:r>
            <a:endParaRPr lang="en-US" dirty="0">
              <a:solidFill>
                <a:srgbClr val="930D7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86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7803-6078-240F-E46F-409E7D3F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46"/>
            <a:ext cx="10058400" cy="841594"/>
          </a:xfrm>
        </p:spPr>
        <p:txBody>
          <a:bodyPr>
            <a:normAutofit/>
          </a:bodyPr>
          <a:lstStyle/>
          <a:p>
            <a:r>
              <a:rPr lang="en-US" b="1" dirty="0"/>
              <a:t>Summary</a:t>
            </a:r>
            <a:endParaRPr lang="en-AE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3A3AFA-5336-5953-C516-B4AC3570F4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623665"/>
              </p:ext>
            </p:extLst>
          </p:nvPr>
        </p:nvGraphicFramePr>
        <p:xfrm>
          <a:off x="0" y="1088172"/>
          <a:ext cx="12192000" cy="1756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483317066"/>
                    </a:ext>
                  </a:extLst>
                </a:gridCol>
                <a:gridCol w="3305175">
                  <a:extLst>
                    <a:ext uri="{9D8B030D-6E8A-4147-A177-3AD203B41FA5}">
                      <a16:colId xmlns:a16="http://schemas.microsoft.com/office/drawing/2014/main" val="957445980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1793887030"/>
                    </a:ext>
                  </a:extLst>
                </a:gridCol>
                <a:gridCol w="3444240">
                  <a:extLst>
                    <a:ext uri="{9D8B030D-6E8A-4147-A177-3AD203B41FA5}">
                      <a16:colId xmlns:a16="http://schemas.microsoft.com/office/drawing/2014/main" val="2048741422"/>
                    </a:ext>
                  </a:extLst>
                </a:gridCol>
                <a:gridCol w="3769360">
                  <a:extLst>
                    <a:ext uri="{9D8B030D-6E8A-4147-A177-3AD203B41FA5}">
                      <a16:colId xmlns:a16="http://schemas.microsoft.com/office/drawing/2014/main" val="3089992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Module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</a:t>
                      </a: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Files</a:t>
                      </a:r>
                      <a:endParaRPr lang="en-AE" dirty="0"/>
                    </a:p>
                  </a:txBody>
                  <a:tcPr marL="36000" marR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490280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Fault Handler</a:t>
                      </a:r>
                      <a:endParaRPr lang="en-AE" b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Kernel Dyn. </a:t>
                      </a:r>
                      <a:r>
                        <a:rPr lang="en-US" dirty="0" err="1"/>
                        <a:t>Alloc</a:t>
                      </a:r>
                      <a:r>
                        <a:rPr lang="en-US" dirty="0"/>
                        <a:t> for a Process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</a:rPr>
                        <a:t>L1</a:t>
                      </a:r>
                      <a:endParaRPr lang="en-AE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Already tested in Placement test</a:t>
                      </a:r>
                      <a:endParaRPr lang="en-AE" b="0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kern/mem/</a:t>
                      </a:r>
                      <a:r>
                        <a:rPr lang="en-US" dirty="0" err="1"/>
                        <a:t>working_set_manager.c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kern/proc/</a:t>
                      </a:r>
                      <a:r>
                        <a:rPr lang="en-US" dirty="0" err="1"/>
                        <a:t>user_enviornment.c</a:t>
                      </a:r>
                      <a:endParaRPr lang="en-AE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41834757"/>
                  </a:ext>
                </a:extLst>
              </a:tr>
              <a:tr h="374650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 Invalid Pointers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</a:rPr>
                        <a:t>L1</a:t>
                      </a:r>
                      <a:endParaRPr lang="en-AE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/>
                          <a:ea typeface="+mn-ea"/>
                          <a:cs typeface="+mn-cs"/>
                        </a:rPr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/>
                          <a:ea typeface="+mn-ea"/>
                          <a:cs typeface="+mn-cs"/>
                        </a:rPr>
                        <a:t>run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/>
                          <a:ea typeface="+mn-ea"/>
                          <a:cs typeface="+mn-cs"/>
                        </a:rPr>
                        <a:t>tia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/>
                          <a:ea typeface="+mn-ea"/>
                          <a:cs typeface="+mn-cs"/>
                        </a:rPr>
                        <a:t> 15</a:t>
                      </a:r>
                      <a:endParaRPr kumimoji="0" lang="en-AE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/>
                        <a:ea typeface="+mn-ea"/>
                        <a:cs typeface="+mn-cs"/>
                      </a:endParaRPr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Kern/trap/</a:t>
                      </a: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fault_handler.c</a:t>
                      </a:r>
                      <a:endParaRPr kumimoji="0" lang="en-AE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431394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Page_fault_handler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L2</a:t>
                      </a:r>
                      <a:endParaRPr lang="en-AE" b="1" dirty="0">
                        <a:solidFill>
                          <a:schemeClr val="accent6"/>
                        </a:solidFill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/>
                          <a:ea typeface="+mn-ea"/>
                          <a:cs typeface="+mn-cs"/>
                        </a:rPr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run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tpp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20</a:t>
                      </a:r>
                      <a:endParaRPr kumimoji="0" lang="en-AE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/>
                        <a:ea typeface="+mn-ea"/>
                        <a:cs typeface="+mn-cs"/>
                      </a:endParaRPr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Kern/trap/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fault_handler.c</a:t>
                      </a:r>
                      <a:endParaRPr kumimoji="0" lang="en-AE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888331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FCF00-C491-7DE6-0CBC-DFADBE8A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101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D67EB-5611-4AE8-AF77-1819F872B3BD}"/>
              </a:ext>
            </a:extLst>
          </p:cNvPr>
          <p:cNvSpPr txBox="1"/>
          <p:nvPr/>
        </p:nvSpPr>
        <p:spPr>
          <a:xfrm>
            <a:off x="0" y="5696784"/>
            <a:ext cx="121920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"test </a:t>
            </a:r>
            <a:r>
              <a:rPr lang="en-US" dirty="0">
                <a:solidFill>
                  <a:srgbClr val="930D72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TEST NAME] completed. Evaluation = …%”</a:t>
            </a:r>
          </a:p>
          <a:p>
            <a:pPr algn="ctr"/>
            <a:r>
              <a:rPr lang="en-US" sz="1800" dirty="0"/>
              <a:t>To ensure the test success, this message like this </a:t>
            </a:r>
            <a:r>
              <a:rPr lang="en-US" sz="1800" b="1" dirty="0">
                <a:solidFill>
                  <a:srgbClr val="C00000"/>
                </a:solidFill>
              </a:rPr>
              <a:t>MUST appear without any ERROR messages or PANICs</a:t>
            </a:r>
            <a:r>
              <a:rPr lang="en-US" sz="1800" dirty="0"/>
              <a:t>.</a:t>
            </a:r>
            <a:endParaRPr lang="en-US" sz="1800" dirty="0">
              <a:solidFill>
                <a:srgbClr val="930D7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61641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7803-6078-240F-E46F-409E7D3F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46"/>
            <a:ext cx="10058400" cy="841594"/>
          </a:xfrm>
        </p:spPr>
        <p:txBody>
          <a:bodyPr>
            <a:normAutofit/>
          </a:bodyPr>
          <a:lstStyle/>
          <a:p>
            <a:r>
              <a:rPr lang="en-US" b="1" dirty="0"/>
              <a:t>Summary</a:t>
            </a:r>
            <a:endParaRPr lang="en-AE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3A3AFA-5336-5953-C516-B4AC3570F4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8192669"/>
              </p:ext>
            </p:extLst>
          </p:nvPr>
        </p:nvGraphicFramePr>
        <p:xfrm>
          <a:off x="0" y="1088172"/>
          <a:ext cx="12192000" cy="4281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760">
                  <a:extLst>
                    <a:ext uri="{9D8B030D-6E8A-4147-A177-3AD203B41FA5}">
                      <a16:colId xmlns:a16="http://schemas.microsoft.com/office/drawing/2014/main" val="483317066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val="957445980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1793887030"/>
                    </a:ext>
                  </a:extLst>
                </a:gridCol>
                <a:gridCol w="4815840">
                  <a:extLst>
                    <a:ext uri="{9D8B030D-6E8A-4147-A177-3AD203B41FA5}">
                      <a16:colId xmlns:a16="http://schemas.microsoft.com/office/drawing/2014/main" val="2048741422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3089992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Module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Diff.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</a:t>
                      </a: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Files</a:t>
                      </a:r>
                      <a:endParaRPr lang="en-AE" dirty="0"/>
                    </a:p>
                  </a:txBody>
                  <a:tcPr marL="36000" marR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4902801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User Heap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latin typeface="+mj-lt"/>
                          <a:cs typeface="Courier New" panose="02070309020205020404" pitchFamily="49" charset="0"/>
                        </a:rPr>
                        <a:t>Initialization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L1</a:t>
                      </a:r>
                      <a:endParaRPr lang="en-AE" sz="2000" b="1" dirty="0">
                        <a:solidFill>
                          <a:srgbClr val="00B050"/>
                        </a:solidFill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cs typeface="Courier New" panose="02070309020205020404" pitchFamily="49" charset="0"/>
                        </a:rPr>
                        <a:t>Will be tested during the other tests</a:t>
                      </a: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inc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environment_definitions.h</a:t>
                      </a:r>
                      <a:endParaRPr lang="en-US" dirty="0"/>
                    </a:p>
                    <a:p>
                      <a:r>
                        <a:rPr lang="en-US" dirty="0"/>
                        <a:t>kern/proc/</a:t>
                      </a:r>
                      <a:r>
                        <a:rPr lang="en-US" dirty="0" err="1"/>
                        <a:t>user_environment.c</a:t>
                      </a:r>
                      <a:endParaRPr lang="en-AE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911542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latin typeface="+mj-lt"/>
                          <a:cs typeface="Courier New" panose="02070309020205020404" pitchFamily="49" charset="0"/>
                        </a:rPr>
                        <a:t>sys_sbrk</a:t>
                      </a:r>
                      <a:r>
                        <a:rPr lang="en-US" b="0" dirty="0">
                          <a:latin typeface="+mj-lt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L2</a:t>
                      </a:r>
                      <a:endParaRPr lang="en-AE" b="1" dirty="0">
                        <a:solidFill>
                          <a:schemeClr val="accent6"/>
                        </a:solidFill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trike="noStrike" dirty="0">
                          <a:solidFill>
                            <a:srgbClr val="FF0000"/>
                          </a:solidFill>
                        </a:rPr>
                        <a:t>UNSEEN</a:t>
                      </a:r>
                      <a:r>
                        <a:rPr lang="en-US" strike="noStrike" dirty="0"/>
                        <a:t> – Test at your own</a:t>
                      </a:r>
                      <a:endParaRPr lang="en-AE" strike="noStrik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-1" dirty="0">
                          <a:solidFill>
                            <a:srgbClr val="FF0000"/>
                          </a:solidFill>
                          <a:latin typeface="Calibri"/>
                        </a:rPr>
                        <a:t>[USER SIDE]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lib/</a:t>
                      </a:r>
                      <a:r>
                        <a:rPr lang="en-US" sz="1800" b="1" spc="-1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uheap.c</a:t>
                      </a:r>
                      <a:endParaRPr lang="en-US" sz="1800" b="1" spc="-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spc="-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-1" dirty="0">
                          <a:solidFill>
                            <a:srgbClr val="FF0000"/>
                          </a:solidFill>
                          <a:latin typeface="Calibri"/>
                        </a:rPr>
                        <a:t>[KERNEL SIDE]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kern/mem/</a:t>
                      </a:r>
                      <a:r>
                        <a:rPr lang="en-US" sz="1800" b="1" spc="-1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chunk_operations.c</a:t>
                      </a:r>
                      <a:endParaRPr lang="en-US" sz="1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15798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 Calls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latin typeface="+mj-lt"/>
                          <a:cs typeface="Courier New" panose="02070309020205020404" pitchFamily="49" charset="0"/>
                        </a:rPr>
                        <a:t>malloc (FIRST FIT)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L3</a:t>
                      </a:r>
                      <a:endParaRPr lang="en-AE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/>
                </a:tc>
                <a:tc rowSpan="4">
                  <a:txBody>
                    <a:bodyPr/>
                    <a:lstStyle/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run tm1 3000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malloc PAGE ALLOC</a:t>
                      </a: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run tm2 3000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malloc BLOCK ALLOC</a:t>
                      </a: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run tf1 3000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free PAGE ALLOC</a:t>
                      </a: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run tf2 3000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free BLOCK ALLOC</a:t>
                      </a: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run tff1 3000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FF PAGE ALLOC</a:t>
                      </a: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run tff2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10,000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FF BLOCK ALLOC</a:t>
                      </a:r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390901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latin typeface="+mj-lt"/>
                          <a:cs typeface="Courier New" panose="02070309020205020404" pitchFamily="49" charset="0"/>
                        </a:rPr>
                        <a:t>allocate_user_mem</a:t>
                      </a:r>
                      <a:r>
                        <a:rPr lang="en-US" b="0" dirty="0">
                          <a:latin typeface="+mj-lt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B050"/>
                          </a:solidFill>
                        </a:rPr>
                        <a:t>L1</a:t>
                      </a:r>
                      <a:endParaRPr lang="en-AE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36000" marR="36000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175316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free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L2</a:t>
                      </a:r>
                      <a:endParaRPr lang="en-AE" b="1" dirty="0">
                        <a:solidFill>
                          <a:schemeClr val="accent6"/>
                        </a:solidFill>
                      </a:endParaRPr>
                    </a:p>
                  </a:txBody>
                  <a:tcPr marL="36000" marR="36000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tst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kheap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FF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kvirtaddr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35981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free_user_mem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L2</a:t>
                      </a:r>
                      <a:endParaRPr lang="en-AE" b="1" dirty="0">
                        <a:solidFill>
                          <a:schemeClr val="accent6"/>
                        </a:solidFill>
                      </a:endParaRPr>
                    </a:p>
                  </a:txBody>
                  <a:tcPr marL="36000" marR="36000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tst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kheap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FF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kphysaddr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26871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(+)</a:t>
                      </a:r>
                      <a:r>
                        <a:rPr lang="en-US" dirty="0"/>
                        <a:t> O(1)  </a:t>
                      </a:r>
                      <a:r>
                        <a:rPr lang="en-US" dirty="0" err="1"/>
                        <a:t>free_user_mem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(L2)</a:t>
                      </a:r>
                      <a:endParaRPr lang="en-AE" b="1" dirty="0">
                        <a:solidFill>
                          <a:schemeClr val="accent6"/>
                        </a:solidFill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b="1" strike="noStrike" dirty="0">
                          <a:solidFill>
                            <a:srgbClr val="FF0000"/>
                          </a:solidFill>
                        </a:rPr>
                        <a:t>UNSEEN</a:t>
                      </a:r>
                      <a:r>
                        <a:rPr lang="en-US" strike="noStrike" dirty="0"/>
                        <a:t> – Test at your own</a:t>
                      </a:r>
                      <a:endParaRPr lang="en-AE" strike="noStrik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5983613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FCF00-C491-7DE6-0CBC-DFADBE8A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102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D67EB-5611-4AE8-AF77-1819F872B3BD}"/>
              </a:ext>
            </a:extLst>
          </p:cNvPr>
          <p:cNvSpPr txBox="1"/>
          <p:nvPr/>
        </p:nvSpPr>
        <p:spPr>
          <a:xfrm>
            <a:off x="0" y="5696784"/>
            <a:ext cx="121920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"test </a:t>
            </a:r>
            <a:r>
              <a:rPr lang="en-US" dirty="0">
                <a:solidFill>
                  <a:srgbClr val="930D72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TEST NAME] completed. Evaluation = …%”</a:t>
            </a:r>
          </a:p>
          <a:p>
            <a:pPr algn="ctr"/>
            <a:r>
              <a:rPr lang="en-US" sz="1800" dirty="0"/>
              <a:t>To ensure the test success, this message like this </a:t>
            </a:r>
            <a:r>
              <a:rPr lang="en-US" sz="1800" b="1" dirty="0">
                <a:solidFill>
                  <a:srgbClr val="C00000"/>
                </a:solidFill>
              </a:rPr>
              <a:t>MUST appear without any ERROR messages or PANICs</a:t>
            </a:r>
            <a:r>
              <a:rPr lang="en-US" sz="1800" dirty="0"/>
              <a:t>.</a:t>
            </a:r>
            <a:endParaRPr lang="en-US" sz="1800" dirty="0">
              <a:solidFill>
                <a:srgbClr val="930D7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62601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AF291-E4BE-A803-83A6-79E3F1CC1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ED89-6631-E971-77A7-92FB16E7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46"/>
            <a:ext cx="10058400" cy="841594"/>
          </a:xfrm>
        </p:spPr>
        <p:txBody>
          <a:bodyPr>
            <a:normAutofit/>
          </a:bodyPr>
          <a:lstStyle/>
          <a:p>
            <a:r>
              <a:rPr lang="en-US" b="1" dirty="0"/>
              <a:t>Summary</a:t>
            </a:r>
            <a:endParaRPr lang="en-AE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58DAF42-A0DF-9D84-964B-7FCF0A0FAF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368914"/>
              </p:ext>
            </p:extLst>
          </p:nvPr>
        </p:nvGraphicFramePr>
        <p:xfrm>
          <a:off x="0" y="1088172"/>
          <a:ext cx="12192000" cy="3799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025">
                  <a:extLst>
                    <a:ext uri="{9D8B030D-6E8A-4147-A177-3AD203B41FA5}">
                      <a16:colId xmlns:a16="http://schemas.microsoft.com/office/drawing/2014/main" val="483317066"/>
                    </a:ext>
                  </a:extLst>
                </a:gridCol>
                <a:gridCol w="2746375">
                  <a:extLst>
                    <a:ext uri="{9D8B030D-6E8A-4147-A177-3AD203B41FA5}">
                      <a16:colId xmlns:a16="http://schemas.microsoft.com/office/drawing/2014/main" val="95744598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793887030"/>
                    </a:ext>
                  </a:extLst>
                </a:gridCol>
                <a:gridCol w="5567680">
                  <a:extLst>
                    <a:ext uri="{9D8B030D-6E8A-4147-A177-3AD203B41FA5}">
                      <a16:colId xmlns:a16="http://schemas.microsoft.com/office/drawing/2014/main" val="2048741422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3089992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Module</a:t>
                      </a:r>
                      <a:endParaRPr lang="en-AE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  <a:endParaRPr lang="en-AE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</a:t>
                      </a:r>
                      <a:r>
                        <a:rPr lang="en-AE" dirty="0"/>
                        <a:t>.</a:t>
                      </a:r>
                      <a:r>
                        <a:rPr lang="en-US" dirty="0"/>
                        <a:t> </a:t>
                      </a:r>
                      <a:endParaRPr lang="en-AE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</a:t>
                      </a:r>
                      <a:endParaRPr lang="en-AE" dirty="0"/>
                    </a:p>
                  </a:txBody>
                  <a:tcPr marL="0" marR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Files</a:t>
                      </a:r>
                      <a:endParaRPr lang="en-AE" dirty="0"/>
                    </a:p>
                  </a:txBody>
                  <a:tcPr marL="0" marR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4902801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Shared Memory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Alloc</a:t>
                      </a:r>
                      <a:r>
                        <a:rPr lang="en-US" dirty="0"/>
                        <a:t> &amp; Initialize Share Object</a:t>
                      </a:r>
                      <a:endParaRPr lang="en-US" b="0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L2</a:t>
                      </a:r>
                      <a:endParaRPr lang="en-AE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cs typeface="Courier New" panose="02070309020205020404" pitchFamily="49" charset="0"/>
                        </a:rPr>
                        <a:t>Will be tested during the other tests</a:t>
                      </a:r>
                      <a:endParaRPr lang="en-AE" dirty="0"/>
                    </a:p>
                  </a:txBody>
                  <a:tcPr marL="0" marR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-1" dirty="0">
                          <a:solidFill>
                            <a:srgbClr val="FF0000"/>
                          </a:solidFill>
                          <a:latin typeface="Calibri"/>
                        </a:rPr>
                        <a:t>[USER SIDE]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lib/</a:t>
                      </a:r>
                      <a:r>
                        <a:rPr lang="en-US" sz="1800" b="1" spc="-1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uheap.c</a:t>
                      </a:r>
                      <a:endParaRPr lang="en-US" sz="1800" b="1" spc="-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spc="-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-1" dirty="0">
                          <a:solidFill>
                            <a:srgbClr val="FF0000"/>
                          </a:solidFill>
                          <a:latin typeface="Calibri"/>
                        </a:rPr>
                        <a:t>[KERNEL SIDE]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kern/mem/</a:t>
                      </a:r>
                      <a:r>
                        <a:rPr lang="en-US" sz="1800" b="1" spc="-1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shared_memory_manager.c</a:t>
                      </a:r>
                      <a:endParaRPr lang="en-US" sz="1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911542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Search for Share Object</a:t>
                      </a:r>
                      <a:endParaRPr lang="en-US" b="0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B050"/>
                          </a:solidFill>
                        </a:rPr>
                        <a:t>L1</a:t>
                      </a:r>
                      <a:endParaRPr lang="en-AE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cs typeface="Courier New" panose="02070309020205020404" pitchFamily="49" charset="0"/>
                        </a:rPr>
                        <a:t>Will be tested during the other tests</a:t>
                      </a:r>
                      <a:endParaRPr lang="en-AE" dirty="0"/>
                    </a:p>
                  </a:txBody>
                  <a:tcPr marL="0" marR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15798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 Calls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latin typeface="+mj-lt"/>
                          <a:cs typeface="Courier New" panose="02070309020205020404" pitchFamily="49" charset="0"/>
                        </a:rPr>
                        <a:t>smalloc</a:t>
                      </a:r>
                      <a:r>
                        <a:rPr lang="en-US" b="0" dirty="0">
                          <a:latin typeface="+mj-lt"/>
                          <a:cs typeface="Courier New" panose="02070309020205020404" pitchFamily="49" charset="0"/>
                        </a:rPr>
                        <a:t>() (FIRST FIT)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L2</a:t>
                      </a:r>
                      <a:endParaRPr lang="en-AE" b="1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/>
                </a:tc>
                <a:tc rowSpan="4">
                  <a:txBody>
                    <a:bodyPr/>
                    <a:lstStyle/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run tshr1 3000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smalloc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Courier New" panose="02070309020205020404" pitchFamily="49" charset="0"/>
                        <a:sym typeface="Wingdings" panose="05000000000000000000" pitchFamily="2" charset="2"/>
                      </a:endParaRP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run tshr2 3000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smalloc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&amp;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sget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  <a:sym typeface="Wingdings" panose="05000000000000000000" pitchFamily="2" charset="2"/>
                      </a:endParaRP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run tshr3 3000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smalloc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(special cases)</a:t>
                      </a: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run tff3 3000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FF: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smalloc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sget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, malloc, free</a:t>
                      </a:r>
                    </a:p>
                  </a:txBody>
                  <a:tcPr marL="0" marR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390901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latin typeface="+mj-lt"/>
                          <a:cs typeface="Courier New" panose="02070309020205020404" pitchFamily="49" charset="0"/>
                        </a:rPr>
                        <a:t>createSharedObject</a:t>
                      </a:r>
                      <a:r>
                        <a:rPr lang="en-US" b="0" dirty="0">
                          <a:latin typeface="+mj-lt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L2</a:t>
                      </a:r>
                      <a:endParaRPr lang="en-AE" b="1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175316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sget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() (FIRST FIT)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L2</a:t>
                      </a:r>
                      <a:endParaRPr lang="en-AE" b="1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tst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kheap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FF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kvirtaddr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35981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getSharedObject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B050"/>
                          </a:solidFill>
                        </a:rPr>
                        <a:t>L1</a:t>
                      </a:r>
                      <a:endParaRPr lang="en-AE" b="1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tst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kheap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FF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kphysaddr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26871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(+)</a:t>
                      </a:r>
                      <a:r>
                        <a:rPr lang="en-US" dirty="0"/>
                        <a:t> Delete Shared Object (</a:t>
                      </a:r>
                      <a:r>
                        <a:rPr lang="en-US" dirty="0" err="1"/>
                        <a:t>sfree</a:t>
                      </a:r>
                      <a:r>
                        <a:rPr lang="en-US" dirty="0"/>
                        <a:t>(), </a:t>
                      </a:r>
                      <a:r>
                        <a:rPr lang="en-US" dirty="0" err="1"/>
                        <a:t>free_share</a:t>
                      </a:r>
                      <a:r>
                        <a:rPr lang="en-US" dirty="0"/>
                        <a:t>(), </a:t>
                      </a:r>
                      <a:r>
                        <a:rPr lang="en-US" dirty="0" err="1"/>
                        <a:t>freeSharedObject</a:t>
                      </a:r>
                      <a:r>
                        <a:rPr lang="en-US" dirty="0"/>
                        <a:t>()</a:t>
                      </a:r>
                      <a:endParaRPr lang="en-AE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(L3)</a:t>
                      </a:r>
                      <a:endParaRPr lang="en-AE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run tshr4 3000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smalloc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sfree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  <a:sym typeface="Wingdings" panose="05000000000000000000" pitchFamily="2" charset="2"/>
                      </a:endParaRP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run tshr5 3000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smalloc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sget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sfree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  <a:sym typeface="Wingdings" panose="05000000000000000000" pitchFamily="2" charset="2"/>
                      </a:endParaRPr>
                    </a:p>
                  </a:txBody>
                  <a:tcPr marL="0" marR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2077392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8CDC6-910E-B098-1602-77655E07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103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CE0843-2DF6-F761-7ED9-2702B1DB32C2}"/>
              </a:ext>
            </a:extLst>
          </p:cNvPr>
          <p:cNvSpPr txBox="1"/>
          <p:nvPr/>
        </p:nvSpPr>
        <p:spPr>
          <a:xfrm>
            <a:off x="0" y="5696784"/>
            <a:ext cx="121920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"test </a:t>
            </a:r>
            <a:r>
              <a:rPr lang="en-US" dirty="0">
                <a:solidFill>
                  <a:srgbClr val="930D72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TEST NAME] completed. Evaluation = …%”</a:t>
            </a:r>
          </a:p>
          <a:p>
            <a:pPr algn="ctr"/>
            <a:r>
              <a:rPr lang="en-US" sz="1800" dirty="0"/>
              <a:t>To ensure the test success, this message like this </a:t>
            </a:r>
            <a:r>
              <a:rPr lang="en-US" sz="1800" b="1" dirty="0">
                <a:solidFill>
                  <a:srgbClr val="C00000"/>
                </a:solidFill>
              </a:rPr>
              <a:t>MUST appear without any ERROR messages or PANICs</a:t>
            </a:r>
            <a:r>
              <a:rPr lang="en-US" sz="1800" dirty="0"/>
              <a:t>.</a:t>
            </a:r>
            <a:endParaRPr lang="en-US" sz="1800" dirty="0">
              <a:solidFill>
                <a:srgbClr val="930D7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564981-E725-7274-15B3-35DFC0A4C445}"/>
              </a:ext>
            </a:extLst>
          </p:cNvPr>
          <p:cNvSpPr/>
          <p:nvPr/>
        </p:nvSpPr>
        <p:spPr>
          <a:xfrm>
            <a:off x="0" y="4888076"/>
            <a:ext cx="12192000" cy="8087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SUMMARY</a:t>
            </a:r>
            <a:r>
              <a:rPr lang="en-US" sz="2400" dirty="0"/>
              <a:t>: </a:t>
            </a:r>
            <a:r>
              <a:rPr lang="en-US" sz="2400" b="1" dirty="0">
                <a:solidFill>
                  <a:srgbClr val="00B050"/>
                </a:solidFill>
              </a:rPr>
              <a:t>L1 </a:t>
            </a:r>
            <a:r>
              <a:rPr lang="en-US" sz="2400" b="1" dirty="0">
                <a:solidFill>
                  <a:srgbClr val="00B050"/>
                </a:solidFill>
                <a:sym typeface="Wingdings" panose="05000000000000000000" pitchFamily="2" charset="2"/>
              </a:rPr>
              <a:t> 9 FUNCTIONS </a:t>
            </a:r>
            <a:r>
              <a:rPr lang="en-US" sz="2400" b="1" dirty="0"/>
              <a:t>- </a:t>
            </a:r>
            <a:r>
              <a:rPr lang="en-US" sz="2400" b="1" dirty="0">
                <a:solidFill>
                  <a:schemeClr val="accent6"/>
                </a:solidFill>
              </a:rPr>
              <a:t>L2 </a:t>
            </a:r>
            <a:r>
              <a:rPr lang="en-US" sz="2400" b="1" dirty="0">
                <a:solidFill>
                  <a:schemeClr val="accent6"/>
                </a:solidFill>
                <a:sym typeface="Wingdings" panose="05000000000000000000" pitchFamily="2" charset="2"/>
              </a:rPr>
              <a:t> 10 FUNCTIONS </a:t>
            </a:r>
            <a:r>
              <a:rPr lang="en-US" sz="2400" b="1" dirty="0"/>
              <a:t>- </a:t>
            </a:r>
            <a:r>
              <a:rPr lang="en-US" sz="2400" b="1" dirty="0">
                <a:solidFill>
                  <a:srgbClr val="FF0000"/>
                </a:solidFill>
              </a:rPr>
              <a:t>L3 </a:t>
            </a:r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 2 FUNCTIONS</a:t>
            </a:r>
            <a:r>
              <a:rPr lang="en-US" sz="2400" dirty="0"/>
              <a:t> </a:t>
            </a:r>
            <a:endParaRPr lang="en-AE" sz="2400" dirty="0"/>
          </a:p>
        </p:txBody>
      </p:sp>
    </p:spTree>
    <p:extLst>
      <p:ext uri="{BB962C8B-B14F-4D97-AF65-F5344CB8AC3E}">
        <p14:creationId xmlns:p14="http://schemas.microsoft.com/office/powerpoint/2010/main" val="289630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REMEMBER: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624" y="1924050"/>
            <a:ext cx="9553575" cy="4202114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UPDATE YOUR CODE ACCORDING TO </a:t>
            </a:r>
            <a:r>
              <a:rPr lang="en-US" dirty="0">
                <a:hlinkClick r:id="rId2" action="ppaction://hlinksldjump"/>
              </a:rPr>
              <a:t>PREVIOUSLY DESCRIBED STEPS</a:t>
            </a:r>
            <a:endParaRPr lang="en-US" dirty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READ ATATCHED </a:t>
            </a:r>
            <a:r>
              <a:rPr lang="en-US" dirty="0">
                <a:solidFill>
                  <a:schemeClr val="tx1"/>
                </a:solidFill>
                <a:hlinkClick r:id="rId3" action="ppaction://hlinkfile"/>
              </a:rPr>
              <a:t>APPENDICES </a:t>
            </a:r>
            <a:r>
              <a:rPr lang="en-US" dirty="0">
                <a:solidFill>
                  <a:schemeClr val="tx1"/>
                </a:solidFill>
              </a:rPr>
              <a:t>FOR HELPER FUNCTIONS.</a:t>
            </a:r>
            <a:endParaRPr lang="ar-EG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3053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24A41-C3B1-0BF1-4859-199F5F04F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664A-F63B-CDC9-FCBE-15D584F06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DEBUGGING: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1F625-0FF9-0BC9-33B7-D82016DD4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624" y="1924050"/>
            <a:ext cx="10058400" cy="4202114"/>
          </a:xfrm>
        </p:spPr>
        <p:txBody>
          <a:bodyPr/>
          <a:lstStyle/>
          <a:p>
            <a:pPr marL="896112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Debug via breakpoints (ECLIPSE)			  [</a:t>
            </a:r>
            <a:r>
              <a:rPr lang="en-US" sz="2400" dirty="0">
                <a:hlinkClick r:id="rId2"/>
              </a:rPr>
              <a:t>link</a:t>
            </a:r>
            <a:r>
              <a:rPr lang="en-US" sz="2400" dirty="0"/>
              <a:t>]</a:t>
            </a:r>
          </a:p>
          <a:p>
            <a:pPr marL="896112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Debug via printing 					  [</a:t>
            </a:r>
            <a:r>
              <a:rPr lang="en-US" sz="2400" dirty="0">
                <a:hlinkClick r:id="rId3"/>
              </a:rPr>
              <a:t>link</a:t>
            </a:r>
            <a:r>
              <a:rPr lang="en-US" sz="2400" dirty="0"/>
              <a:t>: 1</a:t>
            </a:r>
            <a:r>
              <a:rPr lang="en-US" sz="2400" baseline="30000" dirty="0"/>
              <a:t>st</a:t>
            </a:r>
            <a:r>
              <a:rPr lang="en-US" sz="2400" dirty="0"/>
              <a:t> minute]</a:t>
            </a:r>
          </a:p>
          <a:p>
            <a:pPr marL="896112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Locate the line causing exception via </a:t>
            </a:r>
            <a:r>
              <a:rPr lang="en-US" sz="2400" b="1" dirty="0"/>
              <a:t>disassembly </a:t>
            </a:r>
            <a:r>
              <a:rPr lang="en-US" sz="2400" dirty="0"/>
              <a:t>[</a:t>
            </a:r>
            <a:r>
              <a:rPr lang="en-US" sz="2400" dirty="0">
                <a:hlinkClick r:id="rId3"/>
              </a:rPr>
              <a:t>link</a:t>
            </a:r>
            <a:r>
              <a:rPr lang="en-US" sz="2400" dirty="0"/>
              <a:t>]</a:t>
            </a:r>
          </a:p>
          <a:p>
            <a:pPr lvl="2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7BA93-A468-EA10-9020-ACA38E55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4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C86442-C849-4D51-F308-B9A3F8FE2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508" y="3912632"/>
            <a:ext cx="10086975" cy="23092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0A9017-4887-9EC9-3D40-968DBAFC8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508" y="1234130"/>
            <a:ext cx="10086975" cy="230900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78F4BCA-7192-2740-7BE2-3AB6F307E10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660987" cy="10366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Where should I write the Code?</a:t>
            </a:r>
            <a:endParaRPr lang="ar-E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5D9F43-FB30-64AE-0CEA-F39E6CC4EBAB}"/>
              </a:ext>
            </a:extLst>
          </p:cNvPr>
          <p:cNvSpPr txBox="1"/>
          <p:nvPr/>
        </p:nvSpPr>
        <p:spPr>
          <a:xfrm>
            <a:off x="1878072" y="530860"/>
            <a:ext cx="892057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There’re shortcut links that direct you to the function definition</a:t>
            </a:r>
            <a:endParaRPr lang="ar-EG" sz="2000" dirty="0"/>
          </a:p>
        </p:txBody>
      </p:sp>
      <p:sp>
        <p:nvSpPr>
          <p:cNvPr id="19" name="Down Arrow 5">
            <a:extLst>
              <a:ext uri="{FF2B5EF4-FFF2-40B4-BE49-F238E27FC236}">
                <a16:creationId xmlns:a16="http://schemas.microsoft.com/office/drawing/2014/main" id="{D8694940-0F37-1331-65F3-A0AB6681C86B}"/>
              </a:ext>
            </a:extLst>
          </p:cNvPr>
          <p:cNvSpPr/>
          <p:nvPr/>
        </p:nvSpPr>
        <p:spPr>
          <a:xfrm rot="4059418">
            <a:off x="2543585" y="839663"/>
            <a:ext cx="484632" cy="754819"/>
          </a:xfrm>
          <a:prstGeom prst="downArrow">
            <a:avLst>
              <a:gd name="adj1" fmla="val 38020"/>
              <a:gd name="adj2" fmla="val 529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59351C-4445-ACDD-AEC7-0F1A8BEF53A1}"/>
              </a:ext>
            </a:extLst>
          </p:cNvPr>
          <p:cNvSpPr txBox="1"/>
          <p:nvPr/>
        </p:nvSpPr>
        <p:spPr>
          <a:xfrm>
            <a:off x="3061302" y="876301"/>
            <a:ext cx="25718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[1] Click on “Tasks” Tab</a:t>
            </a:r>
            <a:endParaRPr lang="ar-EG" dirty="0"/>
          </a:p>
        </p:txBody>
      </p:sp>
      <p:sp>
        <p:nvSpPr>
          <p:cNvPr id="21" name="Down Arrow 7">
            <a:extLst>
              <a:ext uri="{FF2B5EF4-FFF2-40B4-BE49-F238E27FC236}">
                <a16:creationId xmlns:a16="http://schemas.microsoft.com/office/drawing/2014/main" id="{A87FE7F9-8FB6-4B4C-2C50-D64F98B7A2F8}"/>
              </a:ext>
            </a:extLst>
          </p:cNvPr>
          <p:cNvSpPr/>
          <p:nvPr/>
        </p:nvSpPr>
        <p:spPr>
          <a:xfrm rot="1836352">
            <a:off x="5465197" y="921430"/>
            <a:ext cx="534610" cy="2232364"/>
          </a:xfrm>
          <a:prstGeom prst="downArrow">
            <a:avLst>
              <a:gd name="adj1" fmla="val 38020"/>
              <a:gd name="adj2" fmla="val 5333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59AAD7-719B-7655-0CDE-4F191DB7ADD7}"/>
              </a:ext>
            </a:extLst>
          </p:cNvPr>
          <p:cNvSpPr txBox="1"/>
          <p:nvPr/>
        </p:nvSpPr>
        <p:spPr>
          <a:xfrm>
            <a:off x="6254884" y="876301"/>
            <a:ext cx="44286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[2] Double Click on the required function</a:t>
            </a:r>
            <a:endParaRPr lang="ar-E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9537DF-DF62-A6B4-29D7-C5CACCF470B5}"/>
              </a:ext>
            </a:extLst>
          </p:cNvPr>
          <p:cNvSpPr txBox="1"/>
          <p:nvPr/>
        </p:nvSpPr>
        <p:spPr>
          <a:xfrm>
            <a:off x="4706909" y="3543300"/>
            <a:ext cx="5766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[3] Function body, at which you should write the code</a:t>
            </a:r>
            <a:endParaRPr lang="ar-EG" dirty="0"/>
          </a:p>
        </p:txBody>
      </p:sp>
      <p:sp>
        <p:nvSpPr>
          <p:cNvPr id="24" name="Down Arrow 12">
            <a:extLst>
              <a:ext uri="{FF2B5EF4-FFF2-40B4-BE49-F238E27FC236}">
                <a16:creationId xmlns:a16="http://schemas.microsoft.com/office/drawing/2014/main" id="{3A6C1814-7ED8-0C84-8615-D04F91E2CD06}"/>
              </a:ext>
            </a:extLst>
          </p:cNvPr>
          <p:cNvSpPr/>
          <p:nvPr/>
        </p:nvSpPr>
        <p:spPr>
          <a:xfrm rot="4210381">
            <a:off x="3830015" y="3265272"/>
            <a:ext cx="484632" cy="1554197"/>
          </a:xfrm>
          <a:prstGeom prst="downArrow">
            <a:avLst>
              <a:gd name="adj1" fmla="val 38020"/>
              <a:gd name="adj2" fmla="val 529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7C88280-07B4-290B-E5DF-E281BBFAB5F9}"/>
              </a:ext>
            </a:extLst>
          </p:cNvPr>
          <p:cNvSpPr txBox="1">
            <a:spLocks/>
          </p:cNvSpPr>
          <p:nvPr/>
        </p:nvSpPr>
        <p:spPr>
          <a:xfrm>
            <a:off x="7678709" y="5392182"/>
            <a:ext cx="2353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106</a:t>
            </a:fld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830647F-D823-CF4C-043C-70126D35B7D1}"/>
              </a:ext>
            </a:extLst>
          </p:cNvPr>
          <p:cNvSpPr/>
          <p:nvPr/>
        </p:nvSpPr>
        <p:spPr>
          <a:xfrm>
            <a:off x="1582708" y="1855233"/>
            <a:ext cx="4959429" cy="943249"/>
          </a:xfrm>
          <a:prstGeom prst="roundRect">
            <a:avLst/>
          </a:prstGeom>
          <a:solidFill>
            <a:srgbClr val="FFCC00">
              <a:alpha val="4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GIVEN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E411A05-13EF-CD24-6E8D-2C783705D97D}"/>
              </a:ext>
            </a:extLst>
          </p:cNvPr>
          <p:cNvSpPr/>
          <p:nvPr/>
        </p:nvSpPr>
        <p:spPr>
          <a:xfrm>
            <a:off x="1582708" y="2827033"/>
            <a:ext cx="4959429" cy="716104"/>
          </a:xfrm>
          <a:prstGeom prst="roundRect">
            <a:avLst/>
          </a:prstGeom>
          <a:solidFill>
            <a:srgbClr val="FF3300">
              <a:alpha val="38824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REQUIRED</a:t>
            </a:r>
          </a:p>
        </p:txBody>
      </p:sp>
    </p:spTree>
    <p:extLst>
      <p:ext uri="{BB962C8B-B14F-4D97-AF65-F5344CB8AC3E}">
        <p14:creationId xmlns:p14="http://schemas.microsoft.com/office/powerpoint/2010/main" val="179723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/>
      <p:bldP spid="23" grpId="0"/>
      <p:bldP spid="24" grpId="0" animBg="1"/>
      <p:bldP spid="26" grpId="0" animBg="1"/>
      <p:bldP spid="26" grpId="1" animBg="1"/>
      <p:bldP spid="27" grpId="0" animBg="1"/>
      <p:bldP spid="27" grpId="1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AB470-34C4-2946-DA6E-8659B9678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B261-F9C0-C440-FD18-53CF11F8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C19CD-ACBC-4D1C-ACA8-E0EFC71D5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839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0: Code Updates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1: Kernel Heap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Block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Page Allocator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2: Fault Handler 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3: User Heap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Block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Page Allocator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4: Shared Memory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Summary &amp;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260CD-3BFD-359E-FE10-4D0BBC0A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9216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5680" cy="812800"/>
          </a:xfrm>
        </p:spPr>
        <p:txBody>
          <a:bodyPr>
            <a:normAutofit/>
          </a:bodyPr>
          <a:lstStyle/>
          <a:p>
            <a:r>
              <a:rPr lang="en-US" dirty="0"/>
              <a:t>Submission Rules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2800"/>
            <a:ext cx="12192000" cy="6045200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Read the following instructions as the code correction is done AUTOMATICALLY. Any violation in these rules will lead to 0 and, in this case, nothing could be happened.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u="sng" dirty="0">
                <a:solidFill>
                  <a:schemeClr val="tx1"/>
                </a:solidFill>
              </a:rPr>
              <a:t>First ensure the following that (</a:t>
            </a:r>
            <a:r>
              <a:rPr lang="en-US" b="1" u="sng" dirty="0">
                <a:solidFill>
                  <a:srgbClr val="FF0000"/>
                </a:solidFill>
              </a:rPr>
              <a:t>READ CAREFULLY</a:t>
            </a:r>
            <a:r>
              <a:rPr lang="en-US" b="1" u="sng" dirty="0">
                <a:solidFill>
                  <a:schemeClr val="tx1"/>
                </a:solidFill>
              </a:rPr>
              <a:t>):  </a:t>
            </a:r>
          </a:p>
          <a:p>
            <a:pPr marL="578358" lvl="1" indent="-28575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You tested each function in a </a:t>
            </a:r>
            <a:r>
              <a:rPr lang="en-US" b="1" dirty="0">
                <a:solidFill>
                  <a:srgbClr val="FF0000"/>
                </a:solidFill>
              </a:rPr>
              <a:t>FRESH RUN </a:t>
            </a:r>
            <a:r>
              <a:rPr lang="en-US" dirty="0">
                <a:solidFill>
                  <a:schemeClr val="tx1"/>
                </a:solidFill>
              </a:rPr>
              <a:t>and a congratulations message have been appeared.</a:t>
            </a:r>
          </a:p>
          <a:p>
            <a:pPr marL="578358" lvl="1" indent="-28575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NO CODE with errors WILL BE CORRECTED</a:t>
            </a:r>
            <a:r>
              <a:rPr lang="en-US" dirty="0">
                <a:solidFill>
                  <a:schemeClr val="tx1"/>
                </a:solidFill>
              </a:rPr>
              <a:t>. So, CLEAN &amp; RUN your project several times before your submission.</a:t>
            </a:r>
          </a:p>
          <a:p>
            <a:pPr marL="578358" lvl="1" indent="-28575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You submitted </a:t>
            </a:r>
            <a:r>
              <a:rPr lang="en-US" b="1" dirty="0">
                <a:solidFill>
                  <a:srgbClr val="FF0000"/>
                </a:solidFill>
              </a:rPr>
              <a:t>BEFORE </a:t>
            </a:r>
            <a:r>
              <a:rPr lang="en-US" dirty="0">
                <a:solidFill>
                  <a:schemeClr val="tx1"/>
                </a:solidFill>
              </a:rPr>
              <a:t>the deadline by several hours to </a:t>
            </a:r>
            <a:r>
              <a:rPr lang="en-US" b="1" dirty="0">
                <a:solidFill>
                  <a:srgbClr val="FF0000"/>
                </a:solidFill>
              </a:rPr>
              <a:t>AVOID</a:t>
            </a:r>
            <a:r>
              <a:rPr lang="en-US" dirty="0">
                <a:solidFill>
                  <a:schemeClr val="tx1"/>
                </a:solidFill>
              </a:rPr>
              <a:t> any internet problems.</a:t>
            </a:r>
          </a:p>
          <a:p>
            <a:pPr marL="578358" lvl="1" indent="-28575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DEADLINE: THU of Week #9 (28/11 @11:59 PM)</a:t>
            </a:r>
            <a:endParaRPr lang="en-US" dirty="0">
              <a:solidFill>
                <a:schemeClr val="tx1"/>
              </a:solidFill>
            </a:endParaRPr>
          </a:p>
          <a:p>
            <a:pPr marL="578358" lvl="1" indent="-28575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NO DELAYED submissions WILL BE ACCEPTED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578358" lvl="1" indent="-28575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ONLY ONE person </a:t>
            </a:r>
            <a:r>
              <a:rPr lang="en-US" dirty="0">
                <a:solidFill>
                  <a:schemeClr val="tx1"/>
                </a:solidFill>
              </a:rPr>
              <a:t>from the team shall submit the code.</a:t>
            </a:r>
          </a:p>
          <a:p>
            <a:pPr marL="578358" lvl="1" indent="-28575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</a:rPr>
              <a:t>TEAM </a:t>
            </a: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MUST BE CORRECT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marL="578358" lvl="1" indent="-28575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DON’T take the FORM LINK FROM ANYONE</a:t>
            </a:r>
            <a:r>
              <a:rPr lang="en-US" dirty="0">
                <a:solidFill>
                  <a:schemeClr val="tx1"/>
                </a:solidFill>
              </a:rPr>
              <a:t>. OPEN the form from its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LINK ONLY. </a:t>
            </a:r>
            <a:r>
              <a:rPr lang="en-US" b="1" dirty="0">
                <a:solidFill>
                  <a:schemeClr val="tx1"/>
                </a:solidFill>
              </a:rPr>
              <a:t>Otherwise, your submission is AUTOMATICALLY CANCELLED by GOOGLE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578358" lvl="1" indent="-28575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You </a:t>
            </a:r>
            <a:r>
              <a:rPr lang="en-US" b="1" dirty="0">
                <a:solidFill>
                  <a:srgbClr val="FF0000"/>
                </a:solidFill>
              </a:rPr>
              <a:t>MUST RECEIVE A MAIL FROM GOOGLE with your submission after clicking submit</a:t>
            </a:r>
            <a:r>
              <a:rPr lang="en-US" dirty="0">
                <a:solidFill>
                  <a:schemeClr val="tx1"/>
                </a:solidFill>
              </a:rPr>
              <a:t>. If </a:t>
            </a:r>
            <a:r>
              <a:rPr lang="en-US" b="1" dirty="0">
                <a:solidFill>
                  <a:schemeClr val="tx1"/>
                </a:solidFill>
              </a:rPr>
              <a:t>nothing received, re-submit again to consider your submission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578358" lvl="1" indent="-285750">
              <a:lnSpc>
                <a:spcPct val="11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864108" lvl="1" indent="-5715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B13EE-9EEA-0AAF-7C7A-A7AFEFA3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109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0A8C4-2632-BB3B-7F5F-22CBEC13C9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7030"/>
            <a:ext cx="10242620" cy="760540"/>
          </a:xfrm>
        </p:spPr>
        <p:txBody>
          <a:bodyPr/>
          <a:lstStyle/>
          <a:p>
            <a:r>
              <a:rPr lang="en-US" dirty="0"/>
              <a:t>Submission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64208-A1A3-B69E-114D-6D8E264F788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883919"/>
            <a:ext cx="12192000" cy="5394961"/>
          </a:xfrm>
        </p:spPr>
        <p:txBody>
          <a:bodyPr>
            <a:normAutofit/>
          </a:bodyPr>
          <a:lstStyle/>
          <a:p>
            <a:pPr marL="171450" indent="-171450"/>
            <a:r>
              <a:rPr lang="en-US" b="1" u="sng" dirty="0"/>
              <a:t>STEPS to SUBMIT:</a:t>
            </a: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1: Clean &amp; run your code the last time to ensure that there are any errors.</a:t>
            </a: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2: Create a new folder and name it by your team number </a:t>
            </a:r>
            <a:r>
              <a:rPr lang="en-US" b="1" dirty="0">
                <a:solidFill>
                  <a:srgbClr val="FF0000"/>
                </a:solidFill>
              </a:rPr>
              <a:t>ONLY</a:t>
            </a:r>
            <a:r>
              <a:rPr lang="en-US" dirty="0">
                <a:solidFill>
                  <a:schemeClr val="tx1"/>
                </a:solidFill>
              </a:rPr>
              <a:t>. Example </a:t>
            </a:r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</a:rPr>
              <a:t>95</a:t>
            </a:r>
            <a:r>
              <a:rPr lang="en-US" dirty="0">
                <a:solidFill>
                  <a:schemeClr val="tx1"/>
                </a:solidFill>
              </a:rPr>
              <a:t>. [</a:t>
            </a:r>
            <a:r>
              <a:rPr lang="en-US" b="1" dirty="0">
                <a:solidFill>
                  <a:srgbClr val="FF0000"/>
                </a:solidFill>
              </a:rPr>
              <a:t>ANY extra chars will lead to 0</a:t>
            </a:r>
            <a:r>
              <a:rPr lang="en-US" dirty="0">
                <a:solidFill>
                  <a:schemeClr val="tx1"/>
                </a:solidFill>
              </a:rPr>
              <a:t>].</a:t>
            </a: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3: </a:t>
            </a:r>
            <a:r>
              <a:rPr lang="en-US" b="1" dirty="0">
                <a:solidFill>
                  <a:schemeClr val="tx1"/>
                </a:solidFill>
              </a:rPr>
              <a:t>DELETE</a:t>
            </a:r>
            <a:r>
              <a:rPr lang="en-US" dirty="0">
                <a:solidFill>
                  <a:schemeClr val="tx1"/>
                </a:solidFill>
              </a:rPr>
              <a:t> the “obj” folder from the “</a:t>
            </a:r>
            <a:r>
              <a:rPr lang="en-US" dirty="0"/>
              <a:t>FOS_PROJECT_2024_Template”</a:t>
            </a:r>
            <a:endParaRPr lang="en-US" dirty="0">
              <a:solidFill>
                <a:schemeClr val="tx1"/>
              </a:solidFill>
            </a:endParaRP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4: PASTE the “</a:t>
            </a:r>
            <a:r>
              <a:rPr lang="en-US" dirty="0"/>
              <a:t>FOS_PROJECT_2024_Template” </a:t>
            </a:r>
            <a:r>
              <a:rPr lang="en-US" u="none" dirty="0">
                <a:solidFill>
                  <a:schemeClr val="tx1"/>
                </a:solidFill>
              </a:rPr>
              <a:t>in the folder created in step #2.</a:t>
            </a: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5: Zip the created new folder. Its name shall be like </a:t>
            </a:r>
            <a:r>
              <a:rPr lang="en-US" b="1" dirty="0">
                <a:solidFill>
                  <a:schemeClr val="tx1"/>
                </a:solidFill>
                <a:highlight>
                  <a:srgbClr val="00FF00"/>
                </a:highlight>
              </a:rPr>
              <a:t>[num of your team.zip]</a:t>
            </a:r>
            <a:r>
              <a:rPr lang="en-US" dirty="0">
                <a:solidFill>
                  <a:schemeClr val="tx1"/>
                </a:solidFill>
              </a:rPr>
              <a:t>. [</a:t>
            </a:r>
            <a:r>
              <a:rPr lang="en-US" b="1" dirty="0">
                <a:solidFill>
                  <a:srgbClr val="FF0000"/>
                </a:solidFill>
              </a:rPr>
              <a:t>ANY extra chars will lead to ZERO</a:t>
            </a:r>
            <a:r>
              <a:rPr lang="en-US" dirty="0">
                <a:solidFill>
                  <a:schemeClr val="tx1"/>
                </a:solidFill>
              </a:rPr>
              <a:t>].</a:t>
            </a: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6: Open the form from </a:t>
            </a:r>
            <a:r>
              <a:rPr lang="en-US" b="1" dirty="0">
                <a:solidFill>
                  <a:schemeClr val="tx1"/>
                </a:solidFill>
                <a:hlinkClick r:id="rId2"/>
              </a:rPr>
              <a:t>HERE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7: Fill your team’s info .. Any wrong information will cancel your submission, revise them well.</a:t>
            </a: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8: Upload the zipped folder in step 5 to the form in its field.</a:t>
            </a: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9: MUST RECEIVE A MAIL from GOOGLE with your submission, otherwise re-submit again.</a:t>
            </a:r>
          </a:p>
        </p:txBody>
      </p:sp>
    </p:spTree>
    <p:extLst>
      <p:ext uri="{BB962C8B-B14F-4D97-AF65-F5344CB8AC3E}">
        <p14:creationId xmlns:p14="http://schemas.microsoft.com/office/powerpoint/2010/main" val="137276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9EA640-1013-3267-00A6-68A4610E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11</a:t>
            </a:fld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960183D-AC41-55E0-C0F3-0AD50167A288}"/>
              </a:ext>
            </a:extLst>
          </p:cNvPr>
          <p:cNvSpPr/>
          <p:nvPr/>
        </p:nvSpPr>
        <p:spPr>
          <a:xfrm>
            <a:off x="1215139" y="1299729"/>
            <a:ext cx="9761722" cy="28074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 b="1" dirty="0">
                <a:solidFill>
                  <a:srgbClr val="FF0000"/>
                </a:solidFill>
              </a:rPr>
              <a:t>CAUTION</a:t>
            </a:r>
          </a:p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US" sz="3200" b="1" dirty="0"/>
              <a:t>During your solution, any SHARED data need to be PROTECTED by critical section via LOCKS</a:t>
            </a:r>
            <a:endParaRPr lang="en-AE" sz="32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FAD331C-FB8E-BD61-5F63-EF2E1FCC091B}"/>
              </a:ext>
            </a:extLst>
          </p:cNvPr>
          <p:cNvSpPr/>
          <p:nvPr/>
        </p:nvSpPr>
        <p:spPr>
          <a:xfrm>
            <a:off x="1215139" y="4276124"/>
            <a:ext cx="9761722" cy="1081067"/>
          </a:xfrm>
          <a:prstGeom prst="roundRect">
            <a:avLst/>
          </a:prstGeom>
          <a:solidFill>
            <a:srgbClr val="FFFF00">
              <a:alpha val="40000"/>
            </a:srgbClr>
          </a:solidFill>
          <a:ln w="38100">
            <a:solidFill>
              <a:srgbClr val="FFF30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REMEMBER: </a:t>
            </a:r>
            <a:r>
              <a:rPr lang="en-AE" sz="3200" b="1" dirty="0"/>
              <a:t>Ensure CORRECTNESS by DESIGN</a:t>
            </a:r>
          </a:p>
        </p:txBody>
      </p:sp>
    </p:spTree>
    <p:extLst>
      <p:ext uri="{BB962C8B-B14F-4D97-AF65-F5344CB8AC3E}">
        <p14:creationId xmlns:p14="http://schemas.microsoft.com/office/powerpoint/2010/main" val="427566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ChangeArrowheads="1"/>
          </p:cNvSpPr>
          <p:nvPr/>
        </p:nvSpPr>
        <p:spPr bwMode="auto">
          <a:xfrm>
            <a:off x="2667000" y="1295400"/>
            <a:ext cx="6934200" cy="2116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 eaLnBrk="0" hangingPunct="0"/>
            <a:r>
              <a:rPr lang="en-US" sz="4400" dirty="0">
                <a:solidFill>
                  <a:schemeClr val="tx2"/>
                </a:solidFill>
              </a:rPr>
              <a:t>Thank you for your care…</a:t>
            </a:r>
          </a:p>
          <a:p>
            <a:pPr algn="ctr" eaLnBrk="0" hangingPunct="0">
              <a:lnSpc>
                <a:spcPct val="200000"/>
              </a:lnSpc>
            </a:pPr>
            <a:r>
              <a:rPr lang="en-US" sz="2800" dirty="0">
                <a:solidFill>
                  <a:schemeClr val="tx2"/>
                </a:solidFill>
              </a:rPr>
              <a:t>Enjoy </a:t>
            </a:r>
            <a:r>
              <a:rPr lang="en-US" sz="2800" b="1" dirty="0">
                <a:solidFill>
                  <a:schemeClr val="tx2"/>
                </a:solidFill>
              </a:rPr>
              <a:t>making </a:t>
            </a:r>
            <a:r>
              <a:rPr lang="en-US" sz="2800" dirty="0">
                <a:solidFill>
                  <a:schemeClr val="tx2"/>
                </a:solidFill>
              </a:rPr>
              <a:t>your </a:t>
            </a:r>
            <a:r>
              <a:rPr lang="en-US" sz="2800" b="1" dirty="0">
                <a:solidFill>
                  <a:srgbClr val="FF0000"/>
                </a:solidFill>
              </a:rPr>
              <a:t>own FOS </a:t>
            </a:r>
            <a:r>
              <a:rPr lang="en-US" sz="2800" b="1" dirty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38915" name="Picture 7" descr="girls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429000"/>
            <a:ext cx="231775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7FC3B-340F-2077-4E5B-1D1FB76D0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042F-76A1-DEA6-EC7B-63A3A42E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256C4-6B53-D5EB-9924-210357673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839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0: Code Updates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Part 1: Kernel Heap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Block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Page Allocator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2: Fault Handler 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3: User Heap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Block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Page Allocator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4: Shared Memory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Summary &amp;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2A034-67B8-61C3-A944-CCA70B8B7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BAC69-4099-4D17-3AA8-E3978E0A1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0"/>
            <a:ext cx="12192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67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8E9F-7477-40C4-8B93-7CEFF71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/>
          <a:lstStyle/>
          <a:p>
            <a:r>
              <a:rPr lang="en-US" sz="4800" dirty="0"/>
              <a:t>Kernel Heap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B4CD-FA65-7FC5-E1E6-C7593B7A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main functions required by MS2 to handle “</a:t>
            </a:r>
            <a:r>
              <a:rPr lang="en-US" sz="2000" b="1"/>
              <a:t>Kernel Heap</a:t>
            </a:r>
            <a:r>
              <a:rPr lang="en-US"/>
              <a:t>” are: 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4B4C-0DDB-3DB5-39C9-3887087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3F582C-50B4-3B50-7B6B-4D91F3DED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535936"/>
              </p:ext>
            </p:extLst>
          </p:nvPr>
        </p:nvGraphicFramePr>
        <p:xfrm>
          <a:off x="1307939" y="2486082"/>
          <a:ext cx="990454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836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5156193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3301515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Initialization</a:t>
                      </a:r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All essential declarations in:</a:t>
                      </a:r>
                    </a:p>
                    <a:p>
                      <a:pPr algn="ctr"/>
                      <a:r>
                        <a:rPr lang="en-US" u="none" dirty="0"/>
                        <a:t>Kern/mem/</a:t>
                      </a:r>
                      <a:r>
                        <a:rPr lang="en-US" u="none" dirty="0" err="1"/>
                        <a:t>kheap.h</a:t>
                      </a:r>
                      <a:endParaRPr lang="en-US" u="none" dirty="0"/>
                    </a:p>
                    <a:p>
                      <a:pPr algn="ctr"/>
                      <a:endParaRPr lang="en-US" u="none" dirty="0"/>
                    </a:p>
                    <a:p>
                      <a:pPr algn="ctr"/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Functions definitions </a:t>
                      </a:r>
                      <a:r>
                        <a:rPr lang="en-US" b="1" u="sng" dirty="0">
                          <a:solidFill>
                            <a:srgbClr val="C00000"/>
                          </a:solidFill>
                        </a:rPr>
                        <a:t>TO DO </a:t>
                      </a:r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in: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Kern/mem/</a:t>
                      </a:r>
                      <a:r>
                        <a:rPr lang="en-US" b="1" u="none" dirty="0" err="1">
                          <a:solidFill>
                            <a:srgbClr val="C00000"/>
                          </a:solidFill>
                        </a:rPr>
                        <a:t>kheap.c</a:t>
                      </a:r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88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sbrk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b="1" u="none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36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kmalloc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(using FIRST FIT)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u="non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148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kfree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u="non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5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kheap_virtual_address</a:t>
                      </a:r>
                      <a:endParaRPr lang="en-US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u="non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03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kheap_physical_address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u="none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2995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MS2 BONUS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krealloc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(using FIRST fit)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u="none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18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MS2 BONUS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Fast Page Allocator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6303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04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6DD-1F89-6392-626F-50DF156F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Kernel Heap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F7507-F1C5-6382-D783-B4D5FBD6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7A916B-B13D-9BC7-E80A-FF312099249B}"/>
              </a:ext>
            </a:extLst>
          </p:cNvPr>
          <p:cNvSpPr/>
          <p:nvPr/>
        </p:nvSpPr>
        <p:spPr>
          <a:xfrm>
            <a:off x="893618" y="2396330"/>
            <a:ext cx="10726882" cy="25561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400" b="1" dirty="0">
                <a:solidFill>
                  <a:srgbClr val="FF0000"/>
                </a:solidFill>
              </a:rPr>
              <a:t>IMPORTANT NOTE</a:t>
            </a:r>
            <a:endParaRPr lang="en-US" sz="3400" b="1" dirty="0"/>
          </a:p>
          <a:p>
            <a:pPr>
              <a:lnSpc>
                <a:spcPct val="150000"/>
              </a:lnSpc>
            </a:pPr>
            <a:r>
              <a:rPr lang="en-US" sz="2800" dirty="0"/>
              <a:t>Before starting in the KHEAP functions, you MUST DO the following: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- Go to '</a:t>
            </a:r>
            <a:r>
              <a:rPr lang="en-US" sz="2600" b="1" dirty="0" err="1">
                <a:solidFill>
                  <a:srgbClr val="00B0F0"/>
                </a:solidFill>
              </a:rPr>
              <a:t>inc</a:t>
            </a:r>
            <a:r>
              <a:rPr lang="en-US" sz="2600" b="1" dirty="0">
                <a:solidFill>
                  <a:srgbClr val="00B0F0"/>
                </a:solidFill>
              </a:rPr>
              <a:t>/</a:t>
            </a:r>
            <a:r>
              <a:rPr lang="en-US" sz="2600" b="1" dirty="0" err="1">
                <a:solidFill>
                  <a:srgbClr val="00B0F0"/>
                </a:solidFill>
              </a:rPr>
              <a:t>memlayout.h</a:t>
            </a:r>
            <a:r>
              <a:rPr lang="en-US" sz="2600" dirty="0"/>
              <a:t>' and set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USE_KHEAP </a:t>
            </a:r>
            <a:r>
              <a:rPr lang="en-US" sz="2600" dirty="0"/>
              <a:t>by </a:t>
            </a:r>
            <a:r>
              <a:rPr lang="en-US" sz="2600" b="1" dirty="0">
                <a:solidFill>
                  <a:srgbClr val="0070C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8568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594" y="1259504"/>
            <a:ext cx="8229600" cy="533400"/>
          </a:xfrm>
        </p:spPr>
        <p:txBody>
          <a:bodyPr>
            <a:normAutofit/>
          </a:bodyPr>
          <a:lstStyle/>
          <a:p>
            <a:r>
              <a:rPr lang="en-US" sz="3200" dirty="0"/>
              <a:t>Current: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87" name="AutoShape 23"/>
          <p:cNvSpPr>
            <a:spLocks noChangeAspect="1" noChangeArrowheads="1"/>
          </p:cNvSpPr>
          <p:nvPr/>
        </p:nvSpPr>
        <p:spPr bwMode="auto">
          <a:xfrm>
            <a:off x="3276600" y="2667000"/>
            <a:ext cx="5410200" cy="35814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368961" y="3359830"/>
            <a:ext cx="743207" cy="2592404"/>
          </a:xfrm>
          <a:prstGeom prst="rect">
            <a:avLst/>
          </a:prstGeom>
          <a:solidFill>
            <a:srgbClr val="FFFFFF"/>
          </a:solidFill>
          <a:ln w="25400">
            <a:solidFill>
              <a:srgbClr val="E36C0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85" name="Rectangle 2"/>
          <p:cNvSpPr>
            <a:spLocks noChangeArrowheads="1"/>
          </p:cNvSpPr>
          <p:nvPr/>
        </p:nvSpPr>
        <p:spPr bwMode="auto">
          <a:xfrm>
            <a:off x="4368961" y="3347649"/>
            <a:ext cx="743207" cy="81312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B6DDE8"/>
              </a:gs>
            </a:gsLst>
            <a:lin ang="5400000" scaled="1"/>
          </a:gradFill>
          <a:ln w="12700">
            <a:solidFill>
              <a:srgbClr val="92CDDC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>
                <a:latin typeface="Calibri" pitchFamily="34" charset="0"/>
                <a:ea typeface="Times New Roman" pitchFamily="18" charset="0"/>
                <a:cs typeface="Arial" pitchFamily="34" charset="0"/>
              </a:rPr>
              <a:t>FOS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6884" name="Text Box 6"/>
          <p:cNvSpPr txBox="1">
            <a:spLocks noChangeArrowheads="1"/>
          </p:cNvSpPr>
          <p:nvPr/>
        </p:nvSpPr>
        <p:spPr bwMode="auto">
          <a:xfrm>
            <a:off x="4220855" y="3965105"/>
            <a:ext cx="1015292" cy="229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>
                <a:latin typeface="Calibri" pitchFamily="34" charset="0"/>
                <a:ea typeface="Calibri" pitchFamily="34" charset="0"/>
                <a:cs typeface="Calibri" pitchFamily="34" charset="0"/>
              </a:rPr>
              <a:t>KERNEL_BASE</a:t>
            </a:r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36883" name="Rectangle 6"/>
          <p:cNvSpPr>
            <a:spLocks noChangeArrowheads="1"/>
          </p:cNvSpPr>
          <p:nvPr/>
        </p:nvSpPr>
        <p:spPr bwMode="auto">
          <a:xfrm>
            <a:off x="6913557" y="3622498"/>
            <a:ext cx="753260" cy="2536825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>
                <a:solidFill>
                  <a:srgbClr val="C00000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RAM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Left Brace 7"/>
          <p:cNvSpPr>
            <a:spLocks/>
          </p:cNvSpPr>
          <p:nvPr/>
        </p:nvSpPr>
        <p:spPr bwMode="auto">
          <a:xfrm>
            <a:off x="4168583" y="3382672"/>
            <a:ext cx="134032" cy="755261"/>
          </a:xfrm>
          <a:prstGeom prst="leftBrace">
            <a:avLst>
              <a:gd name="adj1" fmla="val 8313"/>
              <a:gd name="adj2" fmla="val 50000"/>
            </a:avLst>
          </a:prstGeom>
          <a:solidFill>
            <a:srgbClr val="D99594"/>
          </a:solidFill>
          <a:ln w="25400">
            <a:solidFill>
              <a:srgbClr val="4F81BD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81" name="Text Box 6"/>
          <p:cNvSpPr txBox="1">
            <a:spLocks noChangeArrowheads="1"/>
          </p:cNvSpPr>
          <p:nvPr/>
        </p:nvSpPr>
        <p:spPr bwMode="auto">
          <a:xfrm>
            <a:off x="3510487" y="3622498"/>
            <a:ext cx="757281" cy="285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4F81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256 MB</a:t>
            </a:r>
            <a:endParaRPr lang="en-US" sz="32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traight Connector 9"/>
          <p:cNvSpPr>
            <a:spLocks noChangeShapeType="1"/>
          </p:cNvSpPr>
          <p:nvPr/>
        </p:nvSpPr>
        <p:spPr bwMode="auto">
          <a:xfrm flipH="1">
            <a:off x="3276600" y="4182091"/>
            <a:ext cx="2658524" cy="0"/>
          </a:xfrm>
          <a:prstGeom prst="line">
            <a:avLst/>
          </a:prstGeom>
          <a:noFill/>
          <a:ln w="28575">
            <a:solidFill>
              <a:srgbClr val="31849B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traight Connector 10"/>
          <p:cNvSpPr>
            <a:spLocks noChangeShapeType="1"/>
          </p:cNvSpPr>
          <p:nvPr/>
        </p:nvSpPr>
        <p:spPr bwMode="auto">
          <a:xfrm flipH="1">
            <a:off x="3287323" y="3347649"/>
            <a:ext cx="2657854" cy="0"/>
          </a:xfrm>
          <a:prstGeom prst="line">
            <a:avLst/>
          </a:prstGeom>
          <a:noFill/>
          <a:ln w="28575">
            <a:solidFill>
              <a:srgbClr val="31849B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Straight Connector 11"/>
          <p:cNvSpPr>
            <a:spLocks noChangeShapeType="1"/>
          </p:cNvSpPr>
          <p:nvPr/>
        </p:nvSpPr>
        <p:spPr bwMode="auto">
          <a:xfrm>
            <a:off x="5126911" y="4182092"/>
            <a:ext cx="1786646" cy="1977231"/>
          </a:xfrm>
          <a:prstGeom prst="line">
            <a:avLst/>
          </a:prstGeom>
          <a:noFill/>
          <a:ln w="38100">
            <a:solidFill>
              <a:srgbClr val="F79646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Straight Connector 12"/>
          <p:cNvSpPr>
            <a:spLocks noChangeShapeType="1"/>
          </p:cNvSpPr>
          <p:nvPr/>
        </p:nvSpPr>
        <p:spPr bwMode="auto">
          <a:xfrm>
            <a:off x="5112168" y="3382671"/>
            <a:ext cx="1801390" cy="1969618"/>
          </a:xfrm>
          <a:prstGeom prst="line">
            <a:avLst/>
          </a:prstGeom>
          <a:noFill/>
          <a:ln w="38100">
            <a:solidFill>
              <a:srgbClr val="F79646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6" name="Text Box 13"/>
          <p:cNvSpPr txBox="1">
            <a:spLocks noChangeArrowheads="1"/>
          </p:cNvSpPr>
          <p:nvPr/>
        </p:nvSpPr>
        <p:spPr bwMode="auto">
          <a:xfrm>
            <a:off x="5126911" y="5762658"/>
            <a:ext cx="301572" cy="29692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6875" name="Text Box 15"/>
          <p:cNvSpPr txBox="1">
            <a:spLocks noChangeArrowheads="1"/>
          </p:cNvSpPr>
          <p:nvPr/>
        </p:nvSpPr>
        <p:spPr bwMode="auto">
          <a:xfrm>
            <a:off x="4340814" y="2689079"/>
            <a:ext cx="779396" cy="63725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>
                <a:latin typeface="Calibri" pitchFamily="34" charset="0"/>
                <a:ea typeface="Times New Roman" pitchFamily="18" charset="0"/>
                <a:cs typeface="Arial" pitchFamily="34" charset="0"/>
              </a:rPr>
              <a:t>Virtual Memory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6874" name="Text Box 249"/>
          <p:cNvSpPr txBox="1">
            <a:spLocks noChangeArrowheads="1"/>
          </p:cNvSpPr>
          <p:nvPr/>
        </p:nvSpPr>
        <p:spPr bwMode="auto">
          <a:xfrm>
            <a:off x="7704346" y="5952234"/>
            <a:ext cx="301572" cy="29616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>
                <a:latin typeface="Calibri" pitchFamily="34" charset="0"/>
                <a:ea typeface="Calibri" pitchFamily="34" charset="0"/>
                <a:cs typeface="Calibri" pitchFamily="34" charset="0"/>
              </a:rPr>
              <a:t>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6873" name="Text Box 249"/>
          <p:cNvSpPr txBox="1">
            <a:spLocks noChangeArrowheads="1"/>
          </p:cNvSpPr>
          <p:nvPr/>
        </p:nvSpPr>
        <p:spPr bwMode="auto">
          <a:xfrm>
            <a:off x="7528095" y="3407035"/>
            <a:ext cx="593091" cy="29540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Straight Arrow Connector 18"/>
          <p:cNvSpPr>
            <a:spLocks noChangeShapeType="1"/>
          </p:cNvSpPr>
          <p:nvPr/>
        </p:nvSpPr>
        <p:spPr bwMode="auto">
          <a:xfrm flipV="1">
            <a:off x="5372860" y="3407035"/>
            <a:ext cx="670" cy="2228477"/>
          </a:xfrm>
          <a:prstGeom prst="straightConnector1">
            <a:avLst/>
          </a:prstGeom>
          <a:noFill/>
          <a:ln w="9525">
            <a:solidFill>
              <a:srgbClr val="4579B8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7607174" y="3489261"/>
            <a:ext cx="1155827" cy="285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UP TO</a:t>
            </a:r>
            <a:r>
              <a:rPr lang="en-US">
                <a:solidFill>
                  <a:srgbClr val="C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sz="1600" b="1">
                <a:latin typeface="Calibri" pitchFamily="34" charset="0"/>
                <a:ea typeface="Calibri" pitchFamily="34" charset="0"/>
                <a:cs typeface="Calibri" pitchFamily="34" charset="0"/>
              </a:rPr>
              <a:t>4 GB</a:t>
            </a:r>
            <a:endParaRPr lang="en-US" sz="160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6870" name="Text Box 250"/>
          <p:cNvSpPr txBox="1">
            <a:spLocks noChangeArrowheads="1"/>
          </p:cNvSpPr>
          <p:nvPr/>
        </p:nvSpPr>
        <p:spPr bwMode="auto">
          <a:xfrm>
            <a:off x="6913557" y="3005040"/>
            <a:ext cx="778726" cy="52457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>
                <a:latin typeface="Calibri" pitchFamily="34" charset="0"/>
                <a:ea typeface="Calibri" pitchFamily="34" charset="0"/>
                <a:cs typeface="Calibri" pitchFamily="34" charset="0"/>
              </a:rPr>
              <a:t>Physical Memory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Left Brace 7"/>
          <p:cNvSpPr>
            <a:spLocks/>
          </p:cNvSpPr>
          <p:nvPr/>
        </p:nvSpPr>
        <p:spPr bwMode="auto">
          <a:xfrm flipH="1">
            <a:off x="7692283" y="5367517"/>
            <a:ext cx="134032" cy="755261"/>
          </a:xfrm>
          <a:prstGeom prst="leftBrace">
            <a:avLst>
              <a:gd name="adj1" fmla="val 8313"/>
              <a:gd name="adj2" fmla="val 50000"/>
            </a:avLst>
          </a:prstGeom>
          <a:solidFill>
            <a:srgbClr val="D99594"/>
          </a:solidFill>
          <a:ln w="25400">
            <a:solidFill>
              <a:srgbClr val="4F81BD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8" name="Text Box 249"/>
          <p:cNvSpPr txBox="1">
            <a:spLocks noChangeArrowheads="1"/>
          </p:cNvSpPr>
          <p:nvPr/>
        </p:nvSpPr>
        <p:spPr bwMode="auto">
          <a:xfrm>
            <a:off x="7704346" y="5184791"/>
            <a:ext cx="1058654" cy="29616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latin typeface="Calibri" pitchFamily="34" charset="0"/>
                <a:ea typeface="Calibri" pitchFamily="34" charset="0"/>
                <a:cs typeface="Calibri" pitchFamily="34" charset="0"/>
              </a:rPr>
              <a:t>256 MB</a:t>
            </a:r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traight Connector 10"/>
          <p:cNvSpPr>
            <a:spLocks noChangeShapeType="1"/>
          </p:cNvSpPr>
          <p:nvPr/>
        </p:nvSpPr>
        <p:spPr bwMode="auto">
          <a:xfrm flipH="1">
            <a:off x="6920259" y="5352290"/>
            <a:ext cx="748568" cy="761"/>
          </a:xfrm>
          <a:prstGeom prst="line">
            <a:avLst/>
          </a:prstGeom>
          <a:noFill/>
          <a:ln w="28575">
            <a:solidFill>
              <a:srgbClr val="31849B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010974" y="3120004"/>
            <a:ext cx="627826" cy="336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latin typeface="Calibri" pitchFamily="34" charset="0"/>
                <a:ea typeface="Times New Roman" pitchFamily="18" charset="0"/>
                <a:cs typeface="Arial" pitchFamily="34" charset="0"/>
              </a:rPr>
              <a:t>4 GB</a:t>
            </a:r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3370994" y="1271696"/>
            <a:ext cx="6934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indent="-342900" algn="ctr" defTabSz="914400">
              <a:spcBef>
                <a:spcPct val="20000"/>
              </a:spcBef>
              <a:defRPr/>
            </a:pPr>
            <a:r>
              <a:rPr lang="en-US" sz="2800"/>
              <a:t>Kernel is </a:t>
            </a:r>
            <a:r>
              <a:rPr lang="en-US" sz="2800" b="1"/>
              <a:t>one-to-one </a:t>
            </a:r>
            <a:r>
              <a:rPr lang="en-US" sz="2800"/>
              <a:t>mapped to 256 MB RAM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694594" y="1770518"/>
            <a:ext cx="8229600" cy="4919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spcBef>
                <a:spcPct val="20000"/>
              </a:spcBef>
              <a:defRPr/>
            </a:pPr>
            <a:r>
              <a:rPr lang="en-US" sz="3200"/>
              <a:t>Problem: 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3382471" y="1749812"/>
            <a:ext cx="7793182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ctr" defTabSz="914400">
              <a:spcBef>
                <a:spcPct val="20000"/>
              </a:spcBef>
              <a:defRPr/>
            </a:pPr>
            <a:r>
              <a:rPr lang="en-US" sz="2800" dirty="0"/>
              <a:t>Kernel can’t directly access beyond 256 MB RAM</a:t>
            </a:r>
          </a:p>
        </p:txBody>
      </p:sp>
      <p:pic>
        <p:nvPicPr>
          <p:cNvPr id="63" name="Picture 63" descr="074499-simple-red-glossy-icon-alphanumeric-x-sty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4191000"/>
            <a:ext cx="990600" cy="990600"/>
          </a:xfrm>
          <a:prstGeom prst="rect">
            <a:avLst/>
          </a:prstGeom>
          <a:noFill/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DA0A58CC-8B1D-F3A6-C29D-A1EA28795C4C}"/>
              </a:ext>
            </a:extLst>
          </p:cNvPr>
          <p:cNvSpPr txBox="1">
            <a:spLocks/>
          </p:cNvSpPr>
          <p:nvPr/>
        </p:nvSpPr>
        <p:spPr>
          <a:xfrm>
            <a:off x="0" y="-15797"/>
            <a:ext cx="12055514" cy="7394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Kernel Heap – W</a:t>
            </a:r>
            <a:r>
              <a:rPr lang="en-US" dirty="0"/>
              <a:t>hat is new? </a:t>
            </a:r>
            <a:endParaRPr lang="en-US" sz="3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8" grpId="0"/>
      <p:bldP spid="2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516789" y="690293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 defTabSz="9144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/>
              <a:t>Example: 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3340312" y="766089"/>
            <a:ext cx="6934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indent="-342900" algn="ctr" defTabSz="914400">
              <a:spcBef>
                <a:spcPct val="20000"/>
              </a:spcBef>
              <a:defRPr/>
            </a:pPr>
            <a:r>
              <a:rPr lang="en-US" sz="2800" dirty="0"/>
              <a:t>Kernel can’t directly access beyond 256 MB RAM</a:t>
            </a:r>
          </a:p>
        </p:txBody>
      </p:sp>
      <p:sp>
        <p:nvSpPr>
          <p:cNvPr id="130083" name="Rectangle 3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0082" name="AutoShape 34"/>
          <p:cNvSpPr>
            <a:spLocks noChangeAspect="1" noChangeArrowheads="1"/>
          </p:cNvSpPr>
          <p:nvPr/>
        </p:nvSpPr>
        <p:spPr bwMode="auto">
          <a:xfrm>
            <a:off x="2737658" y="1361015"/>
            <a:ext cx="7162800" cy="4800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4207721" y="2317034"/>
            <a:ext cx="924205" cy="377437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207721" y="2269707"/>
            <a:ext cx="924205" cy="2224399"/>
          </a:xfrm>
          <a:prstGeom prst="rect">
            <a:avLst/>
          </a:prstGeom>
          <a:solidFill>
            <a:srgbClr val="DAEEF3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7522025" y="2317034"/>
            <a:ext cx="936706" cy="377437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7522026" y="5134606"/>
            <a:ext cx="1584233" cy="268979"/>
            <a:chOff x="5698767" y="5754790"/>
            <a:chExt cx="1584233" cy="268979"/>
          </a:xfrm>
        </p:grpSpPr>
        <p:sp>
          <p:nvSpPr>
            <p:cNvPr id="130078" name="Rounded Rectangle 24"/>
            <p:cNvSpPr>
              <a:spLocks noChangeArrowheads="1"/>
            </p:cNvSpPr>
            <p:nvPr/>
          </p:nvSpPr>
          <p:spPr bwMode="auto">
            <a:xfrm>
              <a:off x="5698767" y="5754790"/>
              <a:ext cx="936706" cy="260302"/>
            </a:xfrm>
            <a:prstGeom prst="roundRect">
              <a:avLst>
                <a:gd name="adj" fmla="val 16667"/>
              </a:avLst>
            </a:prstGeom>
            <a:solidFill>
              <a:srgbClr val="FABF8F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0" tIns="3600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New DIR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077" name="Text Box 25"/>
            <p:cNvSpPr txBox="1">
              <a:spLocks noChangeArrowheads="1"/>
            </p:cNvSpPr>
            <p:nvPr/>
          </p:nvSpPr>
          <p:spPr bwMode="auto">
            <a:xfrm>
              <a:off x="6695475" y="5798963"/>
              <a:ext cx="587525" cy="224806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rgbClr val="FF0000"/>
                  </a:solidFill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Frame#4</a:t>
              </a:r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95220" y="3501802"/>
            <a:ext cx="3412643" cy="1915980"/>
            <a:chOff x="2371961" y="4121987"/>
            <a:chExt cx="3412643" cy="1915980"/>
          </a:xfrm>
        </p:grpSpPr>
        <p:grpSp>
          <p:nvGrpSpPr>
            <p:cNvPr id="69" name="Group 68"/>
            <p:cNvGrpSpPr/>
            <p:nvPr/>
          </p:nvGrpSpPr>
          <p:grpSpPr>
            <a:xfrm>
              <a:off x="2371961" y="4121987"/>
              <a:ext cx="3412643" cy="1915980"/>
              <a:chOff x="2371961" y="4121987"/>
              <a:chExt cx="3412643" cy="1915980"/>
            </a:xfrm>
          </p:grpSpPr>
          <p:sp>
            <p:nvSpPr>
              <p:cNvPr id="130074" name="Rounded Rectangle 35"/>
              <p:cNvSpPr>
                <a:spLocks noChangeArrowheads="1"/>
              </p:cNvSpPr>
              <p:nvPr/>
            </p:nvSpPr>
            <p:spPr bwMode="auto">
              <a:xfrm>
                <a:off x="2371961" y="4121987"/>
                <a:ext cx="936706" cy="260302"/>
              </a:xfrm>
              <a:prstGeom prst="roundRect">
                <a:avLst>
                  <a:gd name="adj" fmla="val 16667"/>
                </a:avLst>
              </a:prstGeom>
              <a:solidFill>
                <a:srgbClr val="FABF8F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New </a:t>
                </a:r>
                <a:r>
                  <a:rPr lang="en-US" sz="1200" b="1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DIR</a:t>
                </a:r>
                <a:endParaRPr lang="en-US" sz="36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" name="Elbow Connector 38"/>
              <p:cNvSpPr>
                <a:spLocks noChangeShapeType="1"/>
              </p:cNvSpPr>
              <p:nvPr/>
            </p:nvSpPr>
            <p:spPr bwMode="auto">
              <a:xfrm>
                <a:off x="3323668" y="4358625"/>
                <a:ext cx="2350098" cy="1644635"/>
              </a:xfrm>
              <a:prstGeom prst="bentConnector3">
                <a:avLst>
                  <a:gd name="adj1" fmla="val 38815"/>
                </a:avLst>
              </a:prstGeom>
              <a:noFill/>
              <a:ln w="28575">
                <a:solidFill>
                  <a:srgbClr val="4579B8"/>
                </a:solidFill>
                <a:prstDash val="dash"/>
                <a:miter lim="800000"/>
                <a:headEnd type="triangl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070" name="Text Box 6"/>
              <p:cNvSpPr txBox="1">
                <a:spLocks noChangeArrowheads="1"/>
              </p:cNvSpPr>
              <p:nvPr/>
            </p:nvSpPr>
            <p:spPr bwMode="auto">
              <a:xfrm>
                <a:off x="4374545" y="5800540"/>
                <a:ext cx="1410059" cy="237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PA = 16 KB</a:t>
                </a:r>
                <a:endParaRPr lang="en-US" sz="36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0068" name="Text Box 6"/>
            <p:cNvSpPr txBox="1">
              <a:spLocks noChangeArrowheads="1"/>
            </p:cNvSpPr>
            <p:nvPr/>
          </p:nvSpPr>
          <p:spPr bwMode="auto">
            <a:xfrm>
              <a:off x="3046156" y="4145651"/>
              <a:ext cx="2175924" cy="250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VA = KERNEL_BASE + 16 KB</a:t>
              </a:r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195219" y="3242289"/>
            <a:ext cx="4923540" cy="1886794"/>
            <a:chOff x="2371961" y="3862474"/>
            <a:chExt cx="4923540" cy="1886794"/>
          </a:xfrm>
        </p:grpSpPr>
        <p:sp>
          <p:nvSpPr>
            <p:cNvPr id="130076" name="Rounded Rectangle 32"/>
            <p:cNvSpPr>
              <a:spLocks noChangeArrowheads="1"/>
            </p:cNvSpPr>
            <p:nvPr/>
          </p:nvSpPr>
          <p:spPr bwMode="auto">
            <a:xfrm>
              <a:off x="5698767" y="5481079"/>
              <a:ext cx="936706" cy="260302"/>
            </a:xfrm>
            <a:prstGeom prst="roundRect">
              <a:avLst>
                <a:gd name="adj" fmla="val 16667"/>
              </a:avLst>
            </a:prstGeom>
            <a:solidFill>
              <a:srgbClr val="CC3399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New </a:t>
              </a: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PT0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075" name="Text Box 25"/>
            <p:cNvSpPr txBox="1">
              <a:spLocks noChangeArrowheads="1"/>
            </p:cNvSpPr>
            <p:nvPr/>
          </p:nvSpPr>
          <p:spPr bwMode="auto">
            <a:xfrm>
              <a:off x="6707976" y="5525251"/>
              <a:ext cx="587525" cy="224017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rgbClr val="FF0000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Frame#5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073" name="Rounded Rectangle 36"/>
            <p:cNvSpPr>
              <a:spLocks noChangeArrowheads="1"/>
            </p:cNvSpPr>
            <p:nvPr/>
          </p:nvSpPr>
          <p:spPr bwMode="auto">
            <a:xfrm>
              <a:off x="2371961" y="3862474"/>
              <a:ext cx="936706" cy="259513"/>
            </a:xfrm>
            <a:prstGeom prst="roundRect">
              <a:avLst>
                <a:gd name="adj" fmla="val 16667"/>
              </a:avLst>
            </a:prstGeom>
            <a:solidFill>
              <a:srgbClr val="CC3399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New </a:t>
              </a: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PT0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Elbow Connector 37"/>
            <p:cNvSpPr>
              <a:spLocks noChangeShapeType="1"/>
            </p:cNvSpPr>
            <p:nvPr/>
          </p:nvSpPr>
          <p:spPr bwMode="auto">
            <a:xfrm>
              <a:off x="3323668" y="4110155"/>
              <a:ext cx="2335931" cy="1609140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4579B8"/>
              </a:solidFill>
              <a:prstDash val="dash"/>
              <a:miter lim="800000"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069" name="Text Box 6"/>
            <p:cNvSpPr txBox="1">
              <a:spLocks noChangeArrowheads="1"/>
            </p:cNvSpPr>
            <p:nvPr/>
          </p:nvSpPr>
          <p:spPr bwMode="auto">
            <a:xfrm>
              <a:off x="4520384" y="5503165"/>
              <a:ext cx="1098379" cy="237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PA = 20 KB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067" name="Text Box 6"/>
            <p:cNvSpPr txBox="1">
              <a:spLocks noChangeArrowheads="1"/>
            </p:cNvSpPr>
            <p:nvPr/>
          </p:nvSpPr>
          <p:spPr bwMode="auto">
            <a:xfrm>
              <a:off x="3127826" y="3871939"/>
              <a:ext cx="2040919" cy="250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VA = KERNEL_BASE + 20 KB</a:t>
              </a:r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6" name="Left Brace 46"/>
          <p:cNvSpPr>
            <a:spLocks/>
          </p:cNvSpPr>
          <p:nvPr/>
        </p:nvSpPr>
        <p:spPr bwMode="auto">
          <a:xfrm>
            <a:off x="3059339" y="2317034"/>
            <a:ext cx="60003" cy="2107657"/>
          </a:xfrm>
          <a:prstGeom prst="leftBrace">
            <a:avLst>
              <a:gd name="adj1" fmla="val 8419"/>
              <a:gd name="adj2" fmla="val 50000"/>
            </a:avLst>
          </a:prstGeom>
          <a:solidFill>
            <a:srgbClr val="D99594"/>
          </a:solidFill>
          <a:ln w="25400">
            <a:solidFill>
              <a:srgbClr val="4F81BD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64" name="Text Box 6"/>
          <p:cNvSpPr txBox="1">
            <a:spLocks noChangeArrowheads="1"/>
          </p:cNvSpPr>
          <p:nvPr/>
        </p:nvSpPr>
        <p:spPr bwMode="auto">
          <a:xfrm rot="16200000">
            <a:off x="2564045" y="3064121"/>
            <a:ext cx="757242" cy="40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>
                <a:solidFill>
                  <a:srgbClr val="4F81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256 MB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Straight Connector 50"/>
          <p:cNvSpPr>
            <a:spLocks noChangeShapeType="1"/>
          </p:cNvSpPr>
          <p:nvPr/>
        </p:nvSpPr>
        <p:spPr bwMode="auto">
          <a:xfrm flipH="1">
            <a:off x="2850163" y="4494105"/>
            <a:ext cx="3305972" cy="0"/>
          </a:xfrm>
          <a:prstGeom prst="line">
            <a:avLst/>
          </a:prstGeom>
          <a:noFill/>
          <a:ln w="28575">
            <a:solidFill>
              <a:srgbClr val="D99594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Straight Connector 51"/>
          <p:cNvSpPr>
            <a:spLocks noChangeShapeType="1"/>
          </p:cNvSpPr>
          <p:nvPr/>
        </p:nvSpPr>
        <p:spPr bwMode="auto">
          <a:xfrm flipH="1">
            <a:off x="2850163" y="2269706"/>
            <a:ext cx="3305138" cy="0"/>
          </a:xfrm>
          <a:prstGeom prst="line">
            <a:avLst/>
          </a:prstGeom>
          <a:noFill/>
          <a:ln w="28575">
            <a:solidFill>
              <a:srgbClr val="D99594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Elbow Connector 53"/>
          <p:cNvSpPr>
            <a:spLocks noChangeShapeType="1"/>
          </p:cNvSpPr>
          <p:nvPr/>
        </p:nvSpPr>
        <p:spPr bwMode="auto">
          <a:xfrm>
            <a:off x="5133593" y="4452299"/>
            <a:ext cx="2349265" cy="1617028"/>
          </a:xfrm>
          <a:prstGeom prst="bentConnector3">
            <a:avLst>
              <a:gd name="adj1" fmla="val 29764"/>
            </a:avLst>
          </a:prstGeom>
          <a:noFill/>
          <a:ln w="28575">
            <a:solidFill>
              <a:srgbClr val="4579B8"/>
            </a:solidFill>
            <a:prstDash val="dash"/>
            <a:miter lim="800000"/>
            <a:headEnd type="triangle" w="med" len="med"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60" name="Text Box 6"/>
          <p:cNvSpPr txBox="1">
            <a:spLocks noChangeArrowheads="1"/>
          </p:cNvSpPr>
          <p:nvPr/>
        </p:nvSpPr>
        <p:spPr bwMode="auto">
          <a:xfrm>
            <a:off x="6214471" y="5853986"/>
            <a:ext cx="1185883" cy="237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latin typeface="Calibri" pitchFamily="34" charset="0"/>
                <a:ea typeface="Calibri" pitchFamily="34" charset="0"/>
                <a:cs typeface="Calibri" pitchFamily="34" charset="0"/>
              </a:rPr>
              <a:t>PA = 0</a:t>
            </a:r>
            <a:endParaRPr lang="en-US" sz="36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6516079" y="3701367"/>
            <a:ext cx="3131036" cy="376254"/>
            <a:chOff x="4692821" y="4321552"/>
            <a:chExt cx="3131036" cy="376254"/>
          </a:xfrm>
        </p:grpSpPr>
        <p:sp>
          <p:nvSpPr>
            <p:cNvPr id="130066" name="Rounded Rectangle 45"/>
            <p:cNvSpPr>
              <a:spLocks noChangeArrowheads="1"/>
            </p:cNvSpPr>
            <p:nvPr/>
          </p:nvSpPr>
          <p:spPr bwMode="auto">
            <a:xfrm>
              <a:off x="5697100" y="4321552"/>
              <a:ext cx="936706" cy="273712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rgbClr val="E36C0A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New PT1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058" name="Text Box 25"/>
            <p:cNvSpPr txBox="1">
              <a:spLocks noChangeArrowheads="1"/>
            </p:cNvSpPr>
            <p:nvPr/>
          </p:nvSpPr>
          <p:spPr bwMode="auto">
            <a:xfrm>
              <a:off x="6736311" y="4402797"/>
              <a:ext cx="1087546" cy="295009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rgbClr val="FF0000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Frame#131,072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056" name="Text Box 6"/>
            <p:cNvSpPr txBox="1">
              <a:spLocks noChangeArrowheads="1"/>
            </p:cNvSpPr>
            <p:nvPr/>
          </p:nvSpPr>
          <p:spPr bwMode="auto">
            <a:xfrm>
              <a:off x="4692821" y="4370457"/>
              <a:ext cx="1098379" cy="237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PA = 512 MB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0052" name="Rectangle 23"/>
          <p:cNvSpPr>
            <a:spLocks noChangeArrowheads="1"/>
          </p:cNvSpPr>
          <p:nvPr/>
        </p:nvSpPr>
        <p:spPr bwMode="auto">
          <a:xfrm>
            <a:off x="7522025" y="3997165"/>
            <a:ext cx="936706" cy="86372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 sz="110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ct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 sz="110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ct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0051" name="Text Box 6"/>
          <p:cNvSpPr txBox="1">
            <a:spLocks noChangeArrowheads="1"/>
          </p:cNvSpPr>
          <p:nvPr/>
        </p:nvSpPr>
        <p:spPr bwMode="auto">
          <a:xfrm>
            <a:off x="4019379" y="4259833"/>
            <a:ext cx="1262553" cy="23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>
                <a:latin typeface="Calibri" pitchFamily="34" charset="0"/>
                <a:ea typeface="Calibri" pitchFamily="34" charset="0"/>
                <a:cs typeface="Calibri" pitchFamily="34" charset="0"/>
              </a:rPr>
              <a:t>KERNEL_BASE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4196886" y="1536128"/>
            <a:ext cx="3300138" cy="2178649"/>
            <a:chOff x="2373628" y="2156312"/>
            <a:chExt cx="3300138" cy="2178649"/>
          </a:xfrm>
        </p:grpSpPr>
        <p:sp>
          <p:nvSpPr>
            <p:cNvPr id="130059" name="Rounded Rectangle 55"/>
            <p:cNvSpPr>
              <a:spLocks noChangeArrowheads="1"/>
            </p:cNvSpPr>
            <p:nvPr/>
          </p:nvSpPr>
          <p:spPr bwMode="auto">
            <a:xfrm>
              <a:off x="2373628" y="2156312"/>
              <a:ext cx="936706" cy="272923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rgbClr val="E36C0A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New_PT1</a:t>
              </a:r>
              <a:endParaRPr lang="en-US" sz="2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057" name="Text Box 6"/>
            <p:cNvSpPr txBox="1">
              <a:spLocks noChangeArrowheads="1"/>
            </p:cNvSpPr>
            <p:nvPr/>
          </p:nvSpPr>
          <p:spPr bwMode="auto">
            <a:xfrm>
              <a:off x="3197829" y="2203640"/>
              <a:ext cx="2216760" cy="250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rgbClr val="FF0000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VA = KERNEL_BASE +512 MB!!</a:t>
              </a:r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Curved Connector 61"/>
            <p:cNvSpPr>
              <a:spLocks noChangeShapeType="1"/>
            </p:cNvSpPr>
            <p:nvPr/>
          </p:nvSpPr>
          <p:spPr bwMode="auto">
            <a:xfrm>
              <a:off x="3323668" y="2381907"/>
              <a:ext cx="2350098" cy="1953054"/>
            </a:xfrm>
            <a:prstGeom prst="curvedConnector3">
              <a:avLst>
                <a:gd name="adj1" fmla="val 76597"/>
              </a:avLst>
            </a:prstGeom>
            <a:noFill/>
            <a:ln w="38100">
              <a:solidFill>
                <a:srgbClr val="4BACC6"/>
              </a:solidFill>
              <a:round/>
              <a:headEnd type="triangle" w="med" len="med"/>
              <a:tailEnd type="triangle" w="med" len="med"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050" name="Text Box 2"/>
            <p:cNvSpPr txBox="1">
              <a:spLocks noChangeArrowheads="1"/>
            </p:cNvSpPr>
            <p:nvPr/>
          </p:nvSpPr>
          <p:spPr bwMode="auto">
            <a:xfrm>
              <a:off x="2717809" y="2385130"/>
              <a:ext cx="328347" cy="69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.</a:t>
              </a:r>
              <a:endParaRPr lang="en-US" sz="1100">
                <a:latin typeface="Calibri" pitchFamily="34" charset="0"/>
                <a:ea typeface="Times New Roman" pitchFamily="18" charset="0"/>
                <a:cs typeface="Calibri" pitchFamily="34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.</a:t>
              </a:r>
              <a:endParaRPr lang="en-US" sz="1100">
                <a:latin typeface="Calibri" pitchFamily="34" charset="0"/>
                <a:ea typeface="Times New Roman" pitchFamily="18" charset="0"/>
                <a:cs typeface="Calibri" pitchFamily="34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.</a:t>
              </a:r>
              <a:endParaRPr lang="en-US" sz="1100">
                <a:latin typeface="Calibri" pitchFamily="34" charset="0"/>
                <a:ea typeface="Times New Roman" pitchFamily="18" charset="0"/>
                <a:cs typeface="Calibri" pitchFamily="34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421980" y="1361015"/>
            <a:ext cx="2866787" cy="1275480"/>
            <a:chOff x="4598721" y="1981200"/>
            <a:chExt cx="2866787" cy="1275480"/>
          </a:xfrm>
        </p:grpSpPr>
        <p:sp>
          <p:nvSpPr>
            <p:cNvPr id="130053" name="Cloud 64"/>
            <p:cNvSpPr>
              <a:spLocks/>
            </p:cNvSpPr>
            <p:nvPr/>
          </p:nvSpPr>
          <p:spPr bwMode="auto">
            <a:xfrm>
              <a:off x="5247915" y="1981200"/>
              <a:ext cx="2217593" cy="863729"/>
            </a:xfrm>
            <a:custGeom>
              <a:avLst/>
              <a:gdLst>
                <a:gd name="T0" fmla="*/ 183579 w 43200"/>
                <a:gd name="T1" fmla="*/ 421332 h 43200"/>
                <a:gd name="T2" fmla="*/ 84494 w 43200"/>
                <a:gd name="T3" fmla="*/ 408503 h 43200"/>
                <a:gd name="T4" fmla="*/ 271007 w 43200"/>
                <a:gd name="T5" fmla="*/ 561716 h 43200"/>
                <a:gd name="T6" fmla="*/ 227665 w 43200"/>
                <a:gd name="T7" fmla="*/ 567849 h 43200"/>
                <a:gd name="T8" fmla="*/ 644581 w 43200"/>
                <a:gd name="T9" fmla="*/ 629173 h 43200"/>
                <a:gd name="T10" fmla="*/ 618451 w 43200"/>
                <a:gd name="T11" fmla="*/ 601166 h 43200"/>
                <a:gd name="T12" fmla="*/ 1127646 w 43200"/>
                <a:gd name="T13" fmla="*/ 559334 h 43200"/>
                <a:gd name="T14" fmla="*/ 1117201 w 43200"/>
                <a:gd name="T15" fmla="*/ 590061 h 43200"/>
                <a:gd name="T16" fmla="*/ 1335047 w 43200"/>
                <a:gd name="T17" fmla="*/ 369456 h 43200"/>
                <a:gd name="T18" fmla="*/ 1462219 w 43200"/>
                <a:gd name="T19" fmla="*/ 484313 h 43200"/>
                <a:gd name="T20" fmla="*/ 1635041 w 43200"/>
                <a:gd name="T21" fmla="*/ 247130 h 43200"/>
                <a:gd name="T22" fmla="*/ 1578399 w 43200"/>
                <a:gd name="T23" fmla="*/ 290202 h 43200"/>
                <a:gd name="T24" fmla="*/ 1499146 w 43200"/>
                <a:gd name="T25" fmla="*/ 87334 h 43200"/>
                <a:gd name="T26" fmla="*/ 1502119 w 43200"/>
                <a:gd name="T27" fmla="*/ 107679 h 43200"/>
                <a:gd name="T28" fmla="*/ 1137464 w 43200"/>
                <a:gd name="T29" fmla="*/ 63609 h 43200"/>
                <a:gd name="T30" fmla="*/ 1166489 w 43200"/>
                <a:gd name="T31" fmla="*/ 37663 h 43200"/>
                <a:gd name="T32" fmla="*/ 866105 w 43200"/>
                <a:gd name="T33" fmla="*/ 75971 h 43200"/>
                <a:gd name="T34" fmla="*/ 880148 w 43200"/>
                <a:gd name="T35" fmla="*/ 53598 h 43200"/>
                <a:gd name="T36" fmla="*/ 547648 w 43200"/>
                <a:gd name="T37" fmla="*/ 83568 h 43200"/>
                <a:gd name="T38" fmla="*/ 598501 w 43200"/>
                <a:gd name="T39" fmla="*/ 105264 h 43200"/>
                <a:gd name="T40" fmla="*/ 161439 w 43200"/>
                <a:gd name="T41" fmla="*/ 254132 h 43200"/>
                <a:gd name="T42" fmla="*/ 152559 w 43200"/>
                <a:gd name="T43" fmla="*/ 231292 h 4320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3200"/>
                <a:gd name="T67" fmla="*/ 0 h 43200"/>
                <a:gd name="T68" fmla="*/ 43200 w 43200"/>
                <a:gd name="T69" fmla="*/ 43200 h 4320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3200" h="43200">
                  <a:moveTo>
                    <a:pt x="3900" y="14370"/>
                  </a:moveTo>
                  <a:cubicBezTo>
                    <a:pt x="3629" y="11657"/>
                    <a:pt x="4261" y="8921"/>
                    <a:pt x="5623" y="6907"/>
                  </a:cubicBezTo>
                  <a:cubicBezTo>
                    <a:pt x="7775" y="3726"/>
                    <a:pt x="11264" y="3017"/>
                    <a:pt x="14005" y="5202"/>
                  </a:cubicBezTo>
                  <a:cubicBezTo>
                    <a:pt x="15678" y="909"/>
                    <a:pt x="19914" y="22"/>
                    <a:pt x="22456" y="3432"/>
                  </a:cubicBezTo>
                  <a:cubicBezTo>
                    <a:pt x="23097" y="1683"/>
                    <a:pt x="24328" y="474"/>
                    <a:pt x="25749" y="200"/>
                  </a:cubicBezTo>
                  <a:cubicBezTo>
                    <a:pt x="27313" y="-102"/>
                    <a:pt x="28875" y="770"/>
                    <a:pt x="29833" y="2481"/>
                  </a:cubicBezTo>
                  <a:cubicBezTo>
                    <a:pt x="31215" y="267"/>
                    <a:pt x="33501" y="-460"/>
                    <a:pt x="35463" y="690"/>
                  </a:cubicBezTo>
                  <a:cubicBezTo>
                    <a:pt x="36958" y="1566"/>
                    <a:pt x="38030" y="3400"/>
                    <a:pt x="38318" y="5576"/>
                  </a:cubicBezTo>
                  <a:cubicBezTo>
                    <a:pt x="40046" y="6218"/>
                    <a:pt x="41422" y="7998"/>
                    <a:pt x="41982" y="10318"/>
                  </a:cubicBezTo>
                  <a:cubicBezTo>
                    <a:pt x="42389" y="12002"/>
                    <a:pt x="42331" y="13831"/>
                    <a:pt x="41818" y="15460"/>
                  </a:cubicBezTo>
                  <a:cubicBezTo>
                    <a:pt x="43079" y="17694"/>
                    <a:pt x="43520" y="20590"/>
                    <a:pt x="43016" y="23322"/>
                  </a:cubicBezTo>
                  <a:cubicBezTo>
                    <a:pt x="42346" y="26954"/>
                    <a:pt x="40128" y="29674"/>
                    <a:pt x="37404" y="30204"/>
                  </a:cubicBezTo>
                  <a:cubicBezTo>
                    <a:pt x="37391" y="32471"/>
                    <a:pt x="36658" y="34621"/>
                    <a:pt x="35395" y="36101"/>
                  </a:cubicBezTo>
                  <a:cubicBezTo>
                    <a:pt x="33476" y="38350"/>
                    <a:pt x="30704" y="38639"/>
                    <a:pt x="28555" y="36815"/>
                  </a:cubicBezTo>
                  <a:cubicBezTo>
                    <a:pt x="27860" y="39948"/>
                    <a:pt x="25999" y="42343"/>
                    <a:pt x="23667" y="43106"/>
                  </a:cubicBezTo>
                  <a:cubicBezTo>
                    <a:pt x="20919" y="44005"/>
                    <a:pt x="18051" y="42473"/>
                    <a:pt x="16480" y="39266"/>
                  </a:cubicBezTo>
                  <a:cubicBezTo>
                    <a:pt x="12772" y="42310"/>
                    <a:pt x="7956" y="40599"/>
                    <a:pt x="5804" y="35472"/>
                  </a:cubicBezTo>
                  <a:cubicBezTo>
                    <a:pt x="3690" y="35809"/>
                    <a:pt x="1705" y="34024"/>
                    <a:pt x="1110" y="31250"/>
                  </a:cubicBezTo>
                  <a:cubicBezTo>
                    <a:pt x="679" y="29243"/>
                    <a:pt x="1060" y="27077"/>
                    <a:pt x="2113" y="25551"/>
                  </a:cubicBezTo>
                  <a:cubicBezTo>
                    <a:pt x="619" y="24354"/>
                    <a:pt x="-213" y="22057"/>
                    <a:pt x="-5" y="19704"/>
                  </a:cubicBezTo>
                  <a:cubicBezTo>
                    <a:pt x="239" y="16949"/>
                    <a:pt x="1845" y="14791"/>
                    <a:pt x="3863" y="14507"/>
                  </a:cubicBezTo>
                  <a:cubicBezTo>
                    <a:pt x="3875" y="14461"/>
                    <a:pt x="3888" y="14416"/>
                    <a:pt x="3900" y="14370"/>
                  </a:cubicBezTo>
                  <a:close/>
                </a:path>
                <a:path w="43200" h="43200" fill="none">
                  <a:moveTo>
                    <a:pt x="4693" y="26177"/>
                  </a:moveTo>
                  <a:cubicBezTo>
                    <a:pt x="3809" y="26271"/>
                    <a:pt x="2925" y="25993"/>
                    <a:pt x="2160" y="25380"/>
                  </a:cubicBezTo>
                  <a:moveTo>
                    <a:pt x="6928" y="34899"/>
                  </a:moveTo>
                  <a:cubicBezTo>
                    <a:pt x="6573" y="35092"/>
                    <a:pt x="6200" y="35220"/>
                    <a:pt x="5820" y="35280"/>
                  </a:cubicBezTo>
                  <a:moveTo>
                    <a:pt x="16478" y="39090"/>
                  </a:moveTo>
                  <a:cubicBezTo>
                    <a:pt x="16211" y="38544"/>
                    <a:pt x="15987" y="37961"/>
                    <a:pt x="15810" y="37350"/>
                  </a:cubicBezTo>
                  <a:moveTo>
                    <a:pt x="28827" y="34751"/>
                  </a:moveTo>
                  <a:cubicBezTo>
                    <a:pt x="28788" y="35398"/>
                    <a:pt x="28698" y="36038"/>
                    <a:pt x="28560" y="36660"/>
                  </a:cubicBezTo>
                  <a:moveTo>
                    <a:pt x="34129" y="22954"/>
                  </a:moveTo>
                  <a:cubicBezTo>
                    <a:pt x="36133" y="24282"/>
                    <a:pt x="37398" y="27058"/>
                    <a:pt x="37380" y="30090"/>
                  </a:cubicBezTo>
                  <a:moveTo>
                    <a:pt x="41798" y="15354"/>
                  </a:moveTo>
                  <a:cubicBezTo>
                    <a:pt x="41473" y="16386"/>
                    <a:pt x="40978" y="17302"/>
                    <a:pt x="40350" y="18030"/>
                  </a:cubicBezTo>
                  <a:moveTo>
                    <a:pt x="38324" y="5426"/>
                  </a:moveTo>
                  <a:cubicBezTo>
                    <a:pt x="38379" y="5843"/>
                    <a:pt x="38405" y="6266"/>
                    <a:pt x="38400" y="6690"/>
                  </a:cubicBezTo>
                  <a:moveTo>
                    <a:pt x="29078" y="3952"/>
                  </a:moveTo>
                  <a:cubicBezTo>
                    <a:pt x="29267" y="3369"/>
                    <a:pt x="29516" y="2826"/>
                    <a:pt x="29820" y="2340"/>
                  </a:cubicBezTo>
                  <a:moveTo>
                    <a:pt x="22141" y="4720"/>
                  </a:moveTo>
                  <a:cubicBezTo>
                    <a:pt x="22218" y="4238"/>
                    <a:pt x="22339" y="3771"/>
                    <a:pt x="22500" y="3330"/>
                  </a:cubicBezTo>
                  <a:moveTo>
                    <a:pt x="14000" y="5192"/>
                  </a:moveTo>
                  <a:cubicBezTo>
                    <a:pt x="14472" y="5568"/>
                    <a:pt x="14908" y="6021"/>
                    <a:pt x="15300" y="6540"/>
                  </a:cubicBezTo>
                  <a:moveTo>
                    <a:pt x="4127" y="15789"/>
                  </a:moveTo>
                  <a:cubicBezTo>
                    <a:pt x="4024" y="15325"/>
                    <a:pt x="3948" y="14851"/>
                    <a:pt x="3900" y="14370"/>
                  </a:cubicBezTo>
                </a:path>
              </a:pathLst>
            </a:custGeom>
            <a:solidFill>
              <a:srgbClr val="FFFFFF"/>
            </a:solidFill>
            <a:ln w="25400">
              <a:solidFill>
                <a:srgbClr val="4F81B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Because it is </a:t>
              </a:r>
              <a:r>
                <a:rPr lang="en-US" sz="1400" b="1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NOT</a:t>
              </a:r>
              <a:r>
                <a:rPr lang="en-US" sz="14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  </a:t>
              </a:r>
              <a:endParaRPr lang="en-US" sz="1400">
                <a:latin typeface="Calibri" pitchFamily="34" charset="0"/>
                <a:ea typeface="Times New Roman" pitchFamily="18" charset="0"/>
                <a:cs typeface="Calibri" pitchFamily="34" charset="0"/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valid VA..</a:t>
              </a:r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3" name="Picture 63" descr="074499-simple-red-glossy-icon-alphanumeric-x-style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98721" y="2617757"/>
              <a:ext cx="675028" cy="638923"/>
            </a:xfrm>
            <a:prstGeom prst="rect">
              <a:avLst/>
            </a:prstGeom>
            <a:noFill/>
          </p:spPr>
        </p:pic>
      </p:grpSp>
      <p:sp>
        <p:nvSpPr>
          <p:cNvPr id="137" name="Text Box 6"/>
          <p:cNvSpPr txBox="1">
            <a:spLocks noChangeArrowheads="1"/>
          </p:cNvSpPr>
          <p:nvPr/>
        </p:nvSpPr>
        <p:spPr bwMode="auto">
          <a:xfrm>
            <a:off x="2699559" y="5628216"/>
            <a:ext cx="15335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ts val="500"/>
              </a:spcBef>
              <a:spcAft>
                <a:spcPts val="800"/>
              </a:spcAft>
            </a:pPr>
            <a:r>
              <a:rPr lang="en-US" sz="1400" b="1">
                <a:latin typeface="Calibri" pitchFamily="34" charset="0"/>
                <a:ea typeface="Arial" pitchFamily="34" charset="0"/>
                <a:cs typeface="Arial" pitchFamily="34" charset="0"/>
              </a:rPr>
              <a:t>Program’s Virtual Memory</a:t>
            </a:r>
            <a:endParaRPr lang="en-US" sz="32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Text Box 6"/>
          <p:cNvSpPr txBox="1">
            <a:spLocks noChangeArrowheads="1"/>
          </p:cNvSpPr>
          <p:nvPr/>
        </p:nvSpPr>
        <p:spPr bwMode="auto">
          <a:xfrm>
            <a:off x="8528859" y="5780616"/>
            <a:ext cx="9620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ts val="500"/>
              </a:spcBef>
              <a:spcAft>
                <a:spcPts val="800"/>
              </a:spcAft>
            </a:pPr>
            <a:r>
              <a:rPr lang="en-US" sz="1400" b="1">
                <a:latin typeface="Calibri" pitchFamily="34" charset="0"/>
                <a:ea typeface="Arial" pitchFamily="34" charset="0"/>
                <a:cs typeface="Arial" pitchFamily="34" charset="0"/>
              </a:rPr>
              <a:t>RAM</a:t>
            </a:r>
            <a:endParaRPr lang="en-US" sz="3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7F0423B-5AB6-202E-DDB0-08B4A64B1B99}"/>
              </a:ext>
            </a:extLst>
          </p:cNvPr>
          <p:cNvSpPr txBox="1">
            <a:spLocks/>
          </p:cNvSpPr>
          <p:nvPr/>
        </p:nvSpPr>
        <p:spPr>
          <a:xfrm>
            <a:off x="0" y="-15797"/>
            <a:ext cx="12055514" cy="7394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Kernel Heap – W</a:t>
            </a:r>
            <a:r>
              <a:rPr lang="en-US" dirty="0"/>
              <a:t>hat is new? </a:t>
            </a:r>
            <a:endParaRPr lang="en-US" sz="3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008178" y="600441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 defTabSz="9144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/>
              <a:t>Solution: 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2954222" y="694377"/>
            <a:ext cx="6934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indent="-342900" algn="ctr" defTabSz="914400">
              <a:spcBef>
                <a:spcPct val="20000"/>
              </a:spcBef>
              <a:defRPr/>
            </a:pPr>
            <a:r>
              <a:rPr lang="en-US" sz="2800" dirty="0"/>
              <a:t>Kernel Heap for dynamic allocations (</a:t>
            </a:r>
            <a:r>
              <a:rPr lang="en-US" sz="2800" b="1" dirty="0">
                <a:solidFill>
                  <a:srgbClr val="FF0000"/>
                </a:solidFill>
              </a:rPr>
              <a:t>No</a:t>
            </a:r>
            <a:r>
              <a:rPr lang="en-US" sz="2800" b="1" dirty="0"/>
              <a:t> 1-1 map</a:t>
            </a:r>
            <a:r>
              <a:rPr lang="en-US" sz="2800" dirty="0"/>
              <a:t>)</a:t>
            </a:r>
          </a:p>
        </p:txBody>
      </p:sp>
      <p:sp>
        <p:nvSpPr>
          <p:cNvPr id="130083" name="Rectangle 3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1122" name="Rectangle 5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1121" name="AutoShape 49"/>
          <p:cNvSpPr>
            <a:spLocks noChangeAspect="1" noChangeArrowheads="1"/>
          </p:cNvSpPr>
          <p:nvPr/>
        </p:nvSpPr>
        <p:spPr bwMode="auto">
          <a:xfrm>
            <a:off x="2514600" y="1752600"/>
            <a:ext cx="7239000" cy="5257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Rectangle 19"/>
          <p:cNvSpPr>
            <a:spLocks noChangeArrowheads="1"/>
          </p:cNvSpPr>
          <p:nvPr/>
        </p:nvSpPr>
        <p:spPr bwMode="auto">
          <a:xfrm>
            <a:off x="3682546" y="2395602"/>
            <a:ext cx="815942" cy="3436273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20"/>
          <p:cNvSpPr>
            <a:spLocks noChangeArrowheads="1"/>
          </p:cNvSpPr>
          <p:nvPr/>
        </p:nvSpPr>
        <p:spPr bwMode="auto">
          <a:xfrm>
            <a:off x="3682546" y="2395602"/>
            <a:ext cx="815942" cy="1981637"/>
          </a:xfrm>
          <a:prstGeom prst="rect">
            <a:avLst/>
          </a:prstGeom>
          <a:solidFill>
            <a:srgbClr val="DAEEF3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118" name="Text Box 6"/>
          <p:cNvSpPr txBox="1">
            <a:spLocks noChangeArrowheads="1"/>
          </p:cNvSpPr>
          <p:nvPr/>
        </p:nvSpPr>
        <p:spPr bwMode="auto">
          <a:xfrm>
            <a:off x="3526568" y="4174767"/>
            <a:ext cx="1114654" cy="21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>
                <a:latin typeface="Calibri" pitchFamily="34" charset="0"/>
                <a:ea typeface="Calibri" pitchFamily="34" charset="0"/>
                <a:cs typeface="Calibri" pitchFamily="34" charset="0"/>
              </a:rPr>
              <a:t>KERNEL_BASE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Rectangle 23"/>
          <p:cNvSpPr>
            <a:spLocks noChangeArrowheads="1"/>
          </p:cNvSpPr>
          <p:nvPr/>
        </p:nvSpPr>
        <p:spPr bwMode="auto">
          <a:xfrm>
            <a:off x="7899103" y="3620483"/>
            <a:ext cx="827714" cy="233632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4400634" y="3525708"/>
            <a:ext cx="3507299" cy="2504618"/>
            <a:chOff x="2952833" y="4035790"/>
            <a:chExt cx="3507299" cy="2504618"/>
          </a:xfrm>
        </p:grpSpPr>
        <p:sp>
          <p:nvSpPr>
            <p:cNvPr id="131106" name="Elbow Connector 38"/>
            <p:cNvSpPr>
              <a:spLocks noChangeShapeType="1"/>
            </p:cNvSpPr>
            <p:nvPr/>
          </p:nvSpPr>
          <p:spPr bwMode="auto">
            <a:xfrm>
              <a:off x="3094096" y="4251904"/>
              <a:ext cx="3366036" cy="1424481"/>
            </a:xfrm>
            <a:prstGeom prst="bentConnector3">
              <a:avLst>
                <a:gd name="adj1" fmla="val 21468"/>
              </a:avLst>
            </a:prstGeom>
            <a:noFill/>
            <a:ln w="38100">
              <a:solidFill>
                <a:srgbClr val="FABF8F"/>
              </a:solidFill>
              <a:prstDash val="lgDash"/>
              <a:miter lim="800000"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03" name="Text Box 6"/>
            <p:cNvSpPr txBox="1">
              <a:spLocks noChangeArrowheads="1"/>
            </p:cNvSpPr>
            <p:nvPr/>
          </p:nvSpPr>
          <p:spPr bwMode="auto">
            <a:xfrm>
              <a:off x="4111495" y="6245316"/>
              <a:ext cx="1811405" cy="2950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94B64E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KHS = KERNEL_HEAP_START</a:t>
              </a:r>
              <a:endParaRPr lang="en-US" sz="2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101" name="Text Box 6"/>
            <p:cNvSpPr txBox="1">
              <a:spLocks noChangeArrowheads="1"/>
            </p:cNvSpPr>
            <p:nvPr/>
          </p:nvSpPr>
          <p:spPr bwMode="auto">
            <a:xfrm>
              <a:off x="2952833" y="4035790"/>
              <a:ext cx="1113919" cy="21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VA = KHS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1100" name="Text Box 6"/>
          <p:cNvSpPr txBox="1">
            <a:spLocks noChangeArrowheads="1"/>
          </p:cNvSpPr>
          <p:nvPr/>
        </p:nvSpPr>
        <p:spPr bwMode="auto">
          <a:xfrm>
            <a:off x="3106089" y="5922444"/>
            <a:ext cx="2198206" cy="50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latin typeface="Calibri" pitchFamily="34" charset="0"/>
                <a:ea typeface="Calibri" pitchFamily="34" charset="0"/>
                <a:cs typeface="Calibri" pitchFamily="34" charset="0"/>
              </a:rPr>
              <a:t>Program’s Virtual Memory</a:t>
            </a:r>
            <a:endParaRPr lang="en-US" sz="32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1099" name="Text Box 6"/>
          <p:cNvSpPr txBox="1">
            <a:spLocks noChangeArrowheads="1"/>
          </p:cNvSpPr>
          <p:nvPr/>
        </p:nvSpPr>
        <p:spPr bwMode="auto">
          <a:xfrm>
            <a:off x="7791718" y="5856287"/>
            <a:ext cx="1114654" cy="377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latin typeface="Calibri" pitchFamily="34" charset="0"/>
                <a:ea typeface="Calibri" pitchFamily="34" charset="0"/>
                <a:cs typeface="Calibri" pitchFamily="34" charset="0"/>
              </a:rPr>
              <a:t>RAM</a:t>
            </a:r>
            <a:endParaRPr lang="en-US" sz="32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Rounded Rectangle 139"/>
          <p:cNvSpPr>
            <a:spLocks noChangeArrowheads="1"/>
          </p:cNvSpPr>
          <p:nvPr/>
        </p:nvSpPr>
        <p:spPr bwMode="auto">
          <a:xfrm>
            <a:off x="5868447" y="2061020"/>
            <a:ext cx="441447" cy="102384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F79646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097" name="Text Box 140"/>
          <p:cNvSpPr txBox="1">
            <a:spLocks noChangeArrowheads="1"/>
          </p:cNvSpPr>
          <p:nvPr/>
        </p:nvSpPr>
        <p:spPr bwMode="auto">
          <a:xfrm>
            <a:off x="5645942" y="2910584"/>
            <a:ext cx="221459" cy="23693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Calibri" pitchFamily="34" charset="0"/>
                <a:ea typeface="Times New Roman" pitchFamily="18" charset="0"/>
                <a:cs typeface="Arial" pitchFamily="34" charset="0"/>
              </a:rPr>
              <a:t>0</a:t>
            </a:r>
            <a:endParaRPr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1096" name="Text Box 140"/>
          <p:cNvSpPr txBox="1">
            <a:spLocks noChangeArrowheads="1"/>
          </p:cNvSpPr>
          <p:nvPr/>
        </p:nvSpPr>
        <p:spPr bwMode="auto">
          <a:xfrm>
            <a:off x="5470407" y="2039482"/>
            <a:ext cx="508400" cy="22760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Calibri" pitchFamily="34" charset="0"/>
                <a:ea typeface="Calibri" pitchFamily="34" charset="0"/>
                <a:cs typeface="Calibri" pitchFamily="34" charset="0"/>
              </a:rPr>
              <a:t>1023</a:t>
            </a:r>
            <a:endParaRPr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1095" name="Text Box 142"/>
          <p:cNvSpPr txBox="1">
            <a:spLocks noChangeArrowheads="1"/>
          </p:cNvSpPr>
          <p:nvPr/>
        </p:nvSpPr>
        <p:spPr bwMode="auto">
          <a:xfrm>
            <a:off x="5029201" y="1666848"/>
            <a:ext cx="1772907" cy="247705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err="1">
                <a:solidFill>
                  <a:srgbClr val="244061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ptr_page_directory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4" name="Straight Arrow Connector 144"/>
          <p:cNvSpPr>
            <a:spLocks noChangeShapeType="1"/>
          </p:cNvSpPr>
          <p:nvPr/>
        </p:nvSpPr>
        <p:spPr bwMode="auto">
          <a:xfrm>
            <a:off x="6089169" y="1865728"/>
            <a:ext cx="0" cy="180932"/>
          </a:xfrm>
          <a:prstGeom prst="straightConnector1">
            <a:avLst/>
          </a:prstGeom>
          <a:noFill/>
          <a:ln w="9525">
            <a:solidFill>
              <a:srgbClr val="4579B8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438400" y="3502015"/>
            <a:ext cx="1102882" cy="1456790"/>
            <a:chOff x="990600" y="4012097"/>
            <a:chExt cx="1102882" cy="1456790"/>
          </a:xfrm>
        </p:grpSpPr>
        <p:sp>
          <p:nvSpPr>
            <p:cNvPr id="131093" name="Rectangle 145"/>
            <p:cNvSpPr>
              <a:spLocks noChangeArrowheads="1"/>
            </p:cNvSpPr>
            <p:nvPr/>
          </p:nvSpPr>
          <p:spPr bwMode="auto">
            <a:xfrm>
              <a:off x="1056817" y="4014251"/>
              <a:ext cx="485592" cy="259192"/>
            </a:xfrm>
            <a:prstGeom prst="rect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0" tIns="1800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FFC000"/>
                  </a:solidFill>
                  <a:latin typeface="Calibri" pitchFamily="34" charset="0"/>
                  <a:ea typeface="Times New Roman" pitchFamily="18" charset="0"/>
                  <a:cs typeface="Arial" pitchFamily="34" charset="0"/>
                </a:rPr>
                <a:t>984</a:t>
              </a:r>
              <a:endParaRPr lang="en-US" sz="1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092" name="Rectangle 150"/>
            <p:cNvSpPr>
              <a:spLocks noChangeArrowheads="1"/>
            </p:cNvSpPr>
            <p:nvPr/>
          </p:nvSpPr>
          <p:spPr bwMode="auto">
            <a:xfrm>
              <a:off x="1509301" y="4012097"/>
              <a:ext cx="297977" cy="259192"/>
            </a:xfrm>
            <a:prstGeom prst="rect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0" tIns="4680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0</a:t>
              </a:r>
              <a:endParaRPr 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091" name="Rectangle 151"/>
            <p:cNvSpPr>
              <a:spLocks noChangeArrowheads="1"/>
            </p:cNvSpPr>
            <p:nvPr/>
          </p:nvSpPr>
          <p:spPr bwMode="auto">
            <a:xfrm>
              <a:off x="1794034" y="4014251"/>
              <a:ext cx="299448" cy="259192"/>
            </a:xfrm>
            <a:prstGeom prst="rect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0" tIns="4680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latin typeface="Calibri" pitchFamily="34" charset="0"/>
                  <a:ea typeface="Calibri" pitchFamily="34" charset="0"/>
                  <a:cs typeface="Calibri" pitchFamily="34" charset="0"/>
                </a:rPr>
                <a:t>0</a:t>
              </a:r>
              <a:endParaRPr 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088" name="Cloud 147"/>
            <p:cNvSpPr>
              <a:spLocks/>
            </p:cNvSpPr>
            <p:nvPr/>
          </p:nvSpPr>
          <p:spPr bwMode="auto">
            <a:xfrm>
              <a:off x="990600" y="4597972"/>
              <a:ext cx="1092582" cy="870915"/>
            </a:xfrm>
            <a:custGeom>
              <a:avLst/>
              <a:gdLst>
                <a:gd name="T0" fmla="*/ 102439 w 43200"/>
                <a:gd name="T1" fmla="*/ 554080 h 43200"/>
                <a:gd name="T2" fmla="*/ 47149 w 43200"/>
                <a:gd name="T3" fmla="*/ 537210 h 43200"/>
                <a:gd name="T4" fmla="*/ 151225 w 43200"/>
                <a:gd name="T5" fmla="*/ 738696 h 43200"/>
                <a:gd name="T6" fmla="*/ 127040 w 43200"/>
                <a:gd name="T7" fmla="*/ 746760 h 43200"/>
                <a:gd name="T8" fmla="*/ 359684 w 43200"/>
                <a:gd name="T9" fmla="*/ 827405 h 43200"/>
                <a:gd name="T10" fmla="*/ 345103 w 43200"/>
                <a:gd name="T11" fmla="*/ 790575 h 43200"/>
                <a:gd name="T12" fmla="*/ 629239 w 43200"/>
                <a:gd name="T13" fmla="*/ 735563 h 43200"/>
                <a:gd name="T14" fmla="*/ 623411 w 43200"/>
                <a:gd name="T15" fmla="*/ 775970 h 43200"/>
                <a:gd name="T16" fmla="*/ 744972 w 43200"/>
                <a:gd name="T17" fmla="*/ 485860 h 43200"/>
                <a:gd name="T18" fmla="*/ 815935 w 43200"/>
                <a:gd name="T19" fmla="*/ 636905 h 43200"/>
                <a:gd name="T20" fmla="*/ 912372 w 43200"/>
                <a:gd name="T21" fmla="*/ 324993 h 43200"/>
                <a:gd name="T22" fmla="*/ 880765 w 43200"/>
                <a:gd name="T23" fmla="*/ 381635 h 43200"/>
                <a:gd name="T24" fmla="*/ 836541 w 43200"/>
                <a:gd name="T25" fmla="*/ 114850 h 43200"/>
                <a:gd name="T26" fmla="*/ 838200 w 43200"/>
                <a:gd name="T27" fmla="*/ 141605 h 43200"/>
                <a:gd name="T28" fmla="*/ 634718 w 43200"/>
                <a:gd name="T29" fmla="*/ 83651 h 43200"/>
                <a:gd name="T30" fmla="*/ 650915 w 43200"/>
                <a:gd name="T31" fmla="*/ 49530 h 43200"/>
                <a:gd name="T32" fmla="*/ 483297 w 43200"/>
                <a:gd name="T33" fmla="*/ 99907 h 43200"/>
                <a:gd name="T34" fmla="*/ 491133 w 43200"/>
                <a:gd name="T35" fmla="*/ 70485 h 43200"/>
                <a:gd name="T36" fmla="*/ 305594 w 43200"/>
                <a:gd name="T37" fmla="*/ 109897 h 43200"/>
                <a:gd name="T38" fmla="*/ 333970 w 43200"/>
                <a:gd name="T39" fmla="*/ 138430 h 43200"/>
                <a:gd name="T40" fmla="*/ 90085 w 43200"/>
                <a:gd name="T41" fmla="*/ 334201 h 43200"/>
                <a:gd name="T42" fmla="*/ 85130 w 43200"/>
                <a:gd name="T43" fmla="*/ 304165 h 4320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3200"/>
                <a:gd name="T67" fmla="*/ 0 h 43200"/>
                <a:gd name="T68" fmla="*/ 43200 w 43200"/>
                <a:gd name="T69" fmla="*/ 43200 h 4320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3200" h="43200">
                  <a:moveTo>
                    <a:pt x="3900" y="14370"/>
                  </a:moveTo>
                  <a:cubicBezTo>
                    <a:pt x="3629" y="11657"/>
                    <a:pt x="4261" y="8921"/>
                    <a:pt x="5623" y="6907"/>
                  </a:cubicBezTo>
                  <a:cubicBezTo>
                    <a:pt x="7775" y="3726"/>
                    <a:pt x="11264" y="3017"/>
                    <a:pt x="14005" y="5202"/>
                  </a:cubicBezTo>
                  <a:cubicBezTo>
                    <a:pt x="15678" y="909"/>
                    <a:pt x="19914" y="22"/>
                    <a:pt x="22456" y="3432"/>
                  </a:cubicBezTo>
                  <a:cubicBezTo>
                    <a:pt x="23097" y="1683"/>
                    <a:pt x="24328" y="474"/>
                    <a:pt x="25749" y="200"/>
                  </a:cubicBezTo>
                  <a:cubicBezTo>
                    <a:pt x="27313" y="-102"/>
                    <a:pt x="28875" y="770"/>
                    <a:pt x="29833" y="2481"/>
                  </a:cubicBezTo>
                  <a:cubicBezTo>
                    <a:pt x="31215" y="267"/>
                    <a:pt x="33501" y="-460"/>
                    <a:pt x="35463" y="690"/>
                  </a:cubicBezTo>
                  <a:cubicBezTo>
                    <a:pt x="36958" y="1566"/>
                    <a:pt x="38030" y="3400"/>
                    <a:pt x="38318" y="5576"/>
                  </a:cubicBezTo>
                  <a:cubicBezTo>
                    <a:pt x="40046" y="6218"/>
                    <a:pt x="41422" y="7998"/>
                    <a:pt x="41982" y="10318"/>
                  </a:cubicBezTo>
                  <a:cubicBezTo>
                    <a:pt x="42389" y="12002"/>
                    <a:pt x="42331" y="13831"/>
                    <a:pt x="41818" y="15460"/>
                  </a:cubicBezTo>
                  <a:cubicBezTo>
                    <a:pt x="43079" y="17694"/>
                    <a:pt x="43520" y="20590"/>
                    <a:pt x="43016" y="23322"/>
                  </a:cubicBezTo>
                  <a:cubicBezTo>
                    <a:pt x="42346" y="26954"/>
                    <a:pt x="40128" y="29674"/>
                    <a:pt x="37404" y="30204"/>
                  </a:cubicBezTo>
                  <a:cubicBezTo>
                    <a:pt x="37391" y="32471"/>
                    <a:pt x="36658" y="34621"/>
                    <a:pt x="35395" y="36101"/>
                  </a:cubicBezTo>
                  <a:cubicBezTo>
                    <a:pt x="33476" y="38350"/>
                    <a:pt x="30704" y="38639"/>
                    <a:pt x="28555" y="36815"/>
                  </a:cubicBezTo>
                  <a:cubicBezTo>
                    <a:pt x="27860" y="39948"/>
                    <a:pt x="25999" y="42343"/>
                    <a:pt x="23667" y="43106"/>
                  </a:cubicBezTo>
                  <a:cubicBezTo>
                    <a:pt x="20919" y="44005"/>
                    <a:pt x="18051" y="42473"/>
                    <a:pt x="16480" y="39266"/>
                  </a:cubicBezTo>
                  <a:cubicBezTo>
                    <a:pt x="12772" y="42310"/>
                    <a:pt x="7956" y="40599"/>
                    <a:pt x="5804" y="35472"/>
                  </a:cubicBezTo>
                  <a:cubicBezTo>
                    <a:pt x="3690" y="35809"/>
                    <a:pt x="1705" y="34024"/>
                    <a:pt x="1110" y="31250"/>
                  </a:cubicBezTo>
                  <a:cubicBezTo>
                    <a:pt x="679" y="29243"/>
                    <a:pt x="1060" y="27077"/>
                    <a:pt x="2113" y="25551"/>
                  </a:cubicBezTo>
                  <a:cubicBezTo>
                    <a:pt x="619" y="24354"/>
                    <a:pt x="-213" y="22057"/>
                    <a:pt x="-5" y="19704"/>
                  </a:cubicBezTo>
                  <a:cubicBezTo>
                    <a:pt x="239" y="16949"/>
                    <a:pt x="1845" y="14791"/>
                    <a:pt x="3863" y="14507"/>
                  </a:cubicBezTo>
                  <a:cubicBezTo>
                    <a:pt x="3875" y="14461"/>
                    <a:pt x="3888" y="14416"/>
                    <a:pt x="3900" y="14370"/>
                  </a:cubicBezTo>
                  <a:close/>
                </a:path>
                <a:path w="43200" h="43200" fill="none">
                  <a:moveTo>
                    <a:pt x="4693" y="26177"/>
                  </a:moveTo>
                  <a:cubicBezTo>
                    <a:pt x="3809" y="26271"/>
                    <a:pt x="2925" y="25993"/>
                    <a:pt x="2160" y="25380"/>
                  </a:cubicBezTo>
                  <a:moveTo>
                    <a:pt x="6928" y="34899"/>
                  </a:moveTo>
                  <a:cubicBezTo>
                    <a:pt x="6573" y="35092"/>
                    <a:pt x="6200" y="35220"/>
                    <a:pt x="5820" y="35280"/>
                  </a:cubicBezTo>
                  <a:moveTo>
                    <a:pt x="16478" y="39090"/>
                  </a:moveTo>
                  <a:cubicBezTo>
                    <a:pt x="16211" y="38544"/>
                    <a:pt x="15987" y="37961"/>
                    <a:pt x="15810" y="37350"/>
                  </a:cubicBezTo>
                  <a:moveTo>
                    <a:pt x="28827" y="34751"/>
                  </a:moveTo>
                  <a:cubicBezTo>
                    <a:pt x="28788" y="35398"/>
                    <a:pt x="28698" y="36038"/>
                    <a:pt x="28560" y="36660"/>
                  </a:cubicBezTo>
                  <a:moveTo>
                    <a:pt x="34129" y="22954"/>
                  </a:moveTo>
                  <a:cubicBezTo>
                    <a:pt x="36133" y="24282"/>
                    <a:pt x="37398" y="27058"/>
                    <a:pt x="37380" y="30090"/>
                  </a:cubicBezTo>
                  <a:moveTo>
                    <a:pt x="41798" y="15354"/>
                  </a:moveTo>
                  <a:cubicBezTo>
                    <a:pt x="41473" y="16386"/>
                    <a:pt x="40978" y="17302"/>
                    <a:pt x="40350" y="18030"/>
                  </a:cubicBezTo>
                  <a:moveTo>
                    <a:pt x="38324" y="5426"/>
                  </a:moveTo>
                  <a:cubicBezTo>
                    <a:pt x="38379" y="5843"/>
                    <a:pt x="38405" y="6266"/>
                    <a:pt x="38400" y="6690"/>
                  </a:cubicBezTo>
                  <a:moveTo>
                    <a:pt x="29078" y="3952"/>
                  </a:moveTo>
                  <a:cubicBezTo>
                    <a:pt x="29267" y="3369"/>
                    <a:pt x="29516" y="2826"/>
                    <a:pt x="29820" y="2340"/>
                  </a:cubicBezTo>
                  <a:moveTo>
                    <a:pt x="22141" y="4720"/>
                  </a:moveTo>
                  <a:cubicBezTo>
                    <a:pt x="22218" y="4238"/>
                    <a:pt x="22339" y="3771"/>
                    <a:pt x="22500" y="3330"/>
                  </a:cubicBezTo>
                  <a:moveTo>
                    <a:pt x="14000" y="5192"/>
                  </a:moveTo>
                  <a:cubicBezTo>
                    <a:pt x="14472" y="5568"/>
                    <a:pt x="14908" y="6021"/>
                    <a:pt x="15300" y="6540"/>
                  </a:cubicBezTo>
                  <a:moveTo>
                    <a:pt x="4127" y="15789"/>
                  </a:moveTo>
                  <a:cubicBezTo>
                    <a:pt x="4024" y="15325"/>
                    <a:pt x="3948" y="14851"/>
                    <a:pt x="3900" y="14370"/>
                  </a:cubicBezTo>
                </a:path>
              </a:pathLst>
            </a:custGeom>
            <a:solidFill>
              <a:srgbClr val="FFFFFF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Index of Kernel Heap PT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Straight Arrow Connector 155"/>
            <p:cNvSpPr>
              <a:spLocks noChangeShapeType="1"/>
            </p:cNvSpPr>
            <p:nvPr/>
          </p:nvSpPr>
          <p:spPr bwMode="auto">
            <a:xfrm>
              <a:off x="1288577" y="4285649"/>
              <a:ext cx="88289" cy="366172"/>
            </a:xfrm>
            <a:prstGeom prst="straightConnector1">
              <a:avLst/>
            </a:prstGeom>
            <a:noFill/>
            <a:ln w="38100">
              <a:solidFill>
                <a:srgbClr val="F79646"/>
              </a:solidFill>
              <a:round/>
              <a:headEnd/>
              <a:tailEnd type="triangle" w="med" len="med"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230062" y="2461550"/>
            <a:ext cx="1711344" cy="1265089"/>
            <a:chOff x="1782262" y="2988251"/>
            <a:chExt cx="1711344" cy="1265089"/>
          </a:xfrm>
        </p:grpSpPr>
        <p:grpSp>
          <p:nvGrpSpPr>
            <p:cNvPr id="105" name="Group 104"/>
            <p:cNvGrpSpPr/>
            <p:nvPr/>
          </p:nvGrpSpPr>
          <p:grpSpPr>
            <a:xfrm>
              <a:off x="1782262" y="2988251"/>
              <a:ext cx="1711344" cy="1265089"/>
              <a:chOff x="1782262" y="2988251"/>
              <a:chExt cx="1711344" cy="1265089"/>
            </a:xfrm>
          </p:grpSpPr>
          <p:sp>
            <p:nvSpPr>
              <p:cNvPr id="121" name="Straight Connector 27"/>
              <p:cNvSpPr>
                <a:spLocks noChangeShapeType="1"/>
              </p:cNvSpPr>
              <p:nvPr/>
            </p:nvSpPr>
            <p:spPr bwMode="auto">
              <a:xfrm>
                <a:off x="1782262" y="2988251"/>
                <a:ext cx="1699572" cy="71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Straight Connector 26"/>
              <p:cNvSpPr>
                <a:spLocks noChangeShapeType="1"/>
              </p:cNvSpPr>
              <p:nvPr/>
            </p:nvSpPr>
            <p:spPr bwMode="auto">
              <a:xfrm>
                <a:off x="1794034" y="4253340"/>
                <a:ext cx="1699572" cy="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113" name="Text Box 28"/>
              <p:cNvSpPr txBox="1">
                <a:spLocks noChangeArrowheads="1"/>
              </p:cNvSpPr>
              <p:nvPr/>
            </p:nvSpPr>
            <p:spPr bwMode="auto">
              <a:xfrm>
                <a:off x="2234746" y="2988969"/>
                <a:ext cx="815942" cy="124283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243F6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>
                    <a:latin typeface="Arial" pitchFamily="34" charset="0"/>
                    <a:cs typeface="Arial" pitchFamily="34" charset="0"/>
                  </a:rPr>
                  <a:t>Kernel Heap</a:t>
                </a:r>
                <a:endParaRPr lang="en-US" b="1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1081" name="Straight Arrow Connector 164"/>
            <p:cNvSpPr>
              <a:spLocks noChangeShapeType="1"/>
            </p:cNvSpPr>
            <p:nvPr/>
          </p:nvSpPr>
          <p:spPr bwMode="auto">
            <a:xfrm flipV="1">
              <a:off x="2149399" y="3004047"/>
              <a:ext cx="11036" cy="1221292"/>
            </a:xfrm>
            <a:prstGeom prst="straightConnector1">
              <a:avLst/>
            </a:prstGeom>
            <a:noFill/>
            <a:ln w="9525">
              <a:solidFill>
                <a:srgbClr val="BC4542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490273" y="1289188"/>
            <a:ext cx="2590561" cy="1812611"/>
            <a:chOff x="4042472" y="1799269"/>
            <a:chExt cx="2590561" cy="1812611"/>
          </a:xfrm>
        </p:grpSpPr>
        <p:sp>
          <p:nvSpPr>
            <p:cNvPr id="131089" name="Text Box 140"/>
            <p:cNvSpPr txBox="1">
              <a:spLocks noChangeArrowheads="1"/>
            </p:cNvSpPr>
            <p:nvPr/>
          </p:nvSpPr>
          <p:spPr bwMode="auto">
            <a:xfrm>
              <a:off x="4042472" y="2769984"/>
              <a:ext cx="508400" cy="226883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rgbClr val="E36C0A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984</a:t>
              </a:r>
              <a:endParaRPr lang="en-US" sz="200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4420646" y="1799269"/>
              <a:ext cx="2212387" cy="1812611"/>
              <a:chOff x="4420646" y="1799269"/>
              <a:chExt cx="2212387" cy="1812611"/>
            </a:xfrm>
          </p:grpSpPr>
          <p:sp>
            <p:nvSpPr>
              <p:cNvPr id="131090" name="Rectangle 152"/>
              <p:cNvSpPr>
                <a:spLocks noChangeArrowheads="1"/>
              </p:cNvSpPr>
              <p:nvPr/>
            </p:nvSpPr>
            <p:spPr bwMode="auto">
              <a:xfrm>
                <a:off x="4420646" y="2822397"/>
                <a:ext cx="441447" cy="162982"/>
              </a:xfrm>
              <a:prstGeom prst="rect">
                <a:avLst/>
              </a:prstGeom>
              <a:solidFill>
                <a:srgbClr val="4F81BD"/>
              </a:solidFill>
              <a:ln w="12700">
                <a:solidFill>
                  <a:srgbClr val="243F6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7" name="Rounded Rectangle 157"/>
              <p:cNvSpPr>
                <a:spLocks noChangeArrowheads="1"/>
              </p:cNvSpPr>
              <p:nvPr/>
            </p:nvSpPr>
            <p:spPr bwMode="auto">
              <a:xfrm>
                <a:off x="5403602" y="2487098"/>
                <a:ext cx="539998" cy="1023128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>
                <a:solidFill>
                  <a:srgbClr val="205867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200" b="1" dirty="0"/>
                  <a:t>Empty</a:t>
                </a:r>
                <a:endParaRPr lang="en-US" b="1" dirty="0"/>
              </a:p>
            </p:txBody>
          </p:sp>
          <p:sp>
            <p:nvSpPr>
              <p:cNvPr id="131085" name="Text Box 142"/>
              <p:cNvSpPr txBox="1">
                <a:spLocks noChangeArrowheads="1"/>
              </p:cNvSpPr>
              <p:nvPr/>
            </p:nvSpPr>
            <p:spPr bwMode="auto">
              <a:xfrm>
                <a:off x="5325374" y="2216387"/>
                <a:ext cx="1018543" cy="224729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>
                    <a:solidFill>
                      <a:srgbClr val="244061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PT#984</a:t>
                </a:r>
                <a:endParaRPr lang="en-US" sz="4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6" name="Elbow Connector 156"/>
              <p:cNvSpPr>
                <a:spLocks noChangeShapeType="1"/>
              </p:cNvSpPr>
              <p:nvPr/>
            </p:nvSpPr>
            <p:spPr bwMode="auto">
              <a:xfrm>
                <a:off x="4862093" y="2904247"/>
                <a:ext cx="547395" cy="532744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rgbClr val="4579B8"/>
                </a:solidFill>
                <a:miter lim="800000"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083" name="Text Box 140"/>
              <p:cNvSpPr txBox="1">
                <a:spLocks noChangeArrowheads="1"/>
              </p:cNvSpPr>
              <p:nvPr/>
            </p:nvSpPr>
            <p:spPr bwMode="auto">
              <a:xfrm>
                <a:off x="5148157" y="3375663"/>
                <a:ext cx="221459" cy="236217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>
                    <a:solidFill>
                      <a:srgbClr val="CC3399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0</a:t>
                </a:r>
                <a:endParaRPr lang="en-US" sz="2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1082" name="Cloud 163"/>
              <p:cNvSpPr>
                <a:spLocks/>
              </p:cNvSpPr>
              <p:nvPr/>
            </p:nvSpPr>
            <p:spPr bwMode="auto">
              <a:xfrm>
                <a:off x="4810591" y="1799269"/>
                <a:ext cx="1822442" cy="432945"/>
              </a:xfrm>
              <a:custGeom>
                <a:avLst/>
                <a:gdLst>
                  <a:gd name="T0" fmla="*/ 170838 w 43200"/>
                  <a:gd name="T1" fmla="*/ 231842 h 43200"/>
                  <a:gd name="T2" fmla="*/ 78630 w 43200"/>
                  <a:gd name="T3" fmla="*/ 224783 h 43200"/>
                  <a:gd name="T4" fmla="*/ 252198 w 43200"/>
                  <a:gd name="T5" fmla="*/ 309090 h 43200"/>
                  <a:gd name="T6" fmla="*/ 211864 w 43200"/>
                  <a:gd name="T7" fmla="*/ 312465 h 43200"/>
                  <a:gd name="T8" fmla="*/ 599845 w 43200"/>
                  <a:gd name="T9" fmla="*/ 346209 h 43200"/>
                  <a:gd name="T10" fmla="*/ 575528 w 43200"/>
                  <a:gd name="T11" fmla="*/ 330798 h 43200"/>
                  <a:gd name="T12" fmla="*/ 1049383 w 43200"/>
                  <a:gd name="T13" fmla="*/ 307780 h 43200"/>
                  <a:gd name="T14" fmla="*/ 1039663 w 43200"/>
                  <a:gd name="T15" fmla="*/ 324687 h 43200"/>
                  <a:gd name="T16" fmla="*/ 1242390 w 43200"/>
                  <a:gd name="T17" fmla="*/ 203297 h 43200"/>
                  <a:gd name="T18" fmla="*/ 1360736 w 43200"/>
                  <a:gd name="T19" fmla="*/ 266498 h 43200"/>
                  <a:gd name="T20" fmla="*/ 1521563 w 43200"/>
                  <a:gd name="T21" fmla="*/ 135986 h 43200"/>
                  <a:gd name="T22" fmla="*/ 1468852 w 43200"/>
                  <a:gd name="T23" fmla="*/ 159687 h 43200"/>
                  <a:gd name="T24" fmla="*/ 1395100 w 43200"/>
                  <a:gd name="T25" fmla="*/ 48057 h 43200"/>
                  <a:gd name="T26" fmla="*/ 1397867 w 43200"/>
                  <a:gd name="T27" fmla="*/ 59251 h 43200"/>
                  <a:gd name="T28" fmla="*/ 1058520 w 43200"/>
                  <a:gd name="T29" fmla="*/ 35002 h 43200"/>
                  <a:gd name="T30" fmla="*/ 1085531 w 43200"/>
                  <a:gd name="T31" fmla="*/ 20725 h 43200"/>
                  <a:gd name="T32" fmla="*/ 805994 w 43200"/>
                  <a:gd name="T33" fmla="*/ 41804 h 43200"/>
                  <a:gd name="T34" fmla="*/ 819063 w 43200"/>
                  <a:gd name="T35" fmla="*/ 29493 h 43200"/>
                  <a:gd name="T36" fmla="*/ 509639 w 43200"/>
                  <a:gd name="T37" fmla="*/ 45984 h 43200"/>
                  <a:gd name="T38" fmla="*/ 556963 w 43200"/>
                  <a:gd name="T39" fmla="*/ 57923 h 43200"/>
                  <a:gd name="T40" fmla="*/ 150234 w 43200"/>
                  <a:gd name="T41" fmla="*/ 139839 h 43200"/>
                  <a:gd name="T42" fmla="*/ 141971 w 43200"/>
                  <a:gd name="T43" fmla="*/ 127271 h 4320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3200"/>
                  <a:gd name="T67" fmla="*/ 0 h 43200"/>
                  <a:gd name="T68" fmla="*/ 43200 w 43200"/>
                  <a:gd name="T69" fmla="*/ 43200 h 4320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3200" h="43200">
                    <a:moveTo>
                      <a:pt x="3900" y="14370"/>
                    </a:moveTo>
                    <a:cubicBezTo>
                      <a:pt x="3629" y="11657"/>
                      <a:pt x="4261" y="8921"/>
                      <a:pt x="5623" y="6907"/>
                    </a:cubicBezTo>
                    <a:cubicBezTo>
                      <a:pt x="7775" y="3726"/>
                      <a:pt x="11264" y="3017"/>
                      <a:pt x="14005" y="5202"/>
                    </a:cubicBezTo>
                    <a:cubicBezTo>
                      <a:pt x="15678" y="909"/>
                      <a:pt x="19914" y="22"/>
                      <a:pt x="22456" y="3432"/>
                    </a:cubicBezTo>
                    <a:cubicBezTo>
                      <a:pt x="23097" y="1683"/>
                      <a:pt x="24328" y="474"/>
                      <a:pt x="25749" y="200"/>
                    </a:cubicBezTo>
                    <a:cubicBezTo>
                      <a:pt x="27313" y="-102"/>
                      <a:pt x="28875" y="770"/>
                      <a:pt x="29833" y="2481"/>
                    </a:cubicBezTo>
                    <a:cubicBezTo>
                      <a:pt x="31215" y="267"/>
                      <a:pt x="33501" y="-460"/>
                      <a:pt x="35463" y="690"/>
                    </a:cubicBezTo>
                    <a:cubicBezTo>
                      <a:pt x="36958" y="1566"/>
                      <a:pt x="38030" y="3400"/>
                      <a:pt x="38318" y="5576"/>
                    </a:cubicBezTo>
                    <a:cubicBezTo>
                      <a:pt x="40046" y="6218"/>
                      <a:pt x="41422" y="7998"/>
                      <a:pt x="41982" y="10318"/>
                    </a:cubicBezTo>
                    <a:cubicBezTo>
                      <a:pt x="42389" y="12002"/>
                      <a:pt x="42331" y="13831"/>
                      <a:pt x="41818" y="15460"/>
                    </a:cubicBezTo>
                    <a:cubicBezTo>
                      <a:pt x="43079" y="17694"/>
                      <a:pt x="43520" y="20590"/>
                      <a:pt x="43016" y="23322"/>
                    </a:cubicBezTo>
                    <a:cubicBezTo>
                      <a:pt x="42346" y="26954"/>
                      <a:pt x="40128" y="29674"/>
                      <a:pt x="37404" y="30204"/>
                    </a:cubicBezTo>
                    <a:cubicBezTo>
                      <a:pt x="37391" y="32471"/>
                      <a:pt x="36658" y="34621"/>
                      <a:pt x="35395" y="36101"/>
                    </a:cubicBezTo>
                    <a:cubicBezTo>
                      <a:pt x="33476" y="38350"/>
                      <a:pt x="30704" y="38639"/>
                      <a:pt x="28555" y="36815"/>
                    </a:cubicBezTo>
                    <a:cubicBezTo>
                      <a:pt x="27860" y="39948"/>
                      <a:pt x="25999" y="42343"/>
                      <a:pt x="23667" y="43106"/>
                    </a:cubicBezTo>
                    <a:cubicBezTo>
                      <a:pt x="20919" y="44005"/>
                      <a:pt x="18051" y="42473"/>
                      <a:pt x="16480" y="39266"/>
                    </a:cubicBezTo>
                    <a:cubicBezTo>
                      <a:pt x="12772" y="42310"/>
                      <a:pt x="7956" y="40599"/>
                      <a:pt x="5804" y="35472"/>
                    </a:cubicBezTo>
                    <a:cubicBezTo>
                      <a:pt x="3690" y="35809"/>
                      <a:pt x="1705" y="34024"/>
                      <a:pt x="1110" y="31250"/>
                    </a:cubicBezTo>
                    <a:cubicBezTo>
                      <a:pt x="679" y="29243"/>
                      <a:pt x="1060" y="27077"/>
                      <a:pt x="2113" y="25551"/>
                    </a:cubicBezTo>
                    <a:cubicBezTo>
                      <a:pt x="619" y="24354"/>
                      <a:pt x="-213" y="22057"/>
                      <a:pt x="-5" y="19704"/>
                    </a:cubicBezTo>
                    <a:cubicBezTo>
                      <a:pt x="239" y="16949"/>
                      <a:pt x="1845" y="14791"/>
                      <a:pt x="3863" y="14507"/>
                    </a:cubicBezTo>
                    <a:cubicBezTo>
                      <a:pt x="3875" y="14461"/>
                      <a:pt x="3888" y="14416"/>
                      <a:pt x="3900" y="14370"/>
                    </a:cubicBezTo>
                    <a:close/>
                  </a:path>
                  <a:path w="43200" h="43200" fill="none">
                    <a:moveTo>
                      <a:pt x="4693" y="26177"/>
                    </a:moveTo>
                    <a:cubicBezTo>
                      <a:pt x="3809" y="26271"/>
                      <a:pt x="2925" y="25993"/>
                      <a:pt x="2160" y="25380"/>
                    </a:cubicBezTo>
                    <a:moveTo>
                      <a:pt x="6928" y="34899"/>
                    </a:moveTo>
                    <a:cubicBezTo>
                      <a:pt x="6573" y="35092"/>
                      <a:pt x="6200" y="35220"/>
                      <a:pt x="5820" y="35280"/>
                    </a:cubicBezTo>
                    <a:moveTo>
                      <a:pt x="16478" y="39090"/>
                    </a:moveTo>
                    <a:cubicBezTo>
                      <a:pt x="16211" y="38544"/>
                      <a:pt x="15987" y="37961"/>
                      <a:pt x="15810" y="37350"/>
                    </a:cubicBezTo>
                    <a:moveTo>
                      <a:pt x="28827" y="34751"/>
                    </a:moveTo>
                    <a:cubicBezTo>
                      <a:pt x="28788" y="35398"/>
                      <a:pt x="28698" y="36038"/>
                      <a:pt x="28560" y="36660"/>
                    </a:cubicBezTo>
                    <a:moveTo>
                      <a:pt x="34129" y="22954"/>
                    </a:moveTo>
                    <a:cubicBezTo>
                      <a:pt x="36133" y="24282"/>
                      <a:pt x="37398" y="27058"/>
                      <a:pt x="37380" y="30090"/>
                    </a:cubicBezTo>
                    <a:moveTo>
                      <a:pt x="41798" y="15354"/>
                    </a:moveTo>
                    <a:cubicBezTo>
                      <a:pt x="41473" y="16386"/>
                      <a:pt x="40978" y="17302"/>
                      <a:pt x="40350" y="18030"/>
                    </a:cubicBezTo>
                    <a:moveTo>
                      <a:pt x="38324" y="5426"/>
                    </a:moveTo>
                    <a:cubicBezTo>
                      <a:pt x="38379" y="5843"/>
                      <a:pt x="38405" y="6266"/>
                      <a:pt x="38400" y="6690"/>
                    </a:cubicBezTo>
                    <a:moveTo>
                      <a:pt x="29078" y="3952"/>
                    </a:moveTo>
                    <a:cubicBezTo>
                      <a:pt x="29267" y="3369"/>
                      <a:pt x="29516" y="2826"/>
                      <a:pt x="29820" y="2340"/>
                    </a:cubicBezTo>
                    <a:moveTo>
                      <a:pt x="22141" y="4720"/>
                    </a:moveTo>
                    <a:cubicBezTo>
                      <a:pt x="22218" y="4238"/>
                      <a:pt x="22339" y="3771"/>
                      <a:pt x="22500" y="3330"/>
                    </a:cubicBezTo>
                    <a:moveTo>
                      <a:pt x="14000" y="5192"/>
                    </a:moveTo>
                    <a:cubicBezTo>
                      <a:pt x="14472" y="5568"/>
                      <a:pt x="14908" y="6021"/>
                      <a:pt x="15300" y="6540"/>
                    </a:cubicBezTo>
                    <a:moveTo>
                      <a:pt x="4127" y="15789"/>
                    </a:moveTo>
                    <a:cubicBezTo>
                      <a:pt x="4024" y="15325"/>
                      <a:pt x="3948" y="14851"/>
                      <a:pt x="3900" y="14370"/>
                    </a:cubicBezTo>
                  </a:path>
                </a:pathLst>
              </a:custGeom>
              <a:solidFill>
                <a:srgbClr val="FFFF00"/>
              </a:solidFill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>
                    <a:solidFill>
                      <a:srgbClr val="002060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KERNEL’S TABLES</a:t>
                </a:r>
                <a:endParaRPr lang="en-US" sz="320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>
            <a:off x="6934200" y="4927932"/>
            <a:ext cx="2362820" cy="332866"/>
            <a:chOff x="5486400" y="5438014"/>
            <a:chExt cx="2362820" cy="332866"/>
          </a:xfrm>
        </p:grpSpPr>
        <p:sp>
          <p:nvSpPr>
            <p:cNvPr id="131116" name="Rounded Rectangle 24"/>
            <p:cNvSpPr>
              <a:spLocks noChangeArrowheads="1"/>
            </p:cNvSpPr>
            <p:nvPr/>
          </p:nvSpPr>
          <p:spPr bwMode="auto">
            <a:xfrm>
              <a:off x="6451303" y="5438014"/>
              <a:ext cx="827714" cy="236935"/>
            </a:xfrm>
            <a:prstGeom prst="roundRect">
              <a:avLst>
                <a:gd name="adj" fmla="val 16667"/>
              </a:avLst>
            </a:prstGeom>
            <a:solidFill>
              <a:srgbClr val="FABF8F"/>
            </a:solidFill>
            <a:ln w="9525">
              <a:solidFill>
                <a:srgbClr val="795D9B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New DIR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105" name="Text Box 6"/>
            <p:cNvSpPr txBox="1">
              <a:spLocks noChangeArrowheads="1"/>
            </p:cNvSpPr>
            <p:nvPr/>
          </p:nvSpPr>
          <p:spPr bwMode="auto">
            <a:xfrm>
              <a:off x="5486400" y="5554767"/>
              <a:ext cx="1046966" cy="21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PA = 16 KB</a:t>
              </a:r>
              <a:endParaRPr lang="en-US" sz="3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080" name="Text Box 25"/>
            <p:cNvSpPr txBox="1">
              <a:spLocks noChangeArrowheads="1"/>
            </p:cNvSpPr>
            <p:nvPr/>
          </p:nvSpPr>
          <p:spPr bwMode="auto">
            <a:xfrm>
              <a:off x="7330519" y="5468887"/>
              <a:ext cx="518701" cy="204626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>
                  <a:solidFill>
                    <a:srgbClr val="FF0000"/>
                  </a:solidFill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Frame#4</a:t>
              </a:r>
              <a:endParaRPr lang="en-US" sz="32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1079" name="Rectangle 23"/>
          <p:cNvSpPr>
            <a:spLocks noChangeArrowheads="1"/>
          </p:cNvSpPr>
          <p:nvPr/>
        </p:nvSpPr>
        <p:spPr bwMode="auto">
          <a:xfrm>
            <a:off x="7897632" y="4067788"/>
            <a:ext cx="826978" cy="85511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 sz="110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ct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 sz="110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ct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6857287" y="2674178"/>
            <a:ext cx="1042552" cy="1250730"/>
            <a:chOff x="5409487" y="3184260"/>
            <a:chExt cx="1042552" cy="1250730"/>
          </a:xfrm>
        </p:grpSpPr>
        <p:sp>
          <p:nvSpPr>
            <p:cNvPr id="131077" name="Rectangle 152"/>
            <p:cNvSpPr>
              <a:spLocks noChangeArrowheads="1"/>
            </p:cNvSpPr>
            <p:nvPr/>
          </p:nvSpPr>
          <p:spPr bwMode="auto">
            <a:xfrm>
              <a:off x="5409487" y="3184260"/>
              <a:ext cx="534113" cy="16853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500000</a:t>
              </a:r>
              <a:endParaRPr 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076" name="Elbow Connector 156"/>
            <p:cNvSpPr>
              <a:spLocks noChangeShapeType="1"/>
            </p:cNvSpPr>
            <p:nvPr/>
          </p:nvSpPr>
          <p:spPr bwMode="auto">
            <a:xfrm>
              <a:off x="5850935" y="3266111"/>
              <a:ext cx="601104" cy="1168879"/>
            </a:xfrm>
            <a:prstGeom prst="bentConnector3">
              <a:avLst>
                <a:gd name="adj1" fmla="val 49940"/>
              </a:avLst>
            </a:prstGeom>
            <a:noFill/>
            <a:ln w="38100">
              <a:solidFill>
                <a:srgbClr val="92D05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857287" y="2845059"/>
            <a:ext cx="1041448" cy="2201701"/>
            <a:chOff x="5409487" y="3355140"/>
            <a:chExt cx="1041448" cy="2201701"/>
          </a:xfrm>
        </p:grpSpPr>
        <p:sp>
          <p:nvSpPr>
            <p:cNvPr id="131078" name="Rectangle 152"/>
            <p:cNvSpPr>
              <a:spLocks noChangeArrowheads="1"/>
            </p:cNvSpPr>
            <p:nvPr/>
          </p:nvSpPr>
          <p:spPr bwMode="auto">
            <a:xfrm>
              <a:off x="5409487" y="3355140"/>
              <a:ext cx="534113" cy="168539"/>
            </a:xfrm>
            <a:prstGeom prst="rect">
              <a:avLst/>
            </a:prstGeom>
            <a:solidFill>
              <a:srgbClr val="FABF8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F#4</a:t>
              </a:r>
              <a:endParaRPr 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075" name="Elbow Connector 156"/>
            <p:cNvSpPr>
              <a:spLocks noChangeShapeType="1"/>
            </p:cNvSpPr>
            <p:nvPr/>
          </p:nvSpPr>
          <p:spPr bwMode="auto">
            <a:xfrm rot="16200000" flipH="1">
              <a:off x="5021210" y="4127116"/>
              <a:ext cx="2038358" cy="821092"/>
            </a:xfrm>
            <a:prstGeom prst="bentConnector2">
              <a:avLst/>
            </a:prstGeom>
            <a:noFill/>
            <a:ln w="38100">
              <a:solidFill>
                <a:srgbClr val="FABF8F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074" name="Rectangle 23"/>
          <p:cNvSpPr>
            <a:spLocks noChangeArrowheads="1"/>
          </p:cNvSpPr>
          <p:nvPr/>
        </p:nvSpPr>
        <p:spPr bwMode="auto">
          <a:xfrm>
            <a:off x="3672245" y="4380828"/>
            <a:ext cx="826978" cy="146540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 sz="110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ct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 sz="110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ct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3671510" y="3237797"/>
            <a:ext cx="5949239" cy="904370"/>
            <a:chOff x="2223709" y="3747879"/>
            <a:chExt cx="5949239" cy="904370"/>
          </a:xfrm>
        </p:grpSpPr>
        <p:sp>
          <p:nvSpPr>
            <p:cNvPr id="131111" name="Rounded Rectangle 32"/>
            <p:cNvSpPr>
              <a:spLocks noChangeArrowheads="1"/>
            </p:cNvSpPr>
            <p:nvPr/>
          </p:nvSpPr>
          <p:spPr bwMode="auto">
            <a:xfrm>
              <a:off x="6452039" y="4316522"/>
              <a:ext cx="826978" cy="236935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solidFill>
                <a:srgbClr val="795D9B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NEW PT0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110" name="Text Box 25"/>
            <p:cNvSpPr txBox="1">
              <a:spLocks noChangeArrowheads="1"/>
            </p:cNvSpPr>
            <p:nvPr/>
          </p:nvSpPr>
          <p:spPr bwMode="auto">
            <a:xfrm>
              <a:off x="7320219" y="4368217"/>
              <a:ext cx="852729" cy="167290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rgbClr val="FF0000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Frame#500,000</a:t>
              </a:r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108" name="Rounded Rectangle 36"/>
            <p:cNvSpPr>
              <a:spLocks noChangeArrowheads="1"/>
            </p:cNvSpPr>
            <p:nvPr/>
          </p:nvSpPr>
          <p:spPr bwMode="auto">
            <a:xfrm>
              <a:off x="2223709" y="3747879"/>
              <a:ext cx="826978" cy="236217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solidFill>
                <a:srgbClr val="795D9B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New PT0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107" name="Elbow Connector 37"/>
            <p:cNvSpPr>
              <a:spLocks noChangeShapeType="1"/>
            </p:cNvSpPr>
            <p:nvPr/>
          </p:nvSpPr>
          <p:spPr bwMode="auto">
            <a:xfrm>
              <a:off x="3063195" y="3973326"/>
              <a:ext cx="3388108" cy="602389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rgbClr val="92D050"/>
              </a:solidFill>
              <a:prstDash val="lgDash"/>
              <a:miter lim="800000"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04" name="Text Box 6"/>
            <p:cNvSpPr txBox="1">
              <a:spLocks noChangeArrowheads="1"/>
            </p:cNvSpPr>
            <p:nvPr/>
          </p:nvSpPr>
          <p:spPr bwMode="auto">
            <a:xfrm>
              <a:off x="5553974" y="4435418"/>
              <a:ext cx="970448" cy="216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PA = 2 GB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102" name="Text Box 6"/>
            <p:cNvSpPr txBox="1">
              <a:spLocks noChangeArrowheads="1"/>
            </p:cNvSpPr>
            <p:nvPr/>
          </p:nvSpPr>
          <p:spPr bwMode="auto">
            <a:xfrm>
              <a:off x="3030822" y="3788086"/>
              <a:ext cx="1113919" cy="216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VA = KHS + 4K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8" name="Rounded Rectangle 35"/>
          <p:cNvSpPr>
            <a:spLocks noChangeArrowheads="1"/>
          </p:cNvSpPr>
          <p:nvPr/>
        </p:nvSpPr>
        <p:spPr bwMode="auto">
          <a:xfrm>
            <a:off x="3671509" y="3474015"/>
            <a:ext cx="826978" cy="236935"/>
          </a:xfrm>
          <a:prstGeom prst="roundRect">
            <a:avLst>
              <a:gd name="adj" fmla="val 16667"/>
            </a:avLst>
          </a:prstGeom>
          <a:solidFill>
            <a:srgbClr val="FABF8F"/>
          </a:solidFill>
          <a:ln w="9525">
            <a:solidFill>
              <a:srgbClr val="795D9B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latin typeface="Calibri" pitchFamily="34" charset="0"/>
                <a:ea typeface="Calibri" pitchFamily="34" charset="0"/>
                <a:cs typeface="Calibri" pitchFamily="34" charset="0"/>
              </a:rPr>
              <a:t>New DIR</a:t>
            </a:r>
            <a:endParaRPr lang="en-US" sz="36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85CD5-9B33-2E7F-7C69-E57264B7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AB293-FC34-F1ED-6D62-D6B54F8CC939}"/>
              </a:ext>
            </a:extLst>
          </p:cNvPr>
          <p:cNvSpPr txBox="1">
            <a:spLocks/>
          </p:cNvSpPr>
          <p:nvPr/>
        </p:nvSpPr>
        <p:spPr>
          <a:xfrm>
            <a:off x="0" y="-15797"/>
            <a:ext cx="12055514" cy="7394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Kernel Heap – W</a:t>
            </a:r>
            <a:r>
              <a:rPr lang="en-US" dirty="0"/>
              <a:t>hat is new? </a:t>
            </a:r>
            <a:endParaRPr lang="en-US" sz="3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45542" y="1485557"/>
            <a:ext cx="3810000" cy="4525963"/>
          </a:xfrm>
        </p:spPr>
        <p:txBody>
          <a:bodyPr>
            <a:normAutofit/>
          </a:bodyPr>
          <a:lstStyle/>
          <a:p>
            <a:endParaRPr lang="en-US" sz="3200"/>
          </a:p>
          <a:p>
            <a:endParaRPr lang="en-US" sz="320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/>
              <a:t>Kernel Heap lies at the end of the virtual space</a:t>
            </a:r>
            <a:endParaRPr lang="ar-EG" sz="320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EG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EG"/>
          </a:p>
        </p:txBody>
      </p:sp>
      <p:grpSp>
        <p:nvGrpSpPr>
          <p:cNvPr id="38" name="Group 37"/>
          <p:cNvGrpSpPr/>
          <p:nvPr/>
        </p:nvGrpSpPr>
        <p:grpSpPr>
          <a:xfrm>
            <a:off x="4664273" y="595313"/>
            <a:ext cx="6086277" cy="5667375"/>
            <a:chOff x="3694102" y="1138374"/>
            <a:chExt cx="6086277" cy="5667375"/>
          </a:xfrm>
        </p:grpSpPr>
        <p:grpSp>
          <p:nvGrpSpPr>
            <p:cNvPr id="24" name="Group 23"/>
            <p:cNvGrpSpPr/>
            <p:nvPr/>
          </p:nvGrpSpPr>
          <p:grpSpPr>
            <a:xfrm>
              <a:off x="3694102" y="1138374"/>
              <a:ext cx="6086277" cy="5667375"/>
              <a:chOff x="3694102" y="1138374"/>
              <a:chExt cx="6086277" cy="5667375"/>
            </a:xfrm>
          </p:grpSpPr>
          <p:graphicFrame>
            <p:nvGraphicFramePr>
              <p:cNvPr id="35841" name="Object 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13338205"/>
                  </p:ext>
                </p:extLst>
              </p:nvPr>
            </p:nvGraphicFramePr>
            <p:xfrm>
              <a:off x="4674979" y="1138374"/>
              <a:ext cx="5105400" cy="5667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" imgW="4283168" imgH="4910195" progId="">
                      <p:embed/>
                    </p:oleObj>
                  </mc:Choice>
                  <mc:Fallback>
                    <p:oleObj r:id="rId2" imgW="4283168" imgH="4910195" progId="">
                      <p:embed/>
                      <p:pic>
                        <p:nvPicPr>
                          <p:cNvPr id="35841" name="Object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4979" y="1138374"/>
                            <a:ext cx="5105400" cy="56673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1" name="Group 20"/>
              <p:cNvGrpSpPr/>
              <p:nvPr/>
            </p:nvGrpSpPr>
            <p:grpSpPr>
              <a:xfrm>
                <a:off x="3694102" y="1190097"/>
                <a:ext cx="5297498" cy="1584492"/>
                <a:chOff x="3694102" y="1190097"/>
                <a:chExt cx="5297498" cy="1584492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4724400" y="1423852"/>
                  <a:ext cx="2744811" cy="481148"/>
                  <a:chOff x="4724400" y="1423852"/>
                  <a:chExt cx="2744811" cy="481148"/>
                </a:xfrm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4724400" y="1600200"/>
                    <a:ext cx="1447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ar-EG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6209211" y="1423852"/>
                    <a:ext cx="1260000" cy="428172"/>
                  </a:xfrm>
                  <a:prstGeom prst="rect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b="1"/>
                      <a:t>KHEAP</a:t>
                    </a:r>
                    <a:endParaRPr lang="ar-EG" b="1"/>
                  </a:p>
                </p:txBody>
              </p:sp>
            </p:grpSp>
            <p:sp>
              <p:nvSpPr>
                <p:cNvPr id="9" name="TextBox 8"/>
                <p:cNvSpPr txBox="1"/>
                <p:nvPr/>
              </p:nvSpPr>
              <p:spPr>
                <a:xfrm>
                  <a:off x="3694102" y="1660321"/>
                  <a:ext cx="1563698" cy="276999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1200" b="1" i="1" dirty="0"/>
                    <a:t>KERNEL_HEAP_START</a:t>
                  </a:r>
                  <a:endParaRPr lang="ar-EG" b="1" i="1" dirty="0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5246187" y="1798821"/>
                  <a:ext cx="936000" cy="139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3707165" y="1323201"/>
                  <a:ext cx="1486048" cy="276999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1200" b="1" i="1"/>
                    <a:t>KERNEL_HEAP_MAX</a:t>
                  </a:r>
                  <a:endParaRPr lang="ar-EG" b="1" i="1"/>
                </a:p>
              </p:txBody>
            </p: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5246187" y="1461701"/>
                  <a:ext cx="936000" cy="139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" name="Rectangle 27"/>
                <p:cNvSpPr/>
                <p:nvPr/>
              </p:nvSpPr>
              <p:spPr>
                <a:xfrm>
                  <a:off x="6222274" y="1373778"/>
                  <a:ext cx="1224000" cy="72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ar-EG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7543800" y="1676400"/>
                  <a:ext cx="1447800" cy="1066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ar-EG"/>
                </a:p>
              </p:txBody>
            </p:sp>
            <p:sp>
              <p:nvSpPr>
                <p:cNvPr id="29" name="Right Brace 28"/>
                <p:cNvSpPr/>
                <p:nvPr/>
              </p:nvSpPr>
              <p:spPr>
                <a:xfrm>
                  <a:off x="7530737" y="1334589"/>
                  <a:ext cx="228600" cy="1440000"/>
                </a:xfrm>
                <a:prstGeom prst="rightBrac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ar-EG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7696200" y="1902023"/>
                  <a:ext cx="750526" cy="307777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1400"/>
                    <a:t>256 MB</a:t>
                  </a:r>
                  <a:endParaRPr lang="ar-EG" sz="140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7678781" y="1190097"/>
                  <a:ext cx="527709" cy="307777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1400" b="1"/>
                    <a:t>4 GB</a:t>
                  </a:r>
                  <a:endParaRPr lang="ar-EG" sz="1400" b="1"/>
                </a:p>
              </p:txBody>
            </p:sp>
          </p:grpSp>
        </p:grpSp>
        <p:sp>
          <p:nvSpPr>
            <p:cNvPr id="23" name="TextBox 22"/>
            <p:cNvSpPr txBox="1"/>
            <p:nvPr/>
          </p:nvSpPr>
          <p:spPr>
            <a:xfrm>
              <a:off x="4971268" y="3748538"/>
              <a:ext cx="93532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1">
              <a:spAutoFit/>
            </a:bodyPr>
            <a:lstStyle/>
            <a:p>
              <a:r>
                <a:rPr lang="en-US" sz="1200" b="1" i="1"/>
                <a:t>USTACKTOP</a:t>
              </a:r>
              <a:endParaRPr lang="ar-EG" b="1" i="1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5943600" y="3886200"/>
              <a:ext cx="1828800" cy="0"/>
            </a:xfrm>
            <a:prstGeom prst="straightConnector1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743010" y="4332012"/>
              <a:ext cx="125284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1">
              <a:spAutoFit/>
            </a:bodyPr>
            <a:lstStyle/>
            <a:p>
              <a:r>
                <a:rPr lang="en-US" sz="1200" b="1" i="1"/>
                <a:t>USTACKBOTTOM</a:t>
              </a:r>
              <a:endParaRPr lang="ar-EG" b="1" i="1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952307" y="4469674"/>
              <a:ext cx="1828800" cy="0"/>
            </a:xfrm>
            <a:prstGeom prst="straightConnector1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349135-AD37-14C7-77AE-72E327260801}"/>
              </a:ext>
            </a:extLst>
          </p:cNvPr>
          <p:cNvSpPr txBox="1">
            <a:spLocks/>
          </p:cNvSpPr>
          <p:nvPr/>
        </p:nvSpPr>
        <p:spPr>
          <a:xfrm>
            <a:off x="0" y="-15797"/>
            <a:ext cx="12055514" cy="7394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Kernel Heap – W</a:t>
            </a:r>
            <a:r>
              <a:rPr lang="en-US" dirty="0"/>
              <a:t>hat is new? </a:t>
            </a:r>
            <a:endParaRPr lang="en-US" sz="3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A23A-33CC-A3DB-8404-810776DC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Heap – Allocation Types?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37210-20FF-1A27-8CB3-55F29D83A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There’re </a:t>
            </a:r>
            <a:r>
              <a:rPr lang="en-US" b="1" dirty="0"/>
              <a:t>TWO</a:t>
            </a:r>
            <a:r>
              <a:rPr lang="en-US" dirty="0"/>
              <a:t> types of allocator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Block Allocator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Used to allocate </a:t>
            </a:r>
            <a:r>
              <a:rPr lang="en-US" b="1" dirty="0"/>
              <a:t>small blocks </a:t>
            </a:r>
            <a:r>
              <a:rPr lang="en-US" dirty="0"/>
              <a:t>(with size </a:t>
            </a:r>
            <a:r>
              <a:rPr lang="en-US" b="1" dirty="0"/>
              <a:t>LESS OR EQUAL</a:t>
            </a:r>
            <a:r>
              <a:rPr lang="en-US" dirty="0"/>
              <a:t> </a:t>
            </a:r>
            <a:r>
              <a:rPr lang="en-US" sz="1800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DYN_ALLOC_MAX_BLOCK_SIZE</a:t>
            </a:r>
            <a:r>
              <a:rPr lang="en-US" dirty="0"/>
              <a:t>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Use Dynamic Allocator from MS#1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Range: </a:t>
            </a:r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KERNEL_HEAP_START</a:t>
            </a:r>
            <a:r>
              <a:rPr lang="en-US" dirty="0"/>
              <a:t>, HARD_LIMIT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Page Allocator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Used to allocate </a:t>
            </a:r>
            <a:r>
              <a:rPr lang="en-US" b="1" dirty="0"/>
              <a:t>chunk of pages </a:t>
            </a:r>
            <a:r>
              <a:rPr lang="en-US" dirty="0"/>
              <a:t>(with size &gt; </a:t>
            </a:r>
            <a:r>
              <a:rPr lang="en-US" sz="1800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DYN_ALLOC_MAX_BLOCK_SIZE</a:t>
            </a:r>
            <a:r>
              <a:rPr lang="en-US" dirty="0"/>
              <a:t> 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AE" dirty="0"/>
              <a:t>Allocation is done on </a:t>
            </a:r>
            <a:r>
              <a:rPr lang="en-AE" b="1" dirty="0"/>
              <a:t>page boundaries </a:t>
            </a:r>
            <a:r>
              <a:rPr lang="en-AE" dirty="0"/>
              <a:t>(i.e. internal fragmentation)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Range: </a:t>
            </a:r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dirty="0"/>
              <a:t>HARD_LIMIT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PAGE_SIZE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KERNEL_HEAP_MAX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 </a:t>
            </a:r>
          </a:p>
          <a:p>
            <a:pPr marL="292608" lvl="1" indent="0">
              <a:buNone/>
            </a:pP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47E2C-1CFA-5814-6426-11F12FA2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32DC57-01A9-9362-3730-86BCD5DAAE6F}"/>
              </a:ext>
            </a:extLst>
          </p:cNvPr>
          <p:cNvSpPr/>
          <p:nvPr/>
        </p:nvSpPr>
        <p:spPr>
          <a:xfrm>
            <a:off x="10963275" y="2294714"/>
            <a:ext cx="1123950" cy="3553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KERNEL HEAP</a:t>
            </a:r>
            <a:endParaRPr lang="en-A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88D0AA-A250-919D-5277-6C078D12A3DE}"/>
              </a:ext>
            </a:extLst>
          </p:cNvPr>
          <p:cNvSpPr/>
          <p:nvPr/>
        </p:nvSpPr>
        <p:spPr>
          <a:xfrm>
            <a:off x="10963275" y="5835756"/>
            <a:ext cx="1123950" cy="295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  <a:endParaRPr lang="en-A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9C5491-8D84-8122-0F44-0B7C0E38CDD4}"/>
              </a:ext>
            </a:extLst>
          </p:cNvPr>
          <p:cNvSpPr/>
          <p:nvPr/>
        </p:nvSpPr>
        <p:spPr>
          <a:xfrm>
            <a:off x="10963275" y="2012033"/>
            <a:ext cx="1123950" cy="295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  <a:endParaRPr lang="en-A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DA4AE5-D9A9-8066-6AEF-973ADAB7EF49}"/>
              </a:ext>
            </a:extLst>
          </p:cNvPr>
          <p:cNvSpPr/>
          <p:nvPr/>
        </p:nvSpPr>
        <p:spPr>
          <a:xfrm>
            <a:off x="10963274" y="4800600"/>
            <a:ext cx="1123949" cy="10351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/>
              <a:t>Block Allocator Area</a:t>
            </a:r>
            <a:endParaRPr lang="en-AE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5CFD7E-83B7-C1A4-A07D-9DC47768DCFD}"/>
              </a:ext>
            </a:extLst>
          </p:cNvPr>
          <p:cNvSpPr/>
          <p:nvPr/>
        </p:nvSpPr>
        <p:spPr>
          <a:xfrm>
            <a:off x="10963273" y="2307308"/>
            <a:ext cx="1123949" cy="22694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/>
              <a:t>Page Allocator Area</a:t>
            </a:r>
            <a:endParaRPr lang="en-AE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D76F5E-B517-E0F0-DD10-391E3147F830}"/>
              </a:ext>
            </a:extLst>
          </p:cNvPr>
          <p:cNvGrpSpPr/>
          <p:nvPr/>
        </p:nvGrpSpPr>
        <p:grpSpPr>
          <a:xfrm>
            <a:off x="8872279" y="5658792"/>
            <a:ext cx="2090994" cy="307777"/>
            <a:chOff x="8872279" y="5658792"/>
            <a:chExt cx="2090994" cy="30777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39C1B58-C803-8345-16F5-BEA3D195F514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2F686F-BCD4-406C-C04C-A0040BEEB999}"/>
                </a:ext>
              </a:extLst>
            </p:cNvPr>
            <p:cNvSpPr txBox="1"/>
            <p:nvPr/>
          </p:nvSpPr>
          <p:spPr>
            <a:xfrm>
              <a:off x="8872279" y="5658792"/>
              <a:ext cx="1811714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KERNEL_HEAP_START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D3DC17F-6384-B9E5-2BDD-D1255DDAB37C}"/>
              </a:ext>
            </a:extLst>
          </p:cNvPr>
          <p:cNvGrpSpPr/>
          <p:nvPr/>
        </p:nvGrpSpPr>
        <p:grpSpPr>
          <a:xfrm>
            <a:off x="9567603" y="4654661"/>
            <a:ext cx="1395669" cy="307777"/>
            <a:chOff x="9567604" y="5658792"/>
            <a:chExt cx="1395669" cy="30777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6906CBA-77E0-0C14-BC65-ABFBF063702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0D8054-D97B-8EEC-797E-1693A04664C4}"/>
                </a:ext>
              </a:extLst>
            </p:cNvPr>
            <p:cNvSpPr txBox="1"/>
            <p:nvPr/>
          </p:nvSpPr>
          <p:spPr>
            <a:xfrm>
              <a:off x="9567604" y="5658792"/>
              <a:ext cx="1079142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rPr>
                <a:t>HARD LIMIT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C5C52E-2B03-B396-117D-13C0D5DEEBEC}"/>
              </a:ext>
            </a:extLst>
          </p:cNvPr>
          <p:cNvGrpSpPr/>
          <p:nvPr/>
        </p:nvGrpSpPr>
        <p:grpSpPr>
          <a:xfrm>
            <a:off x="9119928" y="4419227"/>
            <a:ext cx="1843344" cy="307777"/>
            <a:chOff x="9119929" y="5649267"/>
            <a:chExt cx="1843344" cy="307777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0F90B7D-09D3-24EE-3BF3-33C94AA6319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619AD1-0123-3B73-392C-81DA5FD2A1AE}"/>
                </a:ext>
              </a:extLst>
            </p:cNvPr>
            <p:cNvSpPr txBox="1"/>
            <p:nvPr/>
          </p:nvSpPr>
          <p:spPr>
            <a:xfrm>
              <a:off x="9119929" y="5649267"/>
              <a:ext cx="1539204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rPr>
                <a:t>HARD LIMIT + 4KB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EF9564-3BBD-2623-CC71-076C44CC77D6}"/>
              </a:ext>
            </a:extLst>
          </p:cNvPr>
          <p:cNvGrpSpPr/>
          <p:nvPr/>
        </p:nvGrpSpPr>
        <p:grpSpPr>
          <a:xfrm>
            <a:off x="8924404" y="2142425"/>
            <a:ext cx="2024319" cy="307777"/>
            <a:chOff x="8938954" y="5658792"/>
            <a:chExt cx="2024319" cy="307777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C78CBC6-A185-4CFF-98C4-E5412AAF5B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8AFD3E-EECB-C770-9528-3B53CA4CEF9E}"/>
                </a:ext>
              </a:extLst>
            </p:cNvPr>
            <p:cNvSpPr txBox="1"/>
            <p:nvPr/>
          </p:nvSpPr>
          <p:spPr>
            <a:xfrm>
              <a:off x="8938954" y="5658792"/>
              <a:ext cx="1705916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KERNEL_HEAP_MAX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111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839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0: Code Updates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1: Kernel Heap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Block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Page Allocator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2: Fault Handler 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3: User Heap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Block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Page Allocator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4: Shared Memory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Summary &amp;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8EB8-E269-680F-9D36-3D32E91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AF9B1E-083E-9CB5-3310-105FF2675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949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0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A23A-33CC-A3DB-8404-810776DC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Heap – </a:t>
            </a:r>
            <a:r>
              <a:rPr lang="en-US" b="1" dirty="0">
                <a:solidFill>
                  <a:srgbClr val="00B050"/>
                </a:solidFill>
              </a:rPr>
              <a:t>Block Allocator</a:t>
            </a:r>
            <a:r>
              <a:rPr lang="en-US" dirty="0"/>
              <a:t>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37210-20FF-1A27-8CB3-55F29D83A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Has 3 limits:</a:t>
            </a:r>
          </a:p>
          <a:p>
            <a:pPr marL="749808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Start</a:t>
            </a:r>
            <a:r>
              <a:rPr lang="en-US" dirty="0"/>
              <a:t>: begin of the dynamic allocator area</a:t>
            </a:r>
          </a:p>
          <a:p>
            <a:pPr marL="749808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Break</a:t>
            </a:r>
            <a:r>
              <a:rPr lang="en-US" dirty="0"/>
              <a:t>: end of current mapped area</a:t>
            </a:r>
          </a:p>
          <a:p>
            <a:pPr marL="749808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Hard</a:t>
            </a:r>
            <a:r>
              <a:rPr lang="en-US" dirty="0"/>
              <a:t> Limit: </a:t>
            </a:r>
            <a:r>
              <a:rPr lang="en-US" altLang="en-US" dirty="0">
                <a:solidFill>
                  <a:srgbClr val="5C5962"/>
                </a:solidFill>
                <a:ea typeface="Calibri" panose="020F0502020204030204" pitchFamily="34" charset="0"/>
                <a:cs typeface="Segoe UI" panose="020B0502040204020203" pitchFamily="34" charset="0"/>
              </a:rPr>
              <a:t>which the break can’t surpass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Break can only be changed using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sbrk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Use Dynamic Allocator with its data structure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292608" lvl="1" indent="0">
              <a:lnSpc>
                <a:spcPct val="150000"/>
              </a:lnSpc>
              <a:buNone/>
            </a:pP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47E2C-1CFA-5814-6426-11F12FA2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88D0AA-A250-919D-5277-6C078D12A3DE}"/>
              </a:ext>
            </a:extLst>
          </p:cNvPr>
          <p:cNvSpPr/>
          <p:nvPr/>
        </p:nvSpPr>
        <p:spPr>
          <a:xfrm>
            <a:off x="10963275" y="5835756"/>
            <a:ext cx="1123950" cy="295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  <a:endParaRPr lang="en-A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DA4AE5-D9A9-8066-6AEF-973ADAB7EF49}"/>
              </a:ext>
            </a:extLst>
          </p:cNvPr>
          <p:cNvSpPr/>
          <p:nvPr/>
        </p:nvSpPr>
        <p:spPr>
          <a:xfrm>
            <a:off x="10963274" y="4800600"/>
            <a:ext cx="1123949" cy="10351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/>
              <a:t>Block Allocator Area</a:t>
            </a:r>
            <a:endParaRPr lang="en-AE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D76F5E-B517-E0F0-DD10-391E3147F830}"/>
              </a:ext>
            </a:extLst>
          </p:cNvPr>
          <p:cNvGrpSpPr/>
          <p:nvPr/>
        </p:nvGrpSpPr>
        <p:grpSpPr>
          <a:xfrm>
            <a:off x="8872279" y="5658792"/>
            <a:ext cx="2090994" cy="307777"/>
            <a:chOff x="8872279" y="5658792"/>
            <a:chExt cx="2090994" cy="30777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39C1B58-C803-8345-16F5-BEA3D195F514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2F686F-BCD4-406C-C04C-A0040BEEB999}"/>
                </a:ext>
              </a:extLst>
            </p:cNvPr>
            <p:cNvSpPr txBox="1"/>
            <p:nvPr/>
          </p:nvSpPr>
          <p:spPr>
            <a:xfrm>
              <a:off x="8872279" y="5658792"/>
              <a:ext cx="1811714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KERNEL_HEAP_START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D3DC17F-6384-B9E5-2BDD-D1255DDAB37C}"/>
              </a:ext>
            </a:extLst>
          </p:cNvPr>
          <p:cNvGrpSpPr/>
          <p:nvPr/>
        </p:nvGrpSpPr>
        <p:grpSpPr>
          <a:xfrm>
            <a:off x="9567603" y="4654661"/>
            <a:ext cx="1395669" cy="307777"/>
            <a:chOff x="9567604" y="5658792"/>
            <a:chExt cx="1395669" cy="30777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6906CBA-77E0-0C14-BC65-ABFBF063702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0D8054-D97B-8EEC-797E-1693A04664C4}"/>
                </a:ext>
              </a:extLst>
            </p:cNvPr>
            <p:cNvSpPr txBox="1"/>
            <p:nvPr/>
          </p:nvSpPr>
          <p:spPr>
            <a:xfrm>
              <a:off x="9567604" y="5658792"/>
              <a:ext cx="1079142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rPr>
                <a:t>HARD LIMIT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  <p:pic>
        <p:nvPicPr>
          <p:cNvPr id="22" name="Picture 21" descr="virtual_memory">
            <a:extLst>
              <a:ext uri="{FF2B5EF4-FFF2-40B4-BE49-F238E27FC236}">
                <a16:creationId xmlns:a16="http://schemas.microsoft.com/office/drawing/2014/main" id="{E76FB001-3F71-B6E5-87B1-E25AE7EA4C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19" t="21081" b="12287"/>
          <a:stretch/>
        </p:blipFill>
        <p:spPr bwMode="auto">
          <a:xfrm>
            <a:off x="9670774" y="1930232"/>
            <a:ext cx="2521225" cy="23082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6CC1F8FD-FC20-C280-D443-91BC612F7165}"/>
              </a:ext>
            </a:extLst>
          </p:cNvPr>
          <p:cNvGrpSpPr/>
          <p:nvPr/>
        </p:nvGrpSpPr>
        <p:grpSpPr>
          <a:xfrm>
            <a:off x="6149595" y="2203339"/>
            <a:ext cx="3498571" cy="2706200"/>
            <a:chOff x="4528762" y="3346730"/>
            <a:chExt cx="4635113" cy="29025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6E694B2-FF66-A251-7B4B-269E74741945}"/>
                </a:ext>
              </a:extLst>
            </p:cNvPr>
            <p:cNvSpPr/>
            <p:nvPr/>
          </p:nvSpPr>
          <p:spPr>
            <a:xfrm>
              <a:off x="5210825" y="4114970"/>
              <a:ext cx="1456095" cy="211225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F1FD2B2-C1E4-0501-C779-169270C7FDE6}"/>
                </a:ext>
              </a:extLst>
            </p:cNvPr>
            <p:cNvGrpSpPr/>
            <p:nvPr/>
          </p:nvGrpSpPr>
          <p:grpSpPr>
            <a:xfrm>
              <a:off x="5222400" y="4114970"/>
              <a:ext cx="1432945" cy="318175"/>
              <a:chOff x="7893934" y="2783840"/>
              <a:chExt cx="1432945" cy="31817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BBEECFF-542F-3CA6-2E7B-E4213507D0EF}"/>
                  </a:ext>
                </a:extLst>
              </p:cNvPr>
              <p:cNvSpPr/>
              <p:nvPr/>
            </p:nvSpPr>
            <p:spPr>
              <a:xfrm>
                <a:off x="7893934" y="2783840"/>
                <a:ext cx="1157467" cy="31817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size</a:t>
                </a:r>
                <a:endParaRPr lang="en-AE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52A02EB-E9F2-BCEA-C83E-A1866D700B5B}"/>
                  </a:ext>
                </a:extLst>
              </p:cNvPr>
              <p:cNvSpPr/>
              <p:nvPr/>
            </p:nvSpPr>
            <p:spPr>
              <a:xfrm>
                <a:off x="9062977" y="2783840"/>
                <a:ext cx="263902" cy="31817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a</a:t>
                </a:r>
                <a:endParaRPr lang="en-AE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B9D40BA-5F92-F749-08C8-A7D520BE336A}"/>
                </a:ext>
              </a:extLst>
            </p:cNvPr>
            <p:cNvGrpSpPr/>
            <p:nvPr/>
          </p:nvGrpSpPr>
          <p:grpSpPr>
            <a:xfrm>
              <a:off x="5222400" y="5899272"/>
              <a:ext cx="1432945" cy="318175"/>
              <a:chOff x="7893934" y="2783840"/>
              <a:chExt cx="1432945" cy="31817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5A5615C-6B85-4AF4-F5C9-3D538084463B}"/>
                  </a:ext>
                </a:extLst>
              </p:cNvPr>
              <p:cNvSpPr/>
              <p:nvPr/>
            </p:nvSpPr>
            <p:spPr>
              <a:xfrm>
                <a:off x="7893934" y="2783840"/>
                <a:ext cx="1157467" cy="31817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size</a:t>
                </a:r>
                <a:endParaRPr lang="en-AE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1E24BCF-1F7D-7DE5-BF2C-5BD2E2424EDC}"/>
                  </a:ext>
                </a:extLst>
              </p:cNvPr>
              <p:cNvSpPr/>
              <p:nvPr/>
            </p:nvSpPr>
            <p:spPr>
              <a:xfrm>
                <a:off x="9062977" y="2783840"/>
                <a:ext cx="263902" cy="31817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a</a:t>
                </a:r>
                <a:endParaRPr lang="en-AE" dirty="0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58E97C-3099-C74E-F033-4BB01764BD8F}"/>
                </a:ext>
              </a:extLst>
            </p:cNvPr>
            <p:cNvSpPr txBox="1"/>
            <p:nvPr/>
          </p:nvSpPr>
          <p:spPr>
            <a:xfrm>
              <a:off x="6679266" y="587997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</a:t>
              </a:r>
              <a:endParaRPr lang="en-AE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5B288E-77FA-2F2A-C16C-571678D370E5}"/>
                </a:ext>
              </a:extLst>
            </p:cNvPr>
            <p:cNvSpPr txBox="1"/>
            <p:nvPr/>
          </p:nvSpPr>
          <p:spPr>
            <a:xfrm>
              <a:off x="6669513" y="408939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</a:t>
              </a:r>
              <a:endParaRPr lang="en-AE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3906B9-C458-6FD5-E62E-D422645A10C3}"/>
                </a:ext>
              </a:extLst>
            </p:cNvPr>
            <p:cNvSpPr txBox="1"/>
            <p:nvPr/>
          </p:nvSpPr>
          <p:spPr>
            <a:xfrm>
              <a:off x="5313529" y="3745638"/>
              <a:ext cx="1233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Allocated </a:t>
              </a:r>
              <a:endParaRPr lang="en-AE" b="1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1C4468E-25A9-39D1-973E-4B4E4F9F03C2}"/>
                </a:ext>
              </a:extLst>
            </p:cNvPr>
            <p:cNvSpPr/>
            <p:nvPr/>
          </p:nvSpPr>
          <p:spPr>
            <a:xfrm>
              <a:off x="5219450" y="4751320"/>
              <a:ext cx="1435895" cy="114795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Payload</a:t>
              </a:r>
              <a:endParaRPr lang="en-AE" b="1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1DF215D-555D-3503-588C-01F46ADFB3D9}"/>
                </a:ext>
              </a:extLst>
            </p:cNvPr>
            <p:cNvSpPr/>
            <p:nvPr/>
          </p:nvSpPr>
          <p:spPr>
            <a:xfrm>
              <a:off x="5219450" y="4433145"/>
              <a:ext cx="1435895" cy="326985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/>
                <a:t>Padding </a:t>
              </a:r>
              <a:endParaRPr lang="en-AE" sz="16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35B8766-3186-9F3F-F914-0A7BCD02F03B}"/>
                </a:ext>
              </a:extLst>
            </p:cNvPr>
            <p:cNvSpPr/>
            <p:nvPr/>
          </p:nvSpPr>
          <p:spPr>
            <a:xfrm>
              <a:off x="7039626" y="4114970"/>
              <a:ext cx="1456095" cy="211225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D33490D-3A8B-05AD-304A-F5D5F7A5F152}"/>
                </a:ext>
              </a:extLst>
            </p:cNvPr>
            <p:cNvGrpSpPr/>
            <p:nvPr/>
          </p:nvGrpSpPr>
          <p:grpSpPr>
            <a:xfrm>
              <a:off x="7051201" y="4114970"/>
              <a:ext cx="1432945" cy="318175"/>
              <a:chOff x="7893934" y="2783840"/>
              <a:chExt cx="1432945" cy="318175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31ADC54-F0AF-BC58-7F35-743A6D15949A}"/>
                  </a:ext>
                </a:extLst>
              </p:cNvPr>
              <p:cNvSpPr/>
              <p:nvPr/>
            </p:nvSpPr>
            <p:spPr>
              <a:xfrm>
                <a:off x="7893934" y="2783840"/>
                <a:ext cx="1157467" cy="31817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size</a:t>
                </a:r>
                <a:endParaRPr lang="en-AE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B596F92-8251-F6C7-D931-F5D22768DAC8}"/>
                  </a:ext>
                </a:extLst>
              </p:cNvPr>
              <p:cNvSpPr/>
              <p:nvPr/>
            </p:nvSpPr>
            <p:spPr>
              <a:xfrm>
                <a:off x="9062977" y="2783840"/>
                <a:ext cx="263902" cy="31817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f</a:t>
                </a:r>
                <a:endParaRPr lang="en-AE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D30762C-5057-5E76-C086-40FB06150DDB}"/>
                </a:ext>
              </a:extLst>
            </p:cNvPr>
            <p:cNvGrpSpPr/>
            <p:nvPr/>
          </p:nvGrpSpPr>
          <p:grpSpPr>
            <a:xfrm>
              <a:off x="7051201" y="5899272"/>
              <a:ext cx="1432945" cy="318175"/>
              <a:chOff x="7893934" y="2783840"/>
              <a:chExt cx="1432945" cy="31817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553B36B-8D81-BD47-D6AE-AB38C36CEA3F}"/>
                  </a:ext>
                </a:extLst>
              </p:cNvPr>
              <p:cNvSpPr/>
              <p:nvPr/>
            </p:nvSpPr>
            <p:spPr>
              <a:xfrm>
                <a:off x="7893934" y="2783840"/>
                <a:ext cx="1157467" cy="31817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size</a:t>
                </a:r>
                <a:endParaRPr lang="en-AE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618B39C-D5B7-AD7D-51BC-E83C75583759}"/>
                  </a:ext>
                </a:extLst>
              </p:cNvPr>
              <p:cNvSpPr/>
              <p:nvPr/>
            </p:nvSpPr>
            <p:spPr>
              <a:xfrm>
                <a:off x="9062977" y="2783840"/>
                <a:ext cx="263902" cy="31817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f</a:t>
                </a:r>
                <a:endParaRPr lang="en-AE" dirty="0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60187A4-14AE-E4B4-C075-41CC4D359B17}"/>
                </a:ext>
              </a:extLst>
            </p:cNvPr>
            <p:cNvSpPr txBox="1"/>
            <p:nvPr/>
          </p:nvSpPr>
          <p:spPr>
            <a:xfrm>
              <a:off x="8508067" y="587997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</a:t>
              </a:r>
              <a:endParaRPr lang="en-AE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A66F115-1639-FDFC-43E7-BAAD58318528}"/>
                </a:ext>
              </a:extLst>
            </p:cNvPr>
            <p:cNvSpPr txBox="1"/>
            <p:nvPr/>
          </p:nvSpPr>
          <p:spPr>
            <a:xfrm>
              <a:off x="8498314" y="408939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</a:t>
              </a:r>
              <a:endParaRPr lang="en-AE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3EA87F-AF4F-13B4-7BE8-8D83E1B02AAA}"/>
                </a:ext>
              </a:extLst>
            </p:cNvPr>
            <p:cNvSpPr txBox="1"/>
            <p:nvPr/>
          </p:nvSpPr>
          <p:spPr>
            <a:xfrm>
              <a:off x="7412012" y="3745638"/>
              <a:ext cx="704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Free </a:t>
              </a:r>
              <a:endParaRPr lang="en-AE" b="1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313548F-885A-6F7D-340D-234B04F13436}"/>
                </a:ext>
              </a:extLst>
            </p:cNvPr>
            <p:cNvGrpSpPr/>
            <p:nvPr/>
          </p:nvGrpSpPr>
          <p:grpSpPr>
            <a:xfrm>
              <a:off x="7051128" y="5417256"/>
              <a:ext cx="1436049" cy="483525"/>
              <a:chOff x="9796200" y="4502856"/>
              <a:chExt cx="1436049" cy="4835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32F5D41-B2EE-28D9-FDF7-0AFB0B78DD35}"/>
                  </a:ext>
                </a:extLst>
              </p:cNvPr>
              <p:cNvSpPr/>
              <p:nvPr/>
            </p:nvSpPr>
            <p:spPr>
              <a:xfrm>
                <a:off x="9796354" y="4502856"/>
                <a:ext cx="1435895" cy="2426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err="1"/>
                  <a:t>prev</a:t>
                </a:r>
                <a:r>
                  <a:rPr lang="en-US" sz="1600" b="1" dirty="0"/>
                  <a:t> </a:t>
                </a:r>
                <a:r>
                  <a:rPr lang="en-US" sz="1600" b="1" dirty="0" err="1"/>
                  <a:t>ptr</a:t>
                </a:r>
                <a:endParaRPr lang="en-AE" sz="1600" b="1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F828564-2273-2A4E-99E2-B9C915E5B935}"/>
                  </a:ext>
                </a:extLst>
              </p:cNvPr>
              <p:cNvSpPr/>
              <p:nvPr/>
            </p:nvSpPr>
            <p:spPr>
              <a:xfrm>
                <a:off x="9796200" y="4743683"/>
                <a:ext cx="1435895" cy="2426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next </a:t>
                </a:r>
                <a:r>
                  <a:rPr lang="en-US" sz="1600" b="1" dirty="0" err="1"/>
                  <a:t>ptr</a:t>
                </a:r>
                <a:endParaRPr lang="en-AE" sz="1600" b="1" dirty="0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FDD6D9D-8A62-CE3A-4F0C-211FBCABCFB0}"/>
                </a:ext>
              </a:extLst>
            </p:cNvPr>
            <p:cNvGrpSpPr/>
            <p:nvPr/>
          </p:nvGrpSpPr>
          <p:grpSpPr>
            <a:xfrm>
              <a:off x="4528762" y="3346730"/>
              <a:ext cx="4635113" cy="330248"/>
              <a:chOff x="7406640" y="2906609"/>
              <a:chExt cx="4635113" cy="330248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0BDF65C-6AB9-25AC-F40B-C1423A4A5359}"/>
                  </a:ext>
                </a:extLst>
              </p:cNvPr>
              <p:cNvSpPr/>
              <p:nvPr/>
            </p:nvSpPr>
            <p:spPr>
              <a:xfrm>
                <a:off x="7821399" y="2912959"/>
                <a:ext cx="621561" cy="3238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8B35942-A3F7-9F4F-DF8D-C6043DDCE0E3}"/>
                  </a:ext>
                </a:extLst>
              </p:cNvPr>
              <p:cNvSpPr/>
              <p:nvPr/>
            </p:nvSpPr>
            <p:spPr>
              <a:xfrm>
                <a:off x="7406640" y="2912959"/>
                <a:ext cx="414758" cy="3238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4745229-605C-6D6C-A15C-96893173BBC4}"/>
                  </a:ext>
                </a:extLst>
              </p:cNvPr>
              <p:cNvSpPr/>
              <p:nvPr/>
            </p:nvSpPr>
            <p:spPr>
              <a:xfrm>
                <a:off x="8442959" y="2912959"/>
                <a:ext cx="822959" cy="3238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F6AEC39-2548-E337-23F4-33B9EA39CF41}"/>
                  </a:ext>
                </a:extLst>
              </p:cNvPr>
              <p:cNvSpPr/>
              <p:nvPr/>
            </p:nvSpPr>
            <p:spPr>
              <a:xfrm>
                <a:off x="9258150" y="2912959"/>
                <a:ext cx="414758" cy="3238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254E923-DAC5-C15F-C4F4-6A3398D8C395}"/>
                  </a:ext>
                </a:extLst>
              </p:cNvPr>
              <p:cNvSpPr/>
              <p:nvPr/>
            </p:nvSpPr>
            <p:spPr>
              <a:xfrm>
                <a:off x="9676041" y="2912959"/>
                <a:ext cx="812057" cy="3238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E90E3B2-ACED-1856-8F65-2523F45B65B8}"/>
                  </a:ext>
                </a:extLst>
              </p:cNvPr>
              <p:cNvSpPr/>
              <p:nvPr/>
            </p:nvSpPr>
            <p:spPr>
              <a:xfrm>
                <a:off x="10489275" y="2912959"/>
                <a:ext cx="514005" cy="3238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9857A7C-2ACC-D517-328F-6C89D544AAAC}"/>
                  </a:ext>
                </a:extLst>
              </p:cNvPr>
              <p:cNvSpPr/>
              <p:nvPr/>
            </p:nvSpPr>
            <p:spPr>
              <a:xfrm>
                <a:off x="11420192" y="2912959"/>
                <a:ext cx="621561" cy="3238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3B20778-4CA0-FC4F-30D6-045B79F47BDE}"/>
                  </a:ext>
                </a:extLst>
              </p:cNvPr>
              <p:cNvSpPr/>
              <p:nvPr/>
            </p:nvSpPr>
            <p:spPr>
              <a:xfrm>
                <a:off x="11005434" y="2912959"/>
                <a:ext cx="414758" cy="3238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E"/>
              </a:p>
            </p:txBody>
          </p:sp>
          <p:cxnSp>
            <p:nvCxnSpPr>
              <p:cNvPr id="49" name="Connector: Curved 48">
                <a:extLst>
                  <a:ext uri="{FF2B5EF4-FFF2-40B4-BE49-F238E27FC236}">
                    <a16:creationId xmlns:a16="http://schemas.microsoft.com/office/drawing/2014/main" id="{61203194-DDCF-C452-BA32-1A86B94203ED}"/>
                  </a:ext>
                </a:extLst>
              </p:cNvPr>
              <p:cNvCxnSpPr>
                <a:cxnSpLocks/>
                <a:stCxn id="41" idx="0"/>
                <a:endCxn id="45" idx="0"/>
              </p:cNvCxnSpPr>
              <p:nvPr/>
            </p:nvCxnSpPr>
            <p:spPr>
              <a:xfrm rot="5400000" flipH="1" flipV="1">
                <a:off x="9107125" y="1938014"/>
                <a:ext cx="12700" cy="1949890"/>
              </a:xfrm>
              <a:prstGeom prst="curvedConnector3">
                <a:avLst>
                  <a:gd name="adj1" fmla="val 1800000"/>
                </a:avLst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Connector: Curved 49">
                <a:extLst>
                  <a:ext uri="{FF2B5EF4-FFF2-40B4-BE49-F238E27FC236}">
                    <a16:creationId xmlns:a16="http://schemas.microsoft.com/office/drawing/2014/main" id="{4DBEA75B-5428-11BD-9424-9D5BDB76BA5D}"/>
                  </a:ext>
                </a:extLst>
              </p:cNvPr>
              <p:cNvCxnSpPr>
                <a:cxnSpLocks/>
                <a:stCxn id="45" idx="0"/>
                <a:endCxn id="46" idx="0"/>
              </p:cNvCxnSpPr>
              <p:nvPr/>
            </p:nvCxnSpPr>
            <p:spPr>
              <a:xfrm rot="5400000" flipH="1" flipV="1">
                <a:off x="10414174" y="2580855"/>
                <a:ext cx="12700" cy="664208"/>
              </a:xfrm>
              <a:prstGeom prst="curvedConnector3">
                <a:avLst>
                  <a:gd name="adj1" fmla="val 1800000"/>
                </a:avLst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nector: Curved 50">
                <a:extLst>
                  <a:ext uri="{FF2B5EF4-FFF2-40B4-BE49-F238E27FC236}">
                    <a16:creationId xmlns:a16="http://schemas.microsoft.com/office/drawing/2014/main" id="{5C242B09-8A4C-DD38-423B-112967B0DA70}"/>
                  </a:ext>
                </a:extLst>
              </p:cNvPr>
              <p:cNvCxnSpPr>
                <a:cxnSpLocks/>
                <a:stCxn id="46" idx="0"/>
                <a:endCxn id="47" idx="0"/>
              </p:cNvCxnSpPr>
              <p:nvPr/>
            </p:nvCxnSpPr>
            <p:spPr>
              <a:xfrm rot="5400000" flipH="1" flipV="1">
                <a:off x="11238625" y="2420612"/>
                <a:ext cx="12700" cy="984695"/>
              </a:xfrm>
              <a:prstGeom prst="curvedConnector3">
                <a:avLst>
                  <a:gd name="adj1" fmla="val 1800000"/>
                </a:avLst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2173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60AE-07D3-E9FE-4728-5C028E1A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#1:</a:t>
            </a:r>
            <a:r>
              <a:rPr lang="en-US" dirty="0"/>
              <a:t> KH Block </a:t>
            </a:r>
            <a:r>
              <a:rPr lang="en-US" dirty="0" err="1"/>
              <a:t>Alloc</a:t>
            </a:r>
            <a:r>
              <a:rPr lang="en-US" dirty="0"/>
              <a:t> Initialization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3B07-FE42-56FC-8553-974CBDE9E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1094720" cy="4440766"/>
          </a:xfrm>
        </p:spPr>
        <p:txBody>
          <a:bodyPr>
            <a:normAutofit/>
          </a:bodyPr>
          <a:lstStyle/>
          <a:p>
            <a:r>
              <a:rPr lang="en-US" sz="2400" b="1" dirty="0"/>
              <a:t>Description: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Need to </a:t>
            </a:r>
            <a:r>
              <a:rPr lang="en-US" b="1" dirty="0"/>
              <a:t>keep track </a:t>
            </a:r>
            <a:r>
              <a:rPr lang="en-US" dirty="0"/>
              <a:t>of 3 variables for the kernel dynamic allocator: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b="1" dirty="0"/>
              <a:t>start</a:t>
            </a:r>
            <a:r>
              <a:rPr lang="en-US" dirty="0"/>
              <a:t>,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segment </a:t>
            </a:r>
            <a:r>
              <a:rPr lang="en-US" b="1" dirty="0"/>
              <a:t>break</a:t>
            </a:r>
            <a:r>
              <a:rPr lang="en-US" dirty="0"/>
              <a:t> (end of the allocated space) and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hard </a:t>
            </a:r>
            <a:r>
              <a:rPr lang="en-US" b="1" dirty="0"/>
              <a:t>limit</a:t>
            </a:r>
            <a:r>
              <a:rPr lang="en-US" dirty="0"/>
              <a:t> (max limit that can’t be exceeded).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These should be declared in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kern/mem/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kheap.h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Initialize</a:t>
            </a:r>
            <a:r>
              <a:rPr lang="en-US" dirty="0"/>
              <a:t> the 3 variables, together with the dynamic allocator itself inside: </a:t>
            </a:r>
          </a:p>
          <a:p>
            <a:pPr algn="ctr"/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initialize_kheap_dynamic_allocator</a:t>
            </a:r>
            <a:r>
              <a:rPr lang="en-US" sz="1800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535353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…</a:t>
            </a:r>
            <a:r>
              <a:rPr lang="en-US" sz="1800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defined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kern/mem/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kheap.c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This function, in turn, is </a:t>
            </a:r>
            <a:r>
              <a:rPr lang="en-US" b="1" dirty="0"/>
              <a:t>already called </a:t>
            </a:r>
            <a:r>
              <a:rPr lang="en-US" dirty="0"/>
              <a:t>inside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FOS_initialize</a:t>
            </a:r>
            <a:r>
              <a:rPr lang="en-US" dirty="0"/>
              <a:t>()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E9E4D-2CB3-A4C6-D996-086C7C2D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5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#1:</a:t>
            </a:r>
            <a:r>
              <a:rPr lang="en-US" dirty="0"/>
              <a:t> KH Block </a:t>
            </a:r>
            <a:r>
              <a:rPr lang="en-US" dirty="0" err="1"/>
              <a:t>Alloc</a:t>
            </a:r>
            <a:r>
              <a:rPr lang="en-US" dirty="0"/>
              <a:t> Initialization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718801" cy="501226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solidFill>
                  <a:srgbClr val="535353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initialize_kheap_dynamic_allocator</a:t>
            </a:r>
            <a:r>
              <a:rPr lang="en-US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daStart</a:t>
            </a:r>
            <a:r>
              <a:rPr lang="en-US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initSizeToAllocate</a:t>
            </a:r>
            <a:r>
              <a:rPr lang="en-US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daLimit</a:t>
            </a:r>
            <a:r>
              <a:rPr lang="en-US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dirty="0"/>
              <a:t>Description: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Initialize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the block allocator of kernel heap with the given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start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address,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size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&amp;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limit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All pages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in the given range should be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allocated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and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mapped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Remember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: call the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initialize_dynamic_allocator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(..)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to complete the initialization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Return: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On success: 0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Otherwise (if no memory OR initial size exceed the given limit): 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kernel should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panic()</a:t>
            </a:r>
          </a:p>
          <a:p>
            <a:pPr>
              <a:lnSpc>
                <a:spcPct val="100000"/>
              </a:lnSpc>
            </a:pPr>
            <a:r>
              <a:rPr lang="en-US" b="1" dirty="0"/>
              <a:t>Testing: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Will be tested during the other tests…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8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#2:</a:t>
            </a:r>
            <a:r>
              <a:rPr lang="en-US" dirty="0"/>
              <a:t> </a:t>
            </a:r>
            <a:r>
              <a:rPr lang="en-US" dirty="0" err="1"/>
              <a:t>sbrk</a:t>
            </a:r>
            <a:r>
              <a:rPr lang="en-US" dirty="0"/>
              <a:t>()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50440"/>
            <a:ext cx="10718801" cy="4021152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Description: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Since virtual address space is mapped in quanta of </a:t>
            </a:r>
            <a:r>
              <a:rPr lang="en-US" b="1" dirty="0"/>
              <a:t>pages</a:t>
            </a:r>
            <a:r>
              <a:rPr lang="en-US" dirty="0"/>
              <a:t> (multiple of 4KB).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sbrk</a:t>
            </a:r>
            <a:r>
              <a:rPr lang="en-US" dirty="0"/>
              <a:t> always increase the size by </a:t>
            </a:r>
            <a:r>
              <a:rPr lang="en-US" b="1" dirty="0"/>
              <a:t>multiple of pages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If increment &gt; 0: </a:t>
            </a:r>
            <a:r>
              <a:rPr lang="en-US" sz="2000" dirty="0">
                <a:solidFill>
                  <a:schemeClr val="tx1"/>
                </a:solidFill>
              </a:rPr>
              <a:t>if within the </a:t>
            </a:r>
            <a:r>
              <a:rPr lang="en-US" sz="2000" b="1" dirty="0">
                <a:solidFill>
                  <a:srgbClr val="FF0000"/>
                </a:solidFill>
              </a:rPr>
              <a:t>hard limit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  <a:p>
            <a:pPr marL="726948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move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the segment break of the kernel to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increase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the size of its heap by the given </a:t>
            </a:r>
            <a:r>
              <a:rPr lang="en-AE" sz="1800" kern="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numOfPages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,</a:t>
            </a:r>
          </a:p>
          <a:p>
            <a:pPr marL="726948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allocate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pages and map them into the kernel virtual address space as necessary,</a:t>
            </a:r>
          </a:p>
          <a:p>
            <a:pPr marL="726948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returns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the address of the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previous break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(i.e. the beginning of newly mapped memory).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If increment = 0: just return the current position of the segment break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if no memory OR break exceed the hard limit: </a:t>
            </a:r>
            <a:r>
              <a:rPr lang="en-US" sz="2000" dirty="0">
                <a:solidFill>
                  <a:schemeClr val="tx1"/>
                </a:solidFill>
              </a:rPr>
              <a:t>it should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79" y="1875208"/>
            <a:ext cx="10058399" cy="469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E" sz="2400" kern="0" dirty="0">
                <a:solidFill>
                  <a:srgbClr val="DC32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AE" sz="2400" kern="0" dirty="0">
                <a:solidFill>
                  <a:srgbClr val="85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AE" sz="2400" kern="0" dirty="0">
                <a:solidFill>
                  <a:srgbClr val="5C596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AE" sz="2400" kern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sbrk</a:t>
            </a:r>
            <a:r>
              <a:rPr lang="en-AE" sz="2400" kern="0" dirty="0">
                <a:solidFill>
                  <a:srgbClr val="93A1A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AE" sz="2400" kern="0" dirty="0">
                <a:solidFill>
                  <a:srgbClr val="DC32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AE" sz="2400" kern="0" dirty="0">
                <a:solidFill>
                  <a:srgbClr val="5C596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AE" sz="24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numOfPages</a:t>
            </a:r>
            <a:r>
              <a:rPr lang="en-AE" sz="2400" kern="0" dirty="0">
                <a:solidFill>
                  <a:srgbClr val="93A1A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AE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85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80A7AEA3-FE2F-A8E0-7CE4-ABDF4F2EFB85}"/>
              </a:ext>
            </a:extLst>
          </p:cNvPr>
          <p:cNvSpPr/>
          <p:nvPr/>
        </p:nvSpPr>
        <p:spPr>
          <a:xfrm>
            <a:off x="7920456" y="5345284"/>
            <a:ext cx="2882877" cy="51414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4KB</a:t>
            </a:r>
            <a:endParaRPr lang="en-A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#2:</a:t>
            </a:r>
            <a:r>
              <a:rPr lang="en-US" dirty="0"/>
              <a:t> </a:t>
            </a:r>
            <a:r>
              <a:rPr lang="en-US" dirty="0" err="1"/>
              <a:t>sbrk</a:t>
            </a:r>
            <a:r>
              <a:rPr lang="en-US" dirty="0"/>
              <a:t>()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482609"/>
            <a:ext cx="11008582" cy="1632688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In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alloc_block_FF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400" b="1" dirty="0"/>
              <a:t>of MS#1, after calling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sbrk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:</a:t>
            </a:r>
            <a:endParaRPr lang="en-US" sz="2400" b="1" dirty="0"/>
          </a:p>
          <a:p>
            <a:pPr lvl="1">
              <a:lnSpc>
                <a:spcPct val="150000"/>
              </a:lnSpc>
            </a:pPr>
            <a:r>
              <a:rPr lang="en-US" sz="2000" dirty="0"/>
              <a:t>If it returns -1, the function should return NULL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Else: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The </a:t>
            </a:r>
            <a:r>
              <a:rPr lang="en-US" sz="2000" b="1" dirty="0"/>
              <a:t>END block </a:t>
            </a:r>
            <a:r>
              <a:rPr lang="en-US" sz="2000" dirty="0"/>
              <a:t>need to be moved to the new location</a:t>
            </a:r>
          </a:p>
          <a:p>
            <a:pPr lvl="1">
              <a:lnSpc>
                <a:spcPct val="100000"/>
              </a:lnSpc>
            </a:pPr>
            <a:endParaRPr lang="en-US" sz="2400" b="1" dirty="0"/>
          </a:p>
          <a:p>
            <a:pPr marL="201168" lvl="1" indent="0">
              <a:lnSpc>
                <a:spcPct val="100000"/>
              </a:lnSpc>
              <a:buNone/>
            </a:pPr>
            <a:endParaRPr lang="en-US" sz="2000" b="1" dirty="0">
              <a:solidFill>
                <a:schemeClr val="tx1"/>
              </a:solidFill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79" y="1875208"/>
            <a:ext cx="10058399" cy="469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E" sz="2400" kern="0" dirty="0">
                <a:solidFill>
                  <a:srgbClr val="DC32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AE" sz="2400" kern="0" dirty="0">
                <a:solidFill>
                  <a:srgbClr val="85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AE" sz="2400" kern="0" dirty="0">
                <a:solidFill>
                  <a:srgbClr val="5C596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AE" sz="2400" kern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sbrk</a:t>
            </a:r>
            <a:r>
              <a:rPr lang="en-AE" sz="2400" kern="0" dirty="0">
                <a:solidFill>
                  <a:srgbClr val="93A1A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AE" sz="2400" kern="0" dirty="0">
                <a:solidFill>
                  <a:srgbClr val="DC32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AE" sz="2400" kern="0" dirty="0">
                <a:solidFill>
                  <a:srgbClr val="5C596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AE" sz="24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numOfPages</a:t>
            </a:r>
            <a:r>
              <a:rPr lang="en-AE" sz="2400" kern="0" dirty="0">
                <a:solidFill>
                  <a:srgbClr val="93A1A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AE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8D5A8E3B-B1A1-3A85-F151-B2044EBF65CC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8083402" y="4110299"/>
            <a:ext cx="333" cy="2470974"/>
          </a:xfrm>
          <a:prstGeom prst="curvedConnector3">
            <a:avLst>
              <a:gd name="adj1" fmla="val 68748649"/>
            </a:avLst>
          </a:prstGeom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DEB4878-24CD-5644-E787-E34EE65E99C4}"/>
              </a:ext>
            </a:extLst>
          </p:cNvPr>
          <p:cNvSpPr/>
          <p:nvPr/>
        </p:nvSpPr>
        <p:spPr>
          <a:xfrm>
            <a:off x="7916122" y="5345284"/>
            <a:ext cx="313998" cy="514149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0/1</a:t>
            </a:r>
            <a:endParaRPr lang="en-AE" sz="1400" b="1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3124D6-AA2C-91E5-65D4-1043975F3C84}"/>
              </a:ext>
            </a:extLst>
          </p:cNvPr>
          <p:cNvGrpSpPr/>
          <p:nvPr/>
        </p:nvGrpSpPr>
        <p:grpSpPr>
          <a:xfrm>
            <a:off x="0" y="5345618"/>
            <a:ext cx="7916122" cy="893892"/>
            <a:chOff x="0" y="5345618"/>
            <a:chExt cx="7916122" cy="89389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B3B3AA-B0B3-0401-CB59-DC422E678C34}"/>
                </a:ext>
              </a:extLst>
            </p:cNvPr>
            <p:cNvSpPr/>
            <p:nvPr/>
          </p:nvSpPr>
          <p:spPr>
            <a:xfrm>
              <a:off x="1261607" y="5345950"/>
              <a:ext cx="313998" cy="514149"/>
            </a:xfrm>
            <a:prstGeom prst="rect">
              <a:avLst/>
            </a:prstGeom>
            <a:ln w="38100"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/>
                <a:t>0/1</a:t>
              </a:r>
              <a:endParaRPr lang="en-AE" sz="1400" b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9F6D39C-475E-BA8B-D685-8EDEFEA2B956}"/>
                </a:ext>
              </a:extLst>
            </p:cNvPr>
            <p:cNvSpPr/>
            <p:nvPr/>
          </p:nvSpPr>
          <p:spPr>
            <a:xfrm>
              <a:off x="2428899" y="5345955"/>
              <a:ext cx="1484818" cy="5141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2KB</a:t>
              </a:r>
              <a:endParaRPr lang="en-AE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ABDA40C-39CD-84AA-C640-81122BE49C3D}"/>
                </a:ext>
              </a:extLst>
            </p:cNvPr>
            <p:cNvSpPr/>
            <p:nvPr/>
          </p:nvSpPr>
          <p:spPr>
            <a:xfrm>
              <a:off x="5321191" y="5345953"/>
              <a:ext cx="1110653" cy="5141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1.5KB – 8B</a:t>
              </a:r>
              <a:endParaRPr lang="en-AE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18126B3-52E5-F6FE-36F0-4B2E41E5DA51}"/>
                </a:ext>
              </a:extLst>
            </p:cNvPr>
            <p:cNvSpPr/>
            <p:nvPr/>
          </p:nvSpPr>
          <p:spPr>
            <a:xfrm>
              <a:off x="3937910" y="5345954"/>
              <a:ext cx="1373171" cy="51414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2KB</a:t>
              </a:r>
              <a:endParaRPr lang="en-AE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3CB2832-DC5B-5146-0593-F34E5791E22F}"/>
                </a:ext>
              </a:extLst>
            </p:cNvPr>
            <p:cNvSpPr/>
            <p:nvPr/>
          </p:nvSpPr>
          <p:spPr>
            <a:xfrm>
              <a:off x="6441954" y="5345952"/>
              <a:ext cx="812254" cy="51414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1KB</a:t>
              </a:r>
              <a:endParaRPr lang="en-AE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6DFC5B-A84D-BA59-6169-5232F115219A}"/>
                </a:ext>
              </a:extLst>
            </p:cNvPr>
            <p:cNvSpPr/>
            <p:nvPr/>
          </p:nvSpPr>
          <p:spPr>
            <a:xfrm>
              <a:off x="1593513" y="5345950"/>
              <a:ext cx="812254" cy="5141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1KB</a:t>
              </a:r>
              <a:endParaRPr lang="en-AE" dirty="0"/>
            </a:p>
          </p:txBody>
        </p:sp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F042EEC1-70B8-CDF2-887C-5301A66B6A6F}"/>
                </a:ext>
              </a:extLst>
            </p:cNvPr>
            <p:cNvCxnSpPr>
              <a:cxnSpLocks/>
              <a:stCxn id="10" idx="0"/>
              <a:endCxn id="11" idx="0"/>
            </p:cNvCxnSpPr>
            <p:nvPr/>
          </p:nvCxnSpPr>
          <p:spPr>
            <a:xfrm rot="5400000" flipH="1" flipV="1">
              <a:off x="5736287" y="4234161"/>
              <a:ext cx="2" cy="2223585"/>
            </a:xfrm>
            <a:prstGeom prst="curvedConnector3">
              <a:avLst>
                <a:gd name="adj1" fmla="val 11430100000"/>
              </a:avLst>
            </a:prstGeom>
            <a:ln>
              <a:solidFill>
                <a:srgbClr val="FFC000"/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FC9E64-4B3E-7DB7-4086-7F55089DB256}"/>
                </a:ext>
              </a:extLst>
            </p:cNvPr>
            <p:cNvSpPr txBox="1"/>
            <p:nvPr/>
          </p:nvSpPr>
          <p:spPr>
            <a:xfrm>
              <a:off x="0" y="5870178"/>
              <a:ext cx="1593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freeBlockList</a:t>
              </a:r>
              <a:endParaRPr lang="en-AE" b="1" dirty="0"/>
            </a:p>
          </p:txBody>
        </p: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FD32635D-FB98-A419-5B50-0131546B69F8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rot="5400000" flipH="1" flipV="1">
              <a:off x="2446932" y="3695443"/>
              <a:ext cx="524560" cy="3824911"/>
            </a:xfrm>
            <a:prstGeom prst="curvedConnector3">
              <a:avLst>
                <a:gd name="adj1" fmla="val 153580"/>
              </a:avLst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A787BED-7A2D-3E53-158C-74EA5F84A8E5}"/>
                </a:ext>
              </a:extLst>
            </p:cNvPr>
            <p:cNvSpPr/>
            <p:nvPr/>
          </p:nvSpPr>
          <p:spPr>
            <a:xfrm>
              <a:off x="7258542" y="5345618"/>
              <a:ext cx="657580" cy="5141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0.5KB</a:t>
              </a:r>
              <a:endParaRPr lang="en-AE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6AC002D-4E0C-7C95-F9A1-B8F584761B00}"/>
              </a:ext>
            </a:extLst>
          </p:cNvPr>
          <p:cNvSpPr txBox="1"/>
          <p:nvPr/>
        </p:nvSpPr>
        <p:spPr>
          <a:xfrm>
            <a:off x="5736288" y="4722697"/>
            <a:ext cx="125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ym typeface="Wingdings" panose="05000000000000000000" pitchFamily="2" charset="2"/>
              </a:rPr>
              <a:t></a:t>
            </a:r>
            <a:r>
              <a:rPr lang="en-US" b="1" dirty="0" err="1"/>
              <a:t>Sbrk</a:t>
            </a:r>
            <a:r>
              <a:rPr lang="en-US" b="1" dirty="0"/>
              <a:t>(1)</a:t>
            </a:r>
            <a:endParaRPr lang="en-AE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2E0E0C-F4B4-5455-8448-3E51BEC15161}"/>
              </a:ext>
            </a:extLst>
          </p:cNvPr>
          <p:cNvSpPr txBox="1"/>
          <p:nvPr/>
        </p:nvSpPr>
        <p:spPr>
          <a:xfrm>
            <a:off x="4086413" y="4717531"/>
            <a:ext cx="164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allocate(2KB)</a:t>
            </a:r>
            <a:endParaRPr lang="en-AE" b="1" dirty="0"/>
          </a:p>
        </p:txBody>
      </p:sp>
    </p:spTree>
    <p:extLst>
      <p:ext uri="{BB962C8B-B14F-4D97-AF65-F5344CB8AC3E}">
        <p14:creationId xmlns:p14="http://schemas.microsoft.com/office/powerpoint/2010/main" val="64757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85185E-6 L 0.23698 1.85185E-6 " pathEditMode="relative" rAng="0" ptsTypes="AA">
                                      <p:cBhvr>
                                        <p:cTn id="23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49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28" grpId="0" animBg="1"/>
      <p:bldP spid="42" grpId="0"/>
      <p:bldP spid="4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CF7D0-3781-A6E7-7EC8-B409F653C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355A-916A-673E-207F-E25D5A333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#2:</a:t>
            </a:r>
            <a:r>
              <a:rPr lang="en-US" dirty="0"/>
              <a:t> </a:t>
            </a:r>
            <a:r>
              <a:rPr lang="en-US" dirty="0" err="1"/>
              <a:t>sbrk</a:t>
            </a:r>
            <a:r>
              <a:rPr lang="en-US" dirty="0"/>
              <a:t>()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6250B-C018-CAB0-E7E9-EF883A7B5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482609"/>
            <a:ext cx="10058399" cy="2526714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In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alloc_block_FF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400" b="1" dirty="0"/>
              <a:t>of MS#1, after calling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sbrk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:</a:t>
            </a:r>
            <a:endParaRPr lang="en-US" sz="2400" b="1" dirty="0"/>
          </a:p>
          <a:p>
            <a:pPr lvl="1">
              <a:lnSpc>
                <a:spcPct val="150000"/>
              </a:lnSpc>
            </a:pPr>
            <a:r>
              <a:rPr lang="en-US" sz="2000" dirty="0"/>
              <a:t>If it returns -1, the function should return NULL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Else: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The </a:t>
            </a:r>
            <a:r>
              <a:rPr lang="en-US" sz="2000" b="1" dirty="0"/>
              <a:t>END block </a:t>
            </a:r>
            <a:r>
              <a:rPr lang="en-US" sz="2000" dirty="0"/>
              <a:t>need to be moved to the new location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If there’s a </a:t>
            </a:r>
            <a:r>
              <a:rPr lang="en-US" sz="2000" b="1" dirty="0"/>
              <a:t>free block </a:t>
            </a:r>
            <a:r>
              <a:rPr lang="en-US" sz="2000" dirty="0"/>
              <a:t>at the end of the old break, it should be </a:t>
            </a:r>
            <a:r>
              <a:rPr lang="en-US" sz="2000" b="1" dirty="0"/>
              <a:t>coalesced</a:t>
            </a:r>
            <a:r>
              <a:rPr lang="en-US" sz="2000" dirty="0"/>
              <a:t> with the new space</a:t>
            </a:r>
          </a:p>
          <a:p>
            <a:pPr lvl="2">
              <a:lnSpc>
                <a:spcPct val="150000"/>
              </a:lnSpc>
            </a:pPr>
            <a:r>
              <a:rPr lang="en-US" sz="2000" b="1" dirty="0"/>
              <a:t>Allocate</a:t>
            </a:r>
            <a:r>
              <a:rPr lang="en-US" sz="2000" dirty="0"/>
              <a:t> the required space </a:t>
            </a:r>
          </a:p>
          <a:p>
            <a:pPr lvl="1">
              <a:lnSpc>
                <a:spcPct val="100000"/>
              </a:lnSpc>
            </a:pPr>
            <a:endParaRPr lang="en-US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94084-E540-6C5F-636D-A7EBAB30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52639B-D1E6-F333-9679-345B1DBED707}"/>
              </a:ext>
            </a:extLst>
          </p:cNvPr>
          <p:cNvSpPr txBox="1"/>
          <p:nvPr/>
        </p:nvSpPr>
        <p:spPr>
          <a:xfrm>
            <a:off x="1097279" y="1875208"/>
            <a:ext cx="10058399" cy="469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E" sz="2400" kern="0" dirty="0">
                <a:solidFill>
                  <a:srgbClr val="DC32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AE" sz="2400" kern="0" dirty="0">
                <a:solidFill>
                  <a:srgbClr val="85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AE" sz="2400" kern="0" dirty="0">
                <a:solidFill>
                  <a:srgbClr val="5C596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AE" sz="2400" kern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sbrk</a:t>
            </a:r>
            <a:r>
              <a:rPr lang="en-AE" sz="2400" kern="0" dirty="0">
                <a:solidFill>
                  <a:srgbClr val="93A1A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AE" sz="2400" kern="0" dirty="0">
                <a:solidFill>
                  <a:srgbClr val="DC32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AE" sz="2400" kern="0" dirty="0">
                <a:solidFill>
                  <a:srgbClr val="5C596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AE" sz="24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numOfPages</a:t>
            </a:r>
            <a:r>
              <a:rPr lang="en-AE" sz="2400" kern="0" dirty="0">
                <a:solidFill>
                  <a:srgbClr val="93A1A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AE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13261C-DE4E-B439-A7F5-C471A718BE46}"/>
              </a:ext>
            </a:extLst>
          </p:cNvPr>
          <p:cNvSpPr/>
          <p:nvPr/>
        </p:nvSpPr>
        <p:spPr>
          <a:xfrm>
            <a:off x="7920456" y="5345284"/>
            <a:ext cx="2882877" cy="51414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4KB</a:t>
            </a:r>
            <a:endParaRPr lang="en-A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8B5BA3-0285-D864-5EFD-B7728CB0F181}"/>
              </a:ext>
            </a:extLst>
          </p:cNvPr>
          <p:cNvSpPr txBox="1"/>
          <p:nvPr/>
        </p:nvSpPr>
        <p:spPr>
          <a:xfrm>
            <a:off x="5736288" y="4722697"/>
            <a:ext cx="125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ym typeface="Wingdings" panose="05000000000000000000" pitchFamily="2" charset="2"/>
              </a:rPr>
              <a:t></a:t>
            </a:r>
            <a:r>
              <a:rPr lang="en-US" b="1" dirty="0" err="1"/>
              <a:t>Sbrk</a:t>
            </a:r>
            <a:r>
              <a:rPr lang="en-US" b="1" dirty="0"/>
              <a:t>(1)</a:t>
            </a:r>
            <a:endParaRPr lang="en-AE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68FA2A-BF68-46EB-B4B5-DA8AE92DE3D7}"/>
              </a:ext>
            </a:extLst>
          </p:cNvPr>
          <p:cNvSpPr/>
          <p:nvPr/>
        </p:nvSpPr>
        <p:spPr>
          <a:xfrm>
            <a:off x="7916122" y="5345284"/>
            <a:ext cx="313998" cy="514149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0/1</a:t>
            </a:r>
            <a:endParaRPr lang="en-AE" sz="14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A1F50A-416A-CE22-9795-C23257A82C91}"/>
              </a:ext>
            </a:extLst>
          </p:cNvPr>
          <p:cNvGrpSpPr/>
          <p:nvPr/>
        </p:nvGrpSpPr>
        <p:grpSpPr>
          <a:xfrm>
            <a:off x="0" y="5345619"/>
            <a:ext cx="7916122" cy="893891"/>
            <a:chOff x="0" y="5345619"/>
            <a:chExt cx="7916122" cy="89389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E8D0B8-EFA0-CF64-D355-FF26B2CC3E17}"/>
                </a:ext>
              </a:extLst>
            </p:cNvPr>
            <p:cNvSpPr/>
            <p:nvPr/>
          </p:nvSpPr>
          <p:spPr>
            <a:xfrm>
              <a:off x="1261607" y="5345950"/>
              <a:ext cx="313998" cy="514149"/>
            </a:xfrm>
            <a:prstGeom prst="rect">
              <a:avLst/>
            </a:prstGeom>
            <a:ln w="38100"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/>
                <a:t>0/1</a:t>
              </a:r>
              <a:endParaRPr lang="en-AE" sz="1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5F4F0A-7006-4CF9-A39D-F582044B6C3C}"/>
                </a:ext>
              </a:extLst>
            </p:cNvPr>
            <p:cNvSpPr/>
            <p:nvPr/>
          </p:nvSpPr>
          <p:spPr>
            <a:xfrm>
              <a:off x="2428899" y="5345955"/>
              <a:ext cx="1484818" cy="5141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2KB</a:t>
              </a:r>
              <a:endParaRPr lang="en-AE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BE88D50-4D47-4177-7E04-B7E55AA00DD9}"/>
                </a:ext>
              </a:extLst>
            </p:cNvPr>
            <p:cNvSpPr/>
            <p:nvPr/>
          </p:nvSpPr>
          <p:spPr>
            <a:xfrm>
              <a:off x="5321191" y="5345953"/>
              <a:ext cx="1110653" cy="5141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1.5KB – 8B</a:t>
              </a:r>
              <a:endParaRPr lang="en-AE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5E11A4-1E20-0EDC-533B-B5AECA57BFA4}"/>
                </a:ext>
              </a:extLst>
            </p:cNvPr>
            <p:cNvSpPr/>
            <p:nvPr/>
          </p:nvSpPr>
          <p:spPr>
            <a:xfrm>
              <a:off x="3937910" y="5345954"/>
              <a:ext cx="1373171" cy="51414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2KB</a:t>
              </a:r>
              <a:endParaRPr lang="en-AE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3B0D5CC-0724-4AB5-7EBE-AF0C57F18D7A}"/>
                </a:ext>
              </a:extLst>
            </p:cNvPr>
            <p:cNvSpPr/>
            <p:nvPr/>
          </p:nvSpPr>
          <p:spPr>
            <a:xfrm>
              <a:off x="6441954" y="5345952"/>
              <a:ext cx="1474168" cy="51414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1.5KB</a:t>
              </a:r>
              <a:endParaRPr lang="en-AE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BCE716B-0734-C1BC-FC8D-74089528BBCA}"/>
                </a:ext>
              </a:extLst>
            </p:cNvPr>
            <p:cNvSpPr/>
            <p:nvPr/>
          </p:nvSpPr>
          <p:spPr>
            <a:xfrm>
              <a:off x="1593513" y="5345950"/>
              <a:ext cx="812254" cy="5141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1KB</a:t>
              </a:r>
              <a:endParaRPr lang="en-AE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8565050-6E4C-393B-F620-F5DF69F790EF}"/>
                </a:ext>
              </a:extLst>
            </p:cNvPr>
            <p:cNvSpPr txBox="1"/>
            <p:nvPr/>
          </p:nvSpPr>
          <p:spPr>
            <a:xfrm>
              <a:off x="0" y="5870178"/>
              <a:ext cx="1593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freeBlockList</a:t>
              </a:r>
              <a:endParaRPr lang="en-AE" b="1" dirty="0"/>
            </a:p>
          </p:txBody>
        </p: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31588209-1AA5-8C0A-DB11-CDDF2BC5E548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rot="5400000" flipH="1" flipV="1">
              <a:off x="2446932" y="3695443"/>
              <a:ext cx="524560" cy="3824911"/>
            </a:xfrm>
            <a:prstGeom prst="curvedConnector3">
              <a:avLst>
                <a:gd name="adj1" fmla="val 153580"/>
              </a:avLst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18D2CA7-50E4-7939-0FD0-30A077152080}"/>
              </a:ext>
            </a:extLst>
          </p:cNvPr>
          <p:cNvSpPr/>
          <p:nvPr/>
        </p:nvSpPr>
        <p:spPr>
          <a:xfrm>
            <a:off x="6439126" y="5356029"/>
            <a:ext cx="4364207" cy="51414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5.5KB</a:t>
            </a:r>
            <a:endParaRPr lang="en-A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36C7DE-0FCF-D7B2-4FBE-89CB9F1E13B3}"/>
              </a:ext>
            </a:extLst>
          </p:cNvPr>
          <p:cNvSpPr txBox="1"/>
          <p:nvPr/>
        </p:nvSpPr>
        <p:spPr>
          <a:xfrm>
            <a:off x="4086413" y="4717531"/>
            <a:ext cx="164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allocate(2KB)</a:t>
            </a:r>
            <a:endParaRPr lang="en-AE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99A76F-CD58-383A-F30D-46E85BBA51A4}"/>
              </a:ext>
            </a:extLst>
          </p:cNvPr>
          <p:cNvSpPr/>
          <p:nvPr/>
        </p:nvSpPr>
        <p:spPr>
          <a:xfrm>
            <a:off x="6426519" y="5345284"/>
            <a:ext cx="1484818" cy="51414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2KB</a:t>
            </a:r>
            <a:endParaRPr lang="en-AE" dirty="0"/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84663E33-489A-A702-8D87-A90F28AA49E3}"/>
              </a:ext>
            </a:extLst>
          </p:cNvPr>
          <p:cNvCxnSpPr>
            <a:cxnSpLocks/>
            <a:stCxn id="14" idx="0"/>
            <a:endCxn id="25" idx="0"/>
          </p:cNvCxnSpPr>
          <p:nvPr/>
        </p:nvCxnSpPr>
        <p:spPr>
          <a:xfrm rot="5400000" flipH="1" flipV="1">
            <a:off x="5896377" y="4073403"/>
            <a:ext cx="670" cy="2544432"/>
          </a:xfrm>
          <a:prstGeom prst="curvedConnector3">
            <a:avLst>
              <a:gd name="adj1" fmla="val 34219403"/>
            </a:avLst>
          </a:prstGeom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8C80F46D-8E26-E440-03AE-2239EA6C36B7}"/>
              </a:ext>
            </a:extLst>
          </p:cNvPr>
          <p:cNvCxnSpPr>
            <a:cxnSpLocks/>
            <a:stCxn id="14" idx="0"/>
            <a:endCxn id="31" idx="0"/>
          </p:cNvCxnSpPr>
          <p:nvPr/>
        </p:nvCxnSpPr>
        <p:spPr>
          <a:xfrm rot="16200000" flipH="1">
            <a:off x="6983598" y="2986851"/>
            <a:ext cx="10075" cy="4728280"/>
          </a:xfrm>
          <a:prstGeom prst="curvedConnector3">
            <a:avLst>
              <a:gd name="adj1" fmla="val -2268983"/>
            </a:avLst>
          </a:prstGeom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8A5A8B8-B607-FC75-F25E-CEEE8CCE9D90}"/>
              </a:ext>
            </a:extLst>
          </p:cNvPr>
          <p:cNvSpPr/>
          <p:nvPr/>
        </p:nvSpPr>
        <p:spPr>
          <a:xfrm>
            <a:off x="7911337" y="5356029"/>
            <a:ext cx="2882877" cy="51414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3.5KB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37296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85185E-6 L 0.23698 1.85185E-6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49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 animBg="1"/>
      <p:bldP spid="23" grpId="0" animBg="1"/>
      <p:bldP spid="25" grpId="0" animBg="1"/>
      <p:bldP spid="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01FFD-24FB-2223-D716-DB6E34FE9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F0D2-1B18-652B-4AD6-9053D86D2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#2:</a:t>
            </a:r>
            <a:r>
              <a:rPr lang="en-US" dirty="0"/>
              <a:t> </a:t>
            </a:r>
            <a:r>
              <a:rPr lang="en-US" dirty="0" err="1"/>
              <a:t>sbrk</a:t>
            </a:r>
            <a:r>
              <a:rPr lang="en-US" dirty="0"/>
              <a:t>()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F1B50-C996-D7DF-D1ED-E96BA1209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482608"/>
            <a:ext cx="10058399" cy="3490809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In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alloc_block_FF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400" b="1" dirty="0"/>
              <a:t>of MS#1, after calling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sbrk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:</a:t>
            </a:r>
            <a:endParaRPr lang="en-US" sz="2400" b="1" dirty="0"/>
          </a:p>
          <a:p>
            <a:pPr lvl="1">
              <a:lnSpc>
                <a:spcPct val="150000"/>
              </a:lnSpc>
            </a:pPr>
            <a:r>
              <a:rPr lang="en-US" sz="2000" dirty="0"/>
              <a:t>If it returns -1, the function should return NULL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Else: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The </a:t>
            </a:r>
            <a:r>
              <a:rPr lang="en-US" sz="2000" b="1" dirty="0"/>
              <a:t>END block </a:t>
            </a:r>
            <a:r>
              <a:rPr lang="en-US" sz="2000" dirty="0"/>
              <a:t>need to be moved to the new location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If there’s a </a:t>
            </a:r>
            <a:r>
              <a:rPr lang="en-US" sz="2000" b="1" dirty="0"/>
              <a:t>free block </a:t>
            </a:r>
            <a:r>
              <a:rPr lang="en-US" sz="2000" dirty="0"/>
              <a:t>at the end of the old break, it should be </a:t>
            </a:r>
            <a:r>
              <a:rPr lang="en-US" sz="2000" b="1" dirty="0"/>
              <a:t>coalesced</a:t>
            </a:r>
            <a:r>
              <a:rPr lang="en-US" sz="2000" dirty="0"/>
              <a:t> with the new space</a:t>
            </a:r>
          </a:p>
          <a:p>
            <a:pPr lvl="2">
              <a:lnSpc>
                <a:spcPct val="150000"/>
              </a:lnSpc>
            </a:pPr>
            <a:r>
              <a:rPr lang="en-US" sz="2000" b="1" dirty="0"/>
              <a:t>Allocate</a:t>
            </a:r>
            <a:r>
              <a:rPr lang="en-US" sz="2000" dirty="0"/>
              <a:t> the required space </a:t>
            </a:r>
          </a:p>
          <a:p>
            <a:pPr lvl="1">
              <a:lnSpc>
                <a:spcPct val="100000"/>
              </a:lnSpc>
            </a:pPr>
            <a:endParaRPr lang="en-US" sz="2400" b="1" dirty="0"/>
          </a:p>
          <a:p>
            <a:pPr marL="201168" lvl="1" indent="0">
              <a:lnSpc>
                <a:spcPct val="100000"/>
              </a:lnSpc>
              <a:buNone/>
            </a:pPr>
            <a:r>
              <a:rPr lang="en-US" sz="2400" b="1" dirty="0"/>
              <a:t>Testing:</a:t>
            </a:r>
          </a:p>
          <a:p>
            <a:pPr marL="201168" lvl="1" indent="0">
              <a:lnSpc>
                <a:spcPct val="11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kheap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FF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sbrk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tests </a:t>
            </a:r>
            <a:r>
              <a:rPr lang="en-US" sz="2000" b="1" dirty="0" err="1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sbrk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&amp; the changes in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alloc_block_FF</a:t>
            </a:r>
            <a:endParaRPr lang="en-US" sz="2000" b="1" dirty="0">
              <a:solidFill>
                <a:schemeClr val="tx1"/>
              </a:solidFill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3A82C-8593-C796-5CC3-0D0DE99F4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5F6A31-8DA3-C8FA-742A-6A1C497CE7E1}"/>
              </a:ext>
            </a:extLst>
          </p:cNvPr>
          <p:cNvSpPr txBox="1"/>
          <p:nvPr/>
        </p:nvSpPr>
        <p:spPr>
          <a:xfrm>
            <a:off x="1097279" y="1875208"/>
            <a:ext cx="10058399" cy="469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E" sz="2400" kern="0" dirty="0">
                <a:solidFill>
                  <a:srgbClr val="DC32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AE" sz="2400" kern="0" dirty="0">
                <a:solidFill>
                  <a:srgbClr val="85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AE" sz="2400" kern="0" dirty="0">
                <a:solidFill>
                  <a:srgbClr val="5C596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AE" sz="2400" kern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sbrk</a:t>
            </a:r>
            <a:r>
              <a:rPr lang="en-AE" sz="2400" kern="0" dirty="0">
                <a:solidFill>
                  <a:srgbClr val="93A1A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AE" sz="2400" kern="0" dirty="0">
                <a:solidFill>
                  <a:srgbClr val="DC32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AE" sz="2400" kern="0" dirty="0">
                <a:solidFill>
                  <a:srgbClr val="5C596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AE" sz="24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numOfPages</a:t>
            </a:r>
            <a:r>
              <a:rPr lang="en-AE" sz="2400" kern="0" dirty="0">
                <a:solidFill>
                  <a:srgbClr val="93A1A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AE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687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A23A-33CC-A3DB-8404-810776DC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Heap – </a:t>
            </a:r>
            <a:r>
              <a:rPr lang="en-US" b="1" dirty="0">
                <a:solidFill>
                  <a:srgbClr val="FF0000"/>
                </a:solidFill>
              </a:rPr>
              <a:t>Page Allocator</a:t>
            </a:r>
            <a:r>
              <a:rPr lang="en-US" dirty="0"/>
              <a:t>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37210-20FF-1A27-8CB3-55F29D83A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E" dirty="0"/>
              <a:t>Should start at </a:t>
            </a:r>
            <a:r>
              <a:rPr lang="en-AE" b="1" dirty="0"/>
              <a:t>one-page after </a:t>
            </a:r>
            <a:r>
              <a:rPr lang="en-AE" dirty="0"/>
              <a:t>the </a:t>
            </a:r>
            <a:r>
              <a:rPr lang="en-AE" b="1" dirty="0"/>
              <a:t>block allocator </a:t>
            </a:r>
            <a:r>
              <a:rPr lang="en-AE" dirty="0"/>
              <a:t>limit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E" dirty="0"/>
              <a:t>Allocation is done on </a:t>
            </a:r>
            <a:r>
              <a:rPr lang="en-AE" b="1" dirty="0"/>
              <a:t>page boundaries (</a:t>
            </a:r>
            <a:r>
              <a:rPr lang="en-AE" dirty="0"/>
              <a:t>multiple of 4KB</a:t>
            </a:r>
            <a:r>
              <a:rPr lang="en-AE" b="1" dirty="0"/>
              <a:t>)</a:t>
            </a:r>
          </a:p>
          <a:p>
            <a:pPr marL="749808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E" sz="2000" dirty="0"/>
              <a:t>i.e. </a:t>
            </a:r>
            <a:r>
              <a:rPr lang="en-AE" sz="2000" b="1" dirty="0"/>
              <a:t>internal fragmentation </a:t>
            </a:r>
            <a:r>
              <a:rPr lang="en-AE" sz="2000" dirty="0"/>
              <a:t>can occur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All required pages should be </a:t>
            </a:r>
            <a:r>
              <a:rPr lang="en-US" b="1" dirty="0"/>
              <a:t>allocated </a:t>
            </a:r>
            <a:r>
              <a:rPr lang="en-US" dirty="0"/>
              <a:t>&amp; </a:t>
            </a:r>
            <a:r>
              <a:rPr lang="en-US" b="1" dirty="0"/>
              <a:t>mapped </a:t>
            </a:r>
            <a:r>
              <a:rPr lang="en-US" dirty="0"/>
              <a:t>by OS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Allocation Strategy: </a:t>
            </a:r>
            <a:r>
              <a:rPr lang="en-US" b="1" dirty="0"/>
              <a:t>FIRST FIT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292608" lvl="1" indent="0">
              <a:buNone/>
            </a:pP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47E2C-1CFA-5814-6426-11F12FA2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32DC57-01A9-9362-3730-86BCD5DAAE6F}"/>
              </a:ext>
            </a:extLst>
          </p:cNvPr>
          <p:cNvSpPr/>
          <p:nvPr/>
        </p:nvSpPr>
        <p:spPr>
          <a:xfrm>
            <a:off x="10963275" y="2294714"/>
            <a:ext cx="1123950" cy="3553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KERNEL HEAP</a:t>
            </a:r>
            <a:endParaRPr lang="en-A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88D0AA-A250-919D-5277-6C078D12A3DE}"/>
              </a:ext>
            </a:extLst>
          </p:cNvPr>
          <p:cNvSpPr/>
          <p:nvPr/>
        </p:nvSpPr>
        <p:spPr>
          <a:xfrm>
            <a:off x="10963275" y="5835756"/>
            <a:ext cx="1123950" cy="295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  <a:endParaRPr lang="en-A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9C5491-8D84-8122-0F44-0B7C0E38CDD4}"/>
              </a:ext>
            </a:extLst>
          </p:cNvPr>
          <p:cNvSpPr/>
          <p:nvPr/>
        </p:nvSpPr>
        <p:spPr>
          <a:xfrm>
            <a:off x="10963275" y="2012033"/>
            <a:ext cx="1123950" cy="295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  <a:endParaRPr lang="en-A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5CFD7E-83B7-C1A4-A07D-9DC47768DCFD}"/>
              </a:ext>
            </a:extLst>
          </p:cNvPr>
          <p:cNvSpPr/>
          <p:nvPr/>
        </p:nvSpPr>
        <p:spPr>
          <a:xfrm>
            <a:off x="10963273" y="2307308"/>
            <a:ext cx="1123949" cy="22694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/>
              <a:t>Page Allocator Area</a:t>
            </a:r>
            <a:endParaRPr lang="en-AE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D76F5E-B517-E0F0-DD10-391E3147F830}"/>
              </a:ext>
            </a:extLst>
          </p:cNvPr>
          <p:cNvGrpSpPr/>
          <p:nvPr/>
        </p:nvGrpSpPr>
        <p:grpSpPr>
          <a:xfrm>
            <a:off x="8872279" y="5658792"/>
            <a:ext cx="2090994" cy="307777"/>
            <a:chOff x="8872279" y="5658792"/>
            <a:chExt cx="2090994" cy="30777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39C1B58-C803-8345-16F5-BEA3D195F514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2F686F-BCD4-406C-C04C-A0040BEEB999}"/>
                </a:ext>
              </a:extLst>
            </p:cNvPr>
            <p:cNvSpPr txBox="1"/>
            <p:nvPr/>
          </p:nvSpPr>
          <p:spPr>
            <a:xfrm>
              <a:off x="8872279" y="5658792"/>
              <a:ext cx="1811714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KERNEL_HEAP_START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C5C52E-2B03-B396-117D-13C0D5DEEBEC}"/>
              </a:ext>
            </a:extLst>
          </p:cNvPr>
          <p:cNvGrpSpPr/>
          <p:nvPr/>
        </p:nvGrpSpPr>
        <p:grpSpPr>
          <a:xfrm>
            <a:off x="9119928" y="4419227"/>
            <a:ext cx="1843344" cy="307777"/>
            <a:chOff x="9119929" y="5649267"/>
            <a:chExt cx="1843344" cy="307777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0F90B7D-09D3-24EE-3BF3-33C94AA6319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619AD1-0123-3B73-392C-81DA5FD2A1AE}"/>
                </a:ext>
              </a:extLst>
            </p:cNvPr>
            <p:cNvSpPr txBox="1"/>
            <p:nvPr/>
          </p:nvSpPr>
          <p:spPr>
            <a:xfrm>
              <a:off x="9119929" y="5649267"/>
              <a:ext cx="1539204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rPr>
                <a:t>HARD LIMIT + 4KB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EF9564-3BBD-2623-CC71-076C44CC77D6}"/>
              </a:ext>
            </a:extLst>
          </p:cNvPr>
          <p:cNvGrpSpPr/>
          <p:nvPr/>
        </p:nvGrpSpPr>
        <p:grpSpPr>
          <a:xfrm>
            <a:off x="8924404" y="2142425"/>
            <a:ext cx="2024319" cy="307777"/>
            <a:chOff x="8938954" y="5658792"/>
            <a:chExt cx="2024319" cy="307777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C78CBC6-A185-4CFF-98C4-E5412AAF5B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8AFD3E-EECB-C770-9528-3B53CA4CEF9E}"/>
                </a:ext>
              </a:extLst>
            </p:cNvPr>
            <p:cNvSpPr txBox="1"/>
            <p:nvPr/>
          </p:nvSpPr>
          <p:spPr>
            <a:xfrm>
              <a:off x="8938954" y="5658792"/>
              <a:ext cx="1705916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KERNEL_HEAP_MAX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787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60794" y="1454301"/>
            <a:ext cx="8229600" cy="1295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Kmalloc</a:t>
            </a:r>
            <a:r>
              <a:rPr lang="en-US" b="1" dirty="0"/>
              <a:t>(): </a:t>
            </a:r>
            <a:r>
              <a:rPr lang="en-US" dirty="0"/>
              <a:t>dynamically allocate 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Kfree</a:t>
            </a:r>
            <a:r>
              <a:rPr lang="en-US" b="1" dirty="0"/>
              <a:t>(): </a:t>
            </a:r>
            <a:r>
              <a:rPr lang="en-US" dirty="0"/>
              <a:t>delete a previously allocated space</a:t>
            </a:r>
          </a:p>
        </p:txBody>
      </p:sp>
      <p:sp>
        <p:nvSpPr>
          <p:cNvPr id="8" name="Text Box 818"/>
          <p:cNvSpPr txBox="1">
            <a:spLocks noChangeArrowheads="1"/>
          </p:cNvSpPr>
          <p:nvPr/>
        </p:nvSpPr>
        <p:spPr bwMode="auto">
          <a:xfrm>
            <a:off x="4109978" y="2388041"/>
            <a:ext cx="3406775" cy="884491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</a:pPr>
            <a:r>
              <a:rPr lang="en-US" sz="2800" b="1" err="1">
                <a:latin typeface="Calibri" pitchFamily="34" charset="0"/>
                <a:ea typeface="Arial" pitchFamily="34" charset="0"/>
                <a:cs typeface="Arial" pitchFamily="34" charset="0"/>
              </a:rPr>
              <a:t>Kfree</a:t>
            </a:r>
            <a:r>
              <a:rPr lang="en-US" sz="2800" b="1">
                <a:latin typeface="Calibri" pitchFamily="34" charset="0"/>
                <a:ea typeface="Arial" pitchFamily="34" charset="0"/>
                <a:cs typeface="Arial" pitchFamily="34" charset="0"/>
              </a:rPr>
              <a:t>()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Calibri" pitchFamily="34" charset="0"/>
                <a:ea typeface="Arial" pitchFamily="34" charset="0"/>
                <a:cs typeface="Arial" pitchFamily="34" charset="0"/>
              </a:rPr>
              <a:t>Remove ALL Pages BUT </a:t>
            </a:r>
            <a:r>
              <a:rPr lang="en-US" b="1">
                <a:solidFill>
                  <a:srgbClr val="FF0000"/>
                </a:solidFill>
                <a:latin typeface="Calibri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b="1">
                <a:latin typeface="Calibri" pitchFamily="34" charset="0"/>
                <a:ea typeface="Arial" pitchFamily="34" charset="0"/>
                <a:cs typeface="Arial" pitchFamily="34" charset="0"/>
              </a:rPr>
              <a:t> Tables </a:t>
            </a:r>
            <a:endParaRPr lang="en-US" sz="44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9051" name="Group 27"/>
          <p:cNvGrpSpPr>
            <a:grpSpLocks/>
          </p:cNvGrpSpPr>
          <p:nvPr/>
        </p:nvGrpSpPr>
        <p:grpSpPr bwMode="auto">
          <a:xfrm>
            <a:off x="4185715" y="3338199"/>
            <a:ext cx="1133210" cy="2987187"/>
            <a:chOff x="4775" y="2975"/>
            <a:chExt cx="1109" cy="1731"/>
          </a:xfrm>
        </p:grpSpPr>
        <p:sp>
          <p:nvSpPr>
            <p:cNvPr id="11" name="Text Box 28"/>
            <p:cNvSpPr txBox="1">
              <a:spLocks noChangeArrowheads="1"/>
            </p:cNvSpPr>
            <p:nvPr/>
          </p:nvSpPr>
          <p:spPr bwMode="auto">
            <a:xfrm>
              <a:off x="4775" y="2975"/>
              <a:ext cx="1109" cy="173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053" name="Rectangle 30"/>
            <p:cNvSpPr>
              <a:spLocks noChangeArrowheads="1"/>
            </p:cNvSpPr>
            <p:nvPr/>
          </p:nvSpPr>
          <p:spPr bwMode="auto">
            <a:xfrm>
              <a:off x="4786" y="3003"/>
              <a:ext cx="1080" cy="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400" b="1">
                  <a:solidFill>
                    <a:srgbClr val="244061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KERNEL HEAP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9054" name="Group 30"/>
          <p:cNvGrpSpPr>
            <a:grpSpLocks/>
          </p:cNvGrpSpPr>
          <p:nvPr/>
        </p:nvGrpSpPr>
        <p:grpSpPr bwMode="auto">
          <a:xfrm>
            <a:off x="4201434" y="5308065"/>
            <a:ext cx="1098914" cy="610149"/>
            <a:chOff x="7514" y="4000"/>
            <a:chExt cx="722" cy="586"/>
          </a:xfrm>
        </p:grpSpPr>
        <p:sp>
          <p:nvSpPr>
            <p:cNvPr id="129055" name="Rectangle 814"/>
            <p:cNvSpPr>
              <a:spLocks noChangeArrowheads="1"/>
            </p:cNvSpPr>
            <p:nvPr/>
          </p:nvSpPr>
          <p:spPr bwMode="auto">
            <a:xfrm>
              <a:off x="7517" y="4182"/>
              <a:ext cx="719" cy="200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56" name="Rectangle 816"/>
            <p:cNvSpPr>
              <a:spLocks noChangeArrowheads="1"/>
            </p:cNvSpPr>
            <p:nvPr/>
          </p:nvSpPr>
          <p:spPr bwMode="auto">
            <a:xfrm>
              <a:off x="7517" y="4000"/>
              <a:ext cx="719" cy="201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57" name="Rectangle 814"/>
            <p:cNvSpPr>
              <a:spLocks noChangeArrowheads="1"/>
            </p:cNvSpPr>
            <p:nvPr/>
          </p:nvSpPr>
          <p:spPr bwMode="auto">
            <a:xfrm>
              <a:off x="7514" y="4386"/>
              <a:ext cx="719" cy="200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9058" name="Group 34"/>
          <p:cNvGrpSpPr>
            <a:grpSpLocks/>
          </p:cNvGrpSpPr>
          <p:nvPr/>
        </p:nvGrpSpPr>
        <p:grpSpPr bwMode="auto">
          <a:xfrm>
            <a:off x="4200005" y="4886807"/>
            <a:ext cx="1098914" cy="421258"/>
            <a:chOff x="7548" y="3452"/>
            <a:chExt cx="769" cy="281"/>
          </a:xfrm>
        </p:grpSpPr>
        <p:sp>
          <p:nvSpPr>
            <p:cNvPr id="129059" name="Rectangle 814"/>
            <p:cNvSpPr>
              <a:spLocks noChangeArrowheads="1"/>
            </p:cNvSpPr>
            <p:nvPr/>
          </p:nvSpPr>
          <p:spPr bwMode="auto">
            <a:xfrm>
              <a:off x="7551" y="3452"/>
              <a:ext cx="766" cy="139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60" name="Rectangle 814"/>
            <p:cNvSpPr>
              <a:spLocks noChangeArrowheads="1"/>
            </p:cNvSpPr>
            <p:nvPr/>
          </p:nvSpPr>
          <p:spPr bwMode="auto">
            <a:xfrm>
              <a:off x="7548" y="3594"/>
              <a:ext cx="766" cy="139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9061" name="Group 37"/>
          <p:cNvGrpSpPr>
            <a:grpSpLocks/>
          </p:cNvGrpSpPr>
          <p:nvPr/>
        </p:nvGrpSpPr>
        <p:grpSpPr bwMode="auto">
          <a:xfrm>
            <a:off x="6300659" y="3314213"/>
            <a:ext cx="1133210" cy="2595007"/>
            <a:chOff x="4775" y="2975"/>
            <a:chExt cx="1109" cy="1731"/>
          </a:xfrm>
        </p:grpSpPr>
        <p:sp>
          <p:nvSpPr>
            <p:cNvPr id="10" name="Text Box 28"/>
            <p:cNvSpPr txBox="1">
              <a:spLocks noChangeArrowheads="1"/>
            </p:cNvSpPr>
            <p:nvPr/>
          </p:nvSpPr>
          <p:spPr bwMode="auto">
            <a:xfrm>
              <a:off x="4775" y="2975"/>
              <a:ext cx="1109" cy="173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063" name="Rectangle 30"/>
            <p:cNvSpPr>
              <a:spLocks noChangeArrowheads="1"/>
            </p:cNvSpPr>
            <p:nvPr/>
          </p:nvSpPr>
          <p:spPr bwMode="auto">
            <a:xfrm>
              <a:off x="4786" y="3003"/>
              <a:ext cx="1080" cy="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</a:pPr>
              <a:r>
                <a:rPr lang="en-US" sz="1600" b="1">
                  <a:solidFill>
                    <a:srgbClr val="244061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RAM 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300659" y="3823919"/>
            <a:ext cx="1110346" cy="2070308"/>
            <a:chOff x="4857682" y="4636279"/>
            <a:chExt cx="1110346" cy="2070308"/>
          </a:xfrm>
        </p:grpSpPr>
        <p:sp>
          <p:nvSpPr>
            <p:cNvPr id="129064" name="Rectangle 814"/>
            <p:cNvSpPr>
              <a:spLocks noChangeArrowheads="1"/>
            </p:cNvSpPr>
            <p:nvPr/>
          </p:nvSpPr>
          <p:spPr bwMode="auto">
            <a:xfrm>
              <a:off x="4863398" y="4636279"/>
              <a:ext cx="1094627" cy="208380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65" name="Rectangle 816"/>
            <p:cNvSpPr>
              <a:spLocks noChangeArrowheads="1"/>
            </p:cNvSpPr>
            <p:nvPr/>
          </p:nvSpPr>
          <p:spPr bwMode="auto">
            <a:xfrm>
              <a:off x="4857682" y="5520770"/>
              <a:ext cx="1094627" cy="209879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66" name="Rectangle 814"/>
            <p:cNvSpPr>
              <a:spLocks noChangeArrowheads="1"/>
            </p:cNvSpPr>
            <p:nvPr/>
          </p:nvSpPr>
          <p:spPr bwMode="auto">
            <a:xfrm>
              <a:off x="4873401" y="6498207"/>
              <a:ext cx="1094627" cy="208380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296372" y="4224188"/>
            <a:ext cx="1098914" cy="1449666"/>
            <a:chOff x="4853395" y="5036548"/>
            <a:chExt cx="1098914" cy="1449666"/>
          </a:xfrm>
        </p:grpSpPr>
        <p:sp>
          <p:nvSpPr>
            <p:cNvPr id="129067" name="Rectangle 814"/>
            <p:cNvSpPr>
              <a:spLocks noChangeArrowheads="1"/>
            </p:cNvSpPr>
            <p:nvPr/>
          </p:nvSpPr>
          <p:spPr bwMode="auto">
            <a:xfrm>
              <a:off x="4857682" y="6277834"/>
              <a:ext cx="1094627" cy="208380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68" name="Rectangle 814"/>
            <p:cNvSpPr>
              <a:spLocks noChangeArrowheads="1"/>
            </p:cNvSpPr>
            <p:nvPr/>
          </p:nvSpPr>
          <p:spPr bwMode="auto">
            <a:xfrm>
              <a:off x="4853395" y="5036548"/>
              <a:ext cx="1094627" cy="208380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294632" y="4329129"/>
            <a:ext cx="1006028" cy="1241285"/>
            <a:chOff x="3851655" y="5141488"/>
            <a:chExt cx="1006028" cy="1241285"/>
          </a:xfrm>
        </p:grpSpPr>
        <p:cxnSp>
          <p:nvCxnSpPr>
            <p:cNvPr id="129069" name="AutoShape 45"/>
            <p:cNvCxnSpPr>
              <a:cxnSpLocks noChangeShapeType="1"/>
            </p:cNvCxnSpPr>
            <p:nvPr/>
          </p:nvCxnSpPr>
          <p:spPr bwMode="auto">
            <a:xfrm flipV="1">
              <a:off x="3855942" y="5141488"/>
              <a:ext cx="997453" cy="662619"/>
            </a:xfrm>
            <a:prstGeom prst="straightConnector1">
              <a:avLst/>
            </a:prstGeom>
            <a:noFill/>
            <a:ln w="12700">
              <a:solidFill>
                <a:srgbClr val="F79646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9070" name="AutoShape 46"/>
            <p:cNvCxnSpPr>
              <a:cxnSpLocks noChangeShapeType="1"/>
            </p:cNvCxnSpPr>
            <p:nvPr/>
          </p:nvCxnSpPr>
          <p:spPr bwMode="auto">
            <a:xfrm>
              <a:off x="3851655" y="6016984"/>
              <a:ext cx="1006028" cy="365789"/>
            </a:xfrm>
            <a:prstGeom prst="straightConnector1">
              <a:avLst/>
            </a:prstGeom>
            <a:noFill/>
            <a:ln w="12700">
              <a:solidFill>
                <a:srgbClr val="F79646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71" name="Group 70"/>
          <p:cNvGrpSpPr/>
          <p:nvPr/>
        </p:nvGrpSpPr>
        <p:grpSpPr>
          <a:xfrm>
            <a:off x="5496123" y="4384597"/>
            <a:ext cx="537310" cy="1253279"/>
            <a:chOff x="4053146" y="5196956"/>
            <a:chExt cx="537310" cy="1253279"/>
          </a:xfrm>
        </p:grpSpPr>
        <p:pic>
          <p:nvPicPr>
            <p:cNvPr id="63" name="Picture 63" descr="074499-simple-red-glossy-icon-alphanumeric-x-style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53146" y="5196956"/>
              <a:ext cx="508730" cy="533693"/>
            </a:xfrm>
            <a:prstGeom prst="rect">
              <a:avLst/>
            </a:prstGeom>
            <a:noFill/>
          </p:spPr>
        </p:pic>
        <p:pic>
          <p:nvPicPr>
            <p:cNvPr id="9" name="Picture 63" descr="074499-simple-red-glossy-icon-alphanumeric-x-style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81726" y="5916542"/>
              <a:ext cx="508730" cy="533693"/>
            </a:xfrm>
            <a:prstGeom prst="rect">
              <a:avLst/>
            </a:prstGeom>
            <a:noFill/>
          </p:spPr>
        </p:pic>
      </p:grpSp>
      <p:grpSp>
        <p:nvGrpSpPr>
          <p:cNvPr id="67" name="Group 66"/>
          <p:cNvGrpSpPr/>
          <p:nvPr/>
        </p:nvGrpSpPr>
        <p:grpSpPr>
          <a:xfrm>
            <a:off x="5295782" y="3891875"/>
            <a:ext cx="1020596" cy="1885984"/>
            <a:chOff x="3771782" y="3851908"/>
            <a:chExt cx="1020596" cy="1885984"/>
          </a:xfrm>
        </p:grpSpPr>
        <p:cxnSp>
          <p:nvCxnSpPr>
            <p:cNvPr id="56" name="AutoShape 45"/>
            <p:cNvCxnSpPr>
              <a:cxnSpLocks noChangeShapeType="1"/>
              <a:stCxn id="129057" idx="3"/>
              <a:endCxn id="129066" idx="1"/>
            </p:cNvCxnSpPr>
            <p:nvPr/>
          </p:nvCxnSpPr>
          <p:spPr bwMode="auto">
            <a:xfrm flipV="1">
              <a:off x="3771782" y="5713836"/>
              <a:ext cx="1020596" cy="24056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AutoShape 45"/>
            <p:cNvCxnSpPr>
              <a:cxnSpLocks noChangeShapeType="1"/>
              <a:stCxn id="129055" idx="3"/>
              <a:endCxn id="129065" idx="1"/>
            </p:cNvCxnSpPr>
            <p:nvPr/>
          </p:nvCxnSpPr>
          <p:spPr bwMode="auto">
            <a:xfrm flipV="1">
              <a:off x="3776348" y="4737149"/>
              <a:ext cx="1000311" cy="788336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AutoShape 45"/>
            <p:cNvCxnSpPr>
              <a:cxnSpLocks noChangeShapeType="1"/>
              <a:stCxn id="129056" idx="3"/>
              <a:endCxn id="129064" idx="1"/>
            </p:cNvCxnSpPr>
            <p:nvPr/>
          </p:nvCxnSpPr>
          <p:spPr bwMode="auto">
            <a:xfrm flipV="1">
              <a:off x="3776348" y="3851908"/>
              <a:ext cx="1006027" cy="148459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Box 818"/>
          <p:cNvSpPr txBox="1">
            <a:spLocks noChangeArrowheads="1"/>
          </p:cNvSpPr>
          <p:nvPr/>
        </p:nvSpPr>
        <p:spPr bwMode="auto">
          <a:xfrm>
            <a:off x="4186177" y="2388042"/>
            <a:ext cx="3276600" cy="76199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</a:pPr>
            <a:r>
              <a:rPr lang="en-US" sz="2800" b="1" err="1">
                <a:latin typeface="Calibri" pitchFamily="34" charset="0"/>
                <a:ea typeface="Arial" pitchFamily="34" charset="0"/>
                <a:cs typeface="Arial" pitchFamily="34" charset="0"/>
              </a:rPr>
              <a:t>kmalloc</a:t>
            </a:r>
            <a:r>
              <a:rPr lang="en-US" sz="2800" b="1">
                <a:latin typeface="Calibri" pitchFamily="34" charset="0"/>
                <a:ea typeface="Arial" pitchFamily="34" charset="0"/>
                <a:cs typeface="Arial" pitchFamily="34" charset="0"/>
              </a:rPr>
              <a:t>()</a:t>
            </a:r>
          </a:p>
          <a:p>
            <a:pPr algn="ctr" defTabSz="914400" fontAlgn="base">
              <a:spcBef>
                <a:spcPct val="0"/>
              </a:spcBef>
              <a:spcAft>
                <a:spcPts val="1000"/>
              </a:spcAft>
            </a:pPr>
            <a:r>
              <a:rPr lang="en-US" b="1">
                <a:latin typeface="Calibri" pitchFamily="34" charset="0"/>
                <a:ea typeface="Arial" pitchFamily="34" charset="0"/>
                <a:cs typeface="Arial" pitchFamily="34" charset="0"/>
              </a:rPr>
              <a:t>ALL Pages Created in Memory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6309617" y="4216840"/>
            <a:ext cx="1098914" cy="1449666"/>
            <a:chOff x="4853395" y="5036548"/>
            <a:chExt cx="1098914" cy="1449666"/>
          </a:xfrm>
          <a:solidFill>
            <a:schemeClr val="bg1"/>
          </a:solidFill>
        </p:grpSpPr>
        <p:sp>
          <p:nvSpPr>
            <p:cNvPr id="73" name="Rectangle 814"/>
            <p:cNvSpPr>
              <a:spLocks noChangeArrowheads="1"/>
            </p:cNvSpPr>
            <p:nvPr/>
          </p:nvSpPr>
          <p:spPr bwMode="auto">
            <a:xfrm>
              <a:off x="4857682" y="6277834"/>
              <a:ext cx="1094627" cy="208380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814"/>
            <p:cNvSpPr>
              <a:spLocks noChangeArrowheads="1"/>
            </p:cNvSpPr>
            <p:nvPr/>
          </p:nvSpPr>
          <p:spPr bwMode="auto">
            <a:xfrm>
              <a:off x="4853395" y="5036548"/>
              <a:ext cx="1094627" cy="208380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8F9BA643-512A-FE89-5DBC-CDF5C6D5205F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Kernel Heap – </a:t>
            </a:r>
            <a:r>
              <a:rPr lang="en-US" b="1" dirty="0">
                <a:solidFill>
                  <a:srgbClr val="FF0000"/>
                </a:solidFill>
              </a:rPr>
              <a:t>Page Allocator</a:t>
            </a:r>
            <a:r>
              <a:rPr lang="en-US" dirty="0"/>
              <a:t> </a:t>
            </a:r>
            <a:endParaRPr lang="en-AE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A3092F7-4F0F-6FFA-4F36-36FC3021B9D5}"/>
              </a:ext>
            </a:extLst>
          </p:cNvPr>
          <p:cNvGrpSpPr/>
          <p:nvPr/>
        </p:nvGrpSpPr>
        <p:grpSpPr>
          <a:xfrm>
            <a:off x="2334947" y="5740338"/>
            <a:ext cx="1843344" cy="307777"/>
            <a:chOff x="9119929" y="5649267"/>
            <a:chExt cx="1843344" cy="30777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269891-36AB-8B3B-D3E3-3A9F7940ABC4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C3C226-E3A7-2F30-8A58-17C1DEEA8B48}"/>
                </a:ext>
              </a:extLst>
            </p:cNvPr>
            <p:cNvSpPr txBox="1"/>
            <p:nvPr/>
          </p:nvSpPr>
          <p:spPr>
            <a:xfrm>
              <a:off x="9119929" y="5649267"/>
              <a:ext cx="1539204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rPr>
                <a:t>HARD LIMIT + 4KB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A09976-62BB-087A-63D6-5374911A8A84}"/>
              </a:ext>
            </a:extLst>
          </p:cNvPr>
          <p:cNvCxnSpPr/>
          <p:nvPr/>
        </p:nvCxnSpPr>
        <p:spPr>
          <a:xfrm flipH="1">
            <a:off x="4178291" y="5918214"/>
            <a:ext cx="114063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2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4725" y="1523999"/>
            <a:ext cx="10058400" cy="4022725"/>
          </a:xfrm>
        </p:spPr>
        <p:txBody>
          <a:bodyPr>
            <a:normAutofit/>
          </a:bodyPr>
          <a:lstStyle/>
          <a:p>
            <a:pPr marL="0" indent="0"/>
            <a:r>
              <a:rPr lang="en-US" sz="2800" b="1"/>
              <a:t>Allocate pages on 4KB granularity</a:t>
            </a:r>
          </a:p>
          <a:p>
            <a:pPr marL="0" indent="0">
              <a:buNone/>
            </a:pPr>
            <a:endParaRPr lang="ar-EG" sz="1800">
              <a:latin typeface="Consolas" panose="020B0609020204030204" pitchFamily="49" charset="0"/>
            </a:endParaRPr>
          </a:p>
        </p:txBody>
      </p:sp>
      <p:grpSp>
        <p:nvGrpSpPr>
          <p:cNvPr id="6" name="Group 16"/>
          <p:cNvGrpSpPr/>
          <p:nvPr/>
        </p:nvGrpSpPr>
        <p:grpSpPr>
          <a:xfrm>
            <a:off x="6748006" y="1813772"/>
            <a:ext cx="3981581" cy="4267200"/>
            <a:chOff x="4953000" y="2286000"/>
            <a:chExt cx="3981581" cy="4267200"/>
          </a:xfrm>
        </p:grpSpPr>
        <p:sp>
          <p:nvSpPr>
            <p:cNvPr id="4" name="Rectangle 3"/>
            <p:cNvSpPr/>
            <p:nvPr/>
          </p:nvSpPr>
          <p:spPr>
            <a:xfrm>
              <a:off x="4953000" y="48768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953000" y="2286000"/>
              <a:ext cx="1981200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  <a:endParaRPr lang="ar-EG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6934200" y="5347060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199811" y="5157649"/>
              <a:ext cx="1734770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rPr>
                <a:t>HARD LIMIT + 4KB</a:t>
              </a:r>
              <a:endParaRPr kumimoji="0" lang="ar-EG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44196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39624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35052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53000" y="5334000"/>
              <a:ext cx="1981200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  <a:endParaRPr lang="ar-EG"/>
            </a:p>
          </p:txBody>
        </p:sp>
      </p:grpSp>
      <p:grpSp>
        <p:nvGrpSpPr>
          <p:cNvPr id="9" name="Group 32"/>
          <p:cNvGrpSpPr/>
          <p:nvPr/>
        </p:nvGrpSpPr>
        <p:grpSpPr>
          <a:xfrm>
            <a:off x="2557006" y="4125898"/>
            <a:ext cx="6148063" cy="876606"/>
            <a:chOff x="762000" y="4598126"/>
            <a:chExt cx="6148063" cy="87660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4343400" y="5334000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966063" y="4889863"/>
              <a:ext cx="1944000" cy="4320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4 KB</a:t>
              </a:r>
              <a:endParaRPr lang="ar-EG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2000" y="5105400"/>
              <a:ext cx="2141034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ptr1</a:t>
              </a:r>
              <a:r>
                <a:rPr lang="en-US"/>
                <a:t> = </a:t>
              </a:r>
              <a:r>
                <a:rPr lang="en-US" err="1"/>
                <a:t>kmalloc</a:t>
              </a:r>
              <a:r>
                <a:rPr lang="en-US"/>
                <a:t> (6 KB)</a:t>
              </a:r>
              <a:endParaRPr lang="ar-EG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33800" y="5105400"/>
              <a:ext cx="586122" cy="36933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ptr1</a:t>
              </a:r>
              <a:endParaRPr lang="ar-EG" sz="1600" b="1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66063" y="4598126"/>
              <a:ext cx="1944000" cy="252000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2 KB</a:t>
              </a:r>
              <a:endParaRPr lang="ar-EG"/>
            </a:p>
          </p:txBody>
        </p:sp>
      </p:grpSp>
      <p:grpSp>
        <p:nvGrpSpPr>
          <p:cNvPr id="14" name="Group 31"/>
          <p:cNvGrpSpPr/>
          <p:nvPr/>
        </p:nvGrpSpPr>
        <p:grpSpPr>
          <a:xfrm>
            <a:off x="2557006" y="3692646"/>
            <a:ext cx="6148063" cy="369332"/>
            <a:chOff x="762000" y="4164874"/>
            <a:chExt cx="6148063" cy="369332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966063" y="4204062"/>
              <a:ext cx="1944000" cy="190337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1 KB</a:t>
              </a:r>
              <a:endParaRPr lang="ar-EG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2000" y="4164874"/>
              <a:ext cx="2141034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ptr2</a:t>
              </a:r>
              <a:r>
                <a:rPr lang="en-US"/>
                <a:t> = </a:t>
              </a:r>
              <a:r>
                <a:rPr lang="en-US" err="1"/>
                <a:t>kmalloc</a:t>
              </a:r>
              <a:r>
                <a:rPr lang="en-US"/>
                <a:t> (1 KB)</a:t>
              </a:r>
              <a:endParaRPr lang="ar-EG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33800" y="4164874"/>
              <a:ext cx="586122" cy="36933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ptr2</a:t>
              </a:r>
              <a:endParaRPr lang="ar-EG" sz="1600" b="1"/>
            </a:p>
          </p:txBody>
        </p:sp>
      </p:grpSp>
      <p:grpSp>
        <p:nvGrpSpPr>
          <p:cNvPr id="17" name="Group 30"/>
          <p:cNvGrpSpPr/>
          <p:nvPr/>
        </p:nvGrpSpPr>
        <p:grpSpPr>
          <a:xfrm>
            <a:off x="2557006" y="3185370"/>
            <a:ext cx="6148063" cy="421586"/>
            <a:chOff x="762000" y="3644535"/>
            <a:chExt cx="6148063" cy="421586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4966063" y="3644535"/>
              <a:ext cx="1944000" cy="288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3 KB</a:t>
              </a:r>
              <a:endParaRPr lang="ar-EG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2000" y="3696789"/>
              <a:ext cx="2141034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ptr3</a:t>
              </a:r>
              <a:r>
                <a:rPr lang="en-US"/>
                <a:t> = </a:t>
              </a:r>
              <a:r>
                <a:rPr lang="en-US" err="1"/>
                <a:t>kmalloc</a:t>
              </a:r>
              <a:r>
                <a:rPr lang="en-US"/>
                <a:t> (3 KB)</a:t>
              </a:r>
              <a:endParaRPr lang="ar-EG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33800" y="3696789"/>
              <a:ext cx="586122" cy="36933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ptr3</a:t>
              </a:r>
              <a:endParaRPr lang="ar-EG" sz="1600" b="1"/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C7FA2BC0-EDDE-C5BF-C453-C8B78B5F7D54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Kernel Heap – </a:t>
            </a:r>
            <a:r>
              <a:rPr lang="en-US" b="1" dirty="0">
                <a:solidFill>
                  <a:srgbClr val="FF0000"/>
                </a:solidFill>
              </a:rPr>
              <a:t>Page Allocator</a:t>
            </a:r>
            <a:r>
              <a:rPr lang="en-US" dirty="0"/>
              <a:t> 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43362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5591"/>
            <a:ext cx="11094720" cy="4426061"/>
          </a:xfrm>
        </p:spPr>
        <p:txBody>
          <a:bodyPr>
            <a:normAutofit/>
          </a:bodyPr>
          <a:lstStyle/>
          <a:p>
            <a:r>
              <a:rPr lang="en-US" b="1" dirty="0"/>
              <a:t>Dependency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MS1: dynamic allocator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alloc_block_FF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&amp;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free_block</a:t>
            </a:r>
            <a:r>
              <a:rPr lang="en-US" dirty="0"/>
              <a:t>)</a:t>
            </a:r>
          </a:p>
          <a:p>
            <a:r>
              <a:rPr lang="en-US" b="1" dirty="0"/>
              <a:t>Delivery Method: </a:t>
            </a:r>
            <a:r>
              <a:rPr lang="en-US" b="1" dirty="0">
                <a:solidFill>
                  <a:srgbClr val="00B050"/>
                </a:solidFill>
                <a:hlinkClick r:id="rId2"/>
              </a:rPr>
              <a:t>GOOGLE FORMS</a:t>
            </a:r>
            <a:endParaRPr lang="en-US" b="1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It’s </a:t>
            </a:r>
            <a:r>
              <a:rPr lang="en-US" b="1" dirty="0"/>
              <a:t>FINAL</a:t>
            </a:r>
            <a:r>
              <a:rPr lang="en-US" dirty="0"/>
              <a:t> delivery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MUST</a:t>
            </a:r>
            <a:r>
              <a:rPr lang="en-US" dirty="0"/>
              <a:t> deliver the required tasks and </a:t>
            </a:r>
            <a:r>
              <a:rPr lang="en-US" b="1" dirty="0">
                <a:solidFill>
                  <a:srgbClr val="FF0000"/>
                </a:solidFill>
              </a:rPr>
              <a:t>ENSURE</a:t>
            </a:r>
            <a:r>
              <a:rPr lang="en-US" b="1" dirty="0"/>
              <a:t> </a:t>
            </a:r>
            <a:r>
              <a:rPr lang="en-US" dirty="0"/>
              <a:t>they’re worked correctly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/>
              <a:t>Delivery Dates: </a:t>
            </a: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THU of Week #9 (28/11 @11:59 PM)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Upload your code </a:t>
            </a:r>
            <a:r>
              <a:rPr lang="en-US" b="1" dirty="0">
                <a:solidFill>
                  <a:srgbClr val="FF0000"/>
                </a:solidFill>
              </a:rPr>
              <a:t>EARLY</a:t>
            </a:r>
            <a:r>
              <a:rPr lang="en-US" dirty="0">
                <a:solidFill>
                  <a:srgbClr val="FF0000"/>
                </a:solidFill>
              </a:rPr>
              <a:t> as </a:t>
            </a:r>
            <a:r>
              <a:rPr lang="en-US" b="1" dirty="0">
                <a:solidFill>
                  <a:srgbClr val="FF0000"/>
                </a:solidFill>
              </a:rPr>
              <a:t>NO EXCEPTION </a:t>
            </a:r>
            <a:r>
              <a:rPr lang="en-US" dirty="0">
                <a:solidFill>
                  <a:srgbClr val="FF0000"/>
                </a:solidFill>
              </a:rPr>
              <a:t>will be accepted.</a:t>
            </a:r>
          </a:p>
          <a:p>
            <a:r>
              <a:rPr lang="en-US" b="1" dirty="0"/>
              <a:t>Support:</a:t>
            </a:r>
          </a:p>
          <a:p>
            <a:pPr lvl="1"/>
            <a:r>
              <a:rPr lang="en-US" dirty="0"/>
              <a:t>The support for teams will be through their </a:t>
            </a:r>
            <a:r>
              <a:rPr lang="en-US" b="1" dirty="0"/>
              <a:t>MENTORS ONLY (+Lecturer) </a:t>
            </a:r>
            <a:r>
              <a:rPr lang="en-US" dirty="0"/>
              <a:t>during via: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800" dirty="0"/>
              <a:t>MAIN METHOD: </a:t>
            </a:r>
            <a:r>
              <a:rPr lang="en-US" sz="1800" dirty="0">
                <a:hlinkClick r:id="rId3"/>
              </a:rPr>
              <a:t>weekly office hours</a:t>
            </a:r>
            <a:r>
              <a:rPr lang="en-US" sz="1800" dirty="0"/>
              <a:t>.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800" dirty="0"/>
              <a:t>SECONDARY METHOD [OPTIONAL]: </a:t>
            </a:r>
            <a:r>
              <a:rPr lang="en-US" sz="1800" dirty="0">
                <a:hlinkClick r:id="rId3"/>
              </a:rPr>
              <a:t>other contact method </a:t>
            </a:r>
            <a:r>
              <a:rPr lang="en-US" sz="1800" dirty="0"/>
              <a:t>[</a:t>
            </a:r>
            <a:r>
              <a:rPr lang="en-US" sz="1800" b="1" dirty="0">
                <a:solidFill>
                  <a:srgbClr val="FF0000"/>
                </a:solidFill>
              </a:rPr>
              <a:t>MUST</a:t>
            </a:r>
            <a:r>
              <a:rPr lang="en-US" sz="1800" b="1" dirty="0"/>
              <a:t> declare your Team# first</a:t>
            </a:r>
            <a:r>
              <a:rPr lang="en-US" sz="1800" dirty="0"/>
              <a:t>]</a:t>
            </a:r>
            <a:endParaRPr lang="ar-EG" sz="1800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7848502" y="983994"/>
            <a:ext cx="4241804" cy="4698274"/>
            <a:chOff x="4953000" y="1931126"/>
            <a:chExt cx="4241804" cy="4698274"/>
          </a:xfrm>
        </p:grpSpPr>
        <p:sp>
          <p:nvSpPr>
            <p:cNvPr id="5" name="Rectangle 4"/>
            <p:cNvSpPr/>
            <p:nvPr/>
          </p:nvSpPr>
          <p:spPr>
            <a:xfrm>
              <a:off x="4953000" y="5147400"/>
              <a:ext cx="19812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/>
                <a:t>4 MB</a:t>
              </a:r>
              <a:endParaRPr lang="ar-EG" b="1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53000" y="2616926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b="1"/>
                <a:t>.</a:t>
              </a:r>
            </a:p>
            <a:p>
              <a:pPr algn="ctr"/>
              <a:r>
                <a:rPr lang="en-US" sz="1200" b="1"/>
                <a:t>.</a:t>
              </a:r>
            </a:p>
            <a:p>
              <a:pPr algn="ctr"/>
              <a:r>
                <a:rPr lang="en-US" sz="1200" b="1"/>
                <a:t>.</a:t>
              </a:r>
              <a:endParaRPr lang="ar-EG" sz="1200" b="1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934200" y="5870657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278189" y="5681246"/>
              <a:ext cx="1734770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rPr>
                <a:t>HARD LIMIT + 4KB</a:t>
              </a:r>
              <a:endParaRPr kumimoji="0" lang="ar-EG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3000" y="4641600"/>
              <a:ext cx="19812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53000" y="3365863"/>
              <a:ext cx="19812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/>
                <a:t>1 MB</a:t>
              </a:r>
              <a:endParaRPr lang="ar-EG" b="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3623400"/>
              <a:ext cx="19812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5867400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  <a:endParaRPr lang="ar-EG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4288200"/>
              <a:ext cx="19812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/>
                <a:t>2 MB</a:t>
              </a:r>
              <a:endParaRPr lang="ar-EG" b="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53000" y="1931126"/>
              <a:ext cx="1981200" cy="4310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b="1"/>
                <a:t>.</a:t>
              </a:r>
            </a:p>
            <a:p>
              <a:pPr algn="ctr"/>
              <a:r>
                <a:rPr lang="en-US" sz="1200" b="1"/>
                <a:t>.</a:t>
              </a:r>
            </a:p>
            <a:p>
              <a:pPr algn="ctr"/>
              <a:r>
                <a:rPr lang="en-US" sz="1200" b="1"/>
                <a:t>.</a:t>
              </a:r>
              <a:endParaRPr lang="ar-EG" sz="1200" b="1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6934200" y="2365457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278189" y="2176046"/>
              <a:ext cx="1916615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/>
                <a:t>KERNEL_HEAP_MAX</a:t>
              </a:r>
              <a:endParaRPr lang="ar-EG" sz="1600" b="1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49737" y="4753783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/>
                <a:t>3 MB</a:t>
              </a:r>
              <a:endParaRPr lang="ar-EG" sz="1600" b="1"/>
            </a:p>
          </p:txBody>
        </p:sp>
        <p:sp>
          <p:nvSpPr>
            <p:cNvPr id="28" name="Right Brace 27"/>
            <p:cNvSpPr/>
            <p:nvPr/>
          </p:nvSpPr>
          <p:spPr>
            <a:xfrm>
              <a:off x="6973389" y="4648200"/>
              <a:ext cx="216000" cy="540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62800" y="3782709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/>
                <a:t>4 MB</a:t>
              </a:r>
              <a:endParaRPr lang="ar-EG" sz="1600" b="1"/>
            </a:p>
          </p:txBody>
        </p:sp>
        <p:sp>
          <p:nvSpPr>
            <p:cNvPr id="30" name="Right Brace 29"/>
            <p:cNvSpPr/>
            <p:nvPr/>
          </p:nvSpPr>
          <p:spPr>
            <a:xfrm>
              <a:off x="6986452" y="3632263"/>
              <a:ext cx="216000" cy="648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657501" y="4041406"/>
            <a:ext cx="6148064" cy="409995"/>
            <a:chOff x="761999" y="4188743"/>
            <a:chExt cx="6148064" cy="409995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966063" y="4188743"/>
              <a:ext cx="1944000" cy="180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1 MB</a:t>
              </a:r>
              <a:endParaRPr lang="ar-EG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1999" y="4229406"/>
              <a:ext cx="2438497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/>
                <a:t>ptr1</a:t>
              </a:r>
              <a:r>
                <a:rPr lang="en-US"/>
                <a:t> = kmalloc (1 MB)</a:t>
              </a:r>
              <a:endParaRPr lang="ar-EG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3800" y="4229406"/>
              <a:ext cx="685798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ptr1</a:t>
              </a:r>
              <a:endParaRPr lang="ar-EG" sz="16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657501" y="2888994"/>
            <a:ext cx="6148064" cy="573986"/>
            <a:chOff x="761999" y="3492135"/>
            <a:chExt cx="6148064" cy="573986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966063" y="3492135"/>
              <a:ext cx="1944000" cy="432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3 MB</a:t>
              </a:r>
              <a:endParaRPr lang="ar-EG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1999" y="3696789"/>
              <a:ext cx="2438497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/>
                <a:t>ptr2</a:t>
              </a:r>
              <a:r>
                <a:rPr lang="en-US"/>
                <a:t> = kmalloc (3 MB)</a:t>
              </a:r>
              <a:endParaRPr lang="ar-EG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33800" y="3696789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ptr2</a:t>
              </a:r>
              <a:endParaRPr lang="ar-EG" sz="1600" b="1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657501" y="3744199"/>
            <a:ext cx="6148064" cy="396853"/>
            <a:chOff x="761999" y="4087891"/>
            <a:chExt cx="6148064" cy="396853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966063" y="4188743"/>
              <a:ext cx="1944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1 MB</a:t>
              </a:r>
              <a:endParaRPr lang="ar-EG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1999" y="4087891"/>
              <a:ext cx="2438497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ptr3</a:t>
              </a:r>
              <a:r>
                <a:rPr lang="en-US" dirty="0"/>
                <a:t> = </a:t>
              </a:r>
              <a:r>
                <a:rPr lang="en-US" dirty="0" err="1"/>
                <a:t>kmalloc</a:t>
              </a:r>
              <a:r>
                <a:rPr lang="en-US" dirty="0"/>
                <a:t>(1 MB)</a:t>
              </a:r>
              <a:endParaRPr lang="ar-EG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33799" y="4115412"/>
              <a:ext cx="68579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ptr3</a:t>
              </a:r>
              <a:endParaRPr lang="ar-EG" sz="1600" b="1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657502" y="2045668"/>
            <a:ext cx="6148063" cy="512400"/>
            <a:chOff x="762000" y="3553721"/>
            <a:chExt cx="6148063" cy="512400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4966063" y="3553721"/>
              <a:ext cx="1944000" cy="36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2 MB</a:t>
              </a:r>
              <a:endParaRPr lang="ar-EG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62000" y="3620589"/>
              <a:ext cx="2438498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ptr4</a:t>
              </a:r>
              <a:r>
                <a:rPr lang="en-US" dirty="0"/>
                <a:t> = </a:t>
              </a:r>
              <a:r>
                <a:rPr lang="en-US" dirty="0" err="1"/>
                <a:t>kmalloc</a:t>
              </a:r>
              <a:r>
                <a:rPr lang="en-US" dirty="0"/>
                <a:t> (2 MB)</a:t>
              </a:r>
              <a:endParaRPr lang="ar-EG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33800" y="3696789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ptr4</a:t>
              </a:r>
              <a:endParaRPr lang="ar-EG" sz="1600" b="1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7848501" y="1415068"/>
            <a:ext cx="1981200" cy="3940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/>
              <a:t>2 MB</a:t>
            </a:r>
            <a:endParaRPr lang="ar-EG" b="1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586A83E-C504-0DD0-7C80-ADCEC9D4731F}"/>
              </a:ext>
            </a:extLst>
          </p:cNvPr>
          <p:cNvSpPr txBox="1">
            <a:spLocks/>
          </p:cNvSpPr>
          <p:nvPr/>
        </p:nvSpPr>
        <p:spPr>
          <a:xfrm>
            <a:off x="361407" y="1689004"/>
            <a:ext cx="36576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800" b="1"/>
              <a:t>FIRST FIT </a:t>
            </a:r>
            <a:r>
              <a:rPr lang="en-US" sz="2800"/>
              <a:t>Strategy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ar-EG" sz="180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4A3C9-D7FF-23B0-1EFE-C607D80FA29B}"/>
              </a:ext>
            </a:extLst>
          </p:cNvPr>
          <p:cNvSpPr txBox="1"/>
          <p:nvPr/>
        </p:nvSpPr>
        <p:spPr>
          <a:xfrm>
            <a:off x="575718" y="4725311"/>
            <a:ext cx="6639706" cy="13478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61913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 </a:t>
            </a:r>
            <a:r>
              <a:rPr lang="en-US" sz="180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kmalloc</a:t>
            </a: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you need to check which strategy is currently selected to apply its code using the given functions</a:t>
            </a:r>
            <a:r>
              <a:rPr lang="en-US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800" b="1" i="1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isKHeapPlacementStrategyFIRSTFIT</a:t>
            </a:r>
            <a:r>
              <a:rPr lang="en-US" sz="1800" b="1" i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(), </a:t>
            </a:r>
            <a:r>
              <a:rPr lang="en-US" sz="1800" b="1" i="1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isKHeapPlacementStrategyBESTFIT</a:t>
            </a:r>
            <a:r>
              <a:rPr lang="en-US" sz="1800" b="1" i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(), …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F657018D-0B45-0BCB-A64D-230534F9E55B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Kernel Heap – </a:t>
            </a:r>
            <a:r>
              <a:rPr lang="en-US" b="1" dirty="0">
                <a:solidFill>
                  <a:srgbClr val="FF0000"/>
                </a:solidFill>
              </a:rPr>
              <a:t>Page Allocator</a:t>
            </a:r>
            <a:r>
              <a:rPr lang="en-US" dirty="0"/>
              <a:t> 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92107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8522" y="1460901"/>
            <a:ext cx="10812152" cy="1981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b="1" err="1"/>
              <a:t>kheap_physical_address</a:t>
            </a:r>
            <a:r>
              <a:rPr lang="en-US" b="1"/>
              <a:t>(): </a:t>
            </a:r>
            <a:r>
              <a:rPr lang="en-US"/>
              <a:t>find physical address of the given kernel virtual address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b="1" err="1"/>
              <a:t>kheap_virtual_address</a:t>
            </a:r>
            <a:r>
              <a:rPr lang="en-US" b="1"/>
              <a:t>(): </a:t>
            </a:r>
            <a:r>
              <a:rPr lang="en-US"/>
              <a:t>find kernel virtual address of the given physical one</a:t>
            </a:r>
          </a:p>
          <a:p>
            <a:pPr marL="514350" indent="-514350">
              <a:buFont typeface="+mj-lt"/>
              <a:buAutoNum type="arabicPeriod" startAt="3"/>
            </a:pPr>
            <a:endParaRPr lang="en-US"/>
          </a:p>
          <a:p>
            <a:pPr marL="514350" indent="-514350">
              <a:buFont typeface="+mj-lt"/>
              <a:buAutoNum type="arabicPeriod" startAt="3"/>
            </a:pPr>
            <a:endParaRPr lang="en-US"/>
          </a:p>
          <a:p>
            <a:pPr>
              <a:buNone/>
            </a:pPr>
            <a:endParaRPr lang="en-US"/>
          </a:p>
        </p:txBody>
      </p:sp>
      <p:sp>
        <p:nvSpPr>
          <p:cNvPr id="5" name="Text Box 818"/>
          <p:cNvSpPr txBox="1">
            <a:spLocks noChangeArrowheads="1"/>
          </p:cNvSpPr>
          <p:nvPr/>
        </p:nvSpPr>
        <p:spPr bwMode="auto">
          <a:xfrm>
            <a:off x="3648076" y="2583551"/>
            <a:ext cx="4524373" cy="884491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</a:pPr>
            <a:r>
              <a:rPr lang="en-US" sz="2800" b="1" dirty="0" err="1"/>
              <a:t>kheap_physical_address</a:t>
            </a:r>
            <a:r>
              <a:rPr lang="en-US" sz="2800" b="1" dirty="0">
                <a:latin typeface="Calibri" pitchFamily="34" charset="0"/>
                <a:ea typeface="Arial" pitchFamily="34" charset="0"/>
                <a:cs typeface="Arial" pitchFamily="34" charset="0"/>
              </a:rPr>
              <a:t>()</a:t>
            </a:r>
          </a:p>
          <a:p>
            <a:pPr algn="ctr">
              <a:lnSpc>
                <a:spcPct val="115000"/>
              </a:lnSpc>
            </a:pPr>
            <a:r>
              <a:rPr lang="en-US" sz="2000" b="1" dirty="0">
                <a:ea typeface="Times New Roman"/>
                <a:cs typeface="Arial"/>
              </a:rPr>
              <a:t>Get </a:t>
            </a:r>
            <a:r>
              <a:rPr lang="en-US" sz="2000" b="1" dirty="0">
                <a:solidFill>
                  <a:srgbClr val="FF0000"/>
                </a:solidFill>
                <a:ea typeface="Times New Roman"/>
                <a:cs typeface="Arial"/>
              </a:rPr>
              <a:t>pa</a:t>
            </a:r>
            <a:r>
              <a:rPr lang="en-US" sz="2000" b="1" dirty="0">
                <a:ea typeface="Times New Roman"/>
                <a:cs typeface="Arial"/>
              </a:rPr>
              <a:t> of the given </a:t>
            </a:r>
            <a:r>
              <a:rPr lang="en-US" sz="2000" b="1" dirty="0" err="1">
                <a:solidFill>
                  <a:srgbClr val="00B050"/>
                </a:solidFill>
                <a:ea typeface="Times New Roman"/>
                <a:cs typeface="Arial"/>
              </a:rPr>
              <a:t>va</a:t>
            </a:r>
            <a:endParaRPr lang="en-US" sz="3200" dirty="0">
              <a:ea typeface="Times New Roman"/>
              <a:cs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alibri" pitchFamily="34" charset="0"/>
                <a:ea typeface="Arial" pitchFamily="34" charset="0"/>
                <a:cs typeface="Arial" pitchFamily="34" charset="0"/>
              </a:rPr>
              <a:t> </a:t>
            </a:r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4278313" y="3503800"/>
            <a:ext cx="1133210" cy="2830006"/>
            <a:chOff x="4775" y="2975"/>
            <a:chExt cx="1109" cy="1640"/>
          </a:xfrm>
        </p:grpSpPr>
        <p:sp>
          <p:nvSpPr>
            <p:cNvPr id="7" name="Text Box 28"/>
            <p:cNvSpPr txBox="1">
              <a:spLocks noChangeArrowheads="1"/>
            </p:cNvSpPr>
            <p:nvPr/>
          </p:nvSpPr>
          <p:spPr bwMode="auto">
            <a:xfrm>
              <a:off x="4775" y="2975"/>
              <a:ext cx="1109" cy="164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30"/>
            <p:cNvSpPr>
              <a:spLocks noChangeArrowheads="1"/>
            </p:cNvSpPr>
            <p:nvPr/>
          </p:nvSpPr>
          <p:spPr bwMode="auto">
            <a:xfrm>
              <a:off x="4786" y="3003"/>
              <a:ext cx="1080" cy="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400" b="1">
                  <a:solidFill>
                    <a:srgbClr val="244061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KERNEL HEAP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4294032" y="5473666"/>
            <a:ext cx="1098914" cy="610149"/>
            <a:chOff x="7514" y="4000"/>
            <a:chExt cx="722" cy="586"/>
          </a:xfrm>
        </p:grpSpPr>
        <p:sp>
          <p:nvSpPr>
            <p:cNvPr id="10" name="Rectangle 814"/>
            <p:cNvSpPr>
              <a:spLocks noChangeArrowheads="1"/>
            </p:cNvSpPr>
            <p:nvPr/>
          </p:nvSpPr>
          <p:spPr bwMode="auto">
            <a:xfrm>
              <a:off x="7517" y="4182"/>
              <a:ext cx="719" cy="200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816"/>
            <p:cNvSpPr>
              <a:spLocks noChangeArrowheads="1"/>
            </p:cNvSpPr>
            <p:nvPr/>
          </p:nvSpPr>
          <p:spPr bwMode="auto">
            <a:xfrm>
              <a:off x="7517" y="4000"/>
              <a:ext cx="719" cy="201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814"/>
            <p:cNvSpPr>
              <a:spLocks noChangeArrowheads="1"/>
            </p:cNvSpPr>
            <p:nvPr/>
          </p:nvSpPr>
          <p:spPr bwMode="auto">
            <a:xfrm>
              <a:off x="7514" y="4386"/>
              <a:ext cx="719" cy="200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37"/>
          <p:cNvGrpSpPr>
            <a:grpSpLocks/>
          </p:cNvGrpSpPr>
          <p:nvPr/>
        </p:nvGrpSpPr>
        <p:grpSpPr bwMode="auto">
          <a:xfrm>
            <a:off x="6393257" y="3479814"/>
            <a:ext cx="1133210" cy="2595007"/>
            <a:chOff x="4775" y="2975"/>
            <a:chExt cx="1109" cy="1731"/>
          </a:xfrm>
        </p:grpSpPr>
        <p:sp>
          <p:nvSpPr>
            <p:cNvPr id="17" name="Text Box 28"/>
            <p:cNvSpPr txBox="1">
              <a:spLocks noChangeArrowheads="1"/>
            </p:cNvSpPr>
            <p:nvPr/>
          </p:nvSpPr>
          <p:spPr bwMode="auto">
            <a:xfrm>
              <a:off x="4775" y="2975"/>
              <a:ext cx="1109" cy="173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30"/>
            <p:cNvSpPr>
              <a:spLocks noChangeArrowheads="1"/>
            </p:cNvSpPr>
            <p:nvPr/>
          </p:nvSpPr>
          <p:spPr bwMode="auto">
            <a:xfrm>
              <a:off x="4786" y="3003"/>
              <a:ext cx="1080" cy="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</a:pPr>
              <a:r>
                <a:rPr lang="en-US" sz="1600" b="1">
                  <a:solidFill>
                    <a:srgbClr val="244061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RAM 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393257" y="3989520"/>
            <a:ext cx="1110346" cy="2070308"/>
            <a:chOff x="4857682" y="4636279"/>
            <a:chExt cx="1110346" cy="2070308"/>
          </a:xfrm>
        </p:grpSpPr>
        <p:sp>
          <p:nvSpPr>
            <p:cNvPr id="20" name="Rectangle 814"/>
            <p:cNvSpPr>
              <a:spLocks noChangeArrowheads="1"/>
            </p:cNvSpPr>
            <p:nvPr/>
          </p:nvSpPr>
          <p:spPr bwMode="auto">
            <a:xfrm>
              <a:off x="4863398" y="4636279"/>
              <a:ext cx="1094627" cy="208380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816"/>
            <p:cNvSpPr>
              <a:spLocks noChangeArrowheads="1"/>
            </p:cNvSpPr>
            <p:nvPr/>
          </p:nvSpPr>
          <p:spPr bwMode="auto">
            <a:xfrm>
              <a:off x="4857682" y="5520770"/>
              <a:ext cx="1094627" cy="209879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814"/>
            <p:cNvSpPr>
              <a:spLocks noChangeArrowheads="1"/>
            </p:cNvSpPr>
            <p:nvPr/>
          </p:nvSpPr>
          <p:spPr bwMode="auto">
            <a:xfrm>
              <a:off x="4873401" y="6498207"/>
              <a:ext cx="1094627" cy="208380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88380" y="4057476"/>
            <a:ext cx="1020596" cy="1885984"/>
            <a:chOff x="3864380" y="4017509"/>
            <a:chExt cx="1020596" cy="1885984"/>
          </a:xfrm>
        </p:grpSpPr>
        <p:cxnSp>
          <p:nvCxnSpPr>
            <p:cNvPr id="33" name="AutoShape 45"/>
            <p:cNvCxnSpPr>
              <a:cxnSpLocks noChangeShapeType="1"/>
              <a:stCxn id="12" idx="3"/>
              <a:endCxn id="22" idx="1"/>
            </p:cNvCxnSpPr>
            <p:nvPr/>
          </p:nvCxnSpPr>
          <p:spPr bwMode="auto">
            <a:xfrm flipV="1">
              <a:off x="3864380" y="5879437"/>
              <a:ext cx="1020596" cy="24056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AutoShape 45"/>
            <p:cNvCxnSpPr>
              <a:cxnSpLocks noChangeShapeType="1"/>
              <a:stCxn id="10" idx="3"/>
              <a:endCxn id="21" idx="1"/>
            </p:cNvCxnSpPr>
            <p:nvPr/>
          </p:nvCxnSpPr>
          <p:spPr bwMode="auto">
            <a:xfrm flipV="1">
              <a:off x="3868946" y="4902750"/>
              <a:ext cx="1000311" cy="788336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AutoShape 45"/>
            <p:cNvCxnSpPr>
              <a:cxnSpLocks noChangeShapeType="1"/>
              <a:stCxn id="11" idx="3"/>
              <a:endCxn id="20" idx="1"/>
            </p:cNvCxnSpPr>
            <p:nvPr/>
          </p:nvCxnSpPr>
          <p:spPr bwMode="auto">
            <a:xfrm flipV="1">
              <a:off x="3868946" y="4017509"/>
              <a:ext cx="1006027" cy="148459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 flipH="1">
            <a:off x="7504575" y="4047797"/>
            <a:ext cx="955040" cy="215444"/>
            <a:chOff x="7077075" y="3956022"/>
            <a:chExt cx="304800" cy="138269"/>
          </a:xfrm>
        </p:grpSpPr>
        <p:sp>
          <p:nvSpPr>
            <p:cNvPr id="132104" name="Text Box 818"/>
            <p:cNvSpPr txBox="1">
              <a:spLocks noChangeArrowheads="1"/>
            </p:cNvSpPr>
            <p:nvPr/>
          </p:nvSpPr>
          <p:spPr bwMode="auto">
            <a:xfrm>
              <a:off x="7077075" y="3956022"/>
              <a:ext cx="176212" cy="138269"/>
            </a:xfrm>
            <a:prstGeom prst="rect">
              <a:avLst/>
            </a:prstGeom>
            <a:noFill/>
            <a:ln w="38100" algn="in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FF0000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pa 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2105" name="AutoShape 9"/>
            <p:cNvCxnSpPr>
              <a:cxnSpLocks noChangeShapeType="1"/>
            </p:cNvCxnSpPr>
            <p:nvPr/>
          </p:nvCxnSpPr>
          <p:spPr bwMode="auto">
            <a:xfrm flipV="1">
              <a:off x="7240587" y="4041775"/>
              <a:ext cx="141288" cy="3175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50" name="Group 49"/>
          <p:cNvGrpSpPr/>
          <p:nvPr/>
        </p:nvGrpSpPr>
        <p:grpSpPr>
          <a:xfrm>
            <a:off x="3333895" y="5545765"/>
            <a:ext cx="955040" cy="215444"/>
            <a:chOff x="7077075" y="3956031"/>
            <a:chExt cx="304800" cy="138269"/>
          </a:xfrm>
        </p:grpSpPr>
        <p:sp>
          <p:nvSpPr>
            <p:cNvPr id="51" name="Text Box 818"/>
            <p:cNvSpPr txBox="1">
              <a:spLocks noChangeArrowheads="1"/>
            </p:cNvSpPr>
            <p:nvPr/>
          </p:nvSpPr>
          <p:spPr bwMode="auto">
            <a:xfrm>
              <a:off x="7077075" y="3956031"/>
              <a:ext cx="176212" cy="138269"/>
            </a:xfrm>
            <a:prstGeom prst="rect">
              <a:avLst/>
            </a:prstGeom>
            <a:noFill/>
            <a:ln w="38100" algn="in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err="1">
                  <a:solidFill>
                    <a:srgbClr val="00B050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va</a:t>
              </a:r>
              <a:r>
                <a:rPr lang="en-US" sz="1400" b="1">
                  <a:solidFill>
                    <a:srgbClr val="FF0000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 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2" name="AutoShape 9"/>
            <p:cNvCxnSpPr>
              <a:cxnSpLocks noChangeShapeType="1"/>
            </p:cNvCxnSpPr>
            <p:nvPr/>
          </p:nvCxnSpPr>
          <p:spPr bwMode="auto">
            <a:xfrm flipV="1">
              <a:off x="7240587" y="4041775"/>
              <a:ext cx="141288" cy="3175"/>
            </a:xfrm>
            <a:prstGeom prst="straightConnector1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 flipH="1">
            <a:off x="7514735" y="4949320"/>
            <a:ext cx="955040" cy="215444"/>
            <a:chOff x="7077075" y="3956031"/>
            <a:chExt cx="304800" cy="138269"/>
          </a:xfrm>
        </p:grpSpPr>
        <p:sp>
          <p:nvSpPr>
            <p:cNvPr id="54" name="Text Box 818"/>
            <p:cNvSpPr txBox="1">
              <a:spLocks noChangeArrowheads="1"/>
            </p:cNvSpPr>
            <p:nvPr/>
          </p:nvSpPr>
          <p:spPr bwMode="auto">
            <a:xfrm>
              <a:off x="7077075" y="3956031"/>
              <a:ext cx="176212" cy="138269"/>
            </a:xfrm>
            <a:prstGeom prst="rect">
              <a:avLst/>
            </a:prstGeom>
            <a:noFill/>
            <a:ln w="38100" algn="in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00B050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pa</a:t>
              </a:r>
              <a:r>
                <a:rPr lang="en-US" sz="1400" b="1">
                  <a:solidFill>
                    <a:srgbClr val="FF0000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 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5" name="AutoShape 9"/>
            <p:cNvCxnSpPr>
              <a:cxnSpLocks noChangeShapeType="1"/>
            </p:cNvCxnSpPr>
            <p:nvPr/>
          </p:nvCxnSpPr>
          <p:spPr bwMode="auto">
            <a:xfrm flipV="1">
              <a:off x="7240587" y="4041775"/>
              <a:ext cx="141288" cy="3175"/>
            </a:xfrm>
            <a:prstGeom prst="straightConnector1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56" name="Group 55"/>
          <p:cNvGrpSpPr/>
          <p:nvPr/>
        </p:nvGrpSpPr>
        <p:grpSpPr>
          <a:xfrm>
            <a:off x="3333895" y="5745415"/>
            <a:ext cx="955040" cy="215444"/>
            <a:chOff x="7077075" y="3956022"/>
            <a:chExt cx="304800" cy="138269"/>
          </a:xfrm>
        </p:grpSpPr>
        <p:sp>
          <p:nvSpPr>
            <p:cNvPr id="57" name="Text Box 818"/>
            <p:cNvSpPr txBox="1">
              <a:spLocks noChangeArrowheads="1"/>
            </p:cNvSpPr>
            <p:nvPr/>
          </p:nvSpPr>
          <p:spPr bwMode="auto">
            <a:xfrm>
              <a:off x="7077075" y="3956022"/>
              <a:ext cx="176212" cy="138269"/>
            </a:xfrm>
            <a:prstGeom prst="rect">
              <a:avLst/>
            </a:prstGeom>
            <a:noFill/>
            <a:ln w="38100" algn="in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err="1">
                  <a:solidFill>
                    <a:srgbClr val="FF0000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va</a:t>
              </a:r>
              <a:r>
                <a:rPr lang="en-US" sz="1400" b="1">
                  <a:solidFill>
                    <a:srgbClr val="FF0000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 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8" name="AutoShape 9"/>
            <p:cNvCxnSpPr>
              <a:cxnSpLocks noChangeShapeType="1"/>
            </p:cNvCxnSpPr>
            <p:nvPr/>
          </p:nvCxnSpPr>
          <p:spPr bwMode="auto">
            <a:xfrm flipV="1">
              <a:off x="7240587" y="4041775"/>
              <a:ext cx="141288" cy="3175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59" name="Text Box 818"/>
          <p:cNvSpPr txBox="1">
            <a:spLocks noChangeArrowheads="1"/>
          </p:cNvSpPr>
          <p:nvPr/>
        </p:nvSpPr>
        <p:spPr bwMode="auto">
          <a:xfrm>
            <a:off x="3648076" y="2591047"/>
            <a:ext cx="4524374" cy="884491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</a:pPr>
            <a:r>
              <a:rPr lang="en-US" sz="2800" b="1" dirty="0" err="1"/>
              <a:t>kheap_virtual_address</a:t>
            </a:r>
            <a:r>
              <a:rPr lang="en-US" sz="2800" b="1" dirty="0">
                <a:latin typeface="Calibri" pitchFamily="34" charset="0"/>
                <a:ea typeface="Arial" pitchFamily="34" charset="0"/>
                <a:cs typeface="Arial" pitchFamily="34" charset="0"/>
              </a:rPr>
              <a:t>()</a:t>
            </a:r>
          </a:p>
          <a:p>
            <a:pPr algn="ctr">
              <a:lnSpc>
                <a:spcPct val="115000"/>
              </a:lnSpc>
            </a:pPr>
            <a:r>
              <a:rPr lang="en-US" sz="2000" b="1" dirty="0">
                <a:ea typeface="Times New Roman"/>
                <a:cs typeface="Arial"/>
              </a:rPr>
              <a:t>Get </a:t>
            </a:r>
            <a:r>
              <a:rPr lang="en-US" sz="2000" b="1" dirty="0" err="1">
                <a:solidFill>
                  <a:srgbClr val="FF0000"/>
                </a:solidFill>
                <a:ea typeface="Times New Roman"/>
                <a:cs typeface="Arial"/>
              </a:rPr>
              <a:t>va</a:t>
            </a:r>
            <a:r>
              <a:rPr lang="en-US" sz="2000" b="1" dirty="0">
                <a:ea typeface="Times New Roman"/>
                <a:cs typeface="Arial"/>
              </a:rPr>
              <a:t> of the given </a:t>
            </a:r>
            <a:r>
              <a:rPr lang="en-US" sz="2000" b="1" dirty="0">
                <a:solidFill>
                  <a:srgbClr val="00B050"/>
                </a:solidFill>
                <a:ea typeface="Times New Roman"/>
                <a:cs typeface="Arial"/>
              </a:rPr>
              <a:t>pa</a:t>
            </a:r>
            <a:endParaRPr lang="en-US" sz="3200" dirty="0">
              <a:ea typeface="Times New Roman"/>
              <a:cs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alibri" pitchFamily="34" charset="0"/>
                <a:ea typeface="Arial" pitchFamily="34" charset="0"/>
                <a:cs typeface="Arial" pitchFamily="34" charset="0"/>
              </a:rPr>
              <a:t> </a:t>
            </a:r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Double Wave 14">
            <a:extLst>
              <a:ext uri="{FF2B5EF4-FFF2-40B4-BE49-F238E27FC236}">
                <a16:creationId xmlns:a16="http://schemas.microsoft.com/office/drawing/2014/main" id="{FED2C670-7210-6FB5-6335-DE446D9CFF9E}"/>
              </a:ext>
            </a:extLst>
          </p:cNvPr>
          <p:cNvSpPr/>
          <p:nvPr/>
        </p:nvSpPr>
        <p:spPr>
          <a:xfrm>
            <a:off x="2865933" y="2516881"/>
            <a:ext cx="5797484" cy="914400"/>
          </a:xfrm>
          <a:prstGeom prst="doubleWav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IMP</a:t>
            </a:r>
            <a:r>
              <a:rPr lang="en-US" sz="2800" b="1" dirty="0"/>
              <a:t>: Both MUST be Efficient ~O(1)</a:t>
            </a:r>
            <a:endParaRPr lang="en-AE" sz="2800" b="1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E81B715-2E26-0679-EC93-C03D6F025C35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Kernel Heap – </a:t>
            </a:r>
            <a:r>
              <a:rPr lang="en-US" b="1" dirty="0">
                <a:solidFill>
                  <a:srgbClr val="FF0000"/>
                </a:solidFill>
              </a:rPr>
              <a:t>Page Allocator</a:t>
            </a:r>
            <a:r>
              <a:rPr lang="en-US" dirty="0"/>
              <a:t> </a:t>
            </a:r>
            <a:endParaRPr lang="en-A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9" grpId="0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#3:</a:t>
            </a:r>
            <a:r>
              <a:rPr lang="en-US" dirty="0"/>
              <a:t> </a:t>
            </a:r>
            <a:r>
              <a:rPr lang="en-US" dirty="0" err="1"/>
              <a:t>kmalloc</a:t>
            </a:r>
            <a:r>
              <a:rPr lang="en-US" dirty="0"/>
              <a:t>()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50439"/>
            <a:ext cx="12191999" cy="4064635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Description: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If size ≤ 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DYN_ALLOC_MAX_BLOCK_SIZE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: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 	[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BLOCK ALLOCATOR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]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Use dynamic allocator with FIRST FIT to allocate the required space 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Else: 					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[</a:t>
            </a:r>
            <a:r>
              <a:rPr lang="en-US" sz="2000" b="1" dirty="0">
                <a:solidFill>
                  <a:srgbClr val="FF0000"/>
                </a:solidFill>
                <a:latin typeface="+mj-lt"/>
              </a:rPr>
              <a:t>PAGE ALLOCATOR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]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Allocate &amp; map the required space on page-boundaries using FIRST FIT strategy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If failed to allocate: return NULL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dirty="0"/>
              <a:t>Testing:</a:t>
            </a:r>
          </a:p>
          <a:p>
            <a:pPr marL="544068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kheap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FF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kmalloc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tests allocation only</a:t>
            </a:r>
          </a:p>
          <a:p>
            <a:pPr marL="544068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kheap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FF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kmalloc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tests FF strategy#1 [PAGE </a:t>
            </a:r>
            <a:r>
              <a:rPr lang="en-US" b="1" dirty="0" err="1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Alloc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.] (depends on </a:t>
            </a:r>
            <a:r>
              <a:rPr lang="en-US" b="1" dirty="0" err="1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kfree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) 	[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always FIT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]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544068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kheap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FF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kmalloc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tests FF strategy#2 [PAGE &amp; BLOCK] (depends on </a:t>
            </a:r>
            <a:r>
              <a:rPr lang="en-US" b="1" dirty="0" err="1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kfree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) 	[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FIT &amp; NOT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]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544068" lvl="1" indent="-342900">
              <a:lnSpc>
                <a:spcPct val="110000"/>
              </a:lnSpc>
              <a:buFont typeface="+mj-lt"/>
              <a:buAutoNum type="arabicPeriod"/>
            </a:pP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79" y="1875208"/>
            <a:ext cx="10058399" cy="469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kmalloc</a:t>
            </a:r>
            <a:r>
              <a:rPr lang="en-US" sz="2400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535353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unsigned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535353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size</a:t>
            </a:r>
            <a:r>
              <a:rPr lang="en-US" sz="2400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</a:t>
            </a:r>
            <a:endParaRPr lang="en-AE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46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#4:</a:t>
            </a:r>
            <a:r>
              <a:rPr lang="en-US" dirty="0"/>
              <a:t> </a:t>
            </a:r>
            <a:r>
              <a:rPr lang="en-US" dirty="0" err="1"/>
              <a:t>kfree</a:t>
            </a:r>
            <a:r>
              <a:rPr lang="en-US" dirty="0"/>
              <a:t>()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50439"/>
            <a:ext cx="10718801" cy="4070848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Description: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If virtual address inside the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[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BLOCK ALLOCATOR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]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range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Use dynamic allocator to free the given address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If virtual address inside the </a:t>
            </a:r>
            <a:r>
              <a:rPr lang="en-US" sz="2000" b="1" dirty="0">
                <a:solidFill>
                  <a:schemeClr val="tx1"/>
                </a:solidFill>
              </a:rPr>
              <a:t>[</a:t>
            </a:r>
            <a:r>
              <a:rPr lang="en-US" sz="2000" b="1" dirty="0">
                <a:solidFill>
                  <a:srgbClr val="FF0000"/>
                </a:solidFill>
              </a:rPr>
              <a:t>PAGE ALLOCATOR</a:t>
            </a:r>
            <a:r>
              <a:rPr lang="en-US" sz="2000" b="1" dirty="0">
                <a:solidFill>
                  <a:schemeClr val="tx1"/>
                </a:solidFill>
              </a:rPr>
              <a:t>] </a:t>
            </a:r>
            <a:r>
              <a:rPr lang="en-US" sz="2000" dirty="0">
                <a:solidFill>
                  <a:schemeClr val="tx1"/>
                </a:solidFill>
              </a:rPr>
              <a:t>range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FREE the space of the given address from RAM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Else (i.e. invalid address): should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panic(…)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Testing:</a:t>
            </a:r>
          </a:p>
          <a:p>
            <a:pPr marL="201168" lvl="1" indent="0">
              <a:lnSpc>
                <a:spcPct val="150000"/>
              </a:lnSpc>
              <a:buNone/>
            </a:pPr>
            <a:r>
              <a:rPr lang="en-US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 </a:t>
            </a:r>
            <a:r>
              <a:rPr lang="en-US" sz="19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tst</a:t>
            </a:r>
            <a:r>
              <a:rPr lang="en-US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kheap</a:t>
            </a:r>
            <a:r>
              <a:rPr lang="en-US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FF </a:t>
            </a:r>
            <a:r>
              <a:rPr lang="en-US" sz="19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kfree</a:t>
            </a:r>
            <a:endParaRPr lang="en-US" sz="19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79" y="1875208"/>
            <a:ext cx="10058399" cy="469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kfree</a:t>
            </a:r>
            <a:r>
              <a:rPr lang="en-US" sz="2400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535353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A36622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*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virtual_address</a:t>
            </a:r>
            <a:r>
              <a:rPr lang="en-US" sz="2400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</a:t>
            </a:r>
            <a:endParaRPr lang="en-AE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55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#5:</a:t>
            </a:r>
            <a:r>
              <a:rPr lang="en-US" dirty="0"/>
              <a:t> </a:t>
            </a:r>
            <a:r>
              <a:rPr lang="en-US" dirty="0" err="1"/>
              <a:t>kheap_physical_address</a:t>
            </a:r>
            <a:r>
              <a:rPr lang="en-US" dirty="0"/>
              <a:t>()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50439"/>
            <a:ext cx="10718801" cy="4017011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Description: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return the physical address corresponding to given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virtual_address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(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including offset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If no mapping, return 0.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It should work for both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[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BLOCK ALLOCATOR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]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and </a:t>
            </a:r>
            <a:r>
              <a:rPr lang="en-US" sz="2000" b="1" dirty="0">
                <a:solidFill>
                  <a:schemeClr val="tx1"/>
                </a:solidFill>
              </a:rPr>
              <a:t>[</a:t>
            </a:r>
            <a:r>
              <a:rPr lang="en-US" sz="2000" b="1" dirty="0">
                <a:solidFill>
                  <a:srgbClr val="FF0000"/>
                </a:solidFill>
              </a:rPr>
              <a:t>PAGE ALLOCATOR</a:t>
            </a:r>
            <a:r>
              <a:rPr lang="en-US" sz="2000" b="1" dirty="0">
                <a:solidFill>
                  <a:schemeClr val="tx1"/>
                </a:solidFill>
              </a:rPr>
              <a:t>]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It should run in </a:t>
            </a:r>
            <a:r>
              <a:rPr lang="en-US" sz="2000" b="1" dirty="0">
                <a:solidFill>
                  <a:schemeClr val="tx1"/>
                </a:solidFill>
              </a:rPr>
              <a:t>O(1)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/>
              <a:t>Testing: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kheap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FF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kphysaddr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79" y="1875208"/>
            <a:ext cx="11094721" cy="438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dirty="0">
                <a:solidFill>
                  <a:srgbClr val="535353"/>
                </a:solidFill>
                <a:latin typeface="Consolas" panose="020B0609020204030204" pitchFamily="49" charset="0"/>
              </a:rPr>
              <a:t>unsigned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35353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kheap_physical_address</a:t>
            </a:r>
            <a:r>
              <a:rPr lang="en-US" sz="22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535353"/>
                </a:solidFill>
                <a:latin typeface="Consolas" panose="020B0609020204030204" pitchFamily="49" charset="0"/>
              </a:rPr>
              <a:t>unsigned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535353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virtual_address</a:t>
            </a:r>
            <a:r>
              <a:rPr lang="en-US" sz="22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AE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48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#6:</a:t>
            </a:r>
            <a:r>
              <a:rPr lang="en-US" dirty="0"/>
              <a:t> </a:t>
            </a:r>
            <a:r>
              <a:rPr lang="en-US" dirty="0" err="1"/>
              <a:t>kheap_virtual_address</a:t>
            </a:r>
            <a:r>
              <a:rPr lang="en-US" dirty="0"/>
              <a:t>()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50439"/>
            <a:ext cx="10718801" cy="4017011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Description: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return the virtual address corresponding to given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physical_address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(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including offset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If no mapping, return 0.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It should work for both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[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BLOCK ALLOCATOR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]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and </a:t>
            </a:r>
            <a:r>
              <a:rPr lang="en-US" sz="2000" b="1" dirty="0">
                <a:solidFill>
                  <a:schemeClr val="tx1"/>
                </a:solidFill>
              </a:rPr>
              <a:t>[</a:t>
            </a:r>
            <a:r>
              <a:rPr lang="en-US" sz="2000" b="1" dirty="0">
                <a:solidFill>
                  <a:srgbClr val="FF0000"/>
                </a:solidFill>
              </a:rPr>
              <a:t>PAGE ALLOCATOR</a:t>
            </a:r>
            <a:r>
              <a:rPr lang="en-US" sz="2000" b="1" dirty="0">
                <a:solidFill>
                  <a:schemeClr val="tx1"/>
                </a:solidFill>
              </a:rPr>
              <a:t>]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It should run in </a:t>
            </a:r>
            <a:r>
              <a:rPr lang="en-US" sz="2000" b="1" dirty="0">
                <a:solidFill>
                  <a:schemeClr val="tx1"/>
                </a:solidFill>
              </a:rPr>
              <a:t>O(1)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/>
              <a:t>Testing:</a:t>
            </a:r>
          </a:p>
          <a:p>
            <a:pPr marL="201168" lvl="1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kheap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FF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kvirtaddr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79" y="1875208"/>
            <a:ext cx="10380346" cy="438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dirty="0">
                <a:solidFill>
                  <a:srgbClr val="535353"/>
                </a:solidFill>
                <a:latin typeface="Consolas" panose="020B0609020204030204" pitchFamily="49" charset="0"/>
              </a:rPr>
              <a:t>unsigned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35353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kheap_virtual_address</a:t>
            </a:r>
            <a:r>
              <a:rPr lang="en-US" sz="22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535353"/>
                </a:solidFill>
                <a:latin typeface="Consolas" panose="020B0609020204030204" pitchFamily="49" charset="0"/>
              </a:rPr>
              <a:t>unsigned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535353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physical_address</a:t>
            </a:r>
            <a:r>
              <a:rPr lang="en-US" sz="22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AE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470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BONUS#1:</a:t>
            </a:r>
            <a:r>
              <a:rPr lang="en-US" dirty="0"/>
              <a:t> </a:t>
            </a:r>
            <a:r>
              <a:rPr lang="en-US" dirty="0" err="1"/>
              <a:t>krealloc</a:t>
            </a:r>
            <a:r>
              <a:rPr lang="en-US" dirty="0"/>
              <a:t>()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2482607"/>
            <a:ext cx="11563350" cy="3739289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Description: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+mj-lt"/>
              </a:rPr>
              <a:t>Attempts to resize the allocated space at given virtual address to "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new size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" bytes, possibly moving it in the heap.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+mj-lt"/>
              </a:rPr>
              <a:t>If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successful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returns the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new virtual address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+mj-lt"/>
              </a:rPr>
              <a:t>On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failure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returns a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null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pointer, and the old virtual address remains valid.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+mj-lt"/>
              </a:rPr>
              <a:t>A call with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virtual_address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= null is equivalent to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kmalloc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()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+mj-lt"/>
              </a:rPr>
              <a:t>A call with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new_size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= zero is equivalent to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kfree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()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+mj-lt"/>
              </a:rPr>
              <a:t>It should work for both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[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BLOCK ALLOCATOR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]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and </a:t>
            </a:r>
            <a:r>
              <a:rPr lang="en-US" b="1" dirty="0">
                <a:solidFill>
                  <a:schemeClr val="tx1"/>
                </a:solidFill>
              </a:rPr>
              <a:t>[</a:t>
            </a:r>
            <a:r>
              <a:rPr lang="en-US" b="1" dirty="0">
                <a:solidFill>
                  <a:srgbClr val="FF0000"/>
                </a:solidFill>
              </a:rPr>
              <a:t>PAGE ALLOCATOR</a:t>
            </a:r>
            <a:r>
              <a:rPr lang="en-US" b="1" dirty="0">
                <a:solidFill>
                  <a:schemeClr val="tx1"/>
                </a:solidFill>
              </a:rPr>
              <a:t>]</a:t>
            </a:r>
          </a:p>
          <a:p>
            <a:pPr>
              <a:lnSpc>
                <a:spcPct val="100000"/>
              </a:lnSpc>
            </a:pPr>
            <a:r>
              <a:rPr lang="en-US" b="1" dirty="0"/>
              <a:t>Testing: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UNSEEN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] test at your 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79" y="1875208"/>
            <a:ext cx="10058399" cy="469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krealloc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virtual_address</a:t>
            </a:r>
            <a:r>
              <a:rPr lang="en-US" sz="24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new_size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AE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11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BONUS#2:</a:t>
            </a:r>
            <a:r>
              <a:rPr lang="en-US" dirty="0"/>
              <a:t> Fast Page Allocator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027583"/>
            <a:ext cx="11094721" cy="4239867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Description:</a:t>
            </a:r>
          </a:p>
          <a:p>
            <a:pPr>
              <a:lnSpc>
                <a:spcPct val="100000"/>
              </a:lnSpc>
            </a:pPr>
            <a:r>
              <a:rPr lang="en-US" b="1" dirty="0"/>
              <a:t>Efficient</a:t>
            </a:r>
            <a:r>
              <a:rPr lang="en-US" dirty="0"/>
              <a:t> implementation of the </a:t>
            </a:r>
            <a:r>
              <a:rPr lang="en-US" b="1" dirty="0"/>
              <a:t>Page Allocator </a:t>
            </a:r>
            <a:r>
              <a:rPr lang="en-US" dirty="0"/>
              <a:t>using </a:t>
            </a:r>
            <a:r>
              <a:rPr lang="en-US" b="1" dirty="0"/>
              <a:t>suitable data structures</a:t>
            </a:r>
          </a:p>
          <a:p>
            <a:pPr>
              <a:lnSpc>
                <a:spcPct val="100000"/>
              </a:lnSpc>
            </a:pPr>
            <a:endParaRPr lang="en-US" b="1" dirty="0"/>
          </a:p>
          <a:p>
            <a:pPr>
              <a:lnSpc>
                <a:spcPct val="100000"/>
              </a:lnSpc>
            </a:pPr>
            <a:r>
              <a:rPr lang="en-US" b="1" dirty="0"/>
              <a:t>Testing:</a:t>
            </a:r>
          </a:p>
          <a:p>
            <a:pPr marL="201168" lvl="1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kheap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FF fast</a:t>
            </a:r>
          </a:p>
          <a:p>
            <a:pPr marL="201168" lvl="1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[Should run in 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LESS THAN 5 sec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6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33FB-B00F-615C-CAB9-076F96C4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Heap –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E3D7-19F9-D2BD-4D6B-8C71A20B2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1094720" cy="402336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Test each function </a:t>
            </a:r>
            <a:r>
              <a:rPr lang="en-US" dirty="0">
                <a:solidFill>
                  <a:srgbClr val="C00000"/>
                </a:solidFill>
              </a:rPr>
              <a:t>independently in a </a:t>
            </a:r>
            <a:r>
              <a:rPr lang="en-US" b="1" dirty="0">
                <a:solidFill>
                  <a:srgbClr val="C00000"/>
                </a:solidFill>
              </a:rPr>
              <a:t>FRESH SEPARATE RUN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 The time limit of each individual test: </a:t>
            </a:r>
            <a:r>
              <a:rPr lang="en-US" b="1" dirty="0">
                <a:solidFill>
                  <a:srgbClr val="C00000"/>
                </a:solidFill>
              </a:rPr>
              <a:t>max of 15 sec / each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Before testing any of the </a:t>
            </a:r>
            <a:r>
              <a:rPr lang="en-US" dirty="0" err="1">
                <a:solidFill>
                  <a:schemeClr val="tx1"/>
                </a:solidFill>
              </a:rPr>
              <a:t>kheap</a:t>
            </a:r>
            <a:r>
              <a:rPr lang="en-US" dirty="0">
                <a:solidFill>
                  <a:schemeClr val="tx1"/>
                </a:solidFill>
              </a:rPr>
              <a:t> functions: </a:t>
            </a:r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Go to '</a:t>
            </a:r>
            <a:r>
              <a:rPr lang="en-US" sz="1800" u="sng" dirty="0" err="1">
                <a:solidFill>
                  <a:srgbClr val="930D72"/>
                </a:solidFill>
                <a:latin typeface="Consolas" panose="020B0609020204030204" pitchFamily="49" charset="0"/>
              </a:rPr>
              <a:t>inc</a:t>
            </a:r>
            <a:r>
              <a:rPr lang="en-US" sz="1800" u="sng" dirty="0">
                <a:solidFill>
                  <a:srgbClr val="930D72"/>
                </a:solidFill>
                <a:latin typeface="Consolas" panose="020B0609020204030204" pitchFamily="49" charset="0"/>
              </a:rPr>
              <a:t>/</a:t>
            </a:r>
            <a:r>
              <a:rPr lang="en-US" sz="1800" u="sng" dirty="0" err="1">
                <a:solidFill>
                  <a:srgbClr val="930D72"/>
                </a:solidFill>
                <a:latin typeface="Consolas" panose="020B0609020204030204" pitchFamily="49" charset="0"/>
              </a:rPr>
              <a:t>memlayout.h</a:t>
            </a:r>
            <a:r>
              <a:rPr lang="en-US" sz="1800" u="sng" dirty="0">
                <a:solidFill>
                  <a:srgbClr val="930D72"/>
                </a:solidFill>
                <a:latin typeface="Consolas" panose="020B0609020204030204" pitchFamily="49" charset="0"/>
              </a:rPr>
              <a:t>' and set </a:t>
            </a:r>
            <a:r>
              <a:rPr lang="en-US" sz="1800" u="sng" dirty="0">
                <a:solidFill>
                  <a:srgbClr val="FF0000"/>
                </a:solidFill>
                <a:latin typeface="Consolas" panose="020B0609020204030204" pitchFamily="49" charset="0"/>
              </a:rPr>
              <a:t>USE_KHEAP</a:t>
            </a:r>
            <a:r>
              <a:rPr lang="en-US" sz="1800" u="sng" dirty="0">
                <a:solidFill>
                  <a:srgbClr val="930D72"/>
                </a:solidFill>
                <a:latin typeface="Consolas" panose="020B0609020204030204" pitchFamily="49" charset="0"/>
              </a:rPr>
              <a:t> by 1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8B3C2-150D-395E-62B4-2E080C75AE3A}"/>
              </a:ext>
            </a:extLst>
          </p:cNvPr>
          <p:cNvSpPr txBox="1"/>
          <p:nvPr/>
        </p:nvSpPr>
        <p:spPr>
          <a:xfrm>
            <a:off x="1159400" y="6545"/>
            <a:ext cx="1038987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"test </a:t>
            </a:r>
            <a:r>
              <a:rPr lang="en-US" dirty="0">
                <a:solidFill>
                  <a:srgbClr val="930D72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TEST NAME] completed. Evaluation = …%”</a:t>
            </a:r>
          </a:p>
          <a:p>
            <a:pPr algn="ctr"/>
            <a:r>
              <a:rPr lang="en-US" sz="1800" dirty="0"/>
              <a:t>To ensure the success of a test, this message like this </a:t>
            </a:r>
            <a:r>
              <a:rPr lang="en-US" sz="1800" b="1" dirty="0">
                <a:solidFill>
                  <a:srgbClr val="C00000"/>
                </a:solidFill>
              </a:rPr>
              <a:t>MUST </a:t>
            </a:r>
            <a:br>
              <a:rPr lang="en-US" sz="1800" b="1" dirty="0">
                <a:solidFill>
                  <a:srgbClr val="C00000"/>
                </a:solidFill>
              </a:rPr>
            </a:br>
            <a:r>
              <a:rPr lang="en-US" sz="1800" b="1" dirty="0">
                <a:solidFill>
                  <a:srgbClr val="C00000"/>
                </a:solidFill>
              </a:rPr>
              <a:t>be appeared without any ERROR messages or PANICs</a:t>
            </a:r>
            <a:r>
              <a:rPr lang="en-US" sz="1800" dirty="0"/>
              <a:t>.</a:t>
            </a:r>
            <a:endParaRPr lang="en-US" sz="1800" dirty="0">
              <a:solidFill>
                <a:srgbClr val="930D72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BE799B-BF2A-E5C9-0958-7E1F28C03B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8277444"/>
              </p:ext>
            </p:extLst>
          </p:nvPr>
        </p:nvGraphicFramePr>
        <p:xfrm>
          <a:off x="1097280" y="3603824"/>
          <a:ext cx="1045199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583">
                  <a:extLst>
                    <a:ext uri="{9D8B030D-6E8A-4147-A177-3AD203B41FA5}">
                      <a16:colId xmlns:a16="http://schemas.microsoft.com/office/drawing/2014/main" val="957445980"/>
                    </a:ext>
                  </a:extLst>
                </a:gridCol>
                <a:gridCol w="5681467">
                  <a:extLst>
                    <a:ext uri="{9D8B030D-6E8A-4147-A177-3AD203B41FA5}">
                      <a16:colId xmlns:a16="http://schemas.microsoft.com/office/drawing/2014/main" val="2048741422"/>
                    </a:ext>
                  </a:extLst>
                </a:gridCol>
                <a:gridCol w="2295940">
                  <a:extLst>
                    <a:ext uri="{9D8B030D-6E8A-4147-A177-3AD203B41FA5}">
                      <a16:colId xmlns:a16="http://schemas.microsoft.com/office/drawing/2014/main" val="3089992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Files</a:t>
                      </a:r>
                      <a:endParaRPr lang="en-AE" dirty="0"/>
                    </a:p>
                  </a:txBody>
                  <a:tcPr marL="36000" marR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490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+mj-lt"/>
                          <a:cs typeface="Courier New" panose="02070309020205020404" pitchFamily="49" charset="0"/>
                        </a:rPr>
                        <a:t>Initialization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Will be tested during the other tests</a:t>
                      </a:r>
                      <a:endParaRPr kumimoji="0" lang="en-AE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kern/mem/</a:t>
                      </a:r>
                      <a:r>
                        <a:rPr lang="en-US" sz="1600" dirty="0" err="1"/>
                        <a:t>kheap.h</a:t>
                      </a:r>
                      <a:r>
                        <a:rPr lang="en-US" sz="1600" dirty="0"/>
                        <a:t> &amp; .c</a:t>
                      </a:r>
                      <a:endParaRPr lang="en-AE" sz="1600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9115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+mj-lt"/>
                          <a:cs typeface="Courier New" panose="02070309020205020404" pitchFamily="49" charset="0"/>
                        </a:rPr>
                        <a:t>sbrk</a:t>
                      </a:r>
                      <a:r>
                        <a:rPr lang="en-US" sz="1600" b="1" dirty="0">
                          <a:latin typeface="+mj-lt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tst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kheap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FF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sbrk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tests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sbrk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&amp; allocate </a:t>
                      </a:r>
                      <a:endParaRPr lang="en-AE" sz="1600" strike="sngStrik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kern/mem/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kheap.c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1579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+mj-lt"/>
                          <a:cs typeface="Courier New" panose="02070309020205020404" pitchFamily="49" charset="0"/>
                        </a:rPr>
                        <a:t>kmalloc</a:t>
                      </a:r>
                      <a:r>
                        <a:rPr lang="en-US" sz="1600" b="1" dirty="0">
                          <a:latin typeface="+mj-lt"/>
                          <a:cs typeface="Courier New" panose="02070309020205020404" pitchFamily="49" charset="0"/>
                        </a:rPr>
                        <a:t> (FIRST FIT)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86868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tst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kheap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FF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kmalloc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1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tests allocation only</a:t>
                      </a: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tst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kheap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FF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kmalloc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2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tests FF in PAGE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Alloc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tst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kheap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FF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kmalloc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3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tests FF in PAGE &amp; BLK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2 &amp; 3 depend on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kfree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kern/mem/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kheap.c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3909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+mj-lt"/>
                          <a:cs typeface="Courier New" panose="02070309020205020404" pitchFamily="49" charset="0"/>
                        </a:rPr>
                        <a:t>kfree</a:t>
                      </a:r>
                      <a:endParaRPr lang="en-US" sz="1600" b="1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FOS&gt;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tst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kheap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FF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kfree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AE" sz="1600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17531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dirty="0" err="1">
                          <a:latin typeface="+mj-lt"/>
                          <a:cs typeface="Courier New" panose="02070309020205020404" pitchFamily="49" charset="0"/>
                        </a:rPr>
                        <a:t>kheap_virtual_address</a:t>
                      </a:r>
                      <a:endParaRPr lang="en-US" sz="1600" b="1" u="none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FOS&gt;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tst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kheap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FF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kvirtaddr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AE" sz="1600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3598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+mj-lt"/>
                          <a:cs typeface="Courier New" panose="02070309020205020404" pitchFamily="49" charset="0"/>
                        </a:rPr>
                        <a:t>kheap_physical_address</a:t>
                      </a:r>
                      <a:endParaRPr lang="en-US" sz="1600" b="1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FOS&gt;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tst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kheap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FF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kphysaddr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AE" sz="1600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2687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28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E3D7-19F9-D2BD-4D6B-8C71A20B2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55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/>
              <a:t> Dependency Graph: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39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6C93D4-427F-0284-CE6E-ACAB546C4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085" y="3554016"/>
            <a:ext cx="1511300" cy="431165"/>
          </a:xfrm>
          <a:prstGeom prst="ellipse">
            <a:avLst/>
          </a:prstGeom>
          <a:gradFill rotWithShape="0">
            <a:gsLst>
              <a:gs pos="0">
                <a:schemeClr val="dk1">
                  <a:lumMod val="60000"/>
                  <a:lumOff val="40000"/>
                </a:schemeClr>
              </a:gs>
              <a:gs pos="50000">
                <a:schemeClr val="dk1">
                  <a:lumMod val="20000"/>
                  <a:lumOff val="80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8900000" scaled="1"/>
          </a:gradFill>
          <a:ln w="12700">
            <a:solidFill>
              <a:schemeClr val="dk1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l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</a:t>
            </a:r>
            <a:r>
              <a:rPr lang="en-US" sz="12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kmalloc</a:t>
            </a: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A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6F75EFB-0DD2-21E0-5377-66AACDCAE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085" y="4199662"/>
            <a:ext cx="1511300" cy="431165"/>
          </a:xfrm>
          <a:prstGeom prst="ellipse">
            <a:avLst/>
          </a:prstGeom>
          <a:gradFill rotWithShape="0">
            <a:gsLst>
              <a:gs pos="0">
                <a:schemeClr val="dk1">
                  <a:lumMod val="60000"/>
                  <a:lumOff val="40000"/>
                </a:schemeClr>
              </a:gs>
              <a:gs pos="50000">
                <a:schemeClr val="dk1">
                  <a:lumMod val="20000"/>
                  <a:lumOff val="80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8900000" scaled="1"/>
          </a:gradFill>
          <a:ln w="12700">
            <a:solidFill>
              <a:schemeClr val="dk1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l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b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kfree</a:t>
            </a:r>
            <a:endParaRPr lang="en-AE" sz="110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7" name="AutoShape 119">
            <a:extLst>
              <a:ext uri="{FF2B5EF4-FFF2-40B4-BE49-F238E27FC236}">
                <a16:creationId xmlns:a16="http://schemas.microsoft.com/office/drawing/2014/main" id="{6FDE9BFD-1530-1903-77E8-B497243A5024}"/>
              </a:ext>
            </a:extLst>
          </p:cNvPr>
          <p:cNvCxnSpPr>
            <a:cxnSpLocks noChangeShapeType="1"/>
            <a:stCxn id="5" idx="4"/>
          </p:cNvCxnSpPr>
          <p:nvPr/>
        </p:nvCxnSpPr>
        <p:spPr bwMode="auto">
          <a:xfrm>
            <a:off x="5753735" y="3985181"/>
            <a:ext cx="1270" cy="213846"/>
          </a:xfrm>
          <a:prstGeom prst="straightConnector1">
            <a:avLst/>
          </a:prstGeom>
          <a:noFill/>
          <a:ln w="28575">
            <a:solidFill>
              <a:schemeClr val="dk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lt1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5AB5F3B-185D-3375-DD49-3F96D2130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910" y="4618127"/>
            <a:ext cx="1511300" cy="503555"/>
          </a:xfrm>
          <a:prstGeom prst="ellipse">
            <a:avLst/>
          </a:prstGeom>
          <a:gradFill rotWithShape="0">
            <a:gsLst>
              <a:gs pos="0">
                <a:schemeClr val="dk1">
                  <a:lumMod val="60000"/>
                  <a:lumOff val="40000"/>
                </a:schemeClr>
              </a:gs>
              <a:gs pos="50000">
                <a:schemeClr val="dk1">
                  <a:lumMod val="20000"/>
                  <a:lumOff val="80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8900000" scaled="1"/>
          </a:gradFill>
          <a:ln w="12700">
            <a:solidFill>
              <a:schemeClr val="dk1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l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b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</a:t>
            </a:r>
            <a:r>
              <a:rPr lang="en-US" sz="1200" b="1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kheap</a:t>
            </a:r>
            <a:r>
              <a:rPr lang="en-US" sz="1200" b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virtual </a:t>
            </a:r>
            <a:r>
              <a:rPr lang="en-US" sz="1200" b="1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addr</a:t>
            </a:r>
            <a:r>
              <a:rPr lang="en-US" sz="1200" b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AE" sz="110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9" name="AutoShape 121">
            <a:extLst>
              <a:ext uri="{FF2B5EF4-FFF2-40B4-BE49-F238E27FC236}">
                <a16:creationId xmlns:a16="http://schemas.microsoft.com/office/drawing/2014/main" id="{DB3E3D68-AEE8-302B-8658-6CFC10A9A5B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237230" y="4567962"/>
            <a:ext cx="1981835" cy="123190"/>
          </a:xfrm>
          <a:prstGeom prst="straightConnector1">
            <a:avLst/>
          </a:prstGeom>
          <a:noFill/>
          <a:ln w="28575">
            <a:solidFill>
              <a:schemeClr val="dk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lt1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889A8E7-3EF0-3328-9E85-0E0758D86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3790" y="4618127"/>
            <a:ext cx="1511300" cy="503555"/>
          </a:xfrm>
          <a:prstGeom prst="ellipse">
            <a:avLst/>
          </a:prstGeom>
          <a:gradFill rotWithShape="0">
            <a:gsLst>
              <a:gs pos="0">
                <a:schemeClr val="dk1">
                  <a:lumMod val="60000"/>
                  <a:lumOff val="40000"/>
                </a:schemeClr>
              </a:gs>
              <a:gs pos="50000">
                <a:schemeClr val="dk1">
                  <a:lumMod val="20000"/>
                  <a:lumOff val="80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8900000" scaled="1"/>
          </a:gradFill>
          <a:ln w="12700">
            <a:solidFill>
              <a:schemeClr val="dk1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l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b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kheap physical addr.</a:t>
            </a:r>
            <a:endParaRPr lang="en-AE" sz="110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1" name="AutoShape 123">
            <a:extLst>
              <a:ext uri="{FF2B5EF4-FFF2-40B4-BE49-F238E27FC236}">
                <a16:creationId xmlns:a16="http://schemas.microsoft.com/office/drawing/2014/main" id="{6B65BF3F-C5AF-CE80-9004-736198E435D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88405" y="4567962"/>
            <a:ext cx="2666365" cy="123190"/>
          </a:xfrm>
          <a:prstGeom prst="straightConnector1">
            <a:avLst/>
          </a:prstGeom>
          <a:noFill/>
          <a:ln w="28575">
            <a:solidFill>
              <a:schemeClr val="dk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lt1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DFCB582-1775-AC57-E61F-2A4D9ACAA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1565" y="4891812"/>
            <a:ext cx="1526540" cy="431165"/>
          </a:xfrm>
          <a:prstGeom prst="ellipse">
            <a:avLst/>
          </a:prstGeom>
          <a:gradFill rotWithShape="0">
            <a:gsLst>
              <a:gs pos="0">
                <a:schemeClr val="dk1">
                  <a:lumMod val="60000"/>
                  <a:lumOff val="40000"/>
                </a:schemeClr>
              </a:gs>
              <a:gs pos="50000">
                <a:schemeClr val="dk1">
                  <a:lumMod val="20000"/>
                  <a:lumOff val="80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8900000" scaled="1"/>
          </a:gradFill>
          <a:ln w="12700">
            <a:solidFill>
              <a:schemeClr val="dk1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l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b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</a:t>
            </a:r>
            <a:r>
              <a:rPr lang="en-US" sz="1200" b="1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kmalloc</a:t>
            </a:r>
            <a:r>
              <a:rPr lang="en-US" sz="1200" b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AE" sz="110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3" name="AutoShape 253">
            <a:extLst>
              <a:ext uri="{FF2B5EF4-FFF2-40B4-BE49-F238E27FC236}">
                <a16:creationId xmlns:a16="http://schemas.microsoft.com/office/drawing/2014/main" id="{45A53CF6-E3D4-9D4C-DF83-C8A030CC8317}"/>
              </a:ext>
            </a:extLst>
          </p:cNvPr>
          <p:cNvCxnSpPr>
            <a:cxnSpLocks noChangeShapeType="1"/>
            <a:endCxn id="12" idx="0"/>
          </p:cNvCxnSpPr>
          <p:nvPr/>
        </p:nvCxnSpPr>
        <p:spPr bwMode="auto">
          <a:xfrm flipH="1">
            <a:off x="4944835" y="4631462"/>
            <a:ext cx="808900" cy="260350"/>
          </a:xfrm>
          <a:prstGeom prst="straightConnector1">
            <a:avLst/>
          </a:prstGeom>
          <a:noFill/>
          <a:ln w="28575">
            <a:solidFill>
              <a:schemeClr val="dk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lt1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C32772B-AA01-B5D4-0E0D-7C8693FE1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865" y="4906099"/>
            <a:ext cx="1526540" cy="431165"/>
          </a:xfrm>
          <a:prstGeom prst="ellipse">
            <a:avLst/>
          </a:prstGeom>
          <a:gradFill rotWithShape="0">
            <a:gsLst>
              <a:gs pos="0">
                <a:schemeClr val="dk1">
                  <a:lumMod val="60000"/>
                  <a:lumOff val="40000"/>
                </a:schemeClr>
              </a:gs>
              <a:gs pos="50000">
                <a:schemeClr val="dk1">
                  <a:lumMod val="20000"/>
                  <a:lumOff val="80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8900000" scaled="1"/>
          </a:gradFill>
          <a:ln w="12700">
            <a:solidFill>
              <a:schemeClr val="dk1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l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b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</a:t>
            </a:r>
            <a:r>
              <a:rPr lang="en-US" sz="1200" b="1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kmalloc</a:t>
            </a:r>
            <a:r>
              <a:rPr lang="en-US" sz="1200" b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AE" sz="110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8" name="AutoShape 253">
            <a:extLst>
              <a:ext uri="{FF2B5EF4-FFF2-40B4-BE49-F238E27FC236}">
                <a16:creationId xmlns:a16="http://schemas.microsoft.com/office/drawing/2014/main" id="{7EFA1F9B-4848-F866-E294-307C6C09099D}"/>
              </a:ext>
            </a:extLst>
          </p:cNvPr>
          <p:cNvCxnSpPr>
            <a:cxnSpLocks noChangeShapeType="1"/>
            <a:stCxn id="6" idx="4"/>
            <a:endCxn id="17" idx="0"/>
          </p:cNvCxnSpPr>
          <p:nvPr/>
        </p:nvCxnSpPr>
        <p:spPr bwMode="auto">
          <a:xfrm>
            <a:off x="5753735" y="4630827"/>
            <a:ext cx="850400" cy="275272"/>
          </a:xfrm>
          <a:prstGeom prst="straightConnector1">
            <a:avLst/>
          </a:prstGeom>
          <a:noFill/>
          <a:ln w="28575">
            <a:solidFill>
              <a:schemeClr val="dk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lt1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8DD1E8-19DC-72FB-0038-9C8AF7FFE40F}"/>
              </a:ext>
            </a:extLst>
          </p:cNvPr>
          <p:cNvSpPr/>
          <p:nvPr/>
        </p:nvSpPr>
        <p:spPr>
          <a:xfrm>
            <a:off x="4458879" y="2026761"/>
            <a:ext cx="2564091" cy="47610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Dynamic Allocator</a:t>
            </a:r>
            <a:endParaRPr lang="en-AE" b="1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DE81E06-BAFB-3F07-1E1D-440E0CEC517A}"/>
              </a:ext>
            </a:extLst>
          </p:cNvPr>
          <p:cNvSpPr/>
          <p:nvPr/>
        </p:nvSpPr>
        <p:spPr>
          <a:xfrm>
            <a:off x="5494070" y="2517570"/>
            <a:ext cx="484632" cy="39016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4C0A382-9B75-D76C-406F-564506CA2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Kernel Heap –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D725A52-F9AD-1948-91EC-5C5341CE0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085" y="2908370"/>
            <a:ext cx="1511300" cy="431165"/>
          </a:xfrm>
          <a:prstGeom prst="ellipse">
            <a:avLst/>
          </a:prstGeom>
          <a:gradFill rotWithShape="0">
            <a:gsLst>
              <a:gs pos="0">
                <a:schemeClr val="dk1">
                  <a:lumMod val="60000"/>
                  <a:lumOff val="40000"/>
                </a:schemeClr>
              </a:gs>
              <a:gs pos="50000">
                <a:schemeClr val="dk1">
                  <a:lumMod val="20000"/>
                  <a:lumOff val="80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8900000" scaled="1"/>
          </a:gradFill>
          <a:ln w="12700">
            <a:solidFill>
              <a:schemeClr val="dk1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l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</a:t>
            </a:r>
            <a:r>
              <a:rPr lang="en-US" sz="12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sbrk</a:t>
            </a:r>
            <a:endParaRPr lang="en-A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4" name="AutoShape 119">
            <a:extLst>
              <a:ext uri="{FF2B5EF4-FFF2-40B4-BE49-F238E27FC236}">
                <a16:creationId xmlns:a16="http://schemas.microsoft.com/office/drawing/2014/main" id="{F688940C-FA91-B11D-06C6-3E9C22C72B90}"/>
              </a:ext>
            </a:extLst>
          </p:cNvPr>
          <p:cNvCxnSpPr>
            <a:cxnSpLocks noChangeShapeType="1"/>
            <a:stCxn id="2" idx="4"/>
          </p:cNvCxnSpPr>
          <p:nvPr/>
        </p:nvCxnSpPr>
        <p:spPr bwMode="auto">
          <a:xfrm>
            <a:off x="5753735" y="3339535"/>
            <a:ext cx="1270" cy="213846"/>
          </a:xfrm>
          <a:prstGeom prst="straightConnector1">
            <a:avLst/>
          </a:prstGeom>
          <a:noFill/>
          <a:ln w="28575">
            <a:solidFill>
              <a:schemeClr val="dk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lt1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7FC52D8-1E3D-F1A2-0457-D7583DBA587A}"/>
              </a:ext>
            </a:extLst>
          </p:cNvPr>
          <p:cNvSpPr/>
          <p:nvPr/>
        </p:nvSpPr>
        <p:spPr>
          <a:xfrm>
            <a:off x="1245619" y="5568521"/>
            <a:ext cx="9761722" cy="739064"/>
          </a:xfrm>
          <a:prstGeom prst="roundRect">
            <a:avLst/>
          </a:prstGeom>
          <a:solidFill>
            <a:srgbClr val="FFFF00">
              <a:alpha val="50196"/>
            </a:srgbClr>
          </a:solidFill>
          <a:ln w="38100">
            <a:solidFill>
              <a:srgbClr val="FFF30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REMEMBER: </a:t>
            </a:r>
            <a:r>
              <a:rPr lang="en-AE" sz="3200" b="1" dirty="0"/>
              <a:t>This module MUST be FINISHED 1</a:t>
            </a:r>
            <a:r>
              <a:rPr lang="en-AE" sz="3200" b="1" baseline="30000" dirty="0"/>
              <a:t>st</a:t>
            </a:r>
            <a:r>
              <a:rPr lang="en-AE" sz="3200" b="1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E1D088-79AC-4370-BBC8-9F940C12CF52}"/>
              </a:ext>
            </a:extLst>
          </p:cNvPr>
          <p:cNvSpPr txBox="1"/>
          <p:nvPr/>
        </p:nvSpPr>
        <p:spPr>
          <a:xfrm>
            <a:off x="7022970" y="2064494"/>
            <a:ext cx="159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allocate &amp; free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08257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2" grpId="0" animBg="1"/>
      <p:bldP spid="17" grpId="0" animBg="1"/>
      <p:bldP spid="22" grpId="0" animBg="1"/>
      <p:bldP spid="23" grpId="0" animBg="1"/>
      <p:bldP spid="2" grpId="0" animBg="1"/>
      <p:bldP spid="15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D6B7-436C-2C7F-F13D-6C24251DC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642"/>
            <a:ext cx="10058400" cy="901549"/>
          </a:xfrm>
        </p:spPr>
        <p:txBody>
          <a:bodyPr>
            <a:normAutofit/>
          </a:bodyPr>
          <a:lstStyle/>
          <a:p>
            <a:r>
              <a:rPr lang="en-US" dirty="0"/>
              <a:t>Logistics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F4D8E-8737-0BBC-9079-A326AF5A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335058-C1A0-1850-8421-8E9CCB877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5680"/>
            <a:ext cx="12192000" cy="586232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None/>
            </a:pPr>
            <a:r>
              <a:rPr lang="en-US" sz="3000" b="1" dirty="0">
                <a:solidFill>
                  <a:srgbClr val="FF0000"/>
                </a:solidFill>
              </a:rPr>
              <a:t>ADVICE#1</a:t>
            </a:r>
            <a:r>
              <a:rPr lang="en-US" sz="3000" b="1" dirty="0"/>
              <a:t>: WORK AS A TEAM</a:t>
            </a:r>
          </a:p>
          <a:p>
            <a:pPr>
              <a:lnSpc>
                <a:spcPct val="110000"/>
              </a:lnSpc>
            </a:pPr>
            <a:r>
              <a:rPr lang="en-US" b="1" dirty="0"/>
              <a:t>Milestone 2: MEMORY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Kernel Heap: 	6 functions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Fault Handler I: 	3 functions</a:t>
            </a:r>
            <a:endParaRPr lang="en-US" b="1" dirty="0">
              <a:solidFill>
                <a:srgbClr val="00B050"/>
              </a:solidFill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User Heap: 	6 functions</a:t>
            </a:r>
            <a:endParaRPr lang="en-US" b="1" dirty="0">
              <a:solidFill>
                <a:srgbClr val="C00000"/>
              </a:solidFill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Shared Mem: 	6 functions</a:t>
            </a:r>
            <a:endParaRPr lang="en-US" b="1" dirty="0">
              <a:solidFill>
                <a:srgbClr val="C00000"/>
              </a:solidFill>
            </a:endParaRPr>
          </a:p>
          <a:p>
            <a:pPr marL="57150" indent="0">
              <a:lnSpc>
                <a:spcPct val="110000"/>
              </a:lnSpc>
              <a:buNone/>
            </a:pPr>
            <a:r>
              <a:rPr lang="en-US" sz="3000" b="1" dirty="0">
                <a:solidFill>
                  <a:srgbClr val="FF0000"/>
                </a:solidFill>
              </a:rPr>
              <a:t>ADVICE#2</a:t>
            </a:r>
            <a:r>
              <a:rPr lang="en-US" sz="3000" b="1" dirty="0"/>
              <a:t>: START </a:t>
            </a:r>
            <a:r>
              <a:rPr lang="en-US" sz="3000" dirty="0"/>
              <a:t>immediately!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To have the chance to ask and to understand errors in your code in whatever you want during your </a:t>
            </a:r>
            <a:r>
              <a:rPr lang="en-US" sz="2000" b="1" dirty="0"/>
              <a:t>mentor’s support before the deadline</a:t>
            </a:r>
            <a:r>
              <a:rPr lang="en-US" sz="2000" dirty="0"/>
              <a:t>.</a:t>
            </a:r>
          </a:p>
          <a:p>
            <a:pPr marL="57150" indent="0">
              <a:lnSpc>
                <a:spcPct val="110000"/>
              </a:lnSpc>
              <a:buNone/>
            </a:pPr>
            <a:r>
              <a:rPr lang="en-US" sz="3000" b="1" dirty="0">
                <a:solidFill>
                  <a:srgbClr val="FF0000"/>
                </a:solidFill>
              </a:rPr>
              <a:t>ADVICE#3</a:t>
            </a:r>
            <a:r>
              <a:rPr lang="en-US" sz="3000" b="1" dirty="0"/>
              <a:t>: MUST </a:t>
            </a:r>
            <a:r>
              <a:rPr lang="en-US" sz="3000" dirty="0"/>
              <a:t>read the </a:t>
            </a:r>
            <a:r>
              <a:rPr lang="en-US" sz="3000" b="1" dirty="0"/>
              <a:t>ppt &amp; doc</a:t>
            </a:r>
            <a:r>
              <a:rPr lang="en-US" sz="3000" dirty="0"/>
              <a:t> CAREFULLY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Detailed steps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Helper ready made functions (</a:t>
            </a:r>
            <a:r>
              <a:rPr lang="en-US" sz="2000" i="1" dirty="0"/>
              <a:t>appendices</a:t>
            </a:r>
            <a:r>
              <a:rPr lang="en-US" sz="2000" dirty="0"/>
              <a:t>)</a:t>
            </a:r>
            <a:endParaRPr lang="ar-EG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970DD5-5E49-E6FA-BBD4-6D9A1FC04734}"/>
              </a:ext>
            </a:extLst>
          </p:cNvPr>
          <p:cNvSpPr/>
          <p:nvPr/>
        </p:nvSpPr>
        <p:spPr>
          <a:xfrm>
            <a:off x="7361429" y="2123882"/>
            <a:ext cx="38510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≈ </a:t>
            </a:r>
            <a:r>
              <a:rPr lang="en-US" sz="2400" b="1" dirty="0">
                <a:solidFill>
                  <a:srgbClr val="FF0000"/>
                </a:solidFill>
              </a:rPr>
              <a:t>3~4 Functions/member </a:t>
            </a:r>
          </a:p>
          <a:p>
            <a:pPr algn="ctr"/>
            <a:r>
              <a:rPr lang="en-US" sz="2400" dirty="0"/>
              <a:t>on </a:t>
            </a:r>
            <a:r>
              <a:rPr lang="en-US" sz="2400" b="1" dirty="0"/>
              <a:t>3 Weeks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5F968E5-80AD-BC8B-7BEF-130CC19F957B}"/>
              </a:ext>
            </a:extLst>
          </p:cNvPr>
          <p:cNvGrpSpPr/>
          <p:nvPr/>
        </p:nvGrpSpPr>
        <p:grpSpPr>
          <a:xfrm>
            <a:off x="3880464" y="2123882"/>
            <a:ext cx="3272388" cy="705678"/>
            <a:chOff x="4896464" y="2723322"/>
            <a:chExt cx="3272388" cy="70567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524185-D3AE-A151-0C47-0B238F84FC8B}"/>
                </a:ext>
              </a:extLst>
            </p:cNvPr>
            <p:cNvSpPr/>
            <p:nvPr/>
          </p:nvSpPr>
          <p:spPr>
            <a:xfrm>
              <a:off x="5197206" y="2759867"/>
              <a:ext cx="297164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MUST</a:t>
              </a:r>
              <a:r>
                <a:rPr lang="en-US" sz="2000" b="1" dirty="0"/>
                <a:t> be finished FIRST</a:t>
              </a:r>
            </a:p>
            <a:p>
              <a:pPr algn="ctr"/>
              <a:r>
                <a:rPr lang="en-US" sz="1600" b="1" dirty="0"/>
                <a:t>Expected: Before MT</a:t>
              </a:r>
              <a:endParaRPr lang="en-US" sz="2000" b="1" dirty="0"/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CF7CCE9C-A32C-7253-8B31-0F2C477B5251}"/>
                </a:ext>
              </a:extLst>
            </p:cNvPr>
            <p:cNvSpPr/>
            <p:nvPr/>
          </p:nvSpPr>
          <p:spPr>
            <a:xfrm>
              <a:off x="4896464" y="2723322"/>
              <a:ext cx="300742" cy="705678"/>
            </a:xfrm>
            <a:prstGeom prst="rightBrac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32B080E-96F3-0764-085C-86E88D0F78E2}"/>
              </a:ext>
            </a:extLst>
          </p:cNvPr>
          <p:cNvSpPr txBox="1"/>
          <p:nvPr/>
        </p:nvSpPr>
        <p:spPr>
          <a:xfrm>
            <a:off x="4293109" y="3159408"/>
            <a:ext cx="6990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</a:rPr>
              <a:t>L1 </a:t>
            </a:r>
            <a:r>
              <a:rPr lang="en-US" sz="1800" b="1" dirty="0">
                <a:solidFill>
                  <a:srgbClr val="00B050"/>
                </a:solidFill>
                <a:sym typeface="Wingdings" panose="05000000000000000000" pitchFamily="2" charset="2"/>
              </a:rPr>
              <a:t> 9 FUNCTIONS </a:t>
            </a:r>
            <a:r>
              <a:rPr lang="en-US" sz="1800" b="1" dirty="0"/>
              <a:t>- </a:t>
            </a:r>
            <a:r>
              <a:rPr lang="en-US" sz="1800" b="1" dirty="0">
                <a:solidFill>
                  <a:schemeClr val="accent6"/>
                </a:solidFill>
              </a:rPr>
              <a:t>L2 </a:t>
            </a:r>
            <a:r>
              <a:rPr lang="en-US" sz="1800" b="1" dirty="0">
                <a:solidFill>
                  <a:schemeClr val="accent6"/>
                </a:solidFill>
                <a:sym typeface="Wingdings" panose="05000000000000000000" pitchFamily="2" charset="2"/>
              </a:rPr>
              <a:t> 10 FUNCTIONS </a:t>
            </a:r>
            <a:r>
              <a:rPr lang="en-US" sz="1800" b="1" dirty="0"/>
              <a:t>- </a:t>
            </a:r>
            <a:r>
              <a:rPr lang="en-US" sz="1800" b="1" dirty="0">
                <a:solidFill>
                  <a:srgbClr val="FF0000"/>
                </a:solidFill>
              </a:rPr>
              <a:t>L3 </a:t>
            </a:r>
            <a:r>
              <a:rPr lang="en-US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 2 FUNCTIONS</a:t>
            </a:r>
            <a:r>
              <a:rPr lang="en-US" sz="1800" dirty="0"/>
              <a:t> 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95920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1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3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12945-696F-38BE-15C1-AAC376EF2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3CCE-DAF5-703B-9D82-D0BA5215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9FF52-BAC6-E3B2-F2A1-D3DA3E833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839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0: Code Updates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1: Kernel Heap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Block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Page Allocator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Part 2: Fault Handler 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3: User Heap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Block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Page Allocator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4: Shared Memory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Summary &amp;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AA6C2-0BC5-22D2-3088-926ADE050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F25BEF-3B4D-D335-DF75-9ED853521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35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TextShape 1"/>
          <p:cNvSpPr txBox="1"/>
          <p:nvPr/>
        </p:nvSpPr>
        <p:spPr>
          <a:xfrm>
            <a:off x="0" y="-29315"/>
            <a:ext cx="12192000" cy="771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spc="-1" dirty="0">
                <a:solidFill>
                  <a:srgbClr val="000000"/>
                </a:solidFill>
                <a:latin typeface="+mj-lt"/>
              </a:rPr>
              <a:t>Load Program [</a:t>
            </a:r>
            <a:r>
              <a:rPr lang="en-US" sz="4400" spc="-1" dirty="0" err="1">
                <a:solidFill>
                  <a:srgbClr val="000000"/>
                </a:solidFill>
                <a:latin typeface="+mj-lt"/>
              </a:rPr>
              <a:t>env_create</a:t>
            </a:r>
            <a:r>
              <a:rPr lang="en-US" sz="4400" spc="-1" dirty="0">
                <a:solidFill>
                  <a:srgbClr val="000000"/>
                </a:solidFill>
                <a:latin typeface="+mj-lt"/>
              </a:rPr>
              <a:t>]</a:t>
            </a:r>
          </a:p>
        </p:txBody>
      </p:sp>
      <p:sp>
        <p:nvSpPr>
          <p:cNvPr id="562" name="CustomShape 26"/>
          <p:cNvSpPr/>
          <p:nvPr/>
        </p:nvSpPr>
        <p:spPr>
          <a:xfrm>
            <a:off x="1453661" y="-452176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E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0F52B6-0716-B3C7-B968-490F7C1B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41</a:t>
            </a:fld>
            <a:endParaRPr lang="en-US"/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EE03E8C6-A873-CEDB-7041-D43DB8D4207F}"/>
              </a:ext>
            </a:extLst>
          </p:cNvPr>
          <p:cNvSpPr txBox="1"/>
          <p:nvPr/>
        </p:nvSpPr>
        <p:spPr>
          <a:xfrm>
            <a:off x="6945929" y="730266"/>
            <a:ext cx="5258891" cy="3729601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514440" indent="-514080">
              <a:spcBef>
                <a:spcPts val="64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en-US" sz="2200" b="1" u="sng" spc="-1" dirty="0">
                <a:solidFill>
                  <a:srgbClr val="000000"/>
                </a:solidFill>
                <a:latin typeface="+mj-lt"/>
              </a:rPr>
              <a:t>THREE</a:t>
            </a:r>
            <a:r>
              <a:rPr lang="en-US" sz="2200" b="1" spc="-1" dirty="0">
                <a:solidFill>
                  <a:srgbClr val="000000"/>
                </a:solidFill>
                <a:latin typeface="+mj-lt"/>
              </a:rPr>
              <a:t> kernel dynamic allocations:</a:t>
            </a:r>
            <a:endParaRPr lang="en-US" sz="2200" spc="-1" dirty="0">
              <a:solidFill>
                <a:srgbClr val="000000"/>
              </a:solidFill>
              <a:latin typeface="+mj-lt"/>
            </a:endParaRPr>
          </a:p>
          <a:p>
            <a:pPr marL="514350" indent="-233363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2200" b="1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create_page_table</a:t>
            </a:r>
            <a:r>
              <a:rPr lang="en-US" sz="2200" b="1" spc="-1" dirty="0">
                <a:solidFill>
                  <a:srgbClr val="000000"/>
                </a:solidFill>
                <a:latin typeface="+mj-lt"/>
              </a:rPr>
              <a:t>():</a:t>
            </a:r>
            <a:r>
              <a:rPr lang="en-US" sz="2200" spc="-1" dirty="0">
                <a:solidFill>
                  <a:srgbClr val="000000"/>
                </a:solidFill>
                <a:latin typeface="+mj-lt"/>
              </a:rPr>
              <a:t> create new page table and link it to directory.</a:t>
            </a:r>
          </a:p>
          <a:p>
            <a:pPr marL="514350" indent="-233363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2200" b="1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create_user_directory</a:t>
            </a:r>
            <a:r>
              <a:rPr lang="en-US" sz="2200" b="1" spc="-1" dirty="0">
                <a:solidFill>
                  <a:srgbClr val="000000"/>
                </a:solidFill>
              </a:rPr>
              <a:t>():</a:t>
            </a:r>
            <a:r>
              <a:rPr lang="en-US" sz="2200" spc="-1" dirty="0">
                <a:solidFill>
                  <a:srgbClr val="000000"/>
                </a:solidFill>
              </a:rPr>
              <a:t> create new user directory.</a:t>
            </a:r>
          </a:p>
          <a:p>
            <a:pPr marL="514350" indent="-233363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2200" b="1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create_user_kern_stack</a:t>
            </a:r>
            <a:r>
              <a:rPr lang="en-US" sz="2200" b="1" spc="-1" dirty="0">
                <a:solidFill>
                  <a:srgbClr val="000000"/>
                </a:solidFill>
                <a:latin typeface="+mj-lt"/>
              </a:rPr>
              <a:t>(…):</a:t>
            </a:r>
            <a:r>
              <a:rPr lang="en-US" sz="2200" spc="-1" dirty="0">
                <a:solidFill>
                  <a:srgbClr val="000000"/>
                </a:solidFill>
                <a:latin typeface="+mj-lt"/>
              </a:rPr>
              <a:t> create new user kernel stack.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FCBA9B-609E-23E2-3851-AAD4B3D6C727}"/>
              </a:ext>
            </a:extLst>
          </p:cNvPr>
          <p:cNvGrpSpPr/>
          <p:nvPr/>
        </p:nvGrpSpPr>
        <p:grpSpPr>
          <a:xfrm>
            <a:off x="237109" y="3138325"/>
            <a:ext cx="7049880" cy="3196800"/>
            <a:chOff x="237109" y="3138325"/>
            <a:chExt cx="7049880" cy="3196800"/>
          </a:xfrm>
        </p:grpSpPr>
        <p:grpSp>
          <p:nvGrpSpPr>
            <p:cNvPr id="563" name="Group 27"/>
            <p:cNvGrpSpPr/>
            <p:nvPr/>
          </p:nvGrpSpPr>
          <p:grpSpPr>
            <a:xfrm>
              <a:off x="237109" y="3138325"/>
              <a:ext cx="7049880" cy="3196800"/>
              <a:chOff x="1566720" y="3660840"/>
              <a:chExt cx="7049880" cy="3196800"/>
            </a:xfrm>
          </p:grpSpPr>
          <p:sp>
            <p:nvSpPr>
              <p:cNvPr id="564" name="CustomShape 28"/>
              <p:cNvSpPr/>
              <p:nvPr/>
            </p:nvSpPr>
            <p:spPr>
              <a:xfrm>
                <a:off x="1566720" y="3660840"/>
                <a:ext cx="6586200" cy="3196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65" name="CustomShape 29"/>
              <p:cNvSpPr/>
              <p:nvPr/>
            </p:nvSpPr>
            <p:spPr>
              <a:xfrm>
                <a:off x="1647000" y="3712320"/>
                <a:ext cx="1542600" cy="2141640"/>
              </a:xfrm>
              <a:prstGeom prst="roundRect">
                <a:avLst>
                  <a:gd name="adj" fmla="val 7736"/>
                </a:avLst>
              </a:prstGeom>
              <a:gradFill rotWithShape="0">
                <a:gsLst>
                  <a:gs pos="0">
                    <a:srgbClr val="F6F6F6"/>
                  </a:gs>
                  <a:gs pos="50000">
                    <a:srgbClr val="C0C0C0"/>
                  </a:gs>
                  <a:gs pos="100000">
                    <a:srgbClr val="F6F6F6"/>
                  </a:gs>
                </a:gsLst>
                <a:lin ang="2700000"/>
              </a:gradFill>
              <a:ln w="9360">
                <a:solidFill>
                  <a:srgbClr val="969696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7300" b="1" spc="-1">
                    <a:solidFill>
                      <a:srgbClr val="FFFFFF"/>
                    </a:solidFill>
                    <a:latin typeface="Calibri"/>
                    <a:ea typeface="Times New Roman"/>
                  </a:rPr>
                  <a:t>BIN</a:t>
                </a:r>
                <a:endParaRPr lang="en-US" sz="7300" spc="-1">
                  <a:latin typeface="Arial"/>
                </a:endParaRPr>
              </a:p>
            </p:txBody>
          </p:sp>
          <p:sp>
            <p:nvSpPr>
              <p:cNvPr id="567" name="CustomShape 31"/>
              <p:cNvSpPr/>
              <p:nvPr/>
            </p:nvSpPr>
            <p:spPr>
              <a:xfrm>
                <a:off x="1727640" y="3768480"/>
                <a:ext cx="1399320" cy="400320"/>
              </a:xfrm>
              <a:prstGeom prst="rect">
                <a:avLst/>
              </a:prstGeom>
              <a:solidFill>
                <a:srgbClr val="FFCC66">
                  <a:alpha val="4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alibri"/>
                    <a:ea typeface="Times New Roman"/>
                  </a:rPr>
                  <a:t>Segment 1, page 1</a:t>
                </a:r>
                <a:endParaRPr lang="en-US" sz="1200" spc="-1" dirty="0">
                  <a:latin typeface="Arial"/>
                </a:endParaRPr>
              </a:p>
            </p:txBody>
          </p:sp>
          <p:sp>
            <p:nvSpPr>
              <p:cNvPr id="568" name="CustomShape 32"/>
              <p:cNvSpPr/>
              <p:nvPr/>
            </p:nvSpPr>
            <p:spPr>
              <a:xfrm>
                <a:off x="1727640" y="4175640"/>
                <a:ext cx="1399320" cy="400320"/>
              </a:xfrm>
              <a:prstGeom prst="rect">
                <a:avLst/>
              </a:prstGeom>
              <a:solidFill>
                <a:srgbClr val="FFCC66">
                  <a:alpha val="4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Segment 1, page 2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69" name="CustomShape 33"/>
              <p:cNvSpPr/>
              <p:nvPr/>
            </p:nvSpPr>
            <p:spPr>
              <a:xfrm>
                <a:off x="1727640" y="4582440"/>
                <a:ext cx="1399320" cy="400320"/>
              </a:xfrm>
              <a:prstGeom prst="rect">
                <a:avLst/>
              </a:prstGeom>
              <a:solidFill>
                <a:srgbClr val="FFCC66">
                  <a:alpha val="4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Segment 1, page 3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70" name="CustomShape 34"/>
              <p:cNvSpPr/>
              <p:nvPr/>
            </p:nvSpPr>
            <p:spPr>
              <a:xfrm>
                <a:off x="1727640" y="4989960"/>
                <a:ext cx="1399320" cy="400320"/>
              </a:xfrm>
              <a:prstGeom prst="rect">
                <a:avLst/>
              </a:prstGeom>
              <a:solidFill>
                <a:srgbClr val="FF6600">
                  <a:alpha val="4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Segment 2, page 1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71" name="CustomShape 35"/>
              <p:cNvSpPr/>
              <p:nvPr/>
            </p:nvSpPr>
            <p:spPr>
              <a:xfrm>
                <a:off x="1727640" y="5397120"/>
                <a:ext cx="1399320" cy="400320"/>
              </a:xfrm>
              <a:prstGeom prst="rect">
                <a:avLst/>
              </a:prstGeom>
              <a:solidFill>
                <a:srgbClr val="FF6600">
                  <a:alpha val="4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Segment 2, page 2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72" name="CustomShape 36"/>
              <p:cNvSpPr/>
              <p:nvPr/>
            </p:nvSpPr>
            <p:spPr>
              <a:xfrm>
                <a:off x="5476680" y="3776400"/>
                <a:ext cx="1425960" cy="399600"/>
              </a:xfrm>
              <a:prstGeom prst="rect">
                <a:avLst/>
              </a:prstGeom>
              <a:gradFill rotWithShape="0">
                <a:gsLst>
                  <a:gs pos="0">
                    <a:srgbClr val="41A374"/>
                  </a:gs>
                  <a:gs pos="100000">
                    <a:srgbClr val="4BBD87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600" b="1" spc="-1">
                    <a:solidFill>
                      <a:srgbClr val="FFFFFF"/>
                    </a:solidFill>
                    <a:latin typeface="Calibri"/>
                    <a:ea typeface="Times New Roman"/>
                  </a:rPr>
                  <a:t>201000</a:t>
                </a:r>
                <a:endParaRPr lang="en-US" sz="1600" spc="-1">
                  <a:latin typeface="Arial"/>
                </a:endParaRPr>
              </a:p>
            </p:txBody>
          </p:sp>
          <p:sp>
            <p:nvSpPr>
              <p:cNvPr id="573" name="CustomShape 37"/>
              <p:cNvSpPr/>
              <p:nvPr/>
            </p:nvSpPr>
            <p:spPr>
              <a:xfrm>
                <a:off x="5476680" y="4187160"/>
                <a:ext cx="1425960" cy="401040"/>
              </a:xfrm>
              <a:prstGeom prst="rect">
                <a:avLst/>
              </a:prstGeom>
              <a:gradFill rotWithShape="0">
                <a:gsLst>
                  <a:gs pos="0">
                    <a:srgbClr val="41A374"/>
                  </a:gs>
                  <a:gs pos="100000">
                    <a:srgbClr val="4BBD87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600" b="1" spc="-1">
                    <a:solidFill>
                      <a:srgbClr val="FFFFFF"/>
                    </a:solidFill>
                    <a:latin typeface="Calibri"/>
                    <a:ea typeface="Times New Roman"/>
                  </a:rPr>
                  <a:t>202000</a:t>
                </a:r>
                <a:endParaRPr lang="en-US" sz="1600" spc="-1">
                  <a:latin typeface="Arial"/>
                </a:endParaRPr>
              </a:p>
            </p:txBody>
          </p:sp>
          <p:sp>
            <p:nvSpPr>
              <p:cNvPr id="574" name="CustomShape 38"/>
              <p:cNvSpPr/>
              <p:nvPr/>
            </p:nvSpPr>
            <p:spPr>
              <a:xfrm>
                <a:off x="5476680" y="4599000"/>
                <a:ext cx="1425960" cy="400320"/>
              </a:xfrm>
              <a:prstGeom prst="rect">
                <a:avLst/>
              </a:prstGeom>
              <a:gradFill rotWithShape="0">
                <a:gsLst>
                  <a:gs pos="0">
                    <a:srgbClr val="41A374"/>
                  </a:gs>
                  <a:gs pos="100000">
                    <a:srgbClr val="4BBD87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600" b="1" spc="-1" dirty="0">
                    <a:solidFill>
                      <a:srgbClr val="FFFFFF"/>
                    </a:solidFill>
                    <a:latin typeface="Calibri"/>
                    <a:ea typeface="Times New Roman"/>
                  </a:rPr>
                  <a:t>203000</a:t>
                </a:r>
                <a:endParaRPr lang="en-US" sz="1600" spc="-1" dirty="0">
                  <a:latin typeface="Arial"/>
                </a:endParaRPr>
              </a:p>
            </p:txBody>
          </p:sp>
          <p:sp>
            <p:nvSpPr>
              <p:cNvPr id="575" name="CustomShape 39"/>
              <p:cNvSpPr/>
              <p:nvPr/>
            </p:nvSpPr>
            <p:spPr>
              <a:xfrm>
                <a:off x="5476680" y="5011200"/>
                <a:ext cx="1425960" cy="399600"/>
              </a:xfrm>
              <a:prstGeom prst="rect">
                <a:avLst/>
              </a:prstGeom>
              <a:gradFill rotWithShape="0">
                <a:gsLst>
                  <a:gs pos="0">
                    <a:srgbClr val="41A374"/>
                  </a:gs>
                  <a:gs pos="100000">
                    <a:srgbClr val="4BBD87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600" b="1" spc="-1">
                    <a:solidFill>
                      <a:srgbClr val="FFFFFF"/>
                    </a:solidFill>
                    <a:latin typeface="Calibri"/>
                    <a:ea typeface="Times New Roman"/>
                  </a:rPr>
                  <a:t>801000</a:t>
                </a:r>
                <a:endParaRPr lang="en-US" sz="1600" spc="-1">
                  <a:latin typeface="Arial"/>
                </a:endParaRPr>
              </a:p>
            </p:txBody>
          </p:sp>
          <p:sp>
            <p:nvSpPr>
              <p:cNvPr id="576" name="CustomShape 40"/>
              <p:cNvSpPr/>
              <p:nvPr/>
            </p:nvSpPr>
            <p:spPr>
              <a:xfrm>
                <a:off x="1695600" y="5896800"/>
                <a:ext cx="1485720" cy="8226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mbria"/>
                    <a:ea typeface="Times New Roman"/>
                  </a:rPr>
                  <a:t>Program Binary Segments and pages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77" name="CustomShape 41"/>
              <p:cNvSpPr/>
              <p:nvPr/>
            </p:nvSpPr>
            <p:spPr>
              <a:xfrm>
                <a:off x="5448600" y="5896800"/>
                <a:ext cx="1593720" cy="87192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mbria"/>
                    <a:ea typeface="Times New Roman"/>
                  </a:rPr>
                  <a:t>Working Set after loading (</a:t>
                </a:r>
                <a:r>
                  <a:rPr lang="en-US" sz="1200" b="1" spc="-1">
                    <a:solidFill>
                      <a:srgbClr val="FF0000"/>
                    </a:solidFill>
                    <a:latin typeface="Cambria"/>
                    <a:ea typeface="Times New Roman"/>
                  </a:rPr>
                  <a:t>pages_WS_size</a:t>
                </a:r>
                <a:r>
                  <a:rPr lang="en-US" sz="1200" b="1" spc="-1">
                    <a:solidFill>
                      <a:srgbClr val="000000"/>
                    </a:solidFill>
                    <a:latin typeface="Cambria"/>
                    <a:ea typeface="Times New Roman"/>
                  </a:rPr>
                  <a:t> = </a:t>
                </a:r>
                <a:r>
                  <a:rPr lang="en-US" sz="1200" b="1" spc="-1">
                    <a:solidFill>
                      <a:srgbClr val="FF0000"/>
                    </a:solidFill>
                    <a:latin typeface="Cambria"/>
                    <a:ea typeface="Times New Roman"/>
                  </a:rPr>
                  <a:t>5</a:t>
                </a:r>
                <a:r>
                  <a:rPr lang="en-US" sz="1200" b="1" spc="-1">
                    <a:solidFill>
                      <a:srgbClr val="000000"/>
                    </a:solidFill>
                    <a:latin typeface="Cambria"/>
                    <a:ea typeface="Times New Roman"/>
                  </a:rPr>
                  <a:t>)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78" name="Line 42"/>
              <p:cNvSpPr/>
              <p:nvPr/>
            </p:nvSpPr>
            <p:spPr>
              <a:xfrm>
                <a:off x="3103920" y="4169160"/>
                <a:ext cx="2372400" cy="720"/>
              </a:xfrm>
              <a:prstGeom prst="line">
                <a:avLst/>
              </a:prstGeom>
              <a:ln w="25560">
                <a:solidFill>
                  <a:srgbClr val="5A5A5A">
                    <a:alpha val="83000"/>
                  </a:srgbClr>
                </a:solidFill>
                <a:prstDash val="dash"/>
                <a:miter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79" name="Line 43"/>
              <p:cNvSpPr/>
              <p:nvPr/>
            </p:nvSpPr>
            <p:spPr>
              <a:xfrm>
                <a:off x="3103920" y="4569120"/>
                <a:ext cx="2372400" cy="720"/>
              </a:xfrm>
              <a:prstGeom prst="line">
                <a:avLst/>
              </a:prstGeom>
              <a:ln w="25560">
                <a:solidFill>
                  <a:srgbClr val="5A5A5A">
                    <a:alpha val="83000"/>
                  </a:srgbClr>
                </a:solidFill>
                <a:prstDash val="dash"/>
                <a:miter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80" name="Line 44"/>
              <p:cNvSpPr/>
              <p:nvPr/>
            </p:nvSpPr>
            <p:spPr>
              <a:xfrm>
                <a:off x="3103920" y="4968360"/>
                <a:ext cx="2372400" cy="720"/>
              </a:xfrm>
              <a:prstGeom prst="line">
                <a:avLst/>
              </a:prstGeom>
              <a:ln w="25560">
                <a:solidFill>
                  <a:srgbClr val="5A5A5A">
                    <a:alpha val="83000"/>
                  </a:srgbClr>
                </a:solidFill>
                <a:prstDash val="dash"/>
                <a:miter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81" name="Line 45"/>
              <p:cNvSpPr/>
              <p:nvPr/>
            </p:nvSpPr>
            <p:spPr>
              <a:xfrm>
                <a:off x="3103920" y="5397120"/>
                <a:ext cx="2372400" cy="360"/>
              </a:xfrm>
              <a:prstGeom prst="line">
                <a:avLst/>
              </a:prstGeom>
              <a:ln w="25560">
                <a:solidFill>
                  <a:srgbClr val="5A5A5A">
                    <a:alpha val="83000"/>
                  </a:srgbClr>
                </a:solidFill>
                <a:prstDash val="dash"/>
                <a:miter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82" name="CustomShape 46"/>
              <p:cNvSpPr/>
              <p:nvPr/>
            </p:nvSpPr>
            <p:spPr>
              <a:xfrm>
                <a:off x="3476520" y="3883680"/>
                <a:ext cx="1799280" cy="1998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0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Loaded in virtual address 201000</a:t>
                </a:r>
                <a:endParaRPr lang="en-US" sz="1000" spc="-1">
                  <a:latin typeface="Arial"/>
                </a:endParaRPr>
              </a:p>
            </p:txBody>
          </p:sp>
          <p:sp>
            <p:nvSpPr>
              <p:cNvPr id="583" name="CustomShape 47"/>
              <p:cNvSpPr/>
              <p:nvPr/>
            </p:nvSpPr>
            <p:spPr>
              <a:xfrm>
                <a:off x="3476520" y="4312080"/>
                <a:ext cx="1799280" cy="1990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0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Loaded in virtual address 202000</a:t>
                </a:r>
                <a:endParaRPr lang="en-US" sz="1000" spc="-1">
                  <a:latin typeface="Arial"/>
                </a:endParaRPr>
              </a:p>
            </p:txBody>
          </p:sp>
          <p:sp>
            <p:nvSpPr>
              <p:cNvPr id="584" name="CustomShape 48"/>
              <p:cNvSpPr/>
              <p:nvPr/>
            </p:nvSpPr>
            <p:spPr>
              <a:xfrm>
                <a:off x="3476520" y="4740120"/>
                <a:ext cx="1799280" cy="2001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0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Loaded in virtual address 203000</a:t>
                </a:r>
                <a:endParaRPr lang="en-US" sz="1000" spc="-1">
                  <a:latin typeface="Arial"/>
                </a:endParaRPr>
              </a:p>
            </p:txBody>
          </p:sp>
          <p:sp>
            <p:nvSpPr>
              <p:cNvPr id="585" name="CustomShape 49"/>
              <p:cNvSpPr/>
              <p:nvPr/>
            </p:nvSpPr>
            <p:spPr>
              <a:xfrm>
                <a:off x="3476520" y="5597640"/>
                <a:ext cx="942840" cy="4284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0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NOT Loaded in main memory</a:t>
                </a:r>
                <a:endParaRPr lang="en-US" sz="1000" spc="-1">
                  <a:latin typeface="Arial"/>
                </a:endParaRPr>
              </a:p>
            </p:txBody>
          </p:sp>
          <p:sp>
            <p:nvSpPr>
              <p:cNvPr id="586" name="CustomShape 50"/>
              <p:cNvSpPr/>
              <p:nvPr/>
            </p:nvSpPr>
            <p:spPr>
              <a:xfrm>
                <a:off x="5476680" y="5418720"/>
                <a:ext cx="1425960" cy="399600"/>
              </a:xfrm>
              <a:prstGeom prst="rect">
                <a:avLst/>
              </a:prstGeom>
              <a:gradFill rotWithShape="0">
                <a:gsLst>
                  <a:gs pos="0">
                    <a:srgbClr val="41A374"/>
                  </a:gs>
                  <a:gs pos="100000">
                    <a:srgbClr val="4BBD87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400" b="1" spc="-1">
                    <a:solidFill>
                      <a:srgbClr val="FFFFFF"/>
                    </a:solidFill>
                    <a:latin typeface="Calibri"/>
                    <a:ea typeface="Times New Roman"/>
                  </a:rPr>
                  <a:t>USTAKTOP —PAGESIZE</a:t>
                </a:r>
                <a:endParaRPr lang="en-US" sz="1400" spc="-1">
                  <a:latin typeface="Arial"/>
                </a:endParaRPr>
              </a:p>
            </p:txBody>
          </p:sp>
          <p:sp>
            <p:nvSpPr>
              <p:cNvPr id="587" name="CustomShape 51"/>
              <p:cNvSpPr/>
              <p:nvPr/>
            </p:nvSpPr>
            <p:spPr>
              <a:xfrm>
                <a:off x="3655440" y="6311520"/>
                <a:ext cx="1399680" cy="400320"/>
              </a:xfrm>
              <a:prstGeom prst="rect">
                <a:avLst/>
              </a:prstGeom>
              <a:solidFill>
                <a:srgbClr val="0066FF">
                  <a:alpha val="3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4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First Stack Page </a:t>
                </a:r>
                <a:endParaRPr lang="en-US" sz="1400" spc="-1">
                  <a:latin typeface="Arial"/>
                </a:endParaRPr>
              </a:p>
            </p:txBody>
          </p:sp>
          <p:grpSp>
            <p:nvGrpSpPr>
              <p:cNvPr id="588" name="Group 52"/>
              <p:cNvGrpSpPr/>
              <p:nvPr/>
            </p:nvGrpSpPr>
            <p:grpSpPr>
              <a:xfrm>
                <a:off x="3221640" y="5613840"/>
                <a:ext cx="165240" cy="165600"/>
                <a:chOff x="3221640" y="5613840"/>
                <a:chExt cx="165240" cy="165600"/>
              </a:xfrm>
            </p:grpSpPr>
            <p:sp>
              <p:nvSpPr>
                <p:cNvPr id="589" name="CustomShape 53"/>
                <p:cNvSpPr/>
                <p:nvPr/>
              </p:nvSpPr>
              <p:spPr>
                <a:xfrm rot="2710200">
                  <a:off x="3198240" y="5685840"/>
                  <a:ext cx="212400" cy="20880"/>
                </a:xfrm>
                <a:prstGeom prst="rect">
                  <a:avLst/>
                </a:prstGeom>
                <a:solidFill>
                  <a:srgbClr val="FF6600"/>
                </a:solidFill>
                <a:ln w="9360">
                  <a:noFill/>
                </a:ln>
                <a:effectLst>
                  <a:outerShdw dist="17819" dir="2700000" algn="ctr" rotWithShape="0">
                    <a:srgbClr val="7F7F7F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  <p:sp>
              <p:nvSpPr>
                <p:cNvPr id="590" name="CustomShape 54"/>
                <p:cNvSpPr/>
                <p:nvPr/>
              </p:nvSpPr>
              <p:spPr>
                <a:xfrm rot="18889800">
                  <a:off x="3197520" y="5686200"/>
                  <a:ext cx="212400" cy="20880"/>
                </a:xfrm>
                <a:prstGeom prst="rect">
                  <a:avLst/>
                </a:prstGeom>
                <a:solidFill>
                  <a:srgbClr val="FF6600"/>
                </a:solidFill>
                <a:ln w="9360">
                  <a:noFill/>
                </a:ln>
                <a:effectLst>
                  <a:outerShdw dist="17819" dir="2700000" algn="ctr" rotWithShape="0">
                    <a:srgbClr val="7F7F7F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</p:grpSp>
          <p:sp>
            <p:nvSpPr>
              <p:cNvPr id="591" name="CustomShape 55"/>
              <p:cNvSpPr/>
              <p:nvPr/>
            </p:nvSpPr>
            <p:spPr>
              <a:xfrm>
                <a:off x="3476520" y="5169240"/>
                <a:ext cx="1799280" cy="1994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0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Loaded in virtual address 801000</a:t>
                </a:r>
                <a:endParaRPr lang="en-US" sz="1000" spc="-1">
                  <a:latin typeface="Arial"/>
                </a:endParaRPr>
              </a:p>
            </p:txBody>
          </p:sp>
          <p:sp>
            <p:nvSpPr>
              <p:cNvPr id="592" name="CustomShape 56"/>
              <p:cNvSpPr/>
              <p:nvPr/>
            </p:nvSpPr>
            <p:spPr>
              <a:xfrm flipH="1">
                <a:off x="6934320" y="3962520"/>
                <a:ext cx="256320" cy="141840"/>
              </a:xfrm>
              <a:prstGeom prst="rightArrow">
                <a:avLst>
                  <a:gd name="adj1" fmla="val 43333"/>
                  <a:gd name="adj2" fmla="val 49206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1080000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93" name="CustomShape 57"/>
              <p:cNvSpPr/>
              <p:nvPr/>
            </p:nvSpPr>
            <p:spPr>
              <a:xfrm>
                <a:off x="7190640" y="3914640"/>
                <a:ext cx="1425960" cy="18972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>
                  <a:tabLst>
                    <a:tab pos="0" algn="l"/>
                  </a:tabLst>
                </a:pPr>
                <a:r>
                  <a:rPr lang="en-US" sz="1400" b="1" spc="-1" dirty="0" err="1">
                    <a:solidFill>
                      <a:srgbClr val="000000"/>
                    </a:solidFill>
                    <a:latin typeface="Calibri"/>
                    <a:ea typeface="Times New Roman"/>
                  </a:rPr>
                  <a:t>WS_Last_element</a:t>
                </a:r>
                <a:endParaRPr lang="en-US" sz="1400" spc="-1" dirty="0">
                  <a:latin typeface="Arial"/>
                </a:endParaRPr>
              </a:p>
            </p:txBody>
          </p:sp>
        </p:grpSp>
        <p:cxnSp>
          <p:nvCxnSpPr>
            <p:cNvPr id="5" name="Connector: Curved 4">
              <a:extLst>
                <a:ext uri="{FF2B5EF4-FFF2-40B4-BE49-F238E27FC236}">
                  <a16:creationId xmlns:a16="http://schemas.microsoft.com/office/drawing/2014/main" id="{C5FD029B-CEC4-ACEB-4CFB-65E65D3A4BCB}"/>
                </a:ext>
              </a:extLst>
            </p:cNvPr>
            <p:cNvCxnSpPr>
              <a:stCxn id="587" idx="0"/>
              <a:endCxn id="586" idx="1"/>
            </p:cNvCxnSpPr>
            <p:nvPr/>
          </p:nvCxnSpPr>
          <p:spPr>
            <a:xfrm rot="5400000" flipH="1" flipV="1">
              <a:off x="3239869" y="4881805"/>
              <a:ext cx="693000" cy="1121400"/>
            </a:xfrm>
            <a:prstGeom prst="curvedConnector2">
              <a:avLst/>
            </a:prstGeom>
            <a:ln w="25560">
              <a:solidFill>
                <a:srgbClr val="5A5A5A">
                  <a:alpha val="83000"/>
                </a:srgbClr>
              </a:solidFill>
              <a:prstDash val="dash"/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C33AF35-D8C7-AAC4-ACCE-029E337409B1}"/>
              </a:ext>
            </a:extLst>
          </p:cNvPr>
          <p:cNvGrpSpPr/>
          <p:nvPr/>
        </p:nvGrpSpPr>
        <p:grpSpPr>
          <a:xfrm>
            <a:off x="1851709" y="730267"/>
            <a:ext cx="2285640" cy="2373852"/>
            <a:chOff x="4071691" y="692392"/>
            <a:chExt cx="2285640" cy="2373852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0CC5E91-87F7-A155-4E0D-9EBAA6E4C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1691" y="1073947"/>
              <a:ext cx="2285640" cy="1992297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EB28FA-C54F-408C-718F-52D7C3E3DB17}"/>
                </a:ext>
              </a:extLst>
            </p:cNvPr>
            <p:cNvSpPr txBox="1"/>
            <p:nvPr/>
          </p:nvSpPr>
          <p:spPr>
            <a:xfrm>
              <a:off x="4503411" y="692392"/>
              <a:ext cx="1385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Prev</a:t>
              </a:r>
              <a:r>
                <a:rPr lang="en-US" b="1" dirty="0"/>
                <a:t>: in Labs</a:t>
              </a:r>
              <a:endParaRPr lang="en-AE" b="1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0E2F79A-1065-DC3C-67A2-C35A8CD9A4BD}"/>
              </a:ext>
            </a:extLst>
          </p:cNvPr>
          <p:cNvGrpSpPr/>
          <p:nvPr/>
        </p:nvGrpSpPr>
        <p:grpSpPr>
          <a:xfrm>
            <a:off x="1723369" y="722242"/>
            <a:ext cx="2395440" cy="2353442"/>
            <a:chOff x="1723369" y="722242"/>
            <a:chExt cx="2395440" cy="2353442"/>
          </a:xfrm>
        </p:grpSpPr>
        <p:grpSp>
          <p:nvGrpSpPr>
            <p:cNvPr id="539" name="Group 3"/>
            <p:cNvGrpSpPr/>
            <p:nvPr/>
          </p:nvGrpSpPr>
          <p:grpSpPr>
            <a:xfrm>
              <a:off x="1723369" y="990703"/>
              <a:ext cx="2395440" cy="2084981"/>
              <a:chOff x="3352680" y="1447920"/>
              <a:chExt cx="2285640" cy="1992960"/>
            </a:xfrm>
          </p:grpSpPr>
          <p:sp>
            <p:nvSpPr>
              <p:cNvPr id="540" name="CustomShape 4"/>
              <p:cNvSpPr/>
              <p:nvPr/>
            </p:nvSpPr>
            <p:spPr>
              <a:xfrm>
                <a:off x="3352680" y="1447920"/>
                <a:ext cx="2285640" cy="1992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41" name="CustomShape 5"/>
              <p:cNvSpPr/>
              <p:nvPr/>
            </p:nvSpPr>
            <p:spPr>
              <a:xfrm>
                <a:off x="5161320" y="2787120"/>
                <a:ext cx="372240" cy="581760"/>
              </a:xfrm>
              <a:prstGeom prst="flowChartMagneticDisk">
                <a:avLst/>
              </a:prstGeom>
              <a:gradFill rotWithShape="0">
                <a:gsLst>
                  <a:gs pos="0">
                    <a:srgbClr val="765E00"/>
                  </a:gs>
                  <a:gs pos="100000">
                    <a:srgbClr val="FFCC00">
                      <a:alpha val="40000"/>
                    </a:srgbClr>
                  </a:gs>
                </a:gsLst>
                <a:lin ang="0"/>
              </a:gradFill>
              <a:ln w="9360">
                <a:solidFill>
                  <a:srgbClr val="969696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42" name="CustomShape 6"/>
              <p:cNvSpPr/>
              <p:nvPr/>
            </p:nvSpPr>
            <p:spPr>
              <a:xfrm>
                <a:off x="3352680" y="1541880"/>
                <a:ext cx="2285640" cy="1899000"/>
              </a:xfrm>
              <a:prstGeom prst="roundRect">
                <a:avLst>
                  <a:gd name="adj" fmla="val 9019"/>
                </a:avLst>
              </a:prstGeom>
              <a:noFill/>
              <a:ln w="9360">
                <a:solidFill>
                  <a:srgbClr val="808080"/>
                </a:solidFill>
                <a:prstDash val="sysDot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43" name="CustomShape 7"/>
              <p:cNvSpPr/>
              <p:nvPr/>
            </p:nvSpPr>
            <p:spPr>
              <a:xfrm>
                <a:off x="3411360" y="1856160"/>
                <a:ext cx="608040" cy="1514880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F6F6F6"/>
                  </a:gs>
                  <a:gs pos="50000">
                    <a:srgbClr val="C0C0C0"/>
                  </a:gs>
                  <a:gs pos="100000">
                    <a:srgbClr val="F6F6F6"/>
                  </a:gs>
                </a:gsLst>
                <a:lin ang="2700000"/>
              </a:gradFill>
              <a:ln w="9360">
                <a:solidFill>
                  <a:srgbClr val="969696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600" b="1" spc="-1">
                    <a:solidFill>
                      <a:srgbClr val="000000"/>
                    </a:solidFill>
                    <a:latin typeface="Calibri"/>
                    <a:ea typeface="Arial"/>
                  </a:rPr>
                  <a:t>BIN</a:t>
                </a:r>
                <a:endParaRPr lang="en-US" sz="1600" spc="-1">
                  <a:latin typeface="Arial"/>
                </a:endParaRPr>
              </a:p>
            </p:txBody>
          </p:sp>
          <p:sp>
            <p:nvSpPr>
              <p:cNvPr id="544" name="CustomShape 8"/>
              <p:cNvSpPr/>
              <p:nvPr/>
            </p:nvSpPr>
            <p:spPr>
              <a:xfrm>
                <a:off x="4126320" y="2597760"/>
                <a:ext cx="955080" cy="137160"/>
              </a:xfrm>
              <a:prstGeom prst="rightArrow">
                <a:avLst>
                  <a:gd name="adj1" fmla="val 43324"/>
                  <a:gd name="adj2" fmla="val 90486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45" name="CustomShape 9"/>
              <p:cNvSpPr/>
              <p:nvPr/>
            </p:nvSpPr>
            <p:spPr>
              <a:xfrm>
                <a:off x="4629600" y="2867760"/>
                <a:ext cx="460800" cy="159840"/>
              </a:xfrm>
              <a:prstGeom prst="rightArrow">
                <a:avLst>
                  <a:gd name="adj1" fmla="val 43324"/>
                  <a:gd name="adj2" fmla="val 37527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46" name="CustomShape 10"/>
              <p:cNvSpPr/>
              <p:nvPr/>
            </p:nvSpPr>
            <p:spPr>
              <a:xfrm>
                <a:off x="4629600" y="3027960"/>
                <a:ext cx="460800" cy="163440"/>
              </a:xfrm>
              <a:prstGeom prst="rightArrow">
                <a:avLst>
                  <a:gd name="adj1" fmla="val 43324"/>
                  <a:gd name="adj2" fmla="val 36642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47" name="CustomShape 11"/>
              <p:cNvSpPr/>
              <p:nvPr/>
            </p:nvSpPr>
            <p:spPr>
              <a:xfrm>
                <a:off x="4629600" y="3183840"/>
                <a:ext cx="460800" cy="162720"/>
              </a:xfrm>
              <a:prstGeom prst="rightArrow">
                <a:avLst>
                  <a:gd name="adj1" fmla="val 43324"/>
                  <a:gd name="adj2" fmla="val 36850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48" name="CustomShape 12"/>
              <p:cNvSpPr/>
              <p:nvPr/>
            </p:nvSpPr>
            <p:spPr>
              <a:xfrm>
                <a:off x="4119840" y="2382480"/>
                <a:ext cx="954000" cy="2235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100" b="1" spc="-1">
                    <a:solidFill>
                      <a:srgbClr val="CC0000"/>
                    </a:solidFill>
                    <a:latin typeface="Calibri"/>
                    <a:ea typeface="Arial"/>
                  </a:rPr>
                  <a:t>Required Tables</a:t>
                </a:r>
                <a:endParaRPr lang="en-US" sz="1100" spc="-1">
                  <a:latin typeface="Arial"/>
                </a:endParaRPr>
              </a:p>
            </p:txBody>
          </p:sp>
          <p:sp>
            <p:nvSpPr>
              <p:cNvPr id="549" name="CustomShape 13"/>
              <p:cNvSpPr/>
              <p:nvPr/>
            </p:nvSpPr>
            <p:spPr>
              <a:xfrm>
                <a:off x="4107240" y="2855880"/>
                <a:ext cx="522000" cy="515160"/>
              </a:xfrm>
              <a:prstGeom prst="rect">
                <a:avLst/>
              </a:prstGeom>
              <a:solidFill>
                <a:srgbClr val="FFFFFF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400" b="1" spc="-1" dirty="0">
                    <a:solidFill>
                      <a:srgbClr val="CC0000"/>
                    </a:solidFill>
                    <a:latin typeface="Calibri"/>
                    <a:ea typeface="Arial"/>
                  </a:rPr>
                  <a:t>All Pages</a:t>
                </a:r>
                <a:endParaRPr lang="en-US" sz="1400" spc="-1" dirty="0">
                  <a:latin typeface="Arial"/>
                </a:endParaRPr>
              </a:p>
            </p:txBody>
          </p:sp>
          <p:grpSp>
            <p:nvGrpSpPr>
              <p:cNvPr id="550" name="Group 14"/>
              <p:cNvGrpSpPr/>
              <p:nvPr/>
            </p:nvGrpSpPr>
            <p:grpSpPr>
              <a:xfrm>
                <a:off x="5179320" y="1856160"/>
                <a:ext cx="343800" cy="826560"/>
                <a:chOff x="5179320" y="1856160"/>
                <a:chExt cx="343800" cy="826560"/>
              </a:xfrm>
            </p:grpSpPr>
            <p:sp>
              <p:nvSpPr>
                <p:cNvPr id="551" name="CustomShape 15"/>
                <p:cNvSpPr/>
                <p:nvPr/>
              </p:nvSpPr>
              <p:spPr>
                <a:xfrm>
                  <a:off x="5184720" y="2580480"/>
                  <a:ext cx="338400" cy="102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  <p:sp>
              <p:nvSpPr>
                <p:cNvPr id="552" name="CustomShape 16"/>
                <p:cNvSpPr/>
                <p:nvPr/>
              </p:nvSpPr>
              <p:spPr>
                <a:xfrm>
                  <a:off x="5183280" y="2269800"/>
                  <a:ext cx="338400" cy="102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  <p:sp>
              <p:nvSpPr>
                <p:cNvPr id="553" name="CustomShape 17"/>
                <p:cNvSpPr/>
                <p:nvPr/>
              </p:nvSpPr>
              <p:spPr>
                <a:xfrm>
                  <a:off x="5184720" y="2372400"/>
                  <a:ext cx="337320" cy="10368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  <p:sp>
              <p:nvSpPr>
                <p:cNvPr id="554" name="CustomShape 18"/>
                <p:cNvSpPr/>
                <p:nvPr/>
              </p:nvSpPr>
              <p:spPr>
                <a:xfrm>
                  <a:off x="5183280" y="2476440"/>
                  <a:ext cx="338400" cy="10368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  <p:sp>
              <p:nvSpPr>
                <p:cNvPr id="555" name="CustomShape 19"/>
                <p:cNvSpPr/>
                <p:nvPr/>
              </p:nvSpPr>
              <p:spPr>
                <a:xfrm>
                  <a:off x="5182200" y="2166840"/>
                  <a:ext cx="338400" cy="102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  <p:sp>
              <p:nvSpPr>
                <p:cNvPr id="556" name="CustomShape 20"/>
                <p:cNvSpPr/>
                <p:nvPr/>
              </p:nvSpPr>
              <p:spPr>
                <a:xfrm>
                  <a:off x="5179320" y="1856160"/>
                  <a:ext cx="341280" cy="102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  <p:sp>
              <p:nvSpPr>
                <p:cNvPr id="557" name="CustomShape 21"/>
                <p:cNvSpPr/>
                <p:nvPr/>
              </p:nvSpPr>
              <p:spPr>
                <a:xfrm>
                  <a:off x="5182200" y="1958760"/>
                  <a:ext cx="338400" cy="10368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  <p:sp>
              <p:nvSpPr>
                <p:cNvPr id="558" name="CustomShape 22"/>
                <p:cNvSpPr/>
                <p:nvPr/>
              </p:nvSpPr>
              <p:spPr>
                <a:xfrm>
                  <a:off x="5179320" y="2062800"/>
                  <a:ext cx="341280" cy="10368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</p:grpSp>
          <p:sp>
            <p:nvSpPr>
              <p:cNvPr id="559" name="CustomShape 23"/>
              <p:cNvSpPr/>
              <p:nvPr/>
            </p:nvSpPr>
            <p:spPr>
              <a:xfrm>
                <a:off x="4136400" y="2174400"/>
                <a:ext cx="954000" cy="136080"/>
              </a:xfrm>
              <a:prstGeom prst="rightArrow">
                <a:avLst>
                  <a:gd name="adj1" fmla="val 43324"/>
                  <a:gd name="adj2" fmla="val 91122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60" name="CustomShape 24"/>
              <p:cNvSpPr/>
              <p:nvPr/>
            </p:nvSpPr>
            <p:spPr>
              <a:xfrm>
                <a:off x="4129200" y="1958400"/>
                <a:ext cx="954000" cy="2235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400" b="1" spc="-1">
                    <a:solidFill>
                      <a:srgbClr val="CC0000"/>
                    </a:solidFill>
                    <a:latin typeface="Calibri"/>
                    <a:ea typeface="Arial"/>
                  </a:rPr>
                  <a:t>Set of pages</a:t>
                </a:r>
                <a:endParaRPr lang="en-US" sz="1400" spc="-1">
                  <a:latin typeface="Arial"/>
                </a:endParaRPr>
              </a:p>
            </p:txBody>
          </p:sp>
          <p:sp>
            <p:nvSpPr>
              <p:cNvPr id="561" name="CustomShape 25"/>
              <p:cNvSpPr/>
              <p:nvPr/>
            </p:nvSpPr>
            <p:spPr>
              <a:xfrm>
                <a:off x="4023000" y="1579320"/>
                <a:ext cx="1125720" cy="2764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spcAft>
                    <a:spcPts val="1001"/>
                  </a:spcAft>
                  <a:tabLst>
                    <a:tab pos="0" algn="l"/>
                  </a:tabLst>
                </a:pPr>
                <a:r>
                  <a:rPr lang="en-US" sz="1400" b="1" spc="-1" dirty="0" err="1">
                    <a:solidFill>
                      <a:srgbClr val="969696"/>
                    </a:solidFill>
                    <a:latin typeface="Calibri"/>
                    <a:ea typeface="Arial"/>
                  </a:rPr>
                  <a:t>env_create</a:t>
                </a:r>
                <a:r>
                  <a:rPr lang="en-US" sz="1400" b="1" spc="-1" dirty="0">
                    <a:solidFill>
                      <a:srgbClr val="969696"/>
                    </a:solidFill>
                    <a:latin typeface="Calibri"/>
                    <a:ea typeface="Arial"/>
                  </a:rPr>
                  <a:t>( )</a:t>
                </a:r>
                <a:endParaRPr lang="en-US" sz="1400" spc="-1" dirty="0">
                  <a:latin typeface="Arial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89B0B8C-4DD6-D1AC-0688-C48448A0B88D}"/>
                </a:ext>
              </a:extLst>
            </p:cNvPr>
            <p:cNvSpPr txBox="1"/>
            <p:nvPr/>
          </p:nvSpPr>
          <p:spPr>
            <a:xfrm>
              <a:off x="2091722" y="722242"/>
              <a:ext cx="1657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Now: in Project</a:t>
              </a:r>
              <a:endParaRPr lang="en-AE" b="1" dirty="0"/>
            </a:p>
          </p:txBody>
        </p:sp>
      </p:grpSp>
      <p:sp>
        <p:nvSpPr>
          <p:cNvPr id="4" name="CustomShape 5">
            <a:extLst>
              <a:ext uri="{FF2B5EF4-FFF2-40B4-BE49-F238E27FC236}">
                <a16:creationId xmlns:a16="http://schemas.microsoft.com/office/drawing/2014/main" id="{F2A44005-B5EF-B32D-690C-30DCC0F10D0E}"/>
              </a:ext>
            </a:extLst>
          </p:cNvPr>
          <p:cNvSpPr/>
          <p:nvPr/>
        </p:nvSpPr>
        <p:spPr>
          <a:xfrm>
            <a:off x="6903589" y="5108236"/>
            <a:ext cx="390122" cy="508444"/>
          </a:xfrm>
          <a:prstGeom prst="flowChartMagneticDisk">
            <a:avLst/>
          </a:prstGeom>
          <a:gradFill rotWithShape="0">
            <a:gsLst>
              <a:gs pos="0">
                <a:srgbClr val="765E00"/>
              </a:gs>
              <a:gs pos="100000">
                <a:srgbClr val="FFCC00">
                  <a:alpha val="40000"/>
                </a:srgbClr>
              </a:gs>
            </a:gsLst>
            <a:lin ang="0"/>
          </a:gradFill>
          <a:ln w="9360">
            <a:solidFill>
              <a:srgbClr val="96969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4FADB3-9511-0810-278B-98476732CACA}"/>
              </a:ext>
            </a:extLst>
          </p:cNvPr>
          <p:cNvGrpSpPr/>
          <p:nvPr/>
        </p:nvGrpSpPr>
        <p:grpSpPr>
          <a:xfrm>
            <a:off x="6947069" y="5871570"/>
            <a:ext cx="356166" cy="431986"/>
            <a:chOff x="7002621" y="5757664"/>
            <a:chExt cx="356166" cy="431986"/>
          </a:xfrm>
        </p:grpSpPr>
        <p:sp>
          <p:nvSpPr>
            <p:cNvPr id="7" name="CustomShape 15">
              <a:extLst>
                <a:ext uri="{FF2B5EF4-FFF2-40B4-BE49-F238E27FC236}">
                  <a16:creationId xmlns:a16="http://schemas.microsoft.com/office/drawing/2014/main" id="{542F8F28-F24F-CCE7-51FB-D1FF604D889E}"/>
                </a:ext>
              </a:extLst>
            </p:cNvPr>
            <p:cNvSpPr/>
            <p:nvPr/>
          </p:nvSpPr>
          <p:spPr>
            <a:xfrm>
              <a:off x="7004130" y="6082689"/>
              <a:ext cx="354657" cy="106961"/>
            </a:xfrm>
            <a:prstGeom prst="rect">
              <a:avLst/>
            </a:prstGeom>
            <a:gradFill rotWithShape="0">
              <a:gsLst>
                <a:gs pos="0">
                  <a:srgbClr val="005125"/>
                </a:gs>
                <a:gs pos="100000">
                  <a:srgbClr val="00B050">
                    <a:alpha val="40000"/>
                  </a:srgbClr>
                </a:gs>
              </a:gsLst>
              <a:lin ang="0"/>
            </a:gradFill>
            <a:ln w="9360">
              <a:solidFill>
                <a:srgbClr val="96969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8" name="CustomShape 16">
              <a:extLst>
                <a:ext uri="{FF2B5EF4-FFF2-40B4-BE49-F238E27FC236}">
                  <a16:creationId xmlns:a16="http://schemas.microsoft.com/office/drawing/2014/main" id="{85507421-F431-A0DD-3A76-6768BCE62D0A}"/>
                </a:ext>
              </a:extLst>
            </p:cNvPr>
            <p:cNvSpPr/>
            <p:nvPr/>
          </p:nvSpPr>
          <p:spPr>
            <a:xfrm>
              <a:off x="7002621" y="5757664"/>
              <a:ext cx="354657" cy="106961"/>
            </a:xfrm>
            <a:prstGeom prst="rect">
              <a:avLst/>
            </a:prstGeom>
            <a:gradFill rotWithShape="0">
              <a:gsLst>
                <a:gs pos="0">
                  <a:srgbClr val="005125"/>
                </a:gs>
                <a:gs pos="100000">
                  <a:srgbClr val="00B050">
                    <a:alpha val="40000"/>
                  </a:srgbClr>
                </a:gs>
              </a:gsLst>
              <a:lin ang="0"/>
            </a:gradFill>
            <a:ln w="9360">
              <a:solidFill>
                <a:srgbClr val="96969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9" name="CustomShape 17">
              <a:extLst>
                <a:ext uri="{FF2B5EF4-FFF2-40B4-BE49-F238E27FC236}">
                  <a16:creationId xmlns:a16="http://schemas.microsoft.com/office/drawing/2014/main" id="{18E2E30C-ACE5-85C7-7C64-1C0D7ABC855F}"/>
                </a:ext>
              </a:extLst>
            </p:cNvPr>
            <p:cNvSpPr/>
            <p:nvPr/>
          </p:nvSpPr>
          <p:spPr>
            <a:xfrm>
              <a:off x="7004130" y="5865002"/>
              <a:ext cx="353525" cy="108467"/>
            </a:xfrm>
            <a:prstGeom prst="rect">
              <a:avLst/>
            </a:prstGeom>
            <a:gradFill rotWithShape="0">
              <a:gsLst>
                <a:gs pos="0">
                  <a:srgbClr val="005125"/>
                </a:gs>
                <a:gs pos="100000">
                  <a:srgbClr val="00B050">
                    <a:alpha val="40000"/>
                  </a:srgbClr>
                </a:gs>
              </a:gsLst>
              <a:lin ang="0"/>
            </a:gradFill>
            <a:ln w="9360">
              <a:solidFill>
                <a:srgbClr val="96969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10" name="CustomShape 18">
              <a:extLst>
                <a:ext uri="{FF2B5EF4-FFF2-40B4-BE49-F238E27FC236}">
                  <a16:creationId xmlns:a16="http://schemas.microsoft.com/office/drawing/2014/main" id="{3D27D325-710A-B0A5-774B-285790AE485C}"/>
                </a:ext>
              </a:extLst>
            </p:cNvPr>
            <p:cNvSpPr/>
            <p:nvPr/>
          </p:nvSpPr>
          <p:spPr>
            <a:xfrm>
              <a:off x="7002621" y="5973845"/>
              <a:ext cx="354657" cy="108467"/>
            </a:xfrm>
            <a:prstGeom prst="rect">
              <a:avLst/>
            </a:prstGeom>
            <a:gradFill rotWithShape="0">
              <a:gsLst>
                <a:gs pos="0">
                  <a:srgbClr val="005125"/>
                </a:gs>
                <a:gs pos="100000">
                  <a:srgbClr val="00B050">
                    <a:alpha val="40000"/>
                  </a:srgbClr>
                </a:gs>
              </a:gsLst>
              <a:lin ang="0"/>
            </a:gradFill>
            <a:ln w="9360">
              <a:solidFill>
                <a:srgbClr val="96969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0B10D37-6966-63CA-9814-AD4FC573BA23}"/>
              </a:ext>
            </a:extLst>
          </p:cNvPr>
          <p:cNvSpPr txBox="1"/>
          <p:nvPr/>
        </p:nvSpPr>
        <p:spPr>
          <a:xfrm>
            <a:off x="6896600" y="4599094"/>
            <a:ext cx="3148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Refer to </a:t>
            </a:r>
            <a:r>
              <a:rPr lang="en-US" sz="2000" b="1" dirty="0">
                <a:hlinkClick r:id="rId3" action="ppaction://hlinkfile"/>
              </a:rPr>
              <a:t>APPENDICES</a:t>
            </a:r>
            <a:r>
              <a:rPr lang="en-US" sz="2000" b="1" dirty="0"/>
              <a:t> for:</a:t>
            </a:r>
            <a:endParaRPr lang="en-AE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AA3E84-16A1-73E4-3BCF-720AD1EDC14E}"/>
              </a:ext>
            </a:extLst>
          </p:cNvPr>
          <p:cNvSpPr txBox="1"/>
          <p:nvPr/>
        </p:nvSpPr>
        <p:spPr>
          <a:xfrm>
            <a:off x="7417808" y="5116844"/>
            <a:ext cx="3094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 File Helper Functions</a:t>
            </a:r>
            <a:endParaRPr lang="en-AE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C8704F-5606-81AF-4FC2-D75BCF339A42}"/>
              </a:ext>
            </a:extLst>
          </p:cNvPr>
          <p:cNvSpPr txBox="1"/>
          <p:nvPr/>
        </p:nvSpPr>
        <p:spPr>
          <a:xfrm>
            <a:off x="7417808" y="5812009"/>
            <a:ext cx="4766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Working Set Structure &amp; Helper Functions</a:t>
            </a:r>
            <a:endParaRPr lang="en-AE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8496AE-1D10-8D07-4260-0B33A7C54003}"/>
              </a:ext>
            </a:extLst>
          </p:cNvPr>
          <p:cNvSpPr txBox="1"/>
          <p:nvPr/>
        </p:nvSpPr>
        <p:spPr>
          <a:xfrm rot="16200000">
            <a:off x="6584680" y="1952453"/>
            <a:ext cx="8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DONE</a:t>
            </a:r>
            <a:endParaRPr lang="en-AE" sz="2000" b="1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09DFDA-3F8E-4822-03A2-B6BB4D4654B5}"/>
              </a:ext>
            </a:extLst>
          </p:cNvPr>
          <p:cNvSpPr txBox="1"/>
          <p:nvPr/>
        </p:nvSpPr>
        <p:spPr>
          <a:xfrm>
            <a:off x="5826221" y="3853390"/>
            <a:ext cx="1438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REQUIRED</a:t>
            </a:r>
            <a:endParaRPr lang="en-AE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12" grpId="0"/>
      <p:bldP spid="13" grpId="0"/>
      <p:bldP spid="16" grpId="0"/>
      <p:bldP spid="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3A37D3-15AE-7702-E2FB-C4F3EBE3DB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9E1479-DC84-0AD1-A48B-CB50F79E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413" y="0"/>
            <a:ext cx="11601813" cy="778631"/>
          </a:xfrm>
        </p:spPr>
        <p:txBody>
          <a:bodyPr/>
          <a:lstStyle/>
          <a:p>
            <a:pPr algn="l"/>
            <a:r>
              <a:rPr lang="en-US" dirty="0"/>
              <a:t>Working Set: </a:t>
            </a:r>
            <a:r>
              <a:rPr lang="en-US" b="1" dirty="0"/>
              <a:t>Structure</a:t>
            </a:r>
            <a:endParaRPr lang="en-AE" b="1" dirty="0">
              <a:solidFill>
                <a:srgbClr val="FF000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2005D8-FA91-791D-0953-A5009CB05C60}"/>
              </a:ext>
            </a:extLst>
          </p:cNvPr>
          <p:cNvGrpSpPr/>
          <p:nvPr/>
        </p:nvGrpSpPr>
        <p:grpSpPr>
          <a:xfrm>
            <a:off x="2864" y="491724"/>
            <a:ext cx="11629324" cy="3020112"/>
            <a:chOff x="2864" y="491724"/>
            <a:chExt cx="11629324" cy="302011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DD6441F-5917-E99A-4BB4-6396B9890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4" y="873075"/>
              <a:ext cx="11629324" cy="2638761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DB5034B-5EA8-2F05-D7F8-A7EBACBA41A0}"/>
                </a:ext>
              </a:extLst>
            </p:cNvPr>
            <p:cNvSpPr txBox="1"/>
            <p:nvPr/>
          </p:nvSpPr>
          <p:spPr>
            <a:xfrm>
              <a:off x="8855787" y="491724"/>
              <a:ext cx="2776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inc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/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environment_definitions.h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C634DF8-644E-A3D5-6C63-6EA64771D8AB}"/>
              </a:ext>
            </a:extLst>
          </p:cNvPr>
          <p:cNvGrpSpPr/>
          <p:nvPr/>
        </p:nvGrpSpPr>
        <p:grpSpPr>
          <a:xfrm>
            <a:off x="3439920" y="2036439"/>
            <a:ext cx="8197122" cy="2394318"/>
            <a:chOff x="4114800" y="1494193"/>
            <a:chExt cx="8197122" cy="239431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C07907-3747-CD28-55E6-94F96966BD68}"/>
                </a:ext>
              </a:extLst>
            </p:cNvPr>
            <p:cNvSpPr txBox="1"/>
            <p:nvPr/>
          </p:nvSpPr>
          <p:spPr>
            <a:xfrm>
              <a:off x="6230762" y="1494193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Each Element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51AC03CE-BF10-8851-54B5-8C6D6CC74519}"/>
                </a:ext>
              </a:extLst>
            </p:cNvPr>
            <p:cNvCxnSpPr>
              <a:cxnSpLocks/>
              <a:stCxn id="6" idx="0"/>
              <a:endCxn id="17" idx="3"/>
            </p:cNvCxnSpPr>
            <p:nvPr/>
          </p:nvCxnSpPr>
          <p:spPr>
            <a:xfrm rot="16200000" flipH="1">
              <a:off x="7289427" y="-1133983"/>
              <a:ext cx="1847867" cy="8197122"/>
            </a:xfrm>
            <a:prstGeom prst="bentConnector4">
              <a:avLst>
                <a:gd name="adj1" fmla="val -12371"/>
                <a:gd name="adj2" fmla="val 10278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C66688-40E7-E833-A451-6E458CBF924A}"/>
              </a:ext>
            </a:extLst>
          </p:cNvPr>
          <p:cNvSpPr/>
          <p:nvPr/>
        </p:nvSpPr>
        <p:spPr bwMode="auto">
          <a:xfrm>
            <a:off x="2525520" y="2582891"/>
            <a:ext cx="1828800" cy="278772"/>
          </a:xfrm>
          <a:prstGeom prst="roundRect">
            <a:avLst/>
          </a:prstGeom>
          <a:solidFill>
            <a:srgbClr val="FF0000">
              <a:alpha val="4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617206-8509-81C3-74E4-61768317EEC1}"/>
              </a:ext>
            </a:extLst>
          </p:cNvPr>
          <p:cNvGrpSpPr/>
          <p:nvPr/>
        </p:nvGrpSpPr>
        <p:grpSpPr>
          <a:xfrm>
            <a:off x="4069982" y="2541130"/>
            <a:ext cx="2940418" cy="606345"/>
            <a:chOff x="4069982" y="3296494"/>
            <a:chExt cx="2940418" cy="60634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9C6A3A5-CD10-1B5B-6F25-DC873173A049}"/>
                </a:ext>
              </a:extLst>
            </p:cNvPr>
            <p:cNvSpPr/>
            <p:nvPr/>
          </p:nvSpPr>
          <p:spPr bwMode="auto">
            <a:xfrm>
              <a:off x="4069982" y="3624066"/>
              <a:ext cx="2940418" cy="278773"/>
            </a:xfrm>
            <a:prstGeom prst="roundRect">
              <a:avLst/>
            </a:prstGeom>
            <a:solidFill>
              <a:srgbClr val="FF0000">
                <a:alpha val="4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73B3CD-93A2-4C89-673E-7E4D2173D399}"/>
                </a:ext>
              </a:extLst>
            </p:cNvPr>
            <p:cNvSpPr txBox="1"/>
            <p:nvPr/>
          </p:nvSpPr>
          <p:spPr>
            <a:xfrm>
              <a:off x="4724400" y="3296494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FIFO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&amp; 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CLK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B7434CB-AABB-AD0E-8441-33D07BB1D5FA}"/>
              </a:ext>
            </a:extLst>
          </p:cNvPr>
          <p:cNvGrpSpPr/>
          <p:nvPr/>
        </p:nvGrpSpPr>
        <p:grpSpPr>
          <a:xfrm>
            <a:off x="2286000" y="3170343"/>
            <a:ext cx="2438400" cy="622221"/>
            <a:chOff x="2286000" y="3925707"/>
            <a:chExt cx="2438400" cy="62222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1A51399-F644-45F5-9E46-1F54EF7CB54D}"/>
                </a:ext>
              </a:extLst>
            </p:cNvPr>
            <p:cNvSpPr/>
            <p:nvPr/>
          </p:nvSpPr>
          <p:spPr bwMode="auto">
            <a:xfrm>
              <a:off x="2286000" y="3925707"/>
              <a:ext cx="2438400" cy="278773"/>
            </a:xfrm>
            <a:prstGeom prst="roundRect">
              <a:avLst/>
            </a:prstGeom>
            <a:solidFill>
              <a:srgbClr val="FF0000">
                <a:alpha val="4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1858F8-2AA5-DB51-9FB0-2FFF9099E4F7}"/>
                </a:ext>
              </a:extLst>
            </p:cNvPr>
            <p:cNvSpPr txBox="1"/>
            <p:nvPr/>
          </p:nvSpPr>
          <p:spPr>
            <a:xfrm>
              <a:off x="2819400" y="4178596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Proc Limit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8D28CE9-62A2-66F6-FF4F-26FF3FBFD536}"/>
              </a:ext>
            </a:extLst>
          </p:cNvPr>
          <p:cNvGrpSpPr/>
          <p:nvPr/>
        </p:nvGrpSpPr>
        <p:grpSpPr>
          <a:xfrm>
            <a:off x="5540191" y="3436485"/>
            <a:ext cx="6096851" cy="1632537"/>
            <a:chOff x="5540191" y="4291239"/>
            <a:chExt cx="6096851" cy="163253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8D0F33A-F96B-ED37-27A7-BF9E9F17A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0191" y="4647248"/>
              <a:ext cx="6096851" cy="127652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08121B-1FB5-721D-EEC2-FCEC29C57021}"/>
                </a:ext>
              </a:extLst>
            </p:cNvPr>
            <p:cNvSpPr txBox="1"/>
            <p:nvPr/>
          </p:nvSpPr>
          <p:spPr>
            <a:xfrm>
              <a:off x="7010400" y="4291239"/>
              <a:ext cx="2776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inc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/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environment_definitions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.h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2375966-E756-F2DD-9ABD-2A689CDDECB5}"/>
              </a:ext>
            </a:extLst>
          </p:cNvPr>
          <p:cNvSpPr/>
          <p:nvPr/>
        </p:nvSpPr>
        <p:spPr bwMode="auto">
          <a:xfrm>
            <a:off x="7636600" y="4012599"/>
            <a:ext cx="2034174" cy="302622"/>
          </a:xfrm>
          <a:prstGeom prst="roundRect">
            <a:avLst/>
          </a:prstGeom>
          <a:solidFill>
            <a:srgbClr val="FF0000">
              <a:alpha val="4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6D6A2C4-714C-1F0A-074B-24F27B5E8E5F}"/>
              </a:ext>
            </a:extLst>
          </p:cNvPr>
          <p:cNvSpPr/>
          <p:nvPr/>
        </p:nvSpPr>
        <p:spPr bwMode="auto">
          <a:xfrm>
            <a:off x="9767231" y="4786767"/>
            <a:ext cx="1864957" cy="278773"/>
          </a:xfrm>
          <a:prstGeom prst="roundRect">
            <a:avLst/>
          </a:prstGeom>
          <a:solidFill>
            <a:srgbClr val="FF0000">
              <a:alpha val="4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606E20-9557-808B-FC09-48351FCA2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59" y="3734704"/>
            <a:ext cx="5535023" cy="3152731"/>
          </a:xfrm>
        </p:spPr>
        <p:txBody>
          <a:bodyPr>
            <a:normAutofit/>
          </a:bodyPr>
          <a:lstStyle/>
          <a:p>
            <a:pPr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Each process has a </a:t>
            </a:r>
            <a:r>
              <a:rPr lang="en-US" sz="2000" b="1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working set LIST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that is initialized in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env_create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AE" sz="2000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Its </a:t>
            </a:r>
            <a:r>
              <a:rPr lang="en-US" b="1" dirty="0">
                <a:ea typeface="Times New Roman" panose="02020603050405020304" pitchFamily="18" charset="0"/>
                <a:cs typeface="Arial" panose="020B0604020202020204" pitchFamily="34" charset="0"/>
              </a:rPr>
              <a:t>max size 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is set in "</a:t>
            </a:r>
            <a:r>
              <a:rPr lang="en-US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page_WS_max_size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" during the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env_create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AE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page_last_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WS_element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" will point to either: </a:t>
            </a:r>
            <a:endParaRPr lang="en-AE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the </a:t>
            </a:r>
            <a:r>
              <a:rPr lang="en-US" b="1" dirty="0">
                <a:ea typeface="Times New Roman" panose="02020603050405020304" pitchFamily="18" charset="0"/>
                <a:cs typeface="Arial" panose="020B0604020202020204" pitchFamily="34" charset="0"/>
              </a:rPr>
              <a:t>next location 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in the WS after the last set one If </a:t>
            </a:r>
            <a:r>
              <a:rPr lang="en-US" b="1" dirty="0">
                <a:ea typeface="Times New Roman" panose="02020603050405020304" pitchFamily="18" charset="0"/>
                <a:cs typeface="Arial" panose="020B0604020202020204" pitchFamily="34" charset="0"/>
              </a:rPr>
              <a:t>list is full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AE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ea typeface="Times New Roman" panose="02020603050405020304" pitchFamily="18" charset="0"/>
                <a:cs typeface="Arial" panose="020B0604020202020204" pitchFamily="34" charset="0"/>
              </a:rPr>
              <a:t>Null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 if the list is </a:t>
            </a:r>
            <a:r>
              <a:rPr lang="en-US" b="1" dirty="0">
                <a:ea typeface="Times New Roman" panose="02020603050405020304" pitchFamily="18" charset="0"/>
                <a:cs typeface="Arial" panose="020B0604020202020204" pitchFamily="34" charset="0"/>
              </a:rPr>
              <a:t>not full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AE" dirty="0"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31D4E0-EBDF-7741-AD0C-8EE95CA2DB2F}"/>
              </a:ext>
            </a:extLst>
          </p:cNvPr>
          <p:cNvSpPr txBox="1"/>
          <p:nvPr/>
        </p:nvSpPr>
        <p:spPr>
          <a:xfrm>
            <a:off x="5458297" y="5098457"/>
            <a:ext cx="6712844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This list hold pointers to </a:t>
            </a:r>
            <a:r>
              <a:rPr lang="en-AE" sz="2000" b="1" dirty="0">
                <a:solidFill>
                  <a:srgbClr val="0037C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struct</a:t>
            </a:r>
            <a:r>
              <a:rPr lang="en-AE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containing info about the currently loaded pages in memory.</a:t>
            </a:r>
            <a:endParaRPr lang="en-AE" sz="2000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Each struct holds two important values about each page:</a:t>
            </a:r>
            <a:endParaRPr lang="en-AE" sz="2000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44068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User virtual address of the page</a:t>
            </a:r>
            <a:endParaRPr lang="en-AE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44068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Previous &amp; Next pointers to be used by list</a:t>
            </a:r>
            <a:endParaRPr lang="en-AE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96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8E9F-7477-40C4-8B93-7CEFF71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/>
          <a:lstStyle/>
          <a:p>
            <a:pPr marL="514440" indent="-514080">
              <a:tabLst>
                <a:tab pos="0" algn="l"/>
              </a:tabLst>
            </a:pPr>
            <a:r>
              <a:rPr lang="en-US" sz="4800" dirty="0"/>
              <a:t>Working Set</a:t>
            </a:r>
            <a:r>
              <a:rPr lang="en-US" dirty="0"/>
              <a:t>: </a:t>
            </a:r>
            <a:r>
              <a:rPr lang="en-US" b="1" dirty="0"/>
              <a:t>Functions [</a:t>
            </a:r>
            <a:r>
              <a:rPr lang="en-US" b="1" dirty="0">
                <a:solidFill>
                  <a:srgbClr val="00B050"/>
                </a:solidFill>
              </a:rPr>
              <a:t>GIVEN</a:t>
            </a:r>
            <a:r>
              <a:rPr lang="en-US" b="1" dirty="0"/>
              <a:t>]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B4CD-FA65-7FC5-E1E6-C7593B7AC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2743200"/>
            <a:ext cx="10305734" cy="32364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Print the page working set </a:t>
            </a:r>
            <a:r>
              <a:rPr lang="en-US" b="1" dirty="0"/>
              <a:t>virtual addresses </a:t>
            </a:r>
            <a:r>
              <a:rPr lang="en-US" dirty="0"/>
              <a:t>together with </a:t>
            </a:r>
            <a:r>
              <a:rPr lang="en-US" b="1" dirty="0"/>
              <a:t>used</a:t>
            </a:r>
            <a:r>
              <a:rPr lang="en-US" dirty="0"/>
              <a:t>, </a:t>
            </a:r>
            <a:r>
              <a:rPr lang="en-US" b="1" dirty="0"/>
              <a:t>modified</a:t>
            </a:r>
            <a:r>
              <a:rPr lang="en-US" dirty="0"/>
              <a:t> &amp; </a:t>
            </a:r>
            <a:r>
              <a:rPr lang="en-US" b="1" dirty="0"/>
              <a:t>buffered</a:t>
            </a:r>
            <a:r>
              <a:rPr lang="en-US" dirty="0"/>
              <a:t> bits. </a:t>
            </a:r>
          </a:p>
          <a:p>
            <a:pPr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It also shows where the </a:t>
            </a:r>
            <a:r>
              <a:rPr lang="en-US" b="1" dirty="0" err="1"/>
              <a:t>page_last_WS_element</a:t>
            </a:r>
            <a:r>
              <a:rPr lang="en-US" dirty="0"/>
              <a:t> of the working set is point to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4B4C-0DDB-3DB5-39C9-3887087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B51D6-0DBA-DC82-BB3A-E8BC6DCDBB14}"/>
              </a:ext>
            </a:extLst>
          </p:cNvPr>
          <p:cNvSpPr txBox="1"/>
          <p:nvPr/>
        </p:nvSpPr>
        <p:spPr>
          <a:xfrm>
            <a:off x="1647825" y="1939875"/>
            <a:ext cx="91916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void </a:t>
            </a:r>
            <a:r>
              <a:rPr lang="en-US" sz="2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env_page_ws_print</a:t>
            </a:r>
            <a:r>
              <a:rPr lang="en-US" sz="2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struct</a:t>
            </a:r>
            <a:r>
              <a:rPr lang="en-US" sz="2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Env* e)</a:t>
            </a:r>
            <a:endParaRPr lang="en-AE" sz="2400" b="1" dirty="0"/>
          </a:p>
        </p:txBody>
      </p:sp>
    </p:spTree>
    <p:extLst>
      <p:ext uri="{BB962C8B-B14F-4D97-AF65-F5344CB8AC3E}">
        <p14:creationId xmlns:p14="http://schemas.microsoft.com/office/powerpoint/2010/main" val="37065539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8E9F-7477-40C4-8B93-7CEFF71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/>
          <a:lstStyle/>
          <a:p>
            <a:pPr marL="514440" indent="-514080">
              <a:tabLst>
                <a:tab pos="0" algn="l"/>
              </a:tabLst>
            </a:pPr>
            <a:r>
              <a:rPr lang="en-US" sz="4800" dirty="0"/>
              <a:t>Working Set</a:t>
            </a:r>
            <a:r>
              <a:rPr lang="en-US" dirty="0"/>
              <a:t>: </a:t>
            </a:r>
            <a:r>
              <a:rPr lang="en-US" b="1" dirty="0"/>
              <a:t>Functions [</a:t>
            </a:r>
            <a:r>
              <a:rPr lang="en-US" b="1" dirty="0">
                <a:solidFill>
                  <a:srgbClr val="00B050"/>
                </a:solidFill>
              </a:rPr>
              <a:t>GIVEN</a:t>
            </a:r>
            <a:r>
              <a:rPr lang="en-US" b="1" dirty="0"/>
              <a:t>]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B4CD-FA65-7FC5-E1E6-C7593B7AC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2743200"/>
            <a:ext cx="10058400" cy="32364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Search for the given virtual address inside the working set of </a:t>
            </a:r>
            <a:r>
              <a:rPr lang="en-US" b="1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“e” </a:t>
            </a:r>
            <a:r>
              <a:rPr lang="en-US" b="1" dirty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if found: </a:t>
            </a:r>
          </a:p>
          <a:p>
            <a:pPr marL="658368" lvl="1" indent="-457200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2000" b="1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Remove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its WS element from the </a:t>
            </a:r>
            <a:r>
              <a:rPr lang="en-US" sz="2000" b="1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list</a:t>
            </a:r>
          </a:p>
          <a:p>
            <a:pPr marL="658368" lvl="1" indent="-457200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2000" b="1" dirty="0">
                <a:latin typeface="+mj-lt"/>
                <a:cs typeface="Arial" panose="020B0604020202020204" pitchFamily="34" charset="0"/>
              </a:rPr>
              <a:t>Delete</a:t>
            </a:r>
            <a:r>
              <a:rPr lang="en-US" sz="2000" dirty="0">
                <a:latin typeface="+mj-lt"/>
                <a:cs typeface="Arial" panose="020B0604020202020204" pitchFamily="34" charset="0"/>
              </a:rPr>
              <a:t> this element from the kernel </a:t>
            </a:r>
            <a:r>
              <a:rPr lang="en-US" sz="2000" b="1" dirty="0">
                <a:latin typeface="+mj-lt"/>
                <a:cs typeface="Arial" panose="020B0604020202020204" pitchFamily="34" charset="0"/>
              </a:rPr>
              <a:t>memory</a:t>
            </a:r>
            <a:r>
              <a:rPr lang="en-US" sz="2000" dirty="0">
                <a:latin typeface="+mj-lt"/>
                <a:cs typeface="Arial" panose="020B0604020202020204" pitchFamily="34" charset="0"/>
              </a:rPr>
              <a:t> (using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kfree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latin typeface="+mj-lt"/>
                <a:cs typeface="Arial" panose="020B0604020202020204" pitchFamily="34" charset="0"/>
              </a:rPr>
              <a:t>)</a:t>
            </a:r>
            <a:endParaRPr lang="en-US" sz="20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4B4C-0DDB-3DB5-39C9-3887087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B51D6-0DBA-DC82-BB3A-E8BC6DCDBB14}"/>
              </a:ext>
            </a:extLst>
          </p:cNvPr>
          <p:cNvSpPr txBox="1"/>
          <p:nvPr/>
        </p:nvSpPr>
        <p:spPr>
          <a:xfrm>
            <a:off x="1647825" y="1939875"/>
            <a:ext cx="91916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env_page_ws_invalidate</a:t>
            </a:r>
            <a:r>
              <a:rPr lang="en-US" sz="2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struct</a:t>
            </a:r>
            <a:r>
              <a:rPr lang="en-US" sz="2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Env* e, uint32 </a:t>
            </a:r>
            <a:r>
              <a:rPr lang="en-US" sz="2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virtual_address</a:t>
            </a:r>
            <a:r>
              <a:rPr lang="en-US" sz="2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AE" sz="2400" b="1" dirty="0"/>
          </a:p>
        </p:txBody>
      </p:sp>
    </p:spTree>
    <p:extLst>
      <p:ext uri="{BB962C8B-B14F-4D97-AF65-F5344CB8AC3E}">
        <p14:creationId xmlns:p14="http://schemas.microsoft.com/office/powerpoint/2010/main" val="16895269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11ED7BA-4803-BF31-D97B-ABFDB5CE7497}"/>
              </a:ext>
            </a:extLst>
          </p:cNvPr>
          <p:cNvSpPr/>
          <p:nvPr/>
        </p:nvSpPr>
        <p:spPr>
          <a:xfrm>
            <a:off x="79513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55680" cy="73597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#7:</a:t>
            </a:r>
            <a:r>
              <a:rPr lang="en-US" dirty="0"/>
              <a:t> Kernel Dynamic Allocations for a Process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4079"/>
            <a:ext cx="5108713" cy="4693921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Description: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Create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a user kernel stack of size </a:t>
            </a:r>
            <a:r>
              <a:rPr lang="en-US" i="1" dirty="0"/>
              <a:t>KERNEL_STACK_SIZE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Mark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its bottom page as NOT PRESENT (GUARD page)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Return</a:t>
            </a:r>
          </a:p>
          <a:p>
            <a:pPr marL="726948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On success: pointer to the created stack</a:t>
            </a:r>
          </a:p>
          <a:p>
            <a:pPr marL="726948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On failure: kernel should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panic()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Testing: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Will be tested during the next tests…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5577840" y="983432"/>
            <a:ext cx="6390861" cy="1065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WorkingSetElement</a:t>
            </a:r>
            <a:r>
              <a:rPr lang="en-US" sz="2000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env_page_ws_list_create_element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Env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e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virtual_address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AE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B0023C8-B232-57BA-9A64-0E2EFD910388}"/>
              </a:ext>
            </a:extLst>
          </p:cNvPr>
          <p:cNvSpPr txBox="1">
            <a:spLocks/>
          </p:cNvSpPr>
          <p:nvPr/>
        </p:nvSpPr>
        <p:spPr>
          <a:xfrm>
            <a:off x="5577839" y="2164078"/>
            <a:ext cx="6390861" cy="4660831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/>
              <a:t>Description: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Create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a new object of </a:t>
            </a:r>
            <a:r>
              <a:rPr lang="en-AE" b="1" dirty="0">
                <a:solidFill>
                  <a:srgbClr val="0037CD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struct</a:t>
            </a:r>
            <a:r>
              <a:rPr lang="en-AE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AE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WorkingSetElement</a:t>
            </a:r>
            <a:r>
              <a:rPr lang="en-AE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Initialize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it by the given virtual address</a:t>
            </a:r>
          </a:p>
          <a:p>
            <a:pPr marL="201168" lvl="1" indent="0">
              <a:lnSpc>
                <a:spcPct val="100000"/>
              </a:lnSpc>
              <a:buFont typeface="Calibri" pitchFamily="34" charset="0"/>
              <a:buNone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Return</a:t>
            </a:r>
          </a:p>
          <a:p>
            <a:pPr marL="726948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On success: pointer to the created object</a:t>
            </a:r>
          </a:p>
          <a:p>
            <a:pPr marL="726948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On failure: kernel should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panic()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Testing: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Already tested in next placement test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EE10A-3488-81FE-EF12-F12CE3949F14}"/>
              </a:ext>
            </a:extLst>
          </p:cNvPr>
          <p:cNvSpPr txBox="1"/>
          <p:nvPr/>
        </p:nvSpPr>
        <p:spPr>
          <a:xfrm>
            <a:off x="0" y="983432"/>
            <a:ext cx="55778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create_user_kern_stack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ptr_user_page_directory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US" sz="2000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42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8E9F-7477-40C4-8B93-7CEFF71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/>
          <a:lstStyle/>
          <a:p>
            <a:pPr marL="514440" indent="-514080">
              <a:tabLst>
                <a:tab pos="0" algn="l"/>
              </a:tabLst>
            </a:pPr>
            <a:r>
              <a:rPr lang="en-US" sz="4800" dirty="0"/>
              <a:t>Fault Handler </a:t>
            </a:r>
            <a:r>
              <a:rPr lang="en-US" dirty="0"/>
              <a:t>I: </a:t>
            </a:r>
            <a:r>
              <a:rPr lang="en-US" sz="4800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B4CD-FA65-7FC5-E1E6-C7593B7AC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956266"/>
            <a:ext cx="10058400" cy="4023360"/>
          </a:xfrm>
        </p:spPr>
        <p:txBody>
          <a:bodyPr/>
          <a:lstStyle/>
          <a:p>
            <a:r>
              <a:rPr lang="en-US" dirty="0"/>
              <a:t>The main functions required to handle “</a:t>
            </a:r>
            <a:r>
              <a:rPr lang="en-US" sz="2000" b="1" dirty="0"/>
              <a:t>Page Fault</a:t>
            </a:r>
            <a:r>
              <a:rPr lang="en-US" dirty="0"/>
              <a:t>” are: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4B4C-0DDB-3DB5-39C9-3887087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3F582C-50B4-3B50-7B6B-4D91F3DED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596608"/>
              </p:ext>
            </p:extLst>
          </p:nvPr>
        </p:nvGraphicFramePr>
        <p:xfrm>
          <a:off x="900419" y="2582192"/>
          <a:ext cx="1056572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420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4038325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4983982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fault_handler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Functions definitions </a:t>
                      </a:r>
                      <a:r>
                        <a:rPr lang="en-US" b="1" u="sng" dirty="0">
                          <a:solidFill>
                            <a:srgbClr val="C00000"/>
                          </a:solidFill>
                        </a:rPr>
                        <a:t>TO DO </a:t>
                      </a:r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in: kern/trap/</a:t>
                      </a:r>
                      <a:r>
                        <a:rPr lang="en-US" b="1" u="none" dirty="0" err="1">
                          <a:solidFill>
                            <a:srgbClr val="C00000"/>
                          </a:solidFill>
                        </a:rPr>
                        <a:t>fault_handler.c</a:t>
                      </a:r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88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page_fault_handler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903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6293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B4CD-FA65-7FC5-E1E6-C7593B7A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Fault: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is an exception thrown by the processor (MMU) to indicate that:</a:t>
            </a:r>
          </a:p>
          <a:p>
            <a:pPr marL="74295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page table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is not exist in the main memory (i.e. new table). (see the following figure) </a:t>
            </a:r>
            <a:r>
              <a:rPr lang="en-US" sz="20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page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can’t be accessed due to either it’s not present in the main memory</a:t>
            </a:r>
            <a:endParaRPr lang="en-US" sz="2000" b="1" u="sng" dirty="0">
              <a:solidFill>
                <a:srgbClr val="FF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4B4C-0DDB-3DB5-39C9-3887087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9A7B34-3433-CCE1-F69A-F0F604B423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274" y="3008961"/>
            <a:ext cx="8641317" cy="314755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424691B-3124-09B2-BB04-86C39F39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Fault Handler I: </a:t>
            </a:r>
            <a:r>
              <a:rPr lang="en-US" sz="4800" b="1" dirty="0"/>
              <a:t>Overview</a:t>
            </a:r>
            <a:endParaRPr lang="en-AE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F90A49B-7A0E-72FE-33E8-BF88906E7A38}"/>
              </a:ext>
            </a:extLst>
          </p:cNvPr>
          <p:cNvGrpSpPr/>
          <p:nvPr/>
        </p:nvGrpSpPr>
        <p:grpSpPr>
          <a:xfrm>
            <a:off x="5194798" y="2913668"/>
            <a:ext cx="5457793" cy="3338140"/>
            <a:chOff x="5194798" y="2837468"/>
            <a:chExt cx="5457793" cy="33381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6E6590E-7187-ED09-82E3-1FC7B12B9967}"/>
                </a:ext>
              </a:extLst>
            </p:cNvPr>
            <p:cNvSpPr/>
            <p:nvPr/>
          </p:nvSpPr>
          <p:spPr>
            <a:xfrm>
              <a:off x="5844619" y="2837468"/>
              <a:ext cx="4807972" cy="3242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2A0E95-B8C1-118D-E20B-7F4F59A53BBE}"/>
                </a:ext>
              </a:extLst>
            </p:cNvPr>
            <p:cNvSpPr/>
            <p:nvPr/>
          </p:nvSpPr>
          <p:spPr>
            <a:xfrm>
              <a:off x="5194798" y="5344452"/>
              <a:ext cx="931682" cy="831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</p:grpSp>
    </p:spTree>
    <p:extLst>
      <p:ext uri="{BB962C8B-B14F-4D97-AF65-F5344CB8AC3E}">
        <p14:creationId xmlns:p14="http://schemas.microsoft.com/office/powerpoint/2010/main" val="86048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#8:</a:t>
            </a:r>
            <a:r>
              <a:rPr lang="en-US" dirty="0"/>
              <a:t> Check Invalid Pointers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611179"/>
            <a:ext cx="10718801" cy="3650473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b="1" dirty="0"/>
              <a:t>Description: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Validate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the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faulted_va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to ensure that it is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marL="749808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NOT </a:t>
            </a:r>
            <a:r>
              <a:rPr lang="en-AE" dirty="0"/>
              <a:t>pointing to </a:t>
            </a:r>
            <a:r>
              <a:rPr lang="en-AE" b="1" dirty="0">
                <a:solidFill>
                  <a:srgbClr val="FF0000"/>
                </a:solidFill>
              </a:rPr>
              <a:t>UN</a:t>
            </a:r>
            <a:r>
              <a:rPr lang="en-AE" b="1" dirty="0"/>
              <a:t>MARKED</a:t>
            </a:r>
            <a:r>
              <a:rPr lang="en-AE" dirty="0"/>
              <a:t> page in user heap </a:t>
            </a:r>
          </a:p>
          <a:p>
            <a:pPr marL="749808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NOT </a:t>
            </a:r>
            <a:r>
              <a:rPr lang="en-AE" dirty="0"/>
              <a:t>pointing to </a:t>
            </a:r>
            <a:r>
              <a:rPr lang="en-AE" b="1" dirty="0"/>
              <a:t>kernel </a:t>
            </a:r>
          </a:p>
          <a:p>
            <a:pPr marL="749808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AE" b="1" dirty="0"/>
              <a:t>Exist</a:t>
            </a:r>
            <a:r>
              <a:rPr lang="en-AE" dirty="0"/>
              <a:t> but with </a:t>
            </a:r>
            <a:r>
              <a:rPr lang="en-AE" b="1" dirty="0"/>
              <a:t>read-only </a:t>
            </a:r>
            <a:r>
              <a:rPr lang="en-AE" dirty="0"/>
              <a:t>permissions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AE" sz="2000" dirty="0"/>
              <a:t>If </a:t>
            </a:r>
            <a:r>
              <a:rPr lang="en-AE" sz="2000" b="1" dirty="0"/>
              <a:t>invalid</a:t>
            </a:r>
            <a:r>
              <a:rPr lang="en-AE" sz="2000" dirty="0"/>
              <a:t>: it must be rejected without harm to the kernel or other running processes, by </a:t>
            </a:r>
            <a:r>
              <a:rPr lang="en-AE" sz="2000" b="1" dirty="0"/>
              <a:t>exiting </a:t>
            </a:r>
            <a:r>
              <a:rPr lang="en-AE" sz="2000" dirty="0"/>
              <a:t>the process using </a:t>
            </a:r>
            <a:r>
              <a:rPr lang="en-AE" sz="2000" b="1" dirty="0" err="1"/>
              <a:t>env_exit</a:t>
            </a:r>
            <a:r>
              <a:rPr lang="en-AE" sz="2000" b="1" dirty="0"/>
              <a:t>()</a:t>
            </a:r>
          </a:p>
          <a:p>
            <a:pPr>
              <a:lnSpc>
                <a:spcPct val="120000"/>
              </a:lnSpc>
            </a:pPr>
            <a:r>
              <a:rPr lang="en-US" sz="2400" b="1" dirty="0"/>
              <a:t>Testing:</a:t>
            </a:r>
          </a:p>
          <a:p>
            <a:pPr marL="201168" lvl="1" indent="0">
              <a:lnSpc>
                <a:spcPct val="12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 run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tia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15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79" y="1875208"/>
            <a:ext cx="10380346" cy="469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fault_handler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Trapframe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tf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AE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61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#9:</a:t>
            </a:r>
            <a:r>
              <a:rPr lang="en-US" dirty="0"/>
              <a:t> Placement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695739" y="1875208"/>
            <a:ext cx="10781886" cy="469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page_fault_handler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Env </a:t>
            </a:r>
            <a:r>
              <a:rPr lang="en-US" sz="24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falulted_env</a:t>
            </a:r>
            <a:r>
              <a:rPr lang="en-US" sz="24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fault_va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AE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3893A-92D8-FFBB-BDDF-F659979DB70A}"/>
              </a:ext>
            </a:extLst>
          </p:cNvPr>
          <p:cNvSpPr txBox="1"/>
          <p:nvPr/>
        </p:nvSpPr>
        <p:spPr>
          <a:xfrm>
            <a:off x="1097278" y="2324687"/>
            <a:ext cx="10058401" cy="31239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1" algn="just" rtl="0">
              <a:spcBef>
                <a:spcPts val="600"/>
              </a:spcBef>
            </a:pP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 the size of the page working LIST &lt; </a:t>
            </a:r>
            <a:r>
              <a:rPr lang="en-US" b="1" i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its max size, 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then do 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refer to appendices for helper functions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US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marR="0" algn="just" rtl="0">
              <a:spcBef>
                <a:spcPts val="600"/>
              </a:spcBef>
            </a:pP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Scenario 1: Placement</a:t>
            </a:r>
            <a:endParaRPr lang="en-US" dirty="0">
              <a:effectLst/>
              <a:highlight>
                <a:srgbClr val="FFFF00"/>
              </a:highlight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rtl="0">
              <a:spcBef>
                <a:spcPts val="600"/>
              </a:spcBef>
              <a:buFont typeface="+mj-lt"/>
              <a:buAutoNum type="arabicPeriod"/>
            </a:pPr>
            <a:r>
              <a:rPr lang="en-US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Allocate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space for the faulted page</a:t>
            </a:r>
            <a:endParaRPr lang="en-US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rtl="0">
              <a:spcBef>
                <a:spcPts val="600"/>
              </a:spcBef>
              <a:buFont typeface="+mj-lt"/>
              <a:buAutoNum type="arabicPeriod"/>
            </a:pPr>
            <a:r>
              <a:rPr lang="en-US" b="1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R</a:t>
            </a:r>
            <a:r>
              <a:rPr lang="en-US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ead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the faulted page from page file to memory</a:t>
            </a:r>
            <a:endParaRPr lang="en-US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rtl="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 the page </a:t>
            </a:r>
            <a:r>
              <a:rPr lang="en-US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does not exist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on page file, then</a:t>
            </a:r>
          </a:p>
          <a:p>
            <a:pPr marL="800100" lvl="1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 it is a </a:t>
            </a:r>
            <a:r>
              <a:rPr lang="en-US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stack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or a</a:t>
            </a:r>
            <a:r>
              <a:rPr lang="en-US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heap 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page, then, it’s OK.</a:t>
            </a:r>
          </a:p>
          <a:p>
            <a:pPr marL="800100" lvl="1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Else, </a:t>
            </a:r>
            <a:r>
              <a:rPr lang="en-AE" dirty="0">
                <a:latin typeface="+mj-lt"/>
              </a:rPr>
              <a:t>it must be </a:t>
            </a:r>
            <a:r>
              <a:rPr lang="en-AE" b="1" dirty="0">
                <a:latin typeface="+mj-lt"/>
              </a:rPr>
              <a:t>rejected</a:t>
            </a:r>
            <a:r>
              <a:rPr lang="en-AE" dirty="0">
                <a:latin typeface="+mj-lt"/>
              </a:rPr>
              <a:t> without harm to the kernel or other running processes, by </a:t>
            </a:r>
            <a:r>
              <a:rPr lang="en-AE" b="1" dirty="0">
                <a:latin typeface="+mj-lt"/>
              </a:rPr>
              <a:t>exiting </a:t>
            </a:r>
            <a:r>
              <a:rPr lang="en-AE" dirty="0">
                <a:latin typeface="+mj-lt"/>
              </a:rPr>
              <a:t>the process</a:t>
            </a:r>
            <a:r>
              <a:rPr lang="en-US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marL="342900" marR="0" lvl="0" indent="-342900" algn="just" rtl="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Reflect the changes in the page working set list (i.e. add new element to list &amp; update its last one)</a:t>
            </a:r>
            <a:endParaRPr lang="en-US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7E186F-56E5-F875-C5A5-EF71880277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64" t="42474" r="67990" b="30172"/>
          <a:stretch/>
        </p:blipFill>
        <p:spPr>
          <a:xfrm>
            <a:off x="9356445" y="0"/>
            <a:ext cx="1856038" cy="172594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EE83DF-3B3A-90F3-8166-C8F6BF3546EE}"/>
              </a:ext>
            </a:extLst>
          </p:cNvPr>
          <p:cNvSpPr/>
          <p:nvPr/>
        </p:nvSpPr>
        <p:spPr>
          <a:xfrm>
            <a:off x="1097278" y="6284299"/>
            <a:ext cx="10058401" cy="58212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rgbClr val="FF0000"/>
                </a:solidFill>
              </a:rPr>
              <a:t>NOTE: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Check MS2 </a:t>
            </a:r>
            <a:r>
              <a:rPr lang="en-US" sz="2000" b="1" dirty="0">
                <a:hlinkClick r:id="rId3" action="ppaction://hlinkfile"/>
              </a:rPr>
              <a:t>appendices</a:t>
            </a:r>
            <a:r>
              <a:rPr lang="en-US" sz="2000" dirty="0"/>
              <a:t> to handle either the </a:t>
            </a:r>
            <a:r>
              <a:rPr lang="en-US" sz="2000" b="1" dirty="0"/>
              <a:t>working set </a:t>
            </a:r>
            <a:r>
              <a:rPr lang="en-US" sz="2000" dirty="0"/>
              <a:t>or the </a:t>
            </a:r>
            <a:r>
              <a:rPr lang="en-US" sz="2000" b="1" dirty="0"/>
              <a:t>page file </a:t>
            </a:r>
            <a:r>
              <a:rPr lang="en-US" sz="2000" dirty="0"/>
              <a:t>using some ready-made functions.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EFCE7-307B-407B-2BF5-28F43C0D60C5}"/>
              </a:ext>
            </a:extLst>
          </p:cNvPr>
          <p:cNvSpPr txBox="1"/>
          <p:nvPr/>
        </p:nvSpPr>
        <p:spPr>
          <a:xfrm>
            <a:off x="1036321" y="5395914"/>
            <a:ext cx="6097656" cy="888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/>
              <a:t>Testing:</a:t>
            </a:r>
          </a:p>
          <a:p>
            <a:pPr marL="201168" lvl="1" indent="0">
              <a:lnSpc>
                <a:spcPct val="12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 run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20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75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8C67-584C-7604-53FE-E7A4975C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BIG PICTURE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D9573-1F18-F11D-74BE-62D160CF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57125-79A3-E973-AEFF-A700935714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389" r="85938" b="26805"/>
          <a:stretch/>
        </p:blipFill>
        <p:spPr>
          <a:xfrm>
            <a:off x="8546647" y="33090"/>
            <a:ext cx="3645353" cy="682491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AB3EC26-78C1-51CB-BBA5-DF729BA04689}"/>
              </a:ext>
            </a:extLst>
          </p:cNvPr>
          <p:cNvGrpSpPr/>
          <p:nvPr/>
        </p:nvGrpSpPr>
        <p:grpSpPr>
          <a:xfrm>
            <a:off x="3847503" y="1790699"/>
            <a:ext cx="1371600" cy="1186983"/>
            <a:chOff x="3810000" y="1857375"/>
            <a:chExt cx="1371600" cy="1186983"/>
          </a:xfrm>
        </p:grpSpPr>
        <p:pic>
          <p:nvPicPr>
            <p:cNvPr id="1026" name="Picture 2" descr="Folder Icon Vector Art, Icons, and Graphics for Free Download">
              <a:extLst>
                <a:ext uri="{FF2B5EF4-FFF2-40B4-BE49-F238E27FC236}">
                  <a16:creationId xmlns:a16="http://schemas.microsoft.com/office/drawing/2014/main" id="{700D42AF-DB30-65BF-E281-6E754C9D84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93" t="15822" r="10984" b="16484"/>
            <a:stretch/>
          </p:blipFill>
          <p:spPr bwMode="auto">
            <a:xfrm>
              <a:off x="3810000" y="1857375"/>
              <a:ext cx="1371600" cy="1186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A93D4F-C0B2-775E-163D-17D1BFBBE41A}"/>
                </a:ext>
              </a:extLst>
            </p:cNvPr>
            <p:cNvSpPr txBox="1"/>
            <p:nvPr/>
          </p:nvSpPr>
          <p:spPr>
            <a:xfrm>
              <a:off x="3923367" y="2339896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/>
                <a:t>inc</a:t>
              </a:r>
              <a:r>
                <a:rPr lang="en-US" sz="3200" b="1" dirty="0"/>
                <a:t> </a:t>
              </a:r>
              <a:r>
                <a:rPr lang="en-US" sz="2000" b="1" dirty="0"/>
                <a:t>(.h)</a:t>
              </a:r>
              <a:endParaRPr lang="en-AE" sz="3200" b="1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E6E84C-F577-32E9-C76F-D24CB0B02E92}"/>
              </a:ext>
            </a:extLst>
          </p:cNvPr>
          <p:cNvGrpSpPr/>
          <p:nvPr/>
        </p:nvGrpSpPr>
        <p:grpSpPr>
          <a:xfrm>
            <a:off x="6614073" y="4464654"/>
            <a:ext cx="1366837" cy="1159571"/>
            <a:chOff x="1426028" y="3527207"/>
            <a:chExt cx="1366837" cy="1159571"/>
          </a:xfrm>
        </p:grpSpPr>
        <p:pic>
          <p:nvPicPr>
            <p:cNvPr id="1028" name="Picture 4" descr="I recolored the new Big Sur folder icon to match the highlight colors.  Instructions on changing in comments. : r/macsetups">
              <a:extLst>
                <a:ext uri="{FF2B5EF4-FFF2-40B4-BE49-F238E27FC236}">
                  <a16:creationId xmlns:a16="http://schemas.microsoft.com/office/drawing/2014/main" id="{AE38D3CB-41C7-768D-1C6B-356B9E6F04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6028" y="3527207"/>
              <a:ext cx="1366837" cy="1159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701054-AD51-CC59-14FE-E979B7F81F9B}"/>
                </a:ext>
              </a:extLst>
            </p:cNvPr>
            <p:cNvSpPr txBox="1"/>
            <p:nvPr/>
          </p:nvSpPr>
          <p:spPr>
            <a:xfrm>
              <a:off x="1628177" y="3865408"/>
              <a:ext cx="9428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kern</a:t>
              </a:r>
              <a:endParaRPr lang="en-AE" sz="3200" b="1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672B8A-8729-DC0F-801B-43074AB479C1}"/>
              </a:ext>
            </a:extLst>
          </p:cNvPr>
          <p:cNvGrpSpPr/>
          <p:nvPr/>
        </p:nvGrpSpPr>
        <p:grpSpPr>
          <a:xfrm>
            <a:off x="1141564" y="4464654"/>
            <a:ext cx="1366837" cy="1159571"/>
            <a:chOff x="6305550" y="3527207"/>
            <a:chExt cx="1366837" cy="1159571"/>
          </a:xfrm>
        </p:grpSpPr>
        <p:pic>
          <p:nvPicPr>
            <p:cNvPr id="1034" name="Picture 10" descr="I recolored the new Big Sur folder icon to match the highlight colors.  Instructions on changing in comments. : r/macsetups">
              <a:extLst>
                <a:ext uri="{FF2B5EF4-FFF2-40B4-BE49-F238E27FC236}">
                  <a16:creationId xmlns:a16="http://schemas.microsoft.com/office/drawing/2014/main" id="{8B06C6E7-6EC1-97A5-FCFB-5107B3BC0D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550" y="3527207"/>
              <a:ext cx="1366837" cy="1159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E64063-5A92-55BB-7AE4-B8261AA4E8AD}"/>
                </a:ext>
              </a:extLst>
            </p:cNvPr>
            <p:cNvSpPr txBox="1"/>
            <p:nvPr/>
          </p:nvSpPr>
          <p:spPr>
            <a:xfrm>
              <a:off x="6305550" y="3863831"/>
              <a:ext cx="13668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user</a:t>
              </a:r>
              <a:endParaRPr lang="en-AE" sz="3200" b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22C669-815C-7018-D441-7B0FB8E258B5}"/>
              </a:ext>
            </a:extLst>
          </p:cNvPr>
          <p:cNvGrpSpPr/>
          <p:nvPr/>
        </p:nvGrpSpPr>
        <p:grpSpPr>
          <a:xfrm>
            <a:off x="3738898" y="3314012"/>
            <a:ext cx="1366837" cy="1331169"/>
            <a:chOff x="6250781" y="3305127"/>
            <a:chExt cx="1450757" cy="1450757"/>
          </a:xfrm>
        </p:grpSpPr>
        <p:pic>
          <p:nvPicPr>
            <p:cNvPr id="1038" name="Picture 14" descr="Yellow folder icon free download - DesignBust">
              <a:extLst>
                <a:ext uri="{FF2B5EF4-FFF2-40B4-BE49-F238E27FC236}">
                  <a16:creationId xmlns:a16="http://schemas.microsoft.com/office/drawing/2014/main" id="{AA813DED-7A13-33E7-9EB4-BCAACE179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0781" y="3305127"/>
              <a:ext cx="1450757" cy="1450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B3135F-23C7-D6B7-D8E9-D87643FD9225}"/>
                </a:ext>
              </a:extLst>
            </p:cNvPr>
            <p:cNvSpPr txBox="1"/>
            <p:nvPr/>
          </p:nvSpPr>
          <p:spPr>
            <a:xfrm>
              <a:off x="6419850" y="3865407"/>
              <a:ext cx="10663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lib </a:t>
              </a:r>
              <a:r>
                <a:rPr lang="en-US" sz="2000" b="1" dirty="0"/>
                <a:t>(.c)</a:t>
              </a:r>
              <a:endParaRPr lang="en-AE" sz="3200" b="1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82FBED-B16F-583A-81DD-DF079655EB5D}"/>
              </a:ext>
            </a:extLst>
          </p:cNvPr>
          <p:cNvCxnSpPr>
            <a:stCxn id="1026" idx="2"/>
          </p:cNvCxnSpPr>
          <p:nvPr/>
        </p:nvCxnSpPr>
        <p:spPr>
          <a:xfrm flipH="1">
            <a:off x="4533302" y="2977682"/>
            <a:ext cx="1" cy="48252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9C9E978-5EAF-7EF9-9BA4-8D21FC72B2A3}"/>
              </a:ext>
            </a:extLst>
          </p:cNvPr>
          <p:cNvCxnSpPr>
            <a:stCxn id="1038" idx="1"/>
            <a:endCxn id="1034" idx="0"/>
          </p:cNvCxnSpPr>
          <p:nvPr/>
        </p:nvCxnSpPr>
        <p:spPr>
          <a:xfrm rot="10800000" flipV="1">
            <a:off x="1824984" y="3979596"/>
            <a:ext cx="1913915" cy="48505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D13F71A-C557-A662-0F4D-63E7DE8909BA}"/>
              </a:ext>
            </a:extLst>
          </p:cNvPr>
          <p:cNvCxnSpPr>
            <a:cxnSpLocks/>
            <a:stCxn id="1038" idx="3"/>
            <a:endCxn id="1028" idx="0"/>
          </p:cNvCxnSpPr>
          <p:nvPr/>
        </p:nvCxnSpPr>
        <p:spPr>
          <a:xfrm>
            <a:off x="5105735" y="3979597"/>
            <a:ext cx="2191757" cy="48505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1126C3F-866A-6B0D-8EDA-A9A3749FDCCE}"/>
              </a:ext>
            </a:extLst>
          </p:cNvPr>
          <p:cNvCxnSpPr>
            <a:cxnSpLocks/>
            <a:stCxn id="1026" idx="1"/>
            <a:endCxn id="1034" idx="0"/>
          </p:cNvCxnSpPr>
          <p:nvPr/>
        </p:nvCxnSpPr>
        <p:spPr>
          <a:xfrm rot="10800000" flipV="1">
            <a:off x="1824983" y="2384190"/>
            <a:ext cx="2022520" cy="208046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F7D7CEC-158E-6B05-1D31-5738E8DDD938}"/>
              </a:ext>
            </a:extLst>
          </p:cNvPr>
          <p:cNvCxnSpPr>
            <a:cxnSpLocks/>
            <a:stCxn id="1026" idx="3"/>
            <a:endCxn id="1028" idx="0"/>
          </p:cNvCxnSpPr>
          <p:nvPr/>
        </p:nvCxnSpPr>
        <p:spPr>
          <a:xfrm>
            <a:off x="5219103" y="2384191"/>
            <a:ext cx="2078389" cy="208046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BC80F33-3491-C682-3EA7-614DBF74CDAB}"/>
              </a:ext>
            </a:extLst>
          </p:cNvPr>
          <p:cNvSpPr txBox="1"/>
          <p:nvPr/>
        </p:nvSpPr>
        <p:spPr>
          <a:xfrm>
            <a:off x="3160041" y="4635656"/>
            <a:ext cx="263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[MS1]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Preprocessing</a:t>
            </a:r>
            <a:endParaRPr lang="en-A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E9C2B0-D9F9-6A64-698E-AD7698A737E0}"/>
              </a:ext>
            </a:extLst>
          </p:cNvPr>
          <p:cNvSpPr txBox="1"/>
          <p:nvPr/>
        </p:nvSpPr>
        <p:spPr>
          <a:xfrm>
            <a:off x="3159987" y="5137009"/>
            <a:ext cx="2105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[MS2] </a:t>
            </a:r>
            <a:r>
              <a:rPr lang="en-US" sz="2000" dirty="0"/>
              <a:t>MEMORY</a:t>
            </a:r>
            <a:endParaRPr lang="en-AE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C1297A-B587-8B16-E271-D05102003989}"/>
              </a:ext>
            </a:extLst>
          </p:cNvPr>
          <p:cNvSpPr/>
          <p:nvPr/>
        </p:nvSpPr>
        <p:spPr>
          <a:xfrm>
            <a:off x="9136862" y="4339584"/>
            <a:ext cx="1230155" cy="250137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28B74-BD8E-7C58-1FD5-25E3EEDA5257}"/>
              </a:ext>
            </a:extLst>
          </p:cNvPr>
          <p:cNvSpPr txBox="1"/>
          <p:nvPr/>
        </p:nvSpPr>
        <p:spPr>
          <a:xfrm>
            <a:off x="3241299" y="5641294"/>
            <a:ext cx="14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[MS3] </a:t>
            </a:r>
            <a:r>
              <a:rPr lang="en-US" sz="2000" dirty="0"/>
              <a:t>CPU</a:t>
            </a:r>
            <a:endParaRPr lang="en-AE" sz="2000" dirty="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8EE1E923-5052-F01D-E656-F39633E8C789}"/>
              </a:ext>
            </a:extLst>
          </p:cNvPr>
          <p:cNvCxnSpPr>
            <a:cxnSpLocks/>
            <a:stCxn id="37" idx="3"/>
            <a:endCxn id="1028" idx="1"/>
          </p:cNvCxnSpPr>
          <p:nvPr/>
        </p:nvCxnSpPr>
        <p:spPr>
          <a:xfrm flipV="1">
            <a:off x="5265821" y="5044440"/>
            <a:ext cx="1348252" cy="323402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D5C30B37-98DD-58FF-22A5-BCB3FD45E1B0}"/>
              </a:ext>
            </a:extLst>
          </p:cNvPr>
          <p:cNvCxnSpPr>
            <a:cxnSpLocks/>
            <a:stCxn id="37" idx="1"/>
            <a:endCxn id="1038" idx="1"/>
          </p:cNvCxnSpPr>
          <p:nvPr/>
        </p:nvCxnSpPr>
        <p:spPr>
          <a:xfrm rot="10800000" flipH="1">
            <a:off x="3159986" y="3979598"/>
            <a:ext cx="578911" cy="1388245"/>
          </a:xfrm>
          <a:prstGeom prst="curvedConnector3">
            <a:avLst>
              <a:gd name="adj1" fmla="val -39488"/>
            </a:avLst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BA18750-94AC-8A35-20AA-90744F38972F}"/>
              </a:ext>
            </a:extLst>
          </p:cNvPr>
          <p:cNvSpPr/>
          <p:nvPr/>
        </p:nvSpPr>
        <p:spPr>
          <a:xfrm>
            <a:off x="8921416" y="6209648"/>
            <a:ext cx="1445601" cy="250137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4B4CCCC-C0A2-A67A-961C-7B9C9767E7D8}"/>
              </a:ext>
            </a:extLst>
          </p:cNvPr>
          <p:cNvSpPr/>
          <p:nvPr/>
        </p:nvSpPr>
        <p:spPr>
          <a:xfrm>
            <a:off x="9136862" y="3395427"/>
            <a:ext cx="1230155" cy="250137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BC4CAB-401D-9131-68B9-1D3E02737E69}"/>
              </a:ext>
            </a:extLst>
          </p:cNvPr>
          <p:cNvSpPr txBox="1"/>
          <p:nvPr/>
        </p:nvSpPr>
        <p:spPr>
          <a:xfrm>
            <a:off x="10368138" y="3344955"/>
            <a:ext cx="130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Kern Heap</a:t>
            </a:r>
            <a:endParaRPr lang="en-AE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CA5E5C-3207-AB5B-3F9A-7B102C24520C}"/>
              </a:ext>
            </a:extLst>
          </p:cNvPr>
          <p:cNvSpPr txBox="1"/>
          <p:nvPr/>
        </p:nvSpPr>
        <p:spPr>
          <a:xfrm>
            <a:off x="10417538" y="4296239"/>
            <a:ext cx="16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Fault Handler</a:t>
            </a:r>
            <a:endParaRPr lang="en-AE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5E992B-AC98-0D3F-A2E0-1A850BFAC6FF}"/>
              </a:ext>
            </a:extLst>
          </p:cNvPr>
          <p:cNvSpPr txBox="1"/>
          <p:nvPr/>
        </p:nvSpPr>
        <p:spPr>
          <a:xfrm>
            <a:off x="10417538" y="612215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 Heap</a:t>
            </a:r>
            <a:endParaRPr lang="en-AE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B0E06B-C1BF-E275-4C64-99EBB9A59563}"/>
              </a:ext>
            </a:extLst>
          </p:cNvPr>
          <p:cNvSpPr txBox="1"/>
          <p:nvPr/>
        </p:nvSpPr>
        <p:spPr>
          <a:xfrm rot="20245682">
            <a:off x="5392617" y="4837966"/>
            <a:ext cx="1181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Kern Heap</a:t>
            </a:r>
            <a:endParaRPr lang="en-AE" sz="1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B4DB18-4612-72A6-A718-509CB193CB0B}"/>
              </a:ext>
            </a:extLst>
          </p:cNvPr>
          <p:cNvSpPr txBox="1"/>
          <p:nvPr/>
        </p:nvSpPr>
        <p:spPr>
          <a:xfrm rot="15086104">
            <a:off x="2308604" y="4967732"/>
            <a:ext cx="1156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User Heap</a:t>
            </a:r>
            <a:endParaRPr lang="en-AE" sz="1600" b="1" dirty="0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0B86C28D-5E7C-A8D8-E452-268117C05FAE}"/>
              </a:ext>
            </a:extLst>
          </p:cNvPr>
          <p:cNvCxnSpPr>
            <a:cxnSpLocks/>
            <a:stCxn id="1034" idx="2"/>
            <a:endCxn id="1028" idx="3"/>
          </p:cNvCxnSpPr>
          <p:nvPr/>
        </p:nvCxnSpPr>
        <p:spPr>
          <a:xfrm rot="5400000" flipH="1" flipV="1">
            <a:off x="4613053" y="2256369"/>
            <a:ext cx="579785" cy="6155927"/>
          </a:xfrm>
          <a:prstGeom prst="curvedConnector4">
            <a:avLst>
              <a:gd name="adj1" fmla="val -109714"/>
              <a:gd name="adj2" fmla="val 103713"/>
            </a:avLst>
          </a:prstGeom>
          <a:ln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BCE58C9-D2F2-4639-1122-EE7F70E665A0}"/>
              </a:ext>
            </a:extLst>
          </p:cNvPr>
          <p:cNvSpPr txBox="1"/>
          <p:nvPr/>
        </p:nvSpPr>
        <p:spPr>
          <a:xfrm rot="21125511">
            <a:off x="6889324" y="5973656"/>
            <a:ext cx="1591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Fault Handler I</a:t>
            </a:r>
            <a:endParaRPr lang="en-AE" sz="1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7552DA-3E8E-897B-5752-5820F278EF5F}"/>
              </a:ext>
            </a:extLst>
          </p:cNvPr>
          <p:cNvSpPr txBox="1"/>
          <p:nvPr/>
        </p:nvSpPr>
        <p:spPr>
          <a:xfrm>
            <a:off x="10371623" y="362918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 Heap</a:t>
            </a:r>
            <a:endParaRPr lang="en-AE" b="1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99BEDF6-02AC-0084-6961-8FD3A9B7C29F}"/>
              </a:ext>
            </a:extLst>
          </p:cNvPr>
          <p:cNvGrpSpPr/>
          <p:nvPr/>
        </p:nvGrpSpPr>
        <p:grpSpPr>
          <a:xfrm>
            <a:off x="4212905" y="5527387"/>
            <a:ext cx="3084588" cy="338554"/>
            <a:chOff x="4345925" y="5199335"/>
            <a:chExt cx="3084588" cy="338554"/>
          </a:xfrm>
        </p:grpSpPr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D30088CC-83CC-E989-32C2-064C34541BB3}"/>
                </a:ext>
              </a:extLst>
            </p:cNvPr>
            <p:cNvCxnSpPr>
              <a:cxnSpLocks/>
              <a:stCxn id="37" idx="2"/>
              <a:endCxn id="1028" idx="2"/>
            </p:cNvCxnSpPr>
            <p:nvPr/>
          </p:nvCxnSpPr>
          <p:spPr>
            <a:xfrm rot="16200000" flipH="1">
              <a:off x="5875443" y="3741103"/>
              <a:ext cx="25551" cy="3084588"/>
            </a:xfrm>
            <a:prstGeom prst="curvedConnector3">
              <a:avLst>
                <a:gd name="adj1" fmla="val 994681"/>
              </a:avLst>
            </a:prstGeom>
            <a:ln>
              <a:prstDash val="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4FD0DF-1CFB-75D6-E5A3-6325FE892F92}"/>
                </a:ext>
              </a:extLst>
            </p:cNvPr>
            <p:cNvSpPr txBox="1"/>
            <p:nvPr/>
          </p:nvSpPr>
          <p:spPr>
            <a:xfrm>
              <a:off x="4764804" y="5199335"/>
              <a:ext cx="1156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User Heap</a:t>
              </a:r>
              <a:endParaRPr lang="en-AE" sz="1600" b="1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CBC6745-356C-F198-266E-CCE85BE2F0BE}"/>
              </a:ext>
            </a:extLst>
          </p:cNvPr>
          <p:cNvSpPr txBox="1"/>
          <p:nvPr/>
        </p:nvSpPr>
        <p:spPr>
          <a:xfrm rot="21366577">
            <a:off x="5725726" y="5491994"/>
            <a:ext cx="1355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Shared Mem</a:t>
            </a:r>
            <a:endParaRPr lang="en-AE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41C13E-59A7-0BD0-D61D-8E9015E547B5}"/>
              </a:ext>
            </a:extLst>
          </p:cNvPr>
          <p:cNvSpPr txBox="1"/>
          <p:nvPr/>
        </p:nvSpPr>
        <p:spPr>
          <a:xfrm rot="18827158">
            <a:off x="2396611" y="3904160"/>
            <a:ext cx="1355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Shared Mem</a:t>
            </a:r>
            <a:endParaRPr lang="en-AE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A1503A-355D-2900-7A2A-B2BE25606753}"/>
              </a:ext>
            </a:extLst>
          </p:cNvPr>
          <p:cNvSpPr txBox="1"/>
          <p:nvPr/>
        </p:nvSpPr>
        <p:spPr>
          <a:xfrm>
            <a:off x="10417538" y="6388668"/>
            <a:ext cx="150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Shared Mem</a:t>
            </a:r>
            <a:endParaRPr lang="en-AE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A81EFD-4FC8-6E0F-8B1B-8676859F0067}"/>
              </a:ext>
            </a:extLst>
          </p:cNvPr>
          <p:cNvSpPr txBox="1"/>
          <p:nvPr/>
        </p:nvSpPr>
        <p:spPr>
          <a:xfrm>
            <a:off x="10371623" y="3895701"/>
            <a:ext cx="150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Shared Mem</a:t>
            </a:r>
            <a:endParaRPr lang="en-AE" b="1" dirty="0"/>
          </a:p>
        </p:txBody>
      </p:sp>
    </p:spTree>
    <p:extLst>
      <p:ext uri="{BB962C8B-B14F-4D97-AF65-F5344CB8AC3E}">
        <p14:creationId xmlns:p14="http://schemas.microsoft.com/office/powerpoint/2010/main" val="130520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8" grpId="0" animBg="1"/>
      <p:bldP spid="49" grpId="0" animBg="1"/>
      <p:bldP spid="50" grpId="0"/>
      <p:bldP spid="51" grpId="0"/>
      <p:bldP spid="52" grpId="0"/>
      <p:bldP spid="17" grpId="0"/>
      <p:bldP spid="19" grpId="0"/>
      <p:bldP spid="28" grpId="0"/>
      <p:bldP spid="30" grpId="0"/>
      <p:bldP spid="34" grpId="0"/>
      <p:bldP spid="35" grpId="0"/>
      <p:bldP spid="38" grpId="0"/>
      <p:bldP spid="3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E3D7-19F9-D2BD-4D6B-8C71A20B2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Test each function in MS3 </a:t>
            </a:r>
            <a:r>
              <a:rPr lang="en-US" dirty="0">
                <a:solidFill>
                  <a:srgbClr val="C00000"/>
                </a:solidFill>
              </a:rPr>
              <a:t>independently in a </a:t>
            </a:r>
            <a:r>
              <a:rPr lang="en-US" b="1" dirty="0">
                <a:solidFill>
                  <a:srgbClr val="C00000"/>
                </a:solidFill>
              </a:rPr>
              <a:t>FRESH SEPARATE RUN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The time limit of each individual test: </a:t>
            </a:r>
            <a:r>
              <a:rPr lang="en-US" b="1" dirty="0">
                <a:solidFill>
                  <a:srgbClr val="C00000"/>
                </a:solidFill>
              </a:rPr>
              <a:t>max of 10 sec / each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996559-E935-52B8-4163-79DC2E34A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294975"/>
              </p:ext>
            </p:extLst>
          </p:nvPr>
        </p:nvGraphicFramePr>
        <p:xfrm>
          <a:off x="1036991" y="4468151"/>
          <a:ext cx="10178978" cy="130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537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6608095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2725346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554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840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tst_placement.c</a:t>
                      </a:r>
                      <a:r>
                        <a:rPr lang="fr-FR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fr-FR" sz="1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tpp</a:t>
                      </a:r>
                      <a:r>
                        <a:rPr lang="fr-FR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 </a:t>
                      </a:r>
                      <a:r>
                        <a:rPr lang="fr-F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page </a:t>
                      </a:r>
                      <a:r>
                        <a:rPr lang="fr-FR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faults</a:t>
                      </a:r>
                      <a:r>
                        <a:rPr lang="fr-F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 stack + page placement</a:t>
                      </a:r>
                      <a:r>
                        <a:rPr lang="fr-FR" sz="1600" dirty="0"/>
                        <a:t> 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</a:t>
                      </a:r>
                      <a:r>
                        <a:rPr lang="en-US" sz="1600" u="none" dirty="0" err="1"/>
                        <a:t>tpp</a:t>
                      </a:r>
                      <a:r>
                        <a:rPr lang="en-US" sz="1600" u="none" dirty="0"/>
                        <a:t>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80396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tst_invalid_access.c</a:t>
                      </a: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tia</a:t>
                      </a: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invalid pointers 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</a:t>
                      </a:r>
                      <a:r>
                        <a:rPr lang="en-US" sz="1600" u="none" dirty="0" err="1"/>
                        <a:t>tia</a:t>
                      </a:r>
                      <a:r>
                        <a:rPr lang="en-US" sz="1600" u="none" dirty="0"/>
                        <a:t>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974031"/>
                  </a:ext>
                </a:extLst>
              </a:tr>
            </a:tbl>
          </a:graphicData>
        </a:graphic>
      </p:graphicFrame>
      <p:sp>
        <p:nvSpPr>
          <p:cNvPr id="10" name="Title 8">
            <a:extLst>
              <a:ext uri="{FF2B5EF4-FFF2-40B4-BE49-F238E27FC236}">
                <a16:creationId xmlns:a16="http://schemas.microsoft.com/office/drawing/2014/main" id="{A0846E03-0007-D195-F37C-988DBDB9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z="4800" dirty="0"/>
              <a:t>Fault Handler I: </a:t>
            </a:r>
            <a:r>
              <a:rPr lang="en-US" sz="4800" b="1" dirty="0"/>
              <a:t>Testing</a:t>
            </a:r>
            <a:endParaRPr lang="en-A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9FFB9A-6E6E-CD89-25BE-8FF74CC68785}"/>
              </a:ext>
            </a:extLst>
          </p:cNvPr>
          <p:cNvSpPr txBox="1"/>
          <p:nvPr/>
        </p:nvSpPr>
        <p:spPr>
          <a:xfrm>
            <a:off x="1036320" y="3448858"/>
            <a:ext cx="10176163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"test </a:t>
            </a:r>
            <a:r>
              <a:rPr lang="en-US" dirty="0">
                <a:solidFill>
                  <a:srgbClr val="930D72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TEST NAME] completed. Evaluation = …%”</a:t>
            </a:r>
          </a:p>
          <a:p>
            <a:pPr algn="ctr"/>
            <a:r>
              <a:rPr lang="en-US" sz="1800" dirty="0"/>
              <a:t>To ensure the success of a test, this message like this </a:t>
            </a:r>
            <a:r>
              <a:rPr lang="en-US" sz="1800" b="1" dirty="0">
                <a:solidFill>
                  <a:srgbClr val="C00000"/>
                </a:solidFill>
              </a:rPr>
              <a:t>MUST </a:t>
            </a:r>
            <a:br>
              <a:rPr lang="en-US" sz="1800" b="1" dirty="0">
                <a:solidFill>
                  <a:srgbClr val="C00000"/>
                </a:solidFill>
              </a:rPr>
            </a:br>
            <a:r>
              <a:rPr lang="en-US" sz="1800" b="1" dirty="0">
                <a:solidFill>
                  <a:srgbClr val="C00000"/>
                </a:solidFill>
              </a:rPr>
              <a:t>be appeared without any ERROR messages or PANICs</a:t>
            </a:r>
            <a:r>
              <a:rPr lang="en-US" sz="1800" dirty="0"/>
              <a:t>.</a:t>
            </a:r>
            <a:endParaRPr lang="en-US" sz="1800" dirty="0">
              <a:solidFill>
                <a:srgbClr val="930D7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90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91A36-4B26-28ED-8BA0-913F1E80B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071E-DD6F-DB16-D3DD-A10F69A3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E099B-9529-9FA9-1B5B-0E670552C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839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0: Code Updates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1: Kernel Heap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Block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Page Allocator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2: Fault Handler 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Part 3: User Heap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Block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Page Allocator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4: Shared Memory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Summary &amp;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C46726-F48B-8A51-04B3-93AEC596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663E6-37CD-8C19-1A0C-E5B553E5F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0"/>
            <a:ext cx="12192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854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8E9F-7477-40C4-8B93-7CEFF71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/>
          <a:lstStyle/>
          <a:p>
            <a:r>
              <a:rPr lang="en-US" dirty="0"/>
              <a:t>User</a:t>
            </a:r>
            <a:r>
              <a:rPr lang="en-US" sz="4800" dirty="0"/>
              <a:t> Heap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B4CD-FA65-7FC5-E1E6-C7593B7A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functions required by MS2 to handle “</a:t>
            </a:r>
            <a:r>
              <a:rPr lang="en-US" sz="2000" b="1" dirty="0"/>
              <a:t>User Heap</a:t>
            </a:r>
            <a:r>
              <a:rPr lang="en-US" dirty="0"/>
              <a:t>” are: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4B4C-0DDB-3DB5-39C9-3887087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3F582C-50B4-3B50-7B6B-4D91F3DED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119533"/>
              </p:ext>
            </p:extLst>
          </p:nvPr>
        </p:nvGraphicFramePr>
        <p:xfrm>
          <a:off x="1154083" y="2328051"/>
          <a:ext cx="10001597" cy="322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013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5404954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3135630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Initialization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All essential declarations in: </a:t>
                      </a:r>
                      <a:r>
                        <a:rPr lang="en-US" u="none" dirty="0" err="1"/>
                        <a:t>inc</a:t>
                      </a:r>
                      <a:r>
                        <a:rPr lang="en-US" u="none" dirty="0"/>
                        <a:t>/</a:t>
                      </a:r>
                      <a:r>
                        <a:rPr lang="en-US" u="none" dirty="0" err="1"/>
                        <a:t>uheap.h</a:t>
                      </a:r>
                      <a:endParaRPr lang="en-US" u="none" dirty="0"/>
                    </a:p>
                    <a:p>
                      <a:pPr algn="ctr"/>
                      <a:endParaRPr lang="en-US" u="none" dirty="0"/>
                    </a:p>
                    <a:p>
                      <a:pPr algn="ctr"/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Functions definitions </a:t>
                      </a:r>
                      <a:r>
                        <a:rPr lang="en-US" b="1" u="sng" dirty="0">
                          <a:solidFill>
                            <a:srgbClr val="C00000"/>
                          </a:solidFill>
                        </a:rPr>
                        <a:t>TO DO </a:t>
                      </a:r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in: lib/</a:t>
                      </a:r>
                      <a:r>
                        <a:rPr lang="en-US" b="1" u="none" dirty="0" err="1">
                          <a:solidFill>
                            <a:srgbClr val="C00000"/>
                          </a:solidFill>
                        </a:rPr>
                        <a:t>uheap.c</a:t>
                      </a:r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88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sys_sbrk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b="1" u="none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36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malloc() (using FIRST FIT) [USER SIDE]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u="non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148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free() [USER SIDE]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5835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allocate_user_mem</a:t>
                      </a:r>
                      <a:r>
                        <a:rPr lang="en-US" b="1" u="non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[KERNEL SIDE]</a:t>
                      </a:r>
                      <a:endParaRPr lang="en-US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b="1" u="none" dirty="0">
                          <a:solidFill>
                            <a:srgbClr val="C00000"/>
                          </a:solidFill>
                        </a:rPr>
                        <a:t>Kern/mem/</a:t>
                      </a:r>
                      <a:r>
                        <a:rPr lang="en-US" sz="1600" b="1" u="none" dirty="0" err="1">
                          <a:solidFill>
                            <a:srgbClr val="C00000"/>
                          </a:solidFill>
                        </a:rPr>
                        <a:t>chunk_operations.c</a:t>
                      </a:r>
                      <a:endParaRPr lang="en-US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038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free_user_mem</a:t>
                      </a:r>
                      <a:r>
                        <a:rPr lang="en-US" b="1" u="non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[KERNEL SIDE]</a:t>
                      </a:r>
                      <a:endParaRPr lang="en-US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u="none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2995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MS2 BONUS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non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free_user_mem</a:t>
                      </a:r>
                      <a:r>
                        <a:rPr lang="en-US" b="1" u="non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O(1) for removing pages from WS List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188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1920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6DD-1F89-6392-626F-50DF156F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User Heap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F7507-F1C5-6382-D783-B4D5FBD6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53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7A916B-B13D-9BC7-E80A-FF312099249B}"/>
              </a:ext>
            </a:extLst>
          </p:cNvPr>
          <p:cNvSpPr/>
          <p:nvPr/>
        </p:nvSpPr>
        <p:spPr>
          <a:xfrm>
            <a:off x="893618" y="2396330"/>
            <a:ext cx="10726882" cy="25561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400" b="1" dirty="0">
                <a:solidFill>
                  <a:srgbClr val="FF0000"/>
                </a:solidFill>
              </a:rPr>
              <a:t>IMPORTANT NOTE</a:t>
            </a:r>
            <a:endParaRPr lang="en-US" sz="3400" b="1" dirty="0"/>
          </a:p>
          <a:p>
            <a:pPr algn="ctr">
              <a:lnSpc>
                <a:spcPct val="150000"/>
              </a:lnSpc>
            </a:pPr>
            <a:r>
              <a:rPr lang="en-US" sz="2800" dirty="0"/>
              <a:t>ALL Functions depend on the Implementation of Page Fault </a:t>
            </a:r>
            <a:r>
              <a:rPr lang="en-US" sz="2800" b="1" dirty="0"/>
              <a:t>PLACEMENT</a:t>
            </a:r>
          </a:p>
        </p:txBody>
      </p:sp>
    </p:spTree>
    <p:extLst>
      <p:ext uri="{BB962C8B-B14F-4D97-AF65-F5344CB8AC3E}">
        <p14:creationId xmlns:p14="http://schemas.microsoft.com/office/powerpoint/2010/main" val="38940090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TextShape 2"/>
          <p:cNvSpPr txBox="1"/>
          <p:nvPr/>
        </p:nvSpPr>
        <p:spPr>
          <a:xfrm>
            <a:off x="1016559" y="1737360"/>
            <a:ext cx="10550129" cy="4160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latin typeface="+mj-lt"/>
              </a:rPr>
              <a:t>Before we start!</a:t>
            </a:r>
            <a:endParaRPr lang="en-US" sz="2400" spc="-1" dirty="0">
              <a:solidFill>
                <a:srgbClr val="000000"/>
              </a:solidFill>
              <a:latin typeface="+mj-lt"/>
            </a:endParaRPr>
          </a:p>
          <a:p>
            <a:pPr marL="743040" lvl="1" indent="-28548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Program runs in user mode (less privileges)</a:t>
            </a:r>
          </a:p>
          <a:p>
            <a:pPr marL="743040" lvl="1" indent="-28548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It requires functions from the kernel</a:t>
            </a:r>
          </a:p>
          <a:p>
            <a:pPr marL="743040" lvl="1" indent="-28548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So, need to switch to kernel mode, call the function, then return to user mode</a:t>
            </a:r>
          </a:p>
          <a:p>
            <a:pPr marL="743040" lvl="1" indent="-28548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SYSTEM CALLS (S/W interrupts) do this job!</a:t>
            </a:r>
          </a:p>
        </p:txBody>
      </p:sp>
      <p:sp>
        <p:nvSpPr>
          <p:cNvPr id="652" name="CustomShape 3"/>
          <p:cNvSpPr/>
          <p:nvPr/>
        </p:nvSpPr>
        <p:spPr>
          <a:xfrm>
            <a:off x="152400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E"/>
          </a:p>
        </p:txBody>
      </p:sp>
      <p:pic>
        <p:nvPicPr>
          <p:cNvPr id="653" name="Picture 30"/>
          <p:cNvPicPr/>
          <p:nvPr/>
        </p:nvPicPr>
        <p:blipFill>
          <a:blip r:embed="rId2"/>
          <a:stretch/>
        </p:blipFill>
        <p:spPr>
          <a:xfrm>
            <a:off x="1776180" y="4036667"/>
            <a:ext cx="8243640" cy="2605680"/>
          </a:xfrm>
          <a:prstGeom prst="rect">
            <a:avLst/>
          </a:prstGeom>
          <a:ln w="9360">
            <a:noFill/>
          </a:ln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10B922B-6143-F968-9DB1-B6862519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User Heap</a:t>
            </a:r>
            <a:r>
              <a:rPr lang="en-US" sz="4800" dirty="0">
                <a:latin typeface="+mj-lt"/>
              </a:rPr>
              <a:t>: </a:t>
            </a:r>
            <a:r>
              <a:rPr lang="en-US" sz="4800" b="1" dirty="0">
                <a:latin typeface="+mj-lt"/>
              </a:rPr>
              <a:t>Overview</a:t>
            </a:r>
            <a:endParaRPr lang="en-A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FA6F5-E207-D2BC-F3E8-E6F36762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174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TextShape 2"/>
          <p:cNvSpPr txBox="1"/>
          <p:nvPr/>
        </p:nvSpPr>
        <p:spPr>
          <a:xfrm>
            <a:off x="1016559" y="1737360"/>
            <a:ext cx="10550129" cy="4160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latin typeface="+mj-lt"/>
              </a:rPr>
              <a:t>WHY?</a:t>
            </a:r>
            <a:endParaRPr lang="en-US" sz="2400" spc="-1" dirty="0">
              <a:solidFill>
                <a:srgbClr val="000000"/>
              </a:solidFill>
              <a:latin typeface="+mj-lt"/>
            </a:endParaRPr>
          </a:p>
          <a:p>
            <a:pPr marL="743040" lvl="1" indent="-28548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Program need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dynamic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 allocations for its normal work</a:t>
            </a:r>
          </a:p>
          <a:p>
            <a:pPr marL="743040" lvl="1" indent="-28548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De-allocations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 are necessary after finishing using allocated memory:</a:t>
            </a:r>
          </a:p>
          <a:p>
            <a:pPr marL="743040" lvl="1" indent="-28548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virtual address space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external fragmentation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 happens</a:t>
            </a:r>
          </a:p>
          <a:p>
            <a:pPr marL="743040" lvl="1" indent="-28548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Minimize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 these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fragmentations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 as possible</a:t>
            </a:r>
          </a:p>
        </p:txBody>
      </p:sp>
      <p:sp>
        <p:nvSpPr>
          <p:cNvPr id="652" name="CustomShape 3"/>
          <p:cNvSpPr/>
          <p:nvPr/>
        </p:nvSpPr>
        <p:spPr>
          <a:xfrm>
            <a:off x="152400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0B922B-6143-F968-9DB1-B6862519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User Heap</a:t>
            </a:r>
            <a:r>
              <a:rPr lang="en-US" sz="4800" dirty="0">
                <a:latin typeface="+mj-lt"/>
              </a:rPr>
              <a:t>: </a:t>
            </a:r>
            <a:r>
              <a:rPr lang="en-US" sz="4800" b="1" dirty="0">
                <a:latin typeface="+mj-lt"/>
              </a:rPr>
              <a:t>Overview</a:t>
            </a:r>
            <a:endParaRPr lang="en-A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FA6F5-E207-D2BC-F3E8-E6F36762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4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CustomShape 3"/>
          <p:cNvSpPr/>
          <p:nvPr/>
        </p:nvSpPr>
        <p:spPr>
          <a:xfrm>
            <a:off x="152400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0B922B-6143-F968-9DB1-B6862519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User Heap</a:t>
            </a:r>
            <a:r>
              <a:rPr lang="en-US" sz="4800" dirty="0">
                <a:latin typeface="+mj-lt"/>
              </a:rPr>
              <a:t>: </a:t>
            </a:r>
            <a:r>
              <a:rPr lang="en-US" sz="4800" b="1" dirty="0">
                <a:latin typeface="+mj-lt"/>
              </a:rPr>
              <a:t>Overview</a:t>
            </a:r>
            <a:endParaRPr lang="en-A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FA6F5-E207-D2BC-F3E8-E6F36762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56</a:t>
            </a:fld>
            <a:endParaRPr lang="en-US"/>
          </a:p>
        </p:txBody>
      </p:sp>
      <p:sp>
        <p:nvSpPr>
          <p:cNvPr id="2" name="TextShape 2">
            <a:extLst>
              <a:ext uri="{FF2B5EF4-FFF2-40B4-BE49-F238E27FC236}">
                <a16:creationId xmlns:a16="http://schemas.microsoft.com/office/drawing/2014/main" id="{28A49895-3A44-BCFD-C81A-2B97F186C199}"/>
              </a:ext>
            </a:extLst>
          </p:cNvPr>
          <p:cNvSpPr txBox="1"/>
          <p:nvPr/>
        </p:nvSpPr>
        <p:spPr>
          <a:xfrm>
            <a:off x="1097279" y="1737360"/>
            <a:ext cx="10115203" cy="453009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 dirty="0">
                <a:solidFill>
                  <a:srgbClr val="000000"/>
                </a:solidFill>
                <a:latin typeface="Consolas"/>
              </a:rPr>
              <a:t>Allocation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1" spc="-1" dirty="0">
                <a:solidFill>
                  <a:srgbClr val="000000"/>
                </a:solidFill>
                <a:latin typeface="Consolas"/>
              </a:rPr>
              <a:t>Example 1 (C++ and C):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C++: 	 int * 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ptr_value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spc="-1" dirty="0">
                <a:solidFill>
                  <a:srgbClr val="000000"/>
                </a:solidFill>
                <a:latin typeface="Consolas"/>
              </a:rPr>
              <a:t>new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 int;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C: 	 int * 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ptr_value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spc="-1" dirty="0">
                <a:solidFill>
                  <a:srgbClr val="FF0000"/>
                </a:solidFill>
                <a:latin typeface="Consolas"/>
              </a:rPr>
              <a:t>malloc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sizeof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(int)); 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allocate 1 int (4 bytes) in virtual memory and return the allocated virtual address to “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ptr_value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”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1" spc="-1" dirty="0">
                <a:solidFill>
                  <a:srgbClr val="000000"/>
                </a:solidFill>
                <a:latin typeface="Consolas"/>
              </a:rPr>
              <a:t>Example 2 (C++ and C):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C++:	float* 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spc="-1" dirty="0">
                <a:solidFill>
                  <a:srgbClr val="000000"/>
                </a:solidFill>
                <a:latin typeface="Consolas"/>
              </a:rPr>
              <a:t>new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 float[200]; 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C:	float* 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spc="-1" dirty="0">
                <a:solidFill>
                  <a:srgbClr val="FF0000"/>
                </a:solidFill>
                <a:latin typeface="Consolas"/>
              </a:rPr>
              <a:t>malloc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sizeof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(float) * 200);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allocate 200 floats (800 bytes) in memory and return the allocated address to “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”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113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CustomShape 3"/>
          <p:cNvSpPr/>
          <p:nvPr/>
        </p:nvSpPr>
        <p:spPr>
          <a:xfrm>
            <a:off x="152400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0B922B-6143-F968-9DB1-B6862519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User Heap</a:t>
            </a:r>
            <a:r>
              <a:rPr lang="en-US" sz="4800" dirty="0">
                <a:latin typeface="+mj-lt"/>
              </a:rPr>
              <a:t>: </a:t>
            </a:r>
            <a:r>
              <a:rPr lang="en-US" sz="4800" b="1" dirty="0">
                <a:latin typeface="+mj-lt"/>
              </a:rPr>
              <a:t>Overview</a:t>
            </a:r>
            <a:endParaRPr lang="en-A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FA6F5-E207-D2BC-F3E8-E6F36762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57</a:t>
            </a:fld>
            <a:endParaRPr lang="en-US"/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76DC0433-939E-D47E-0751-39175723AD05}"/>
              </a:ext>
            </a:extLst>
          </p:cNvPr>
          <p:cNvSpPr txBox="1"/>
          <p:nvPr/>
        </p:nvSpPr>
        <p:spPr>
          <a:xfrm>
            <a:off x="1097280" y="1737360"/>
            <a:ext cx="10058400" cy="4388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 dirty="0">
                <a:solidFill>
                  <a:srgbClr val="000000"/>
                </a:solidFill>
                <a:latin typeface="Consolas"/>
              </a:rPr>
              <a:t>De-allocation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1" spc="-1" dirty="0">
                <a:solidFill>
                  <a:srgbClr val="000000"/>
                </a:solidFill>
                <a:latin typeface="Consolas"/>
              </a:rPr>
              <a:t>Example 1 (C++ and C):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C++: 	 </a:t>
            </a:r>
            <a:r>
              <a:rPr lang="en-US" b="1" spc="-1" dirty="0">
                <a:solidFill>
                  <a:srgbClr val="000000"/>
                </a:solidFill>
                <a:latin typeface="Consolas"/>
              </a:rPr>
              <a:t>delete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ptr_value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;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C: 	 </a:t>
            </a:r>
            <a:r>
              <a:rPr lang="en-US" b="1" spc="-1" dirty="0">
                <a:solidFill>
                  <a:srgbClr val="FF0000"/>
                </a:solidFill>
                <a:latin typeface="Consolas"/>
              </a:rPr>
              <a:t>free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ptr_value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); 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deallocate (free) 1 int (4 bytes) from virtual memory at address “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ptr_value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”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1" spc="-1" dirty="0">
                <a:solidFill>
                  <a:srgbClr val="000000"/>
                </a:solidFill>
                <a:latin typeface="Consolas"/>
              </a:rPr>
              <a:t>Example 2 (C++ and C):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C++:	</a:t>
            </a:r>
            <a:r>
              <a:rPr lang="en-US" b="1" spc="-1" dirty="0">
                <a:solidFill>
                  <a:srgbClr val="000000"/>
                </a:solidFill>
                <a:latin typeface="Consolas"/>
              </a:rPr>
              <a:t>delete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;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C:	</a:t>
            </a:r>
            <a:r>
              <a:rPr lang="en-US" b="1" spc="-1" dirty="0">
                <a:solidFill>
                  <a:srgbClr val="FF0000"/>
                </a:solidFill>
                <a:latin typeface="Consolas"/>
              </a:rPr>
              <a:t>free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);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de-allocate (free) 200 floats (800 bytes) from virtual memory at address “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”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078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CustomShape 3"/>
          <p:cNvSpPr/>
          <p:nvPr/>
        </p:nvSpPr>
        <p:spPr>
          <a:xfrm>
            <a:off x="152400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0B922B-6143-F968-9DB1-B6862519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User Heap</a:t>
            </a:r>
            <a:r>
              <a:rPr lang="en-US" sz="4800" dirty="0">
                <a:latin typeface="+mj-lt"/>
              </a:rPr>
              <a:t>: </a:t>
            </a:r>
            <a:r>
              <a:rPr lang="en-US" sz="4800" b="1" dirty="0">
                <a:latin typeface="+mj-lt"/>
              </a:rPr>
              <a:t>Overview</a:t>
            </a:r>
            <a:endParaRPr lang="en-A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FA6F5-E207-D2BC-F3E8-E6F36762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58</a:t>
            </a:fld>
            <a:endParaRPr lang="en-US"/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4222014D-9223-C94B-0E74-6EA86CE22920}"/>
              </a:ext>
            </a:extLst>
          </p:cNvPr>
          <p:cNvSpPr/>
          <p:nvPr/>
        </p:nvSpPr>
        <p:spPr>
          <a:xfrm>
            <a:off x="1866900" y="2133720"/>
            <a:ext cx="7877175" cy="3628905"/>
          </a:xfrm>
          <a:prstGeom prst="roundRect">
            <a:avLst>
              <a:gd name="adj" fmla="val 6366"/>
            </a:avLst>
          </a:prstGeom>
          <a:solidFill>
            <a:srgbClr val="FFFFFF"/>
          </a:solidFill>
          <a:ln w="12600">
            <a:solidFill>
              <a:srgbClr val="5A5A5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spcAft>
                <a:spcPts val="1001"/>
              </a:spcAft>
              <a:tabLst>
                <a:tab pos="0" algn="l"/>
              </a:tabLst>
            </a:pPr>
            <a:r>
              <a:rPr lang="en-US" sz="2400" b="1" spc="-1">
                <a:solidFill>
                  <a:srgbClr val="000000"/>
                </a:solidFill>
                <a:latin typeface="Cambria"/>
                <a:ea typeface="Arial"/>
              </a:rPr>
              <a:t>User Dynamic malloc/free </a:t>
            </a:r>
            <a:r>
              <a:rPr lang="en-US" sz="2400" b="1" spc="-1">
                <a:solidFill>
                  <a:srgbClr val="FF0000"/>
                </a:solidFill>
                <a:latin typeface="Calibri"/>
                <a:ea typeface="Arial"/>
              </a:rPr>
              <a:t>*</a:t>
            </a:r>
            <a:endParaRPr lang="en-US" sz="2400" spc="-1">
              <a:latin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62B08B-E453-135E-A908-58A07A5CF531}"/>
              </a:ext>
            </a:extLst>
          </p:cNvPr>
          <p:cNvGrpSpPr/>
          <p:nvPr/>
        </p:nvGrpSpPr>
        <p:grpSpPr>
          <a:xfrm>
            <a:off x="1985126" y="2664000"/>
            <a:ext cx="3353259" cy="2971800"/>
            <a:chOff x="638175" y="2664000"/>
            <a:chExt cx="3353259" cy="2971800"/>
          </a:xfrm>
        </p:grpSpPr>
        <p:sp>
          <p:nvSpPr>
            <p:cNvPr id="7" name="CustomShape 5">
              <a:extLst>
                <a:ext uri="{FF2B5EF4-FFF2-40B4-BE49-F238E27FC236}">
                  <a16:creationId xmlns:a16="http://schemas.microsoft.com/office/drawing/2014/main" id="{1DC7AC05-FADC-E7F0-D541-8ABB0AE6EEF5}"/>
                </a:ext>
              </a:extLst>
            </p:cNvPr>
            <p:cNvSpPr/>
            <p:nvPr/>
          </p:nvSpPr>
          <p:spPr>
            <a:xfrm>
              <a:off x="638175" y="2664000"/>
              <a:ext cx="3353259" cy="297180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000" rIns="18000">
              <a:noAutofit/>
            </a:bodyPr>
            <a:lstStyle/>
            <a:p>
              <a:pPr algn="ctr">
                <a:spcAft>
                  <a:spcPts val="1001"/>
                </a:spcAft>
                <a:tabLst>
                  <a:tab pos="0" algn="l"/>
                </a:tabLst>
              </a:pPr>
              <a:r>
                <a:rPr lang="en-US" sz="1600" b="1" spc="-1" dirty="0">
                  <a:solidFill>
                    <a:srgbClr val="000000"/>
                  </a:solidFill>
                  <a:latin typeface="Cambria"/>
                  <a:ea typeface="Arial"/>
                </a:rPr>
                <a:t>malloc( )</a:t>
              </a:r>
              <a:br>
                <a:rPr dirty="0"/>
              </a:br>
              <a:r>
                <a:rPr lang="en-US" sz="1400" b="1" spc="-1" dirty="0">
                  <a:solidFill>
                    <a:srgbClr val="000000"/>
                  </a:solidFill>
                  <a:latin typeface="Cambria"/>
                  <a:ea typeface="Arial"/>
                </a:rPr>
                <a:t>(</a:t>
              </a:r>
              <a:r>
                <a:rPr lang="en-US" sz="1400" b="1" i="1" spc="-1" dirty="0">
                  <a:solidFill>
                    <a:srgbClr val="000000"/>
                  </a:solidFill>
                  <a:latin typeface="Cambria"/>
                  <a:ea typeface="Arial"/>
                </a:rPr>
                <a:t>First Fit</a:t>
              </a:r>
              <a:r>
                <a:rPr lang="en-US" sz="1400" b="1" spc="-1" dirty="0">
                  <a:solidFill>
                    <a:srgbClr val="000000"/>
                  </a:solidFill>
                  <a:latin typeface="Cambria"/>
                  <a:ea typeface="Arial"/>
                </a:rPr>
                <a:t>) </a:t>
              </a:r>
              <a:endParaRPr lang="en-US" sz="1400" spc="-1" dirty="0">
                <a:latin typeface="Arial"/>
              </a:endParaRPr>
            </a:p>
          </p:txBody>
        </p:sp>
        <p:sp>
          <p:nvSpPr>
            <p:cNvPr id="8" name="CustomShape 6">
              <a:extLst>
                <a:ext uri="{FF2B5EF4-FFF2-40B4-BE49-F238E27FC236}">
                  <a16:creationId xmlns:a16="http://schemas.microsoft.com/office/drawing/2014/main" id="{9293295E-E151-3F9B-01B5-50A0AE73C2E6}"/>
                </a:ext>
              </a:extLst>
            </p:cNvPr>
            <p:cNvSpPr/>
            <p:nvPr/>
          </p:nvSpPr>
          <p:spPr>
            <a:xfrm>
              <a:off x="2018415" y="4438080"/>
              <a:ext cx="681480" cy="766440"/>
            </a:xfrm>
            <a:prstGeom prst="flowChartMagneticDisk">
              <a:avLst/>
            </a:prstGeom>
            <a:gradFill rotWithShape="0">
              <a:gsLst>
                <a:gs pos="0">
                  <a:srgbClr val="765E00"/>
                </a:gs>
                <a:gs pos="100000">
                  <a:srgbClr val="FFCC00"/>
                </a:gs>
              </a:gsLst>
              <a:lin ang="0"/>
            </a:gra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9" name="CustomShape 7">
              <a:extLst>
                <a:ext uri="{FF2B5EF4-FFF2-40B4-BE49-F238E27FC236}">
                  <a16:creationId xmlns:a16="http://schemas.microsoft.com/office/drawing/2014/main" id="{60478A3A-F16A-0E3C-851F-D97AD783E364}"/>
                </a:ext>
              </a:extLst>
            </p:cNvPr>
            <p:cNvSpPr/>
            <p:nvPr/>
          </p:nvSpPr>
          <p:spPr>
            <a:xfrm>
              <a:off x="654015" y="3429000"/>
              <a:ext cx="1009080" cy="855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6720" tIns="36720" rIns="36720" bIns="36720">
              <a:noAutofit/>
            </a:bodyPr>
            <a:lstStyle/>
            <a:p>
              <a:pPr algn="ctr">
                <a:spcAft>
                  <a:spcPts val="1001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FF0000"/>
                  </a:solidFill>
                  <a:latin typeface="Calibri"/>
                  <a:ea typeface="Arial"/>
                </a:rPr>
                <a:t>Nothing</a:t>
              </a:r>
              <a:r>
                <a:rPr lang="en-US" sz="1400" b="1" spc="-1" dirty="0">
                  <a:solidFill>
                    <a:srgbClr val="000000"/>
                  </a:solidFill>
                  <a:latin typeface="Calibri"/>
                  <a:ea typeface="Arial"/>
                </a:rPr>
                <a:t> Created in Memory</a:t>
              </a:r>
              <a:endParaRPr lang="en-US" sz="1400" spc="-1" dirty="0">
                <a:latin typeface="Arial"/>
              </a:endParaRPr>
            </a:p>
          </p:txBody>
        </p:sp>
        <p:sp>
          <p:nvSpPr>
            <p:cNvPr id="10" name="CustomShape 8">
              <a:extLst>
                <a:ext uri="{FF2B5EF4-FFF2-40B4-BE49-F238E27FC236}">
                  <a16:creationId xmlns:a16="http://schemas.microsoft.com/office/drawing/2014/main" id="{19B4DE73-6C95-8BA4-F3A7-6B5E0973154D}"/>
                </a:ext>
              </a:extLst>
            </p:cNvPr>
            <p:cNvSpPr/>
            <p:nvPr/>
          </p:nvSpPr>
          <p:spPr>
            <a:xfrm>
              <a:off x="1674615" y="3441960"/>
              <a:ext cx="1166040" cy="825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6720" tIns="36720" rIns="36720" bIns="36720">
              <a:noAutofit/>
            </a:bodyPr>
            <a:lstStyle/>
            <a:p>
              <a:pPr algn="ctr">
                <a:spcAft>
                  <a:spcPts val="1001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FF0000"/>
                  </a:solidFill>
                  <a:latin typeface="Calibri"/>
                  <a:ea typeface="Arial"/>
                </a:rPr>
                <a:t>Nothing</a:t>
              </a:r>
              <a:r>
                <a:rPr lang="en-US" sz="1400" b="1" spc="-1" dirty="0">
                  <a:solidFill>
                    <a:srgbClr val="000000"/>
                  </a:solidFill>
                  <a:latin typeface="Calibri"/>
                  <a:ea typeface="Arial"/>
                </a:rPr>
                <a:t> Created in Page File</a:t>
              </a:r>
              <a:endParaRPr lang="en-US" sz="1400" spc="-1" dirty="0">
                <a:latin typeface="Arial"/>
              </a:endParaRPr>
            </a:p>
          </p:txBody>
        </p: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C08DE48C-B697-1C6D-2584-99A0DE5986A1}"/>
                </a:ext>
              </a:extLst>
            </p:cNvPr>
            <p:cNvGrpSpPr/>
            <p:nvPr/>
          </p:nvGrpSpPr>
          <p:grpSpPr>
            <a:xfrm>
              <a:off x="838695" y="4459320"/>
              <a:ext cx="748440" cy="747360"/>
              <a:chOff x="838695" y="4459320"/>
              <a:chExt cx="748440" cy="747360"/>
            </a:xfrm>
          </p:grpSpPr>
          <p:sp>
            <p:nvSpPr>
              <p:cNvPr id="12" name="CustomShape 10">
                <a:extLst>
                  <a:ext uri="{FF2B5EF4-FFF2-40B4-BE49-F238E27FC236}">
                    <a16:creationId xmlns:a16="http://schemas.microsoft.com/office/drawing/2014/main" id="{822EBCF5-50B7-8C61-6FEF-978B121CF305}"/>
                  </a:ext>
                </a:extLst>
              </p:cNvPr>
              <p:cNvSpPr/>
              <p:nvPr/>
            </p:nvSpPr>
            <p:spPr>
              <a:xfrm>
                <a:off x="841575" y="483228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13" name="CustomShape 11">
                <a:extLst>
                  <a:ext uri="{FF2B5EF4-FFF2-40B4-BE49-F238E27FC236}">
                    <a16:creationId xmlns:a16="http://schemas.microsoft.com/office/drawing/2014/main" id="{033D5C1A-5B90-E5F3-5642-FAC61CFCA7DB}"/>
                  </a:ext>
                </a:extLst>
              </p:cNvPr>
              <p:cNvSpPr/>
              <p:nvPr/>
            </p:nvSpPr>
            <p:spPr>
              <a:xfrm>
                <a:off x="841575" y="445932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14" name="CustomShape 12">
                <a:extLst>
                  <a:ext uri="{FF2B5EF4-FFF2-40B4-BE49-F238E27FC236}">
                    <a16:creationId xmlns:a16="http://schemas.microsoft.com/office/drawing/2014/main" id="{BE686246-477F-3BAA-0BFC-AF12FDB242A0}"/>
                  </a:ext>
                </a:extLst>
              </p:cNvPr>
              <p:cNvSpPr/>
              <p:nvPr/>
            </p:nvSpPr>
            <p:spPr>
              <a:xfrm>
                <a:off x="841575" y="4645080"/>
                <a:ext cx="745560" cy="18612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15" name="CustomShape 13">
                <a:extLst>
                  <a:ext uri="{FF2B5EF4-FFF2-40B4-BE49-F238E27FC236}">
                    <a16:creationId xmlns:a16="http://schemas.microsoft.com/office/drawing/2014/main" id="{1742DCC5-37AC-3B82-0525-6F31B0DDF920}"/>
                  </a:ext>
                </a:extLst>
              </p:cNvPr>
              <p:cNvSpPr/>
              <p:nvPr/>
            </p:nvSpPr>
            <p:spPr>
              <a:xfrm>
                <a:off x="838695" y="502164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</p:grp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DFBD0B06-FB39-3FFD-4A01-17AE41D4DE35}"/>
              </a:ext>
            </a:extLst>
          </p:cNvPr>
          <p:cNvGrpSpPr/>
          <p:nvPr/>
        </p:nvGrpSpPr>
        <p:grpSpPr>
          <a:xfrm>
            <a:off x="5769666" y="2664000"/>
            <a:ext cx="3774384" cy="2971800"/>
            <a:chOff x="4245666" y="2664000"/>
            <a:chExt cx="3774384" cy="2971800"/>
          </a:xfrm>
        </p:grpSpPr>
        <p:sp>
          <p:nvSpPr>
            <p:cNvPr id="17" name="CustomShape 15">
              <a:extLst>
                <a:ext uri="{FF2B5EF4-FFF2-40B4-BE49-F238E27FC236}">
                  <a16:creationId xmlns:a16="http://schemas.microsoft.com/office/drawing/2014/main" id="{97A69FB1-7A43-013D-FEDC-C0A1F7973D52}"/>
                </a:ext>
              </a:extLst>
            </p:cNvPr>
            <p:cNvSpPr/>
            <p:nvPr/>
          </p:nvSpPr>
          <p:spPr>
            <a:xfrm>
              <a:off x="4245666" y="2664000"/>
              <a:ext cx="3774384" cy="297180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000" rIns="18000">
              <a:noAutofit/>
            </a:bodyPr>
            <a:lstStyle/>
            <a:p>
              <a:pPr algn="ctr">
                <a:spcAft>
                  <a:spcPts val="1001"/>
                </a:spcAft>
                <a:tabLst>
                  <a:tab pos="0" algn="l"/>
                </a:tabLst>
              </a:pPr>
              <a:r>
                <a:rPr lang="en-US" sz="1600" b="1" spc="-1" dirty="0">
                  <a:solidFill>
                    <a:srgbClr val="000000"/>
                  </a:solidFill>
                  <a:latin typeface="Cambria"/>
                  <a:ea typeface="Arial"/>
                </a:rPr>
                <a:t>free( )</a:t>
              </a:r>
              <a:endParaRPr lang="en-US" sz="1600" spc="-1" dirty="0">
                <a:latin typeface="Arial"/>
              </a:endParaRPr>
            </a:p>
          </p:txBody>
        </p:sp>
        <p:sp>
          <p:nvSpPr>
            <p:cNvPr id="18" name="CustomShape 16">
              <a:extLst>
                <a:ext uri="{FF2B5EF4-FFF2-40B4-BE49-F238E27FC236}">
                  <a16:creationId xmlns:a16="http://schemas.microsoft.com/office/drawing/2014/main" id="{6D15F255-A32D-1E48-89BA-386FBFDEB92A}"/>
                </a:ext>
              </a:extLst>
            </p:cNvPr>
            <p:cNvSpPr/>
            <p:nvPr/>
          </p:nvSpPr>
          <p:spPr>
            <a:xfrm>
              <a:off x="5956920" y="4439880"/>
              <a:ext cx="681480" cy="766440"/>
            </a:xfrm>
            <a:prstGeom prst="flowChartMagneticDisk">
              <a:avLst/>
            </a:prstGeom>
            <a:gradFill rotWithShape="0">
              <a:gsLst>
                <a:gs pos="0">
                  <a:srgbClr val="765E00"/>
                </a:gs>
                <a:gs pos="100000">
                  <a:srgbClr val="FFCC00"/>
                </a:gs>
              </a:gsLst>
              <a:lin ang="0"/>
            </a:gra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grpSp>
          <p:nvGrpSpPr>
            <p:cNvPr id="19" name="Group 17">
              <a:extLst>
                <a:ext uri="{FF2B5EF4-FFF2-40B4-BE49-F238E27FC236}">
                  <a16:creationId xmlns:a16="http://schemas.microsoft.com/office/drawing/2014/main" id="{7787485A-B685-5CF7-CF91-DBAFA918B0E5}"/>
                </a:ext>
              </a:extLst>
            </p:cNvPr>
            <p:cNvGrpSpPr/>
            <p:nvPr/>
          </p:nvGrpSpPr>
          <p:grpSpPr>
            <a:xfrm>
              <a:off x="6135120" y="4099680"/>
              <a:ext cx="308520" cy="277200"/>
              <a:chOff x="6135120" y="4099680"/>
              <a:chExt cx="308520" cy="277200"/>
            </a:xfrm>
          </p:grpSpPr>
          <p:sp>
            <p:nvSpPr>
              <p:cNvPr id="30" name="CustomShape 18">
                <a:extLst>
                  <a:ext uri="{FF2B5EF4-FFF2-40B4-BE49-F238E27FC236}">
                    <a16:creationId xmlns:a16="http://schemas.microsoft.com/office/drawing/2014/main" id="{E8FE8D39-2414-25B3-2B7F-A2D751FE0B67}"/>
                  </a:ext>
                </a:extLst>
              </p:cNvPr>
              <p:cNvSpPr/>
              <p:nvPr/>
            </p:nvSpPr>
            <p:spPr>
              <a:xfrm rot="2429400">
                <a:off x="6110280" y="4226760"/>
                <a:ext cx="367200" cy="29880"/>
              </a:xfrm>
              <a:prstGeom prst="rect">
                <a:avLst/>
              </a:prstGeom>
              <a:solidFill>
                <a:srgbClr val="000000"/>
              </a:solidFill>
              <a:ln w="9360">
                <a:noFill/>
              </a:ln>
              <a:effectLst>
                <a:outerShdw dist="17819" dir="2700000" algn="ctr" rotWithShape="0">
                  <a:srgbClr val="7F7F7F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31" name="CustomShape 19">
                <a:extLst>
                  <a:ext uri="{FF2B5EF4-FFF2-40B4-BE49-F238E27FC236}">
                    <a16:creationId xmlns:a16="http://schemas.microsoft.com/office/drawing/2014/main" id="{159D54F9-7AF1-1EA3-CB79-A1D64CA2FF53}"/>
                  </a:ext>
                </a:extLst>
              </p:cNvPr>
              <p:cNvSpPr/>
              <p:nvPr/>
            </p:nvSpPr>
            <p:spPr>
              <a:xfrm rot="19170600">
                <a:off x="6105600" y="4213080"/>
                <a:ext cx="367200" cy="45000"/>
              </a:xfrm>
              <a:prstGeom prst="rect">
                <a:avLst/>
              </a:prstGeom>
              <a:solidFill>
                <a:srgbClr val="000000"/>
              </a:solidFill>
              <a:ln w="9360">
                <a:noFill/>
              </a:ln>
              <a:effectLst>
                <a:outerShdw dist="17819" dir="2700000" algn="ctr" rotWithShape="0">
                  <a:srgbClr val="7F7F7F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</p:grpSp>
        <p:grpSp>
          <p:nvGrpSpPr>
            <p:cNvPr id="20" name="Group 20">
              <a:extLst>
                <a:ext uri="{FF2B5EF4-FFF2-40B4-BE49-F238E27FC236}">
                  <a16:creationId xmlns:a16="http://schemas.microsoft.com/office/drawing/2014/main" id="{37A8DAAE-CE8A-FFD1-6DA9-BD59A2067A70}"/>
                </a:ext>
              </a:extLst>
            </p:cNvPr>
            <p:cNvGrpSpPr/>
            <p:nvPr/>
          </p:nvGrpSpPr>
          <p:grpSpPr>
            <a:xfrm>
              <a:off x="5002560" y="4111200"/>
              <a:ext cx="302040" cy="264600"/>
              <a:chOff x="5002560" y="4111200"/>
              <a:chExt cx="302040" cy="264600"/>
            </a:xfrm>
          </p:grpSpPr>
          <p:sp>
            <p:nvSpPr>
              <p:cNvPr id="28" name="CustomShape 21">
                <a:extLst>
                  <a:ext uri="{FF2B5EF4-FFF2-40B4-BE49-F238E27FC236}">
                    <a16:creationId xmlns:a16="http://schemas.microsoft.com/office/drawing/2014/main" id="{F625E74D-FFBE-0999-B78E-F97B8B9C4CBA}"/>
                  </a:ext>
                </a:extLst>
              </p:cNvPr>
              <p:cNvSpPr/>
              <p:nvPr/>
            </p:nvSpPr>
            <p:spPr>
              <a:xfrm rot="2434200">
                <a:off x="4971960" y="4226760"/>
                <a:ext cx="366840" cy="29880"/>
              </a:xfrm>
              <a:prstGeom prst="rect">
                <a:avLst/>
              </a:prstGeom>
              <a:solidFill>
                <a:srgbClr val="000000"/>
              </a:solidFill>
              <a:ln w="9360">
                <a:noFill/>
              </a:ln>
              <a:effectLst>
                <a:outerShdw dist="17819" dir="2700000" algn="ctr" rotWithShape="0">
                  <a:srgbClr val="7F7F7F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29" name="CustomShape 22">
                <a:extLst>
                  <a:ext uri="{FF2B5EF4-FFF2-40B4-BE49-F238E27FC236}">
                    <a16:creationId xmlns:a16="http://schemas.microsoft.com/office/drawing/2014/main" id="{64AC43A6-13A9-6BE5-A29B-4CEC6441FB7F}"/>
                  </a:ext>
                </a:extLst>
              </p:cNvPr>
              <p:cNvSpPr/>
              <p:nvPr/>
            </p:nvSpPr>
            <p:spPr>
              <a:xfrm rot="19165800">
                <a:off x="4968000" y="4226760"/>
                <a:ext cx="366840" cy="29880"/>
              </a:xfrm>
              <a:prstGeom prst="rect">
                <a:avLst/>
              </a:prstGeom>
              <a:solidFill>
                <a:srgbClr val="000000"/>
              </a:solidFill>
              <a:ln w="9360">
                <a:noFill/>
              </a:ln>
              <a:effectLst>
                <a:outerShdw dist="17819" dir="2700000" algn="ctr" rotWithShape="0">
                  <a:srgbClr val="7F7F7F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</p:grpSp>
        <p:sp>
          <p:nvSpPr>
            <p:cNvPr id="21" name="CustomShape 23">
              <a:extLst>
                <a:ext uri="{FF2B5EF4-FFF2-40B4-BE49-F238E27FC236}">
                  <a16:creationId xmlns:a16="http://schemas.microsoft.com/office/drawing/2014/main" id="{B1D21087-F7CC-AC7E-4AE8-06EBE9A5914E}"/>
                </a:ext>
              </a:extLst>
            </p:cNvPr>
            <p:cNvSpPr/>
            <p:nvPr/>
          </p:nvSpPr>
          <p:spPr>
            <a:xfrm>
              <a:off x="4394160" y="3299010"/>
              <a:ext cx="1343705" cy="99471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spcAft>
                  <a:spcPts val="1001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FF0000"/>
                  </a:solidFill>
                  <a:latin typeface="Calibri"/>
                  <a:ea typeface="Arial"/>
                </a:rPr>
                <a:t>REMOVE </a:t>
              </a:r>
              <a:r>
                <a:rPr lang="en-US" sz="1400" b="1" spc="-1" dirty="0">
                  <a:solidFill>
                    <a:srgbClr val="000000"/>
                  </a:solidFill>
                  <a:latin typeface="Calibri"/>
                  <a:ea typeface="Arial"/>
                </a:rPr>
                <a:t>Working Sets Pages in Given Range</a:t>
              </a:r>
              <a:endParaRPr lang="en-US" sz="1400" spc="-1" dirty="0">
                <a:latin typeface="Arial"/>
              </a:endParaRPr>
            </a:p>
          </p:txBody>
        </p:sp>
        <p:sp>
          <p:nvSpPr>
            <p:cNvPr id="22" name="CustomShape 24">
              <a:extLst>
                <a:ext uri="{FF2B5EF4-FFF2-40B4-BE49-F238E27FC236}">
                  <a16:creationId xmlns:a16="http://schemas.microsoft.com/office/drawing/2014/main" id="{57346034-D7A5-E858-1D94-A797D017A39E}"/>
                </a:ext>
              </a:extLst>
            </p:cNvPr>
            <p:cNvSpPr/>
            <p:nvPr/>
          </p:nvSpPr>
          <p:spPr>
            <a:xfrm>
              <a:off x="5811959" y="3299010"/>
              <a:ext cx="1039189" cy="7581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spcAft>
                  <a:spcPts val="1001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FF0000"/>
                  </a:solidFill>
                  <a:latin typeface="Calibri"/>
                  <a:ea typeface="Arial"/>
                </a:rPr>
                <a:t>REMOVE</a:t>
              </a:r>
              <a:r>
                <a:rPr lang="en-US" sz="1400" b="1" spc="-1" dirty="0">
                  <a:solidFill>
                    <a:srgbClr val="000000"/>
                  </a:solidFill>
                  <a:latin typeface="Calibri"/>
                  <a:ea typeface="Arial"/>
                </a:rPr>
                <a:t> ALL Pages in Given Range</a:t>
              </a:r>
              <a:endParaRPr lang="en-US" sz="1400" spc="-1" dirty="0">
                <a:latin typeface="Arial"/>
              </a:endParaRPr>
            </a:p>
          </p:txBody>
        </p:sp>
        <p:grpSp>
          <p:nvGrpSpPr>
            <p:cNvPr id="23" name="Group 25">
              <a:extLst>
                <a:ext uri="{FF2B5EF4-FFF2-40B4-BE49-F238E27FC236}">
                  <a16:creationId xmlns:a16="http://schemas.microsoft.com/office/drawing/2014/main" id="{0412F8F3-CC2E-D12C-B3E2-CD52C61B707A}"/>
                </a:ext>
              </a:extLst>
            </p:cNvPr>
            <p:cNvGrpSpPr/>
            <p:nvPr/>
          </p:nvGrpSpPr>
          <p:grpSpPr>
            <a:xfrm>
              <a:off x="4773960" y="4459320"/>
              <a:ext cx="748800" cy="747360"/>
              <a:chOff x="4773960" y="4459320"/>
              <a:chExt cx="748800" cy="747360"/>
            </a:xfrm>
          </p:grpSpPr>
          <p:sp>
            <p:nvSpPr>
              <p:cNvPr id="24" name="CustomShape 26">
                <a:extLst>
                  <a:ext uri="{FF2B5EF4-FFF2-40B4-BE49-F238E27FC236}">
                    <a16:creationId xmlns:a16="http://schemas.microsoft.com/office/drawing/2014/main" id="{1D5E844C-8798-4D6B-0A90-794128852417}"/>
                  </a:ext>
                </a:extLst>
              </p:cNvPr>
              <p:cNvSpPr/>
              <p:nvPr/>
            </p:nvSpPr>
            <p:spPr>
              <a:xfrm>
                <a:off x="4777200" y="483228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25" name="CustomShape 27">
                <a:extLst>
                  <a:ext uri="{FF2B5EF4-FFF2-40B4-BE49-F238E27FC236}">
                    <a16:creationId xmlns:a16="http://schemas.microsoft.com/office/drawing/2014/main" id="{FB272E3F-14D6-816A-FC43-033797138786}"/>
                  </a:ext>
                </a:extLst>
              </p:cNvPr>
              <p:cNvSpPr/>
              <p:nvPr/>
            </p:nvSpPr>
            <p:spPr>
              <a:xfrm>
                <a:off x="4777200" y="445932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26" name="CustomShape 28">
                <a:extLst>
                  <a:ext uri="{FF2B5EF4-FFF2-40B4-BE49-F238E27FC236}">
                    <a16:creationId xmlns:a16="http://schemas.microsoft.com/office/drawing/2014/main" id="{1F5C359F-D2EB-E132-B627-A873034E1BCE}"/>
                  </a:ext>
                </a:extLst>
              </p:cNvPr>
              <p:cNvSpPr/>
              <p:nvPr/>
            </p:nvSpPr>
            <p:spPr>
              <a:xfrm>
                <a:off x="4777200" y="4645080"/>
                <a:ext cx="745560" cy="18612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27" name="CustomShape 29">
                <a:extLst>
                  <a:ext uri="{FF2B5EF4-FFF2-40B4-BE49-F238E27FC236}">
                    <a16:creationId xmlns:a16="http://schemas.microsoft.com/office/drawing/2014/main" id="{ECF4995E-A525-58A1-7E43-2ECA9B5C431F}"/>
                  </a:ext>
                </a:extLst>
              </p:cNvPr>
              <p:cNvSpPr/>
              <p:nvPr/>
            </p:nvSpPr>
            <p:spPr>
              <a:xfrm>
                <a:off x="4773960" y="502164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</p:grpSp>
      </p:grpSp>
      <p:sp>
        <p:nvSpPr>
          <p:cNvPr id="32" name="CustomShape 7">
            <a:extLst>
              <a:ext uri="{FF2B5EF4-FFF2-40B4-BE49-F238E27FC236}">
                <a16:creationId xmlns:a16="http://schemas.microsoft.com/office/drawing/2014/main" id="{19F0A208-743A-8DD0-BDEF-F60E2B823387}"/>
              </a:ext>
            </a:extLst>
          </p:cNvPr>
          <p:cNvSpPr/>
          <p:nvPr/>
        </p:nvSpPr>
        <p:spPr>
          <a:xfrm>
            <a:off x="4184160" y="3448080"/>
            <a:ext cx="1009080" cy="855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720" tIns="36720" rIns="36720" bIns="36720">
            <a:noAutofit/>
          </a:bodyPr>
          <a:lstStyle/>
          <a:p>
            <a:pPr algn="ctr">
              <a:spcAft>
                <a:spcPts val="1001"/>
              </a:spcAft>
              <a:tabLst>
                <a:tab pos="0" algn="l"/>
              </a:tabLst>
            </a:pPr>
            <a:r>
              <a:rPr lang="en-US" sz="1400" b="1" spc="-1" dirty="0">
                <a:solidFill>
                  <a:srgbClr val="FF0000"/>
                </a:solidFill>
                <a:latin typeface="Calibri"/>
                <a:ea typeface="Arial"/>
              </a:rPr>
              <a:t>MARK</a:t>
            </a:r>
            <a:r>
              <a:rPr lang="en-US" sz="1400" b="1" spc="-1" dirty="0">
                <a:solidFill>
                  <a:srgbClr val="000000"/>
                </a:solidFill>
                <a:latin typeface="Calibri"/>
                <a:ea typeface="Arial"/>
              </a:rPr>
              <a:t> allocated pages in VM</a:t>
            </a:r>
            <a:endParaRPr lang="en-US" sz="1400" spc="-1" dirty="0">
              <a:latin typeface="Arial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81F1139-3151-71C8-C459-0BB37C1D4B54}"/>
              </a:ext>
            </a:extLst>
          </p:cNvPr>
          <p:cNvGrpSpPr/>
          <p:nvPr/>
        </p:nvGrpSpPr>
        <p:grpSpPr>
          <a:xfrm>
            <a:off x="4309826" y="4293720"/>
            <a:ext cx="747180" cy="1097430"/>
            <a:chOff x="4309826" y="4293720"/>
            <a:chExt cx="747180" cy="1097430"/>
          </a:xfrm>
        </p:grpSpPr>
        <p:sp>
          <p:nvSpPr>
            <p:cNvPr id="33" name="CustomShape 11">
              <a:extLst>
                <a:ext uri="{FF2B5EF4-FFF2-40B4-BE49-F238E27FC236}">
                  <a16:creationId xmlns:a16="http://schemas.microsoft.com/office/drawing/2014/main" id="{F6ECED63-5149-74ED-55C5-2DEDB788E291}"/>
                </a:ext>
              </a:extLst>
            </p:cNvPr>
            <p:cNvSpPr/>
            <p:nvPr/>
          </p:nvSpPr>
          <p:spPr>
            <a:xfrm>
              <a:off x="4311446" y="4933950"/>
              <a:ext cx="745560" cy="101340"/>
            </a:xfrm>
            <a:prstGeom prst="rect">
              <a:avLst/>
            </a:prstGeom>
            <a:solidFill>
              <a:srgbClr val="00B0F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0BF8DE-764C-E83D-6C20-CBDAB150835A}"/>
                </a:ext>
              </a:extLst>
            </p:cNvPr>
            <p:cNvSpPr/>
            <p:nvPr/>
          </p:nvSpPr>
          <p:spPr>
            <a:xfrm>
              <a:off x="4327257" y="4293720"/>
              <a:ext cx="729749" cy="109743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35" name="CustomShape 11">
              <a:extLst>
                <a:ext uri="{FF2B5EF4-FFF2-40B4-BE49-F238E27FC236}">
                  <a16:creationId xmlns:a16="http://schemas.microsoft.com/office/drawing/2014/main" id="{5700B845-ADE6-45B1-3FC7-5CB1718FC65A}"/>
                </a:ext>
              </a:extLst>
            </p:cNvPr>
            <p:cNvSpPr/>
            <p:nvPr/>
          </p:nvSpPr>
          <p:spPr>
            <a:xfrm>
              <a:off x="4309826" y="4695610"/>
              <a:ext cx="745560" cy="122621"/>
            </a:xfrm>
            <a:prstGeom prst="rect">
              <a:avLst/>
            </a:prstGeom>
            <a:solidFill>
              <a:srgbClr val="00B0F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36" name="CustomShape 11">
              <a:extLst>
                <a:ext uri="{FF2B5EF4-FFF2-40B4-BE49-F238E27FC236}">
                  <a16:creationId xmlns:a16="http://schemas.microsoft.com/office/drawing/2014/main" id="{F5B47019-7529-1FB2-1A1C-FDBE5B789ECD}"/>
                </a:ext>
              </a:extLst>
            </p:cNvPr>
            <p:cNvSpPr/>
            <p:nvPr/>
          </p:nvSpPr>
          <p:spPr>
            <a:xfrm>
              <a:off x="4311446" y="4818450"/>
              <a:ext cx="745560" cy="101340"/>
            </a:xfrm>
            <a:prstGeom prst="rect">
              <a:avLst/>
            </a:prstGeom>
            <a:solidFill>
              <a:srgbClr val="00B0F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</p:grpSp>
      <p:sp>
        <p:nvSpPr>
          <p:cNvPr id="44" name="CustomShape 7">
            <a:extLst>
              <a:ext uri="{FF2B5EF4-FFF2-40B4-BE49-F238E27FC236}">
                <a16:creationId xmlns:a16="http://schemas.microsoft.com/office/drawing/2014/main" id="{2D6DC42F-718E-0CC6-9010-E8E4ED8964AA}"/>
              </a:ext>
            </a:extLst>
          </p:cNvPr>
          <p:cNvSpPr/>
          <p:nvPr/>
        </p:nvSpPr>
        <p:spPr>
          <a:xfrm>
            <a:off x="8451349" y="3299010"/>
            <a:ext cx="1009080" cy="84351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720" tIns="36720" rIns="36720" bIns="36720">
            <a:noAutofit/>
          </a:bodyPr>
          <a:lstStyle/>
          <a:p>
            <a:pPr algn="ctr">
              <a:spcAft>
                <a:spcPts val="1001"/>
              </a:spcAft>
              <a:tabLst>
                <a:tab pos="0" algn="l"/>
              </a:tabLst>
            </a:pPr>
            <a:r>
              <a:rPr lang="en-US" sz="1400" b="1" spc="-1" dirty="0">
                <a:solidFill>
                  <a:srgbClr val="FF0000"/>
                </a:solidFill>
                <a:latin typeface="Calibri"/>
                <a:ea typeface="Arial"/>
              </a:rPr>
              <a:t>UN-MARK</a:t>
            </a:r>
            <a:r>
              <a:rPr lang="en-US" sz="1400" b="1" spc="-1" dirty="0">
                <a:solidFill>
                  <a:srgbClr val="000000"/>
                </a:solidFill>
                <a:latin typeface="Calibri"/>
                <a:ea typeface="Arial"/>
              </a:rPr>
              <a:t> allocated pages in VM</a:t>
            </a:r>
            <a:endParaRPr lang="en-US" sz="1400" spc="-1" dirty="0">
              <a:latin typeface="Arial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1B4245A-C359-3B9A-AA72-867B549DAFEF}"/>
              </a:ext>
            </a:extLst>
          </p:cNvPr>
          <p:cNvGrpSpPr/>
          <p:nvPr/>
        </p:nvGrpSpPr>
        <p:grpSpPr>
          <a:xfrm>
            <a:off x="8577015" y="4132440"/>
            <a:ext cx="747180" cy="1097430"/>
            <a:chOff x="4309826" y="4293720"/>
            <a:chExt cx="747180" cy="1097430"/>
          </a:xfrm>
        </p:grpSpPr>
        <p:sp>
          <p:nvSpPr>
            <p:cNvPr id="46" name="CustomShape 11">
              <a:extLst>
                <a:ext uri="{FF2B5EF4-FFF2-40B4-BE49-F238E27FC236}">
                  <a16:creationId xmlns:a16="http://schemas.microsoft.com/office/drawing/2014/main" id="{1EDE0066-0AA7-03C7-3249-B8B4791B4406}"/>
                </a:ext>
              </a:extLst>
            </p:cNvPr>
            <p:cNvSpPr/>
            <p:nvPr/>
          </p:nvSpPr>
          <p:spPr>
            <a:xfrm>
              <a:off x="4311446" y="4914900"/>
              <a:ext cx="745560" cy="101340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CE9DD0B-7B19-3685-B33E-B00DF97D4A79}"/>
                </a:ext>
              </a:extLst>
            </p:cNvPr>
            <p:cNvSpPr/>
            <p:nvPr/>
          </p:nvSpPr>
          <p:spPr>
            <a:xfrm>
              <a:off x="4327257" y="4293720"/>
              <a:ext cx="729749" cy="109743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48" name="CustomShape 11">
              <a:extLst>
                <a:ext uri="{FF2B5EF4-FFF2-40B4-BE49-F238E27FC236}">
                  <a16:creationId xmlns:a16="http://schemas.microsoft.com/office/drawing/2014/main" id="{D9986A42-A37C-06A3-33F7-CABB40DDFB53}"/>
                </a:ext>
              </a:extLst>
            </p:cNvPr>
            <p:cNvSpPr/>
            <p:nvPr/>
          </p:nvSpPr>
          <p:spPr>
            <a:xfrm>
              <a:off x="4309826" y="4695610"/>
              <a:ext cx="745560" cy="122621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49" name="CustomShape 11">
              <a:extLst>
                <a:ext uri="{FF2B5EF4-FFF2-40B4-BE49-F238E27FC236}">
                  <a16:creationId xmlns:a16="http://schemas.microsoft.com/office/drawing/2014/main" id="{B2A87FD8-B4A3-849B-D5CD-18A42C58F5A0}"/>
                </a:ext>
              </a:extLst>
            </p:cNvPr>
            <p:cNvSpPr/>
            <p:nvPr/>
          </p:nvSpPr>
          <p:spPr>
            <a:xfrm>
              <a:off x="4311446" y="4818450"/>
              <a:ext cx="745560" cy="101340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</p:grpSp>
    </p:spTree>
    <p:extLst>
      <p:ext uri="{BB962C8B-B14F-4D97-AF65-F5344CB8AC3E}">
        <p14:creationId xmlns:p14="http://schemas.microsoft.com/office/powerpoint/2010/main" val="232789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A23A-33CC-A3DB-8404-810776DC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Heap – Allocation </a:t>
            </a:r>
            <a:r>
              <a:rPr lang="en-US" b="1" dirty="0"/>
              <a:t>Types</a:t>
            </a:r>
            <a:r>
              <a:rPr lang="en-US" dirty="0"/>
              <a:t>?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37210-20FF-1A27-8CB3-55F29D83A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There’re </a:t>
            </a:r>
            <a:r>
              <a:rPr lang="en-US" b="1" dirty="0"/>
              <a:t>TWO</a:t>
            </a:r>
            <a:r>
              <a:rPr lang="en-US" dirty="0"/>
              <a:t> types of allocator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Block Allocator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Used to allocate </a:t>
            </a:r>
            <a:r>
              <a:rPr lang="en-US" b="1" dirty="0"/>
              <a:t>small blocks </a:t>
            </a:r>
            <a:r>
              <a:rPr lang="en-US" dirty="0"/>
              <a:t>(with size </a:t>
            </a:r>
            <a:r>
              <a:rPr lang="en-US" b="1" dirty="0"/>
              <a:t>LESS OR EQUAL</a:t>
            </a:r>
            <a:r>
              <a:rPr lang="en-US" dirty="0"/>
              <a:t> </a:t>
            </a:r>
            <a:r>
              <a:rPr lang="en-US" sz="1800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DYN_ALLOC_MAX_BLOCK_SIZE</a:t>
            </a:r>
            <a:r>
              <a:rPr lang="en-US" dirty="0"/>
              <a:t>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Use Dynamic Allocator from MS#1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sys_sbrk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to extend the mapped area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Range: </a:t>
            </a:r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USER_HEAP_START</a:t>
            </a:r>
            <a:r>
              <a:rPr lang="en-US" dirty="0"/>
              <a:t>, HARD_LIMIT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Page Allocator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Used to allocate </a:t>
            </a:r>
            <a:r>
              <a:rPr lang="en-US" b="1" dirty="0"/>
              <a:t>chunk of pages </a:t>
            </a:r>
            <a:r>
              <a:rPr lang="en-US" dirty="0"/>
              <a:t>(size &gt; </a:t>
            </a:r>
            <a:r>
              <a:rPr lang="en-US" sz="1800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DYN_ALLOC_MAX_BLOCK_SIZE</a:t>
            </a:r>
            <a:r>
              <a:rPr lang="en-US" dirty="0"/>
              <a:t> 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AE" dirty="0"/>
              <a:t>Allocation is done on </a:t>
            </a:r>
            <a:r>
              <a:rPr lang="en-AE" b="1" dirty="0"/>
              <a:t>page boundaries </a:t>
            </a:r>
            <a:r>
              <a:rPr lang="en-AE" dirty="0"/>
              <a:t>(i.e. internal fragmentation)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Range: </a:t>
            </a:r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dirty="0"/>
              <a:t>HARD_LIMIT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PAGE_SIZE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USER_HEAP_MAX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 </a:t>
            </a:r>
          </a:p>
          <a:p>
            <a:pPr marL="292608" lvl="1" indent="0">
              <a:buNone/>
            </a:pP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47E2C-1CFA-5814-6426-11F12FA2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32DC57-01A9-9362-3730-86BCD5DAAE6F}"/>
              </a:ext>
            </a:extLst>
          </p:cNvPr>
          <p:cNvSpPr/>
          <p:nvPr/>
        </p:nvSpPr>
        <p:spPr>
          <a:xfrm>
            <a:off x="10963275" y="2294714"/>
            <a:ext cx="1123950" cy="3553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USER HEAP</a:t>
            </a:r>
            <a:endParaRPr lang="en-A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88D0AA-A250-919D-5277-6C078D12A3DE}"/>
              </a:ext>
            </a:extLst>
          </p:cNvPr>
          <p:cNvSpPr/>
          <p:nvPr/>
        </p:nvSpPr>
        <p:spPr>
          <a:xfrm>
            <a:off x="10963275" y="5835756"/>
            <a:ext cx="1123950" cy="295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  <a:endParaRPr lang="en-A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9C5491-8D84-8122-0F44-0B7C0E38CDD4}"/>
              </a:ext>
            </a:extLst>
          </p:cNvPr>
          <p:cNvSpPr/>
          <p:nvPr/>
        </p:nvSpPr>
        <p:spPr>
          <a:xfrm>
            <a:off x="10963275" y="2012033"/>
            <a:ext cx="1123950" cy="295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  <a:endParaRPr lang="en-A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DA4AE5-D9A9-8066-6AEF-973ADAB7EF49}"/>
              </a:ext>
            </a:extLst>
          </p:cNvPr>
          <p:cNvSpPr/>
          <p:nvPr/>
        </p:nvSpPr>
        <p:spPr>
          <a:xfrm>
            <a:off x="10963274" y="4800600"/>
            <a:ext cx="1123949" cy="10351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/>
              <a:t>Block Allocator Area</a:t>
            </a:r>
            <a:endParaRPr lang="en-AE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5CFD7E-83B7-C1A4-A07D-9DC47768DCFD}"/>
              </a:ext>
            </a:extLst>
          </p:cNvPr>
          <p:cNvSpPr/>
          <p:nvPr/>
        </p:nvSpPr>
        <p:spPr>
          <a:xfrm>
            <a:off x="10963274" y="2320405"/>
            <a:ext cx="1123949" cy="22694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/>
              <a:t>Page Allocator Area</a:t>
            </a:r>
            <a:endParaRPr lang="en-AE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D76F5E-B517-E0F0-DD10-391E3147F830}"/>
              </a:ext>
            </a:extLst>
          </p:cNvPr>
          <p:cNvGrpSpPr/>
          <p:nvPr/>
        </p:nvGrpSpPr>
        <p:grpSpPr>
          <a:xfrm>
            <a:off x="9043729" y="5658792"/>
            <a:ext cx="1919544" cy="307777"/>
            <a:chOff x="9043729" y="5658792"/>
            <a:chExt cx="1919544" cy="30777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39C1B58-C803-8345-16F5-BEA3D195F514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2F686F-BCD4-406C-C04C-A0040BEEB999}"/>
                </a:ext>
              </a:extLst>
            </p:cNvPr>
            <p:cNvSpPr txBox="1"/>
            <p:nvPr/>
          </p:nvSpPr>
          <p:spPr>
            <a:xfrm>
              <a:off x="9043729" y="5658792"/>
              <a:ext cx="1633781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USER_HEAP_START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D3DC17F-6384-B9E5-2BDD-D1255DDAB37C}"/>
              </a:ext>
            </a:extLst>
          </p:cNvPr>
          <p:cNvGrpSpPr/>
          <p:nvPr/>
        </p:nvGrpSpPr>
        <p:grpSpPr>
          <a:xfrm>
            <a:off x="9567603" y="4654661"/>
            <a:ext cx="1395669" cy="307777"/>
            <a:chOff x="9567604" y="5658792"/>
            <a:chExt cx="1395669" cy="30777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6906CBA-77E0-0C14-BC65-ABFBF063702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0D8054-D97B-8EEC-797E-1693A04664C4}"/>
                </a:ext>
              </a:extLst>
            </p:cNvPr>
            <p:cNvSpPr txBox="1"/>
            <p:nvPr/>
          </p:nvSpPr>
          <p:spPr>
            <a:xfrm>
              <a:off x="9567604" y="5658792"/>
              <a:ext cx="1079142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rPr>
                <a:t>HARD LIMIT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C5C52E-2B03-B396-117D-13C0D5DEEBEC}"/>
              </a:ext>
            </a:extLst>
          </p:cNvPr>
          <p:cNvGrpSpPr/>
          <p:nvPr/>
        </p:nvGrpSpPr>
        <p:grpSpPr>
          <a:xfrm>
            <a:off x="9119928" y="4419227"/>
            <a:ext cx="1843344" cy="307777"/>
            <a:chOff x="9119929" y="5649267"/>
            <a:chExt cx="1843344" cy="307777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0F90B7D-09D3-24EE-3BF3-33C94AA6319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619AD1-0123-3B73-392C-81DA5FD2A1AE}"/>
                </a:ext>
              </a:extLst>
            </p:cNvPr>
            <p:cNvSpPr txBox="1"/>
            <p:nvPr/>
          </p:nvSpPr>
          <p:spPr>
            <a:xfrm>
              <a:off x="9119929" y="5649267"/>
              <a:ext cx="1539204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rPr>
                <a:t>HARD LIMIT + 4KB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EF9564-3BBD-2623-CC71-076C44CC77D6}"/>
              </a:ext>
            </a:extLst>
          </p:cNvPr>
          <p:cNvGrpSpPr/>
          <p:nvPr/>
        </p:nvGrpSpPr>
        <p:grpSpPr>
          <a:xfrm>
            <a:off x="9114904" y="2142425"/>
            <a:ext cx="1833819" cy="307777"/>
            <a:chOff x="9129454" y="5658792"/>
            <a:chExt cx="1833819" cy="307777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C78CBC6-A185-4CFF-98C4-E5412AAF5B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8AFD3E-EECB-C770-9528-3B53CA4CEF9E}"/>
                </a:ext>
              </a:extLst>
            </p:cNvPr>
            <p:cNvSpPr txBox="1"/>
            <p:nvPr/>
          </p:nvSpPr>
          <p:spPr>
            <a:xfrm>
              <a:off x="9129454" y="5658792"/>
              <a:ext cx="1527982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USER_HEAP_MAX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ADF8BD6-F695-67AD-EA6E-41C840119626}"/>
              </a:ext>
            </a:extLst>
          </p:cNvPr>
          <p:cNvSpPr/>
          <p:nvPr/>
        </p:nvSpPr>
        <p:spPr>
          <a:xfrm>
            <a:off x="1097280" y="5362575"/>
            <a:ext cx="8017624" cy="918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REMEMBER</a:t>
            </a:r>
            <a:r>
              <a:rPr lang="en-US" sz="2000" b="1" dirty="0"/>
              <a:t>: </a:t>
            </a:r>
            <a:r>
              <a:rPr lang="en-US" sz="2000" dirty="0"/>
              <a:t>In both, </a:t>
            </a:r>
            <a:r>
              <a:rPr lang="en-US" sz="2000" b="1" dirty="0"/>
              <a:t>NOTHING</a:t>
            </a:r>
            <a:r>
              <a:rPr lang="en-US" sz="2000" dirty="0"/>
              <a:t> is actually </a:t>
            </a:r>
            <a:r>
              <a:rPr lang="en-US" sz="2000" b="1" dirty="0"/>
              <a:t>allocated in RAM until</a:t>
            </a:r>
            <a:r>
              <a:rPr lang="en-US" sz="2000" dirty="0"/>
              <a:t> the </a:t>
            </a:r>
            <a:r>
              <a:rPr lang="en-US" sz="2000" b="1" dirty="0"/>
              <a:t>user access </a:t>
            </a:r>
            <a:r>
              <a:rPr lang="en-US" sz="2000" dirty="0"/>
              <a:t>it. In this case, allocation will be done via </a:t>
            </a:r>
            <a:r>
              <a:rPr lang="en-US" sz="2000" b="1" dirty="0"/>
              <a:t>Fault Handler</a:t>
            </a:r>
            <a:endParaRPr lang="en-AE" sz="2000" b="1" dirty="0"/>
          </a:p>
        </p:txBody>
      </p:sp>
    </p:spTree>
    <p:extLst>
      <p:ext uri="{BB962C8B-B14F-4D97-AF65-F5344CB8AC3E}">
        <p14:creationId xmlns:p14="http://schemas.microsoft.com/office/powerpoint/2010/main" val="25023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C8D7F9-4BC9-DCF5-DA37-887FE454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Updates</a:t>
            </a:r>
            <a:endParaRPr lang="en-A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20E736-AB6F-216C-1931-A35FD64C7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PART0: PREREQUISITES</a:t>
            </a:r>
            <a:endParaRPr lang="en-AE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38FA3-02BC-C0B3-00E7-931D9D6E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608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A23A-33CC-A3DB-8404-810776DC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Heap – </a:t>
            </a:r>
            <a:r>
              <a:rPr lang="en-US" b="1" dirty="0">
                <a:solidFill>
                  <a:srgbClr val="00B050"/>
                </a:solidFill>
              </a:rPr>
              <a:t>Block Allocator</a:t>
            </a:r>
            <a:r>
              <a:rPr lang="en-US" dirty="0"/>
              <a:t>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37210-20FF-1A27-8CB3-55F29D83A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683221" cy="402336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Has 3 limits:</a:t>
            </a:r>
          </a:p>
          <a:p>
            <a:pPr marL="749808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Start</a:t>
            </a:r>
            <a:r>
              <a:rPr lang="en-US" dirty="0"/>
              <a:t>: begin of the dynamic allocator area</a:t>
            </a:r>
          </a:p>
          <a:p>
            <a:pPr marL="749808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Break</a:t>
            </a:r>
            <a:r>
              <a:rPr lang="en-US" dirty="0"/>
              <a:t>: end of current mapped area</a:t>
            </a:r>
          </a:p>
          <a:p>
            <a:pPr marL="749808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Hard</a:t>
            </a:r>
            <a:r>
              <a:rPr lang="en-US" dirty="0"/>
              <a:t> Limit: </a:t>
            </a:r>
            <a:r>
              <a:rPr lang="en-US" altLang="en-US" dirty="0">
                <a:solidFill>
                  <a:srgbClr val="5C5962"/>
                </a:solidFill>
                <a:ea typeface="Calibri" panose="020F0502020204030204" pitchFamily="34" charset="0"/>
                <a:cs typeface="Segoe UI" panose="020B0502040204020203" pitchFamily="34" charset="0"/>
              </a:rPr>
              <a:t>which the break can’t surpass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Break can only be changed using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sbrk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which already calls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sys_sbrk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from Kernel</a:t>
            </a:r>
            <a:r>
              <a:rPr lang="en-US" baseline="30000" dirty="0">
                <a:latin typeface="+mj-lt"/>
                <a:cs typeface="Courier New" panose="02070309020205020404" pitchFamily="49" charset="0"/>
              </a:rPr>
              <a:t>*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Use Dynamic Allocator with its data structure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292608" lvl="1" indent="0">
              <a:buNone/>
            </a:pPr>
            <a:endParaRPr lang="en-AE" dirty="0"/>
          </a:p>
          <a:p>
            <a:pPr marL="292608" lvl="1" indent="0">
              <a:buNone/>
            </a:pP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47E2C-1CFA-5814-6426-11F12FA2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88D0AA-A250-919D-5277-6C078D12A3DE}"/>
              </a:ext>
            </a:extLst>
          </p:cNvPr>
          <p:cNvSpPr/>
          <p:nvPr/>
        </p:nvSpPr>
        <p:spPr>
          <a:xfrm>
            <a:off x="10963275" y="5835756"/>
            <a:ext cx="1123950" cy="295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  <a:endParaRPr lang="en-A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DA4AE5-D9A9-8066-6AEF-973ADAB7EF49}"/>
              </a:ext>
            </a:extLst>
          </p:cNvPr>
          <p:cNvSpPr/>
          <p:nvPr/>
        </p:nvSpPr>
        <p:spPr>
          <a:xfrm>
            <a:off x="10963274" y="4800600"/>
            <a:ext cx="1123949" cy="10351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/>
              <a:t>Block Allocator Area</a:t>
            </a:r>
            <a:endParaRPr lang="en-AE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D76F5E-B517-E0F0-DD10-391E3147F830}"/>
              </a:ext>
            </a:extLst>
          </p:cNvPr>
          <p:cNvGrpSpPr/>
          <p:nvPr/>
        </p:nvGrpSpPr>
        <p:grpSpPr>
          <a:xfrm>
            <a:off x="9011425" y="5658792"/>
            <a:ext cx="1951848" cy="307777"/>
            <a:chOff x="9011425" y="5658792"/>
            <a:chExt cx="1951848" cy="30777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39C1B58-C803-8345-16F5-BEA3D195F514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2F686F-BCD4-406C-C04C-A0040BEEB999}"/>
                </a:ext>
              </a:extLst>
            </p:cNvPr>
            <p:cNvSpPr txBox="1"/>
            <p:nvPr/>
          </p:nvSpPr>
          <p:spPr>
            <a:xfrm>
              <a:off x="9011425" y="5658792"/>
              <a:ext cx="1633781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USER_HEAP_START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D3DC17F-6384-B9E5-2BDD-D1255DDAB37C}"/>
              </a:ext>
            </a:extLst>
          </p:cNvPr>
          <p:cNvGrpSpPr/>
          <p:nvPr/>
        </p:nvGrpSpPr>
        <p:grpSpPr>
          <a:xfrm>
            <a:off x="9567603" y="4654661"/>
            <a:ext cx="1395669" cy="307777"/>
            <a:chOff x="9567604" y="5658792"/>
            <a:chExt cx="1395669" cy="30777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6906CBA-77E0-0C14-BC65-ABFBF063702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0D8054-D97B-8EEC-797E-1693A04664C4}"/>
                </a:ext>
              </a:extLst>
            </p:cNvPr>
            <p:cNvSpPr txBox="1"/>
            <p:nvPr/>
          </p:nvSpPr>
          <p:spPr>
            <a:xfrm>
              <a:off x="9567604" y="5658792"/>
              <a:ext cx="1079142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rPr>
                <a:t>HARD LIMIT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  <p:pic>
        <p:nvPicPr>
          <p:cNvPr id="22" name="Picture 21" descr="virtual_memory">
            <a:extLst>
              <a:ext uri="{FF2B5EF4-FFF2-40B4-BE49-F238E27FC236}">
                <a16:creationId xmlns:a16="http://schemas.microsoft.com/office/drawing/2014/main" id="{E76FB001-3F71-B6E5-87B1-E25AE7EA4C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19" t="21081" b="12287"/>
          <a:stretch/>
        </p:blipFill>
        <p:spPr bwMode="auto">
          <a:xfrm>
            <a:off x="9721428" y="1930232"/>
            <a:ext cx="2470571" cy="230829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581308-15D7-9CFE-C61C-C4CF0373D709}"/>
              </a:ext>
            </a:extLst>
          </p:cNvPr>
          <p:cNvSpPr txBox="1"/>
          <p:nvPr/>
        </p:nvSpPr>
        <p:spPr>
          <a:xfrm>
            <a:off x="962025" y="5866761"/>
            <a:ext cx="401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/>
              <a:t>*</a:t>
            </a:r>
            <a:r>
              <a:rPr lang="en-US" dirty="0"/>
              <a:t>:check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sbrk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uheap.c</a:t>
            </a:r>
            <a:r>
              <a:rPr lang="en-US" dirty="0"/>
              <a:t> </a:t>
            </a:r>
            <a:endParaRPr lang="en-A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F0426D0-8CBA-2555-BBBB-F496024CA9E6}"/>
              </a:ext>
            </a:extLst>
          </p:cNvPr>
          <p:cNvGrpSpPr/>
          <p:nvPr/>
        </p:nvGrpSpPr>
        <p:grpSpPr>
          <a:xfrm>
            <a:off x="6149595" y="2203339"/>
            <a:ext cx="3498571" cy="2706200"/>
            <a:chOff x="4528762" y="3346730"/>
            <a:chExt cx="4635113" cy="290258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0051216-34D4-04BE-EA21-1A667E5F5554}"/>
                </a:ext>
              </a:extLst>
            </p:cNvPr>
            <p:cNvSpPr/>
            <p:nvPr/>
          </p:nvSpPr>
          <p:spPr>
            <a:xfrm>
              <a:off x="5210825" y="4114970"/>
              <a:ext cx="1456095" cy="211225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6DA4565-0D1B-A4F3-D57F-BC33C15759BD}"/>
                </a:ext>
              </a:extLst>
            </p:cNvPr>
            <p:cNvGrpSpPr/>
            <p:nvPr/>
          </p:nvGrpSpPr>
          <p:grpSpPr>
            <a:xfrm>
              <a:off x="5222400" y="4114970"/>
              <a:ext cx="1432945" cy="318175"/>
              <a:chOff x="7893934" y="2783840"/>
              <a:chExt cx="1432945" cy="318175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A1FC64A-A6FA-2E94-6D79-FFE129CA4C16}"/>
                  </a:ext>
                </a:extLst>
              </p:cNvPr>
              <p:cNvSpPr/>
              <p:nvPr/>
            </p:nvSpPr>
            <p:spPr>
              <a:xfrm>
                <a:off x="7893934" y="2783840"/>
                <a:ext cx="1157467" cy="31817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size</a:t>
                </a:r>
                <a:endParaRPr lang="en-AE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4AC4753-D12D-B3A3-7476-51B5F4A517C1}"/>
                  </a:ext>
                </a:extLst>
              </p:cNvPr>
              <p:cNvSpPr/>
              <p:nvPr/>
            </p:nvSpPr>
            <p:spPr>
              <a:xfrm>
                <a:off x="9062977" y="2783840"/>
                <a:ext cx="263902" cy="31817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a</a:t>
                </a:r>
                <a:endParaRPr lang="en-AE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99BEDC3-A7CB-B17E-B22A-140EC07E397E}"/>
                </a:ext>
              </a:extLst>
            </p:cNvPr>
            <p:cNvGrpSpPr/>
            <p:nvPr/>
          </p:nvGrpSpPr>
          <p:grpSpPr>
            <a:xfrm>
              <a:off x="5222400" y="5899272"/>
              <a:ext cx="1432945" cy="318175"/>
              <a:chOff x="7893934" y="2783840"/>
              <a:chExt cx="1432945" cy="318175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B70EDBE-78FF-A82B-26FA-0F244E077237}"/>
                  </a:ext>
                </a:extLst>
              </p:cNvPr>
              <p:cNvSpPr/>
              <p:nvPr/>
            </p:nvSpPr>
            <p:spPr>
              <a:xfrm>
                <a:off x="7893934" y="2783840"/>
                <a:ext cx="1157467" cy="31817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size</a:t>
                </a:r>
                <a:endParaRPr lang="en-AE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2AB88D9-D1C2-67DE-9FD7-C5F68F6F73A1}"/>
                  </a:ext>
                </a:extLst>
              </p:cNvPr>
              <p:cNvSpPr/>
              <p:nvPr/>
            </p:nvSpPr>
            <p:spPr>
              <a:xfrm>
                <a:off x="9062977" y="2783840"/>
                <a:ext cx="263902" cy="31817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a</a:t>
                </a:r>
                <a:endParaRPr lang="en-AE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DE82E7-CAE1-5CA5-7653-880D51DE8000}"/>
                </a:ext>
              </a:extLst>
            </p:cNvPr>
            <p:cNvSpPr txBox="1"/>
            <p:nvPr/>
          </p:nvSpPr>
          <p:spPr>
            <a:xfrm>
              <a:off x="6679266" y="587997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</a:t>
              </a:r>
              <a:endParaRPr lang="en-AE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688B203-5C3F-C67B-54D0-E0439F3E5677}"/>
                </a:ext>
              </a:extLst>
            </p:cNvPr>
            <p:cNvSpPr txBox="1"/>
            <p:nvPr/>
          </p:nvSpPr>
          <p:spPr>
            <a:xfrm>
              <a:off x="6669513" y="408939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</a:t>
              </a:r>
              <a:endParaRPr lang="en-AE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EF213A-EE53-6914-336F-216485D07D58}"/>
                </a:ext>
              </a:extLst>
            </p:cNvPr>
            <p:cNvSpPr txBox="1"/>
            <p:nvPr/>
          </p:nvSpPr>
          <p:spPr>
            <a:xfrm>
              <a:off x="5313529" y="3745638"/>
              <a:ext cx="1233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Allocated </a:t>
              </a:r>
              <a:endParaRPr lang="en-AE" b="1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60AB1F2-79C3-7FDB-4CF9-A43C50BE699B}"/>
                </a:ext>
              </a:extLst>
            </p:cNvPr>
            <p:cNvSpPr/>
            <p:nvPr/>
          </p:nvSpPr>
          <p:spPr>
            <a:xfrm>
              <a:off x="5219450" y="4751320"/>
              <a:ext cx="1435895" cy="114795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Payload</a:t>
              </a:r>
              <a:endParaRPr lang="en-AE" b="1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2D00D6-912F-2913-7A39-13C229544903}"/>
                </a:ext>
              </a:extLst>
            </p:cNvPr>
            <p:cNvSpPr/>
            <p:nvPr/>
          </p:nvSpPr>
          <p:spPr>
            <a:xfrm>
              <a:off x="5219450" y="4433145"/>
              <a:ext cx="1435895" cy="326985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/>
                <a:t>Padding </a:t>
              </a:r>
              <a:endParaRPr lang="en-AE" sz="16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4D408B9-E1E5-1023-5049-9422B401F119}"/>
                </a:ext>
              </a:extLst>
            </p:cNvPr>
            <p:cNvSpPr/>
            <p:nvPr/>
          </p:nvSpPr>
          <p:spPr>
            <a:xfrm>
              <a:off x="7039626" y="4114970"/>
              <a:ext cx="1456095" cy="211225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948C1CC-837F-F202-265A-30695379BED6}"/>
                </a:ext>
              </a:extLst>
            </p:cNvPr>
            <p:cNvGrpSpPr/>
            <p:nvPr/>
          </p:nvGrpSpPr>
          <p:grpSpPr>
            <a:xfrm>
              <a:off x="7051201" y="4114970"/>
              <a:ext cx="1432945" cy="318175"/>
              <a:chOff x="7893934" y="2783840"/>
              <a:chExt cx="1432945" cy="318175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F9A4512-5152-8C6E-607F-DBEFFFF99015}"/>
                  </a:ext>
                </a:extLst>
              </p:cNvPr>
              <p:cNvSpPr/>
              <p:nvPr/>
            </p:nvSpPr>
            <p:spPr>
              <a:xfrm>
                <a:off x="7893934" y="2783840"/>
                <a:ext cx="1157467" cy="31817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size</a:t>
                </a:r>
                <a:endParaRPr lang="en-AE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95930EF-25B5-27DC-F3E1-6C6429FF7299}"/>
                  </a:ext>
                </a:extLst>
              </p:cNvPr>
              <p:cNvSpPr/>
              <p:nvPr/>
            </p:nvSpPr>
            <p:spPr>
              <a:xfrm>
                <a:off x="9062977" y="2783840"/>
                <a:ext cx="263902" cy="31817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f</a:t>
                </a:r>
                <a:endParaRPr lang="en-AE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2837B13-9B50-FA5B-13E5-918156EADB83}"/>
                </a:ext>
              </a:extLst>
            </p:cNvPr>
            <p:cNvGrpSpPr/>
            <p:nvPr/>
          </p:nvGrpSpPr>
          <p:grpSpPr>
            <a:xfrm>
              <a:off x="7051201" y="5899272"/>
              <a:ext cx="1432945" cy="318175"/>
              <a:chOff x="7893934" y="2783840"/>
              <a:chExt cx="1432945" cy="31817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91E17E0-DCD9-CD33-6C7E-F384A86C7BF6}"/>
                  </a:ext>
                </a:extLst>
              </p:cNvPr>
              <p:cNvSpPr/>
              <p:nvPr/>
            </p:nvSpPr>
            <p:spPr>
              <a:xfrm>
                <a:off x="7893934" y="2783840"/>
                <a:ext cx="1157467" cy="31817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size</a:t>
                </a:r>
                <a:endParaRPr lang="en-AE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7032ACE-19E9-9263-AF9F-EB2D9F853E6C}"/>
                  </a:ext>
                </a:extLst>
              </p:cNvPr>
              <p:cNvSpPr/>
              <p:nvPr/>
            </p:nvSpPr>
            <p:spPr>
              <a:xfrm>
                <a:off x="9062977" y="2783840"/>
                <a:ext cx="263902" cy="31817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f</a:t>
                </a:r>
                <a:endParaRPr lang="en-AE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49868BF-64A2-665F-366C-FB9FC6ABFDC9}"/>
                </a:ext>
              </a:extLst>
            </p:cNvPr>
            <p:cNvSpPr txBox="1"/>
            <p:nvPr/>
          </p:nvSpPr>
          <p:spPr>
            <a:xfrm>
              <a:off x="8508067" y="587997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</a:t>
              </a:r>
              <a:endParaRPr lang="en-AE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526CF6-DB8A-A2CD-186F-B2E8C6E96B20}"/>
                </a:ext>
              </a:extLst>
            </p:cNvPr>
            <p:cNvSpPr txBox="1"/>
            <p:nvPr/>
          </p:nvSpPr>
          <p:spPr>
            <a:xfrm>
              <a:off x="8498314" y="408939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</a:t>
              </a:r>
              <a:endParaRPr lang="en-AE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F834EC-F00D-C440-C410-61A86EB3B38F}"/>
                </a:ext>
              </a:extLst>
            </p:cNvPr>
            <p:cNvSpPr txBox="1"/>
            <p:nvPr/>
          </p:nvSpPr>
          <p:spPr>
            <a:xfrm>
              <a:off x="7412012" y="3745638"/>
              <a:ext cx="704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Free </a:t>
              </a:r>
              <a:endParaRPr lang="en-AE" b="1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0A7EDAE-4A63-8972-CE3A-BFE25D48B724}"/>
                </a:ext>
              </a:extLst>
            </p:cNvPr>
            <p:cNvGrpSpPr/>
            <p:nvPr/>
          </p:nvGrpSpPr>
          <p:grpSpPr>
            <a:xfrm>
              <a:off x="7051128" y="5417256"/>
              <a:ext cx="1436049" cy="483525"/>
              <a:chOff x="9796200" y="4502856"/>
              <a:chExt cx="1436049" cy="483525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3AC83CF-1791-1A5F-07A5-925961603E54}"/>
                  </a:ext>
                </a:extLst>
              </p:cNvPr>
              <p:cNvSpPr/>
              <p:nvPr/>
            </p:nvSpPr>
            <p:spPr>
              <a:xfrm>
                <a:off x="9796354" y="4502856"/>
                <a:ext cx="1435895" cy="2426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err="1"/>
                  <a:t>prev</a:t>
                </a:r>
                <a:r>
                  <a:rPr lang="en-US" sz="1600" b="1" dirty="0"/>
                  <a:t> </a:t>
                </a:r>
                <a:r>
                  <a:rPr lang="en-US" sz="1600" b="1" dirty="0" err="1"/>
                  <a:t>ptr</a:t>
                </a:r>
                <a:endParaRPr lang="en-AE" sz="1600" b="1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179F299-654C-BB3C-F8C0-15294370A0CB}"/>
                  </a:ext>
                </a:extLst>
              </p:cNvPr>
              <p:cNvSpPr/>
              <p:nvPr/>
            </p:nvSpPr>
            <p:spPr>
              <a:xfrm>
                <a:off x="9796200" y="4743683"/>
                <a:ext cx="1435895" cy="2426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next </a:t>
                </a:r>
                <a:r>
                  <a:rPr lang="en-US" sz="1600" b="1" dirty="0" err="1"/>
                  <a:t>ptr</a:t>
                </a:r>
                <a:endParaRPr lang="en-AE" sz="1600" b="1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17D1E39-B7EF-F29B-ADAF-5F98150DEBDA}"/>
                </a:ext>
              </a:extLst>
            </p:cNvPr>
            <p:cNvGrpSpPr/>
            <p:nvPr/>
          </p:nvGrpSpPr>
          <p:grpSpPr>
            <a:xfrm>
              <a:off x="4528762" y="3346730"/>
              <a:ext cx="4635113" cy="330248"/>
              <a:chOff x="7406640" y="2906609"/>
              <a:chExt cx="4635113" cy="330248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5D133C9-B589-5F12-805B-6D3C3EDE14E1}"/>
                  </a:ext>
                </a:extLst>
              </p:cNvPr>
              <p:cNvSpPr/>
              <p:nvPr/>
            </p:nvSpPr>
            <p:spPr>
              <a:xfrm>
                <a:off x="7821399" y="2912959"/>
                <a:ext cx="621561" cy="3238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D4AA69B-016E-938F-D33C-E90F910B7200}"/>
                  </a:ext>
                </a:extLst>
              </p:cNvPr>
              <p:cNvSpPr/>
              <p:nvPr/>
            </p:nvSpPr>
            <p:spPr>
              <a:xfrm>
                <a:off x="7406640" y="2912959"/>
                <a:ext cx="414758" cy="3238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0DF3C1F-7364-2F7B-665E-73A057601547}"/>
                  </a:ext>
                </a:extLst>
              </p:cNvPr>
              <p:cNvSpPr/>
              <p:nvPr/>
            </p:nvSpPr>
            <p:spPr>
              <a:xfrm>
                <a:off x="8442959" y="2912959"/>
                <a:ext cx="822959" cy="3238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6F62F5D-770A-3A6F-73E8-5D50CEB47E0E}"/>
                  </a:ext>
                </a:extLst>
              </p:cNvPr>
              <p:cNvSpPr/>
              <p:nvPr/>
            </p:nvSpPr>
            <p:spPr>
              <a:xfrm>
                <a:off x="9258150" y="2912959"/>
                <a:ext cx="414758" cy="3238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6018FD9-82DD-EF6E-EF73-15501F8F47F4}"/>
                  </a:ext>
                </a:extLst>
              </p:cNvPr>
              <p:cNvSpPr/>
              <p:nvPr/>
            </p:nvSpPr>
            <p:spPr>
              <a:xfrm>
                <a:off x="9676041" y="2912959"/>
                <a:ext cx="812057" cy="3238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EB765A6-3622-69BA-7DF4-914CFCE6C04E}"/>
                  </a:ext>
                </a:extLst>
              </p:cNvPr>
              <p:cNvSpPr/>
              <p:nvPr/>
            </p:nvSpPr>
            <p:spPr>
              <a:xfrm>
                <a:off x="10489275" y="2912959"/>
                <a:ext cx="514005" cy="3238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6773849-2EE5-AA2C-30A5-5E702046D359}"/>
                  </a:ext>
                </a:extLst>
              </p:cNvPr>
              <p:cNvSpPr/>
              <p:nvPr/>
            </p:nvSpPr>
            <p:spPr>
              <a:xfrm>
                <a:off x="11420192" y="2912959"/>
                <a:ext cx="621561" cy="3238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AB3D9B7-0DCE-A4AC-7485-07EF35603FCD}"/>
                  </a:ext>
                </a:extLst>
              </p:cNvPr>
              <p:cNvSpPr/>
              <p:nvPr/>
            </p:nvSpPr>
            <p:spPr>
              <a:xfrm>
                <a:off x="11005434" y="2912959"/>
                <a:ext cx="414758" cy="3238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E"/>
              </a:p>
            </p:txBody>
          </p:sp>
          <p:cxnSp>
            <p:nvCxnSpPr>
              <p:cNvPr id="41" name="Connector: Curved 40">
                <a:extLst>
                  <a:ext uri="{FF2B5EF4-FFF2-40B4-BE49-F238E27FC236}">
                    <a16:creationId xmlns:a16="http://schemas.microsoft.com/office/drawing/2014/main" id="{23A08F37-382D-7117-368F-6574D4FFF2D2}"/>
                  </a:ext>
                </a:extLst>
              </p:cNvPr>
              <p:cNvCxnSpPr>
                <a:cxnSpLocks/>
                <a:stCxn id="33" idx="0"/>
                <a:endCxn id="37" idx="0"/>
              </p:cNvCxnSpPr>
              <p:nvPr/>
            </p:nvCxnSpPr>
            <p:spPr>
              <a:xfrm rot="5400000" flipH="1" flipV="1">
                <a:off x="9107125" y="1938014"/>
                <a:ext cx="12700" cy="1949890"/>
              </a:xfrm>
              <a:prstGeom prst="curvedConnector3">
                <a:avLst>
                  <a:gd name="adj1" fmla="val 1800000"/>
                </a:avLst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onnector: Curved 41">
                <a:extLst>
                  <a:ext uri="{FF2B5EF4-FFF2-40B4-BE49-F238E27FC236}">
                    <a16:creationId xmlns:a16="http://schemas.microsoft.com/office/drawing/2014/main" id="{17EAC67C-3279-DEE4-7F77-469CE8195114}"/>
                  </a:ext>
                </a:extLst>
              </p:cNvPr>
              <p:cNvCxnSpPr>
                <a:cxnSpLocks/>
                <a:stCxn id="37" idx="0"/>
                <a:endCxn id="38" idx="0"/>
              </p:cNvCxnSpPr>
              <p:nvPr/>
            </p:nvCxnSpPr>
            <p:spPr>
              <a:xfrm rot="5400000" flipH="1" flipV="1">
                <a:off x="10414174" y="2580855"/>
                <a:ext cx="12700" cy="664208"/>
              </a:xfrm>
              <a:prstGeom prst="curvedConnector3">
                <a:avLst>
                  <a:gd name="adj1" fmla="val 1800000"/>
                </a:avLst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ctor: Curved 42">
                <a:extLst>
                  <a:ext uri="{FF2B5EF4-FFF2-40B4-BE49-F238E27FC236}">
                    <a16:creationId xmlns:a16="http://schemas.microsoft.com/office/drawing/2014/main" id="{9DD8289B-9CB4-90F1-5665-485FA904F7C9}"/>
                  </a:ext>
                </a:extLst>
              </p:cNvPr>
              <p:cNvCxnSpPr>
                <a:cxnSpLocks/>
                <a:stCxn id="38" idx="0"/>
                <a:endCxn id="39" idx="0"/>
              </p:cNvCxnSpPr>
              <p:nvPr/>
            </p:nvCxnSpPr>
            <p:spPr>
              <a:xfrm rot="5400000" flipH="1" flipV="1">
                <a:off x="11238625" y="2420612"/>
                <a:ext cx="12700" cy="984695"/>
              </a:xfrm>
              <a:prstGeom prst="curvedConnector3">
                <a:avLst>
                  <a:gd name="adj1" fmla="val 1800000"/>
                </a:avLst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5629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60AE-07D3-E9FE-4728-5C028E1A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#10:</a:t>
            </a:r>
            <a:r>
              <a:rPr lang="en-US" dirty="0"/>
              <a:t> UH Block </a:t>
            </a:r>
            <a:r>
              <a:rPr lang="en-US" dirty="0" err="1"/>
              <a:t>Alloc</a:t>
            </a:r>
            <a:r>
              <a:rPr lang="en-US" dirty="0"/>
              <a:t> Initialization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3B07-FE42-56FC-8553-974CBDE9E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1094720" cy="4440766"/>
          </a:xfrm>
        </p:spPr>
        <p:txBody>
          <a:bodyPr>
            <a:normAutofit/>
          </a:bodyPr>
          <a:lstStyle/>
          <a:p>
            <a:r>
              <a:rPr lang="en-US" sz="2400" b="1" dirty="0"/>
              <a:t>Description: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Need to keep track of 3 variables for the user block allocator: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b="1" dirty="0"/>
              <a:t>start</a:t>
            </a:r>
            <a:r>
              <a:rPr lang="en-US" dirty="0"/>
              <a:t>,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segment </a:t>
            </a:r>
            <a:r>
              <a:rPr lang="en-US" b="1" dirty="0"/>
              <a:t>break</a:t>
            </a:r>
            <a:r>
              <a:rPr lang="en-US" dirty="0"/>
              <a:t> (end of the allocated space) and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hard </a:t>
            </a:r>
            <a:r>
              <a:rPr lang="en-US" b="1" dirty="0"/>
              <a:t>limit</a:t>
            </a:r>
            <a:r>
              <a:rPr lang="en-US" dirty="0"/>
              <a:t> (max limit that can’t be exceeded).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These should be declared in the </a:t>
            </a:r>
            <a:r>
              <a:rPr lang="en-US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defined in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environment_definitions.h</a:t>
            </a:r>
            <a:r>
              <a:rPr lang="en-US" sz="18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Initialize the 3 variables, together with the dynamic allocator itself inside: </a:t>
            </a:r>
          </a:p>
          <a:p>
            <a:pPr marL="0" indent="0" algn="ctr">
              <a:buNone/>
            </a:pP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initialize_uheap_dynamic_allocator</a:t>
            </a:r>
            <a:r>
              <a:rPr lang="en-US" sz="1800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535353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…</a:t>
            </a:r>
            <a:r>
              <a:rPr lang="en-US" sz="1800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defined in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kern/proc/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user_environment.c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Courier New" panose="02070309020205020404" pitchFamily="49" charset="0"/>
              </a:rPr>
              <a:t>This function, in turn, is already called inside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initialize_environment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in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REMEMBER</a:t>
            </a:r>
            <a:r>
              <a:rPr lang="en-US" b="1" dirty="0">
                <a:latin typeface="+mj-lt"/>
                <a:cs typeface="Courier New" panose="02070309020205020404" pitchFamily="49" charset="0"/>
              </a:rPr>
              <a:t>: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the </a:t>
            </a:r>
            <a:r>
              <a:rPr lang="en-US" b="1" dirty="0">
                <a:latin typeface="+mj-lt"/>
                <a:cs typeface="Courier New" panose="02070309020205020404" pitchFamily="49" charset="0"/>
              </a:rPr>
              <a:t>initial size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of the user block allocator should be </a:t>
            </a:r>
            <a:r>
              <a:rPr lang="en-US" b="1" dirty="0">
                <a:latin typeface="+mj-lt"/>
                <a:cs typeface="Courier New" panose="02070309020205020404" pitchFamily="49" charset="0"/>
              </a:rPr>
              <a:t>0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E9E4D-2CB3-A4C6-D996-086C7C2D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3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#10:</a:t>
            </a:r>
            <a:r>
              <a:rPr lang="en-US" dirty="0"/>
              <a:t> UH Block </a:t>
            </a:r>
            <a:r>
              <a:rPr lang="en-US" dirty="0" err="1"/>
              <a:t>Alloc</a:t>
            </a:r>
            <a:r>
              <a:rPr lang="en-US" dirty="0"/>
              <a:t> Initialization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1008996" cy="501226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initialize_uheap_dynamic_allocator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Env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daStart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daLimit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US" sz="1800" b="1" dirty="0">
              <a:solidFill>
                <a:srgbClr val="A36622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dirty="0"/>
              <a:t>Description: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Initialize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the block allocator of user heap of the given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environ.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“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e”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with the given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start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&amp;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limit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Call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the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initialize_dynamic_allocator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(..)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to complete the initialization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REMEMBER</a:t>
            </a:r>
            <a:r>
              <a:rPr lang="en-US" sz="2000" b="1" dirty="0">
                <a:cs typeface="Courier New" panose="02070309020205020404" pitchFamily="49" charset="0"/>
              </a:rPr>
              <a:t>: </a:t>
            </a:r>
            <a:r>
              <a:rPr lang="en-US" sz="2000" dirty="0">
                <a:cs typeface="Courier New" panose="02070309020205020404" pitchFamily="49" charset="0"/>
              </a:rPr>
              <a:t>there's </a:t>
            </a:r>
            <a:r>
              <a:rPr lang="en-US" sz="2000" b="1" dirty="0">
                <a:cs typeface="Courier New" panose="02070309020205020404" pitchFamily="49" charset="0"/>
              </a:rPr>
              <a:t>no initial allocations </a:t>
            </a:r>
            <a:r>
              <a:rPr lang="en-US" sz="2000" dirty="0">
                <a:cs typeface="Courier New" panose="02070309020205020404" pitchFamily="49" charset="0"/>
              </a:rPr>
              <a:t>for the block allocator of the user heap</a:t>
            </a:r>
            <a:r>
              <a:rPr lang="en-US" dirty="0">
                <a:cs typeface="Courier New" panose="02070309020205020404" pitchFamily="49" charset="0"/>
              </a:rPr>
              <a:t>.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400" b="1" dirty="0"/>
              <a:t>Testing: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Will be tested during the other tests…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7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#11:</a:t>
            </a:r>
            <a:r>
              <a:rPr lang="en-US" dirty="0"/>
              <a:t> </a:t>
            </a:r>
            <a:r>
              <a:rPr lang="en-US" dirty="0" err="1"/>
              <a:t>sys_sbrk</a:t>
            </a:r>
            <a:r>
              <a:rPr lang="en-US" dirty="0"/>
              <a:t>()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50438"/>
            <a:ext cx="11094721" cy="4060909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Description: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Since virtual address space is mapped in quanta of </a:t>
            </a:r>
            <a:r>
              <a:rPr lang="en-US" b="1" dirty="0"/>
              <a:t>pages</a:t>
            </a:r>
            <a:r>
              <a:rPr lang="en-US" dirty="0"/>
              <a:t> (multiple of 4KB).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sbrk</a:t>
            </a:r>
            <a:r>
              <a:rPr lang="en-US" dirty="0"/>
              <a:t> always increase the size by </a:t>
            </a:r>
            <a:r>
              <a:rPr lang="en-US" b="1" dirty="0"/>
              <a:t>multiple of pages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If increment &gt; 0:  if within the </a:t>
            </a:r>
            <a:r>
              <a:rPr lang="en-US" sz="2000" b="1" dirty="0">
                <a:solidFill>
                  <a:srgbClr val="FF0000"/>
                </a:solidFill>
                <a:latin typeface="+mj-lt"/>
              </a:rPr>
              <a:t>hard limit</a:t>
            </a:r>
          </a:p>
          <a:p>
            <a:pPr marL="726948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move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the segment break of the current user environment to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increase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the size of its block allocator,</a:t>
            </a:r>
          </a:p>
          <a:p>
            <a:pPr marL="726948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allocate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NOTHING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,</a:t>
            </a:r>
          </a:p>
          <a:p>
            <a:pPr marL="726948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returns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the address of the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previous break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(i.e. the beginning of newly mapped memory).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If increment = 0: just return the current position of the segment break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if no memory OR break exceed the hard limit: it should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79" y="1875208"/>
            <a:ext cx="10058399" cy="469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E" sz="2400" kern="0" dirty="0">
                <a:solidFill>
                  <a:srgbClr val="DC32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AE" sz="2400" kern="0" dirty="0">
                <a:solidFill>
                  <a:srgbClr val="85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AE" sz="2400" kern="0" dirty="0">
                <a:solidFill>
                  <a:srgbClr val="5C596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AE" sz="2400" kern="0" dirty="0" err="1">
                <a:solidFill>
                  <a:srgbClr val="268BD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sys_</a:t>
            </a:r>
            <a:r>
              <a:rPr lang="en-AE" sz="2400" kern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sbrk</a:t>
            </a:r>
            <a:r>
              <a:rPr lang="en-AE" sz="2400" kern="0" dirty="0">
                <a:solidFill>
                  <a:srgbClr val="93A1A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AE" sz="2400" kern="0" dirty="0">
                <a:solidFill>
                  <a:srgbClr val="DC32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AE" sz="2400" kern="0" dirty="0">
                <a:solidFill>
                  <a:srgbClr val="5C596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AE" sz="24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numOfPages</a:t>
            </a:r>
            <a:r>
              <a:rPr lang="en-AE" sz="2400" kern="0" dirty="0">
                <a:solidFill>
                  <a:srgbClr val="93A1A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AE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02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#11:</a:t>
            </a:r>
            <a:r>
              <a:rPr lang="en-US" dirty="0"/>
              <a:t> </a:t>
            </a:r>
            <a:r>
              <a:rPr lang="en-US" dirty="0" err="1"/>
              <a:t>sys_sbrk</a:t>
            </a:r>
            <a:r>
              <a:rPr lang="en-US" dirty="0"/>
              <a:t>()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50439"/>
            <a:ext cx="11094721" cy="4064635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600" b="1" dirty="0"/>
              <a:t>Notes: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As in real OS, allocate pages 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</a:rPr>
              <a:t>lazily</a:t>
            </a: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. While </a:t>
            </a:r>
            <a:r>
              <a:rPr lang="en-US" sz="2000" dirty="0" err="1">
                <a:solidFill>
                  <a:schemeClr val="tx1"/>
                </a:solidFill>
                <a:cs typeface="Courier New" panose="02070309020205020404" pitchFamily="49" charset="0"/>
              </a:rPr>
              <a:t>sys_sbrk</a:t>
            </a: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</a:rPr>
              <a:t>moves</a:t>
            </a: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 the segment 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</a:rPr>
              <a:t>break</a:t>
            </a: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, pages are 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</a:rPr>
              <a:t>not allocated </a:t>
            </a: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until the user program tries to access data (i.e. will be allocated via 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</a:rPr>
              <a:t>fault handler</a:t>
            </a: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).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If 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</a:rPr>
              <a:t>failed</a:t>
            </a: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 to allocate additional pages for a user block allocator, for example, 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the free frames are exhausted, or 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the break exceed the limit of the block allocator. </a:t>
            </a:r>
          </a:p>
          <a:p>
            <a:pPr marL="201168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  function should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Testing: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UNSEEN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</a:rPr>
              <a:t>] test at your own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79" y="1875208"/>
            <a:ext cx="10058399" cy="469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E" sz="2400" kern="0" dirty="0">
                <a:solidFill>
                  <a:srgbClr val="DC32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AE" sz="2400" kern="0" dirty="0">
                <a:solidFill>
                  <a:srgbClr val="85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AE" sz="2400" kern="0" dirty="0">
                <a:solidFill>
                  <a:srgbClr val="5C596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AE" sz="2400" kern="0" dirty="0" err="1">
                <a:solidFill>
                  <a:srgbClr val="268BD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sys_</a:t>
            </a:r>
            <a:r>
              <a:rPr lang="en-AE" sz="2400" kern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sbrk</a:t>
            </a:r>
            <a:r>
              <a:rPr lang="en-AE" sz="2400" kern="0" dirty="0">
                <a:solidFill>
                  <a:srgbClr val="93A1A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AE" sz="2400" kern="0" dirty="0">
                <a:solidFill>
                  <a:srgbClr val="DC32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AE" sz="2400" kern="0" dirty="0">
                <a:solidFill>
                  <a:srgbClr val="5C596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AE" sz="24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numOfPages</a:t>
            </a:r>
            <a:r>
              <a:rPr lang="en-AE" sz="2400" kern="0" dirty="0">
                <a:solidFill>
                  <a:srgbClr val="93A1A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AE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98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A23A-33CC-A3DB-8404-810776DC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Heap – </a:t>
            </a:r>
            <a:r>
              <a:rPr lang="en-US" b="1" dirty="0">
                <a:solidFill>
                  <a:srgbClr val="FF0000"/>
                </a:solidFill>
              </a:rPr>
              <a:t>Page Allocator</a:t>
            </a:r>
            <a:r>
              <a:rPr lang="en-US" dirty="0"/>
              <a:t>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37210-20FF-1A27-8CB3-55F29D83A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E" dirty="0"/>
              <a:t>Should start at one-page after the block allocator limit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E" dirty="0"/>
              <a:t>Allocation is done on </a:t>
            </a:r>
            <a:r>
              <a:rPr lang="en-AE" b="1" dirty="0"/>
              <a:t>page boundaries (</a:t>
            </a:r>
            <a:r>
              <a:rPr lang="en-AE" dirty="0"/>
              <a:t>multiple of 4KB</a:t>
            </a:r>
            <a:r>
              <a:rPr lang="en-AE" b="1" dirty="0"/>
              <a:t>)</a:t>
            </a:r>
          </a:p>
          <a:p>
            <a:pPr marL="749808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E" sz="2000" dirty="0"/>
              <a:t>i.e. </a:t>
            </a:r>
            <a:r>
              <a:rPr lang="en-AE" sz="2000" b="1" dirty="0"/>
              <a:t>internal fragmentation </a:t>
            </a:r>
            <a:r>
              <a:rPr lang="en-AE" sz="2000" dirty="0"/>
              <a:t>can occur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NO</a:t>
            </a:r>
            <a:r>
              <a:rPr lang="en-US" b="1" dirty="0"/>
              <a:t> pages </a:t>
            </a:r>
            <a:r>
              <a:rPr lang="en-US" dirty="0"/>
              <a:t>will be </a:t>
            </a:r>
            <a:r>
              <a:rPr lang="en-US" b="1" dirty="0"/>
              <a:t>allocated </a:t>
            </a:r>
            <a:r>
              <a:rPr lang="en-US" dirty="0"/>
              <a:t>in </a:t>
            </a:r>
            <a:r>
              <a:rPr lang="en-US" b="1" dirty="0"/>
              <a:t>RAM</a:t>
            </a:r>
            <a:r>
              <a:rPr lang="en-US" dirty="0"/>
              <a:t> or </a:t>
            </a:r>
            <a:r>
              <a:rPr lang="en-US" b="1" dirty="0"/>
              <a:t>Page File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Allocation Strategy: </a:t>
            </a:r>
            <a:r>
              <a:rPr lang="en-US" b="1" dirty="0"/>
              <a:t>FIRST FIT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292608" lvl="1" indent="0">
              <a:lnSpc>
                <a:spcPct val="150000"/>
              </a:lnSpc>
              <a:buNone/>
            </a:pP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47E2C-1CFA-5814-6426-11F12FA2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8E2B-330B-B577-46A7-0CA93352F439}"/>
              </a:ext>
            </a:extLst>
          </p:cNvPr>
          <p:cNvSpPr/>
          <p:nvPr/>
        </p:nvSpPr>
        <p:spPr>
          <a:xfrm>
            <a:off x="10963275" y="2294714"/>
            <a:ext cx="1123950" cy="3553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USER HEAP</a:t>
            </a:r>
            <a:endParaRPr lang="en-AE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0A3A78-0A2A-1262-DD97-1156244E52C2}"/>
              </a:ext>
            </a:extLst>
          </p:cNvPr>
          <p:cNvSpPr/>
          <p:nvPr/>
        </p:nvSpPr>
        <p:spPr>
          <a:xfrm>
            <a:off x="10963275" y="5835756"/>
            <a:ext cx="1123950" cy="295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  <a:endParaRPr lang="en-A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E01D81-9D64-D13D-0A18-E17A0E1B2A63}"/>
              </a:ext>
            </a:extLst>
          </p:cNvPr>
          <p:cNvSpPr/>
          <p:nvPr/>
        </p:nvSpPr>
        <p:spPr>
          <a:xfrm>
            <a:off x="10963275" y="2012033"/>
            <a:ext cx="1123950" cy="295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  <a:endParaRPr lang="en-A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521642-5A4B-8FD8-7A1E-EAF53023E6CC}"/>
              </a:ext>
            </a:extLst>
          </p:cNvPr>
          <p:cNvSpPr/>
          <p:nvPr/>
        </p:nvSpPr>
        <p:spPr>
          <a:xfrm>
            <a:off x="10963274" y="2320405"/>
            <a:ext cx="1123949" cy="22694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/>
              <a:t>Page Allocator Area</a:t>
            </a:r>
            <a:endParaRPr lang="en-AE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D2D7510-891F-75FF-A916-D13E44141E24}"/>
              </a:ext>
            </a:extLst>
          </p:cNvPr>
          <p:cNvGrpSpPr/>
          <p:nvPr/>
        </p:nvGrpSpPr>
        <p:grpSpPr>
          <a:xfrm>
            <a:off x="9043729" y="5658792"/>
            <a:ext cx="1919544" cy="307777"/>
            <a:chOff x="9043729" y="5658792"/>
            <a:chExt cx="1919544" cy="307777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CEF1E2C-2C3C-E036-AB92-6CF4E6200910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190F128-95EF-FC7D-4498-7EB8AEF1FF1F}"/>
                </a:ext>
              </a:extLst>
            </p:cNvPr>
            <p:cNvSpPr txBox="1"/>
            <p:nvPr/>
          </p:nvSpPr>
          <p:spPr>
            <a:xfrm>
              <a:off x="9043729" y="5658792"/>
              <a:ext cx="1633781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USER_HEAP_START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B3DE5BD-EE0F-C6E9-472A-59709B70F031}"/>
              </a:ext>
            </a:extLst>
          </p:cNvPr>
          <p:cNvGrpSpPr/>
          <p:nvPr/>
        </p:nvGrpSpPr>
        <p:grpSpPr>
          <a:xfrm>
            <a:off x="9119928" y="4419227"/>
            <a:ext cx="1843344" cy="307777"/>
            <a:chOff x="9119929" y="5649267"/>
            <a:chExt cx="1843344" cy="307777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78AD75F-B88A-CF09-AFD9-A442F996A1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18A869D-E7A4-D542-FB92-3130B8ADF41E}"/>
                </a:ext>
              </a:extLst>
            </p:cNvPr>
            <p:cNvSpPr txBox="1"/>
            <p:nvPr/>
          </p:nvSpPr>
          <p:spPr>
            <a:xfrm>
              <a:off x="9119929" y="5649267"/>
              <a:ext cx="1539204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rPr>
                <a:t>HARD LIMIT + 4KB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AFF84A2-5924-E592-6733-A5F57052CA58}"/>
              </a:ext>
            </a:extLst>
          </p:cNvPr>
          <p:cNvGrpSpPr/>
          <p:nvPr/>
        </p:nvGrpSpPr>
        <p:grpSpPr>
          <a:xfrm>
            <a:off x="9114904" y="2142425"/>
            <a:ext cx="1833819" cy="307777"/>
            <a:chOff x="9129454" y="5658792"/>
            <a:chExt cx="1833819" cy="307777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E6620BA-AD5B-5CC0-E263-478EC8EDA7CF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31DF72-6700-1B19-0305-CF844E9EFFC0}"/>
                </a:ext>
              </a:extLst>
            </p:cNvPr>
            <p:cNvSpPr txBox="1"/>
            <p:nvPr/>
          </p:nvSpPr>
          <p:spPr>
            <a:xfrm>
              <a:off x="9129454" y="5658792"/>
              <a:ext cx="1527982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USER_HEAP_MAX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514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TextShape 2"/>
          <p:cNvSpPr txBox="1"/>
          <p:nvPr/>
        </p:nvSpPr>
        <p:spPr>
          <a:xfrm>
            <a:off x="1425931" y="1507902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>
                <a:solidFill>
                  <a:srgbClr val="000000"/>
                </a:solidFill>
                <a:latin typeface="Calibri"/>
              </a:rPr>
              <a:t>Allocate pages on 4KB granularity</a:t>
            </a:r>
            <a:endParaRPr lang="en-US" sz="2800" spc="-1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360"/>
              </a:spcBef>
              <a:tabLst>
                <a:tab pos="0" algn="l"/>
              </a:tabLst>
            </a:pPr>
            <a:endParaRPr lang="en-US" sz="2800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702" name="Group 3"/>
          <p:cNvGrpSpPr/>
          <p:nvPr/>
        </p:nvGrpSpPr>
        <p:grpSpPr>
          <a:xfrm>
            <a:off x="7411377" y="1637322"/>
            <a:ext cx="2361240" cy="4267080"/>
            <a:chOff x="4952880" y="2286000"/>
            <a:chExt cx="2361240" cy="4267080"/>
          </a:xfrm>
        </p:grpSpPr>
        <p:sp>
          <p:nvSpPr>
            <p:cNvPr id="703" name="CustomShape 4"/>
            <p:cNvSpPr/>
            <p:nvPr/>
          </p:nvSpPr>
          <p:spPr>
            <a:xfrm>
              <a:off x="4952880" y="4876920"/>
              <a:ext cx="1980720" cy="45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704" name="CustomShape 5"/>
            <p:cNvSpPr/>
            <p:nvPr/>
          </p:nvSpPr>
          <p:spPr>
            <a:xfrm>
              <a:off x="4952880" y="2286000"/>
              <a:ext cx="1980720" cy="12189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pc="-1">
                <a:latin typeface="Arial"/>
              </a:endParaRPr>
            </a:p>
          </p:txBody>
        </p:sp>
        <p:sp>
          <p:nvSpPr>
            <p:cNvPr id="705" name="CustomShape 6"/>
            <p:cNvSpPr/>
            <p:nvPr/>
          </p:nvSpPr>
          <p:spPr>
            <a:xfrm flipH="1">
              <a:off x="6933600" y="5334120"/>
              <a:ext cx="3805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arrow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707" name="CustomShape 8"/>
            <p:cNvSpPr/>
            <p:nvPr/>
          </p:nvSpPr>
          <p:spPr>
            <a:xfrm>
              <a:off x="4952880" y="4419720"/>
              <a:ext cx="1980720" cy="45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708" name="CustomShape 9"/>
            <p:cNvSpPr/>
            <p:nvPr/>
          </p:nvSpPr>
          <p:spPr>
            <a:xfrm>
              <a:off x="4952880" y="3962520"/>
              <a:ext cx="1980720" cy="45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709" name="CustomShape 10"/>
            <p:cNvSpPr/>
            <p:nvPr/>
          </p:nvSpPr>
          <p:spPr>
            <a:xfrm>
              <a:off x="4952880" y="3505320"/>
              <a:ext cx="1980720" cy="45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710" name="CustomShape 11"/>
            <p:cNvSpPr/>
            <p:nvPr/>
          </p:nvSpPr>
          <p:spPr>
            <a:xfrm>
              <a:off x="4952880" y="5334120"/>
              <a:ext cx="1980720" cy="12189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pc="-1">
                <a:latin typeface="Arial"/>
              </a:endParaRPr>
            </a:p>
          </p:txBody>
        </p:sp>
      </p:grpSp>
      <p:grpSp>
        <p:nvGrpSpPr>
          <p:cNvPr id="711" name="Group 12"/>
          <p:cNvGrpSpPr/>
          <p:nvPr/>
        </p:nvGrpSpPr>
        <p:grpSpPr>
          <a:xfrm>
            <a:off x="3230697" y="3949602"/>
            <a:ext cx="6137640" cy="875118"/>
            <a:chOff x="772200" y="4598280"/>
            <a:chExt cx="6137640" cy="875118"/>
          </a:xfrm>
        </p:grpSpPr>
        <p:sp>
          <p:nvSpPr>
            <p:cNvPr id="712" name="CustomShape 13"/>
            <p:cNvSpPr/>
            <p:nvPr/>
          </p:nvSpPr>
          <p:spPr>
            <a:xfrm>
              <a:off x="4343400" y="5334120"/>
              <a:ext cx="609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arrow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713" name="CustomShape 14"/>
            <p:cNvSpPr/>
            <p:nvPr/>
          </p:nvSpPr>
          <p:spPr>
            <a:xfrm>
              <a:off x="4966200" y="4889880"/>
              <a:ext cx="1943640" cy="431640"/>
            </a:xfrm>
            <a:prstGeom prst="rect">
              <a:avLst/>
            </a:prstGeom>
            <a:gradFill rotWithShape="0">
              <a:gsLst>
                <a:gs pos="0">
                  <a:srgbClr val="FFDED0"/>
                </a:gs>
                <a:gs pos="100000">
                  <a:srgbClr val="FFF1EC"/>
                </a:gs>
              </a:gsLst>
              <a:lin ang="16200000"/>
            </a:gradFill>
            <a:ln>
              <a:noFill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4 KB</a:t>
              </a:r>
              <a:endParaRPr lang="en-US" spc="-1">
                <a:latin typeface="Arial"/>
              </a:endParaRPr>
            </a:p>
          </p:txBody>
        </p:sp>
        <p:sp>
          <p:nvSpPr>
            <p:cNvPr id="714" name="CustomShape 15"/>
            <p:cNvSpPr/>
            <p:nvPr/>
          </p:nvSpPr>
          <p:spPr>
            <a:xfrm>
              <a:off x="772200" y="5105520"/>
              <a:ext cx="2031367" cy="367878"/>
            </a:xfrm>
            <a:prstGeom prst="rect">
              <a:avLst/>
            </a:prstGeom>
            <a:gradFill rotWithShape="0">
              <a:gsLst>
                <a:gs pos="0">
                  <a:srgbClr val="FFDED0"/>
                </a:gs>
                <a:gs pos="100000">
                  <a:srgbClr val="FFF1EC"/>
                </a:gs>
              </a:gsLst>
              <a:lin ang="16200000"/>
            </a:gradFill>
            <a:ln>
              <a:solidFill>
                <a:srgbClr val="F59240"/>
              </a:solidFill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1" spc="-1">
                  <a:solidFill>
                    <a:srgbClr val="000000"/>
                  </a:solidFill>
                  <a:latin typeface="Calibri"/>
                </a:rPr>
                <a:t>ptr1</a:t>
              </a:r>
              <a:r>
                <a:rPr lang="en-US" spc="-1">
                  <a:solidFill>
                    <a:srgbClr val="000000"/>
                  </a:solidFill>
                  <a:latin typeface="Calibri"/>
                </a:rPr>
                <a:t> = malloc (6 KB)</a:t>
              </a:r>
              <a:endParaRPr lang="en-US" spc="-1">
                <a:latin typeface="Arial"/>
              </a:endParaRPr>
            </a:p>
          </p:txBody>
        </p:sp>
        <p:sp>
          <p:nvSpPr>
            <p:cNvPr id="715" name="CustomShape 16"/>
            <p:cNvSpPr/>
            <p:nvPr/>
          </p:nvSpPr>
          <p:spPr>
            <a:xfrm>
              <a:off x="3737160" y="5105520"/>
              <a:ext cx="578880" cy="364680"/>
            </a:xfrm>
            <a:prstGeom prst="rect">
              <a:avLst/>
            </a:prstGeom>
            <a:gradFill rotWithShape="0">
              <a:gsLst>
                <a:gs pos="0">
                  <a:srgbClr val="FFDED0"/>
                </a:gs>
                <a:gs pos="100000">
                  <a:srgbClr val="FFF1EC"/>
                </a:gs>
              </a:gsLst>
              <a:lin ang="16200000"/>
            </a:gradFill>
            <a:ln>
              <a:noFill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1" spc="-1">
                  <a:solidFill>
                    <a:srgbClr val="000000"/>
                  </a:solidFill>
                  <a:latin typeface="Calibri"/>
                </a:rPr>
                <a:t>ptr1</a:t>
              </a:r>
              <a:endParaRPr lang="en-US" spc="-1">
                <a:latin typeface="Arial"/>
              </a:endParaRPr>
            </a:p>
          </p:txBody>
        </p:sp>
        <p:sp>
          <p:nvSpPr>
            <p:cNvPr id="716" name="CustomShape 17"/>
            <p:cNvSpPr/>
            <p:nvPr/>
          </p:nvSpPr>
          <p:spPr>
            <a:xfrm>
              <a:off x="4966200" y="4598280"/>
              <a:ext cx="1943640" cy="251640"/>
            </a:xfrm>
            <a:prstGeom prst="rect">
              <a:avLst/>
            </a:prstGeom>
            <a:gradFill rotWithShape="0">
              <a:gsLst>
                <a:gs pos="0">
                  <a:srgbClr val="FFDED0"/>
                </a:gs>
                <a:gs pos="100000">
                  <a:srgbClr val="FFF1EC"/>
                </a:gs>
              </a:gsLst>
              <a:lin ang="16200000"/>
            </a:gradFill>
            <a:ln>
              <a:solidFill>
                <a:schemeClr val="tx1"/>
              </a:solidFill>
              <a:prstDash val="dash"/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2 KB</a:t>
              </a:r>
              <a:endParaRPr lang="en-US" spc="-1">
                <a:latin typeface="Arial"/>
              </a:endParaRPr>
            </a:p>
          </p:txBody>
        </p:sp>
      </p:grpSp>
      <p:grpSp>
        <p:nvGrpSpPr>
          <p:cNvPr id="717" name="Group 18"/>
          <p:cNvGrpSpPr/>
          <p:nvPr/>
        </p:nvGrpSpPr>
        <p:grpSpPr>
          <a:xfrm>
            <a:off x="3233937" y="3516162"/>
            <a:ext cx="6134400" cy="367878"/>
            <a:chOff x="775440" y="4164840"/>
            <a:chExt cx="6134400" cy="367878"/>
          </a:xfrm>
        </p:grpSpPr>
        <p:sp>
          <p:nvSpPr>
            <p:cNvPr id="718" name="CustomShape 19"/>
            <p:cNvSpPr/>
            <p:nvPr/>
          </p:nvSpPr>
          <p:spPr>
            <a:xfrm>
              <a:off x="4343400" y="4393440"/>
              <a:ext cx="609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arrow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719" name="CustomShape 20"/>
            <p:cNvSpPr/>
            <p:nvPr/>
          </p:nvSpPr>
          <p:spPr>
            <a:xfrm>
              <a:off x="4966200" y="4204080"/>
              <a:ext cx="1943640" cy="190080"/>
            </a:xfrm>
            <a:prstGeom prst="rect">
              <a:avLst/>
            </a:prstGeom>
            <a:gradFill rotWithShape="0">
              <a:gsLst>
                <a:gs pos="0">
                  <a:srgbClr val="D9CAEE"/>
                </a:gs>
                <a:gs pos="100000">
                  <a:srgbClr val="F1EAF8"/>
                </a:gs>
              </a:gsLst>
              <a:lin ang="16200000"/>
            </a:gradFill>
            <a:ln>
              <a:solidFill>
                <a:srgbClr val="7D5FA0"/>
              </a:solidFill>
              <a:prstDash val="dash"/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1 KB</a:t>
              </a:r>
              <a:endParaRPr lang="en-US" spc="-1">
                <a:latin typeface="Arial"/>
              </a:endParaRPr>
            </a:p>
          </p:txBody>
        </p:sp>
        <p:sp>
          <p:nvSpPr>
            <p:cNvPr id="720" name="CustomShape 21"/>
            <p:cNvSpPr/>
            <p:nvPr/>
          </p:nvSpPr>
          <p:spPr>
            <a:xfrm>
              <a:off x="775440" y="4164840"/>
              <a:ext cx="2031367" cy="367878"/>
            </a:xfrm>
            <a:prstGeom prst="rect">
              <a:avLst/>
            </a:prstGeom>
            <a:gradFill rotWithShape="0">
              <a:gsLst>
                <a:gs pos="0">
                  <a:srgbClr val="D9CAEE"/>
                </a:gs>
                <a:gs pos="100000">
                  <a:srgbClr val="F1EAF8"/>
                </a:gs>
              </a:gsLst>
              <a:lin ang="16200000"/>
            </a:gradFill>
            <a:ln>
              <a:solidFill>
                <a:srgbClr val="7D5FA0"/>
              </a:solidFill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1" spc="-1">
                  <a:solidFill>
                    <a:srgbClr val="000000"/>
                  </a:solidFill>
                  <a:latin typeface="Calibri"/>
                </a:rPr>
                <a:t>ptr2</a:t>
              </a:r>
              <a:r>
                <a:rPr lang="en-US" spc="-1">
                  <a:solidFill>
                    <a:srgbClr val="000000"/>
                  </a:solidFill>
                  <a:latin typeface="Calibri"/>
                </a:rPr>
                <a:t> = malloc (1 KB)</a:t>
              </a:r>
              <a:endParaRPr lang="en-US" spc="-1">
                <a:latin typeface="Arial"/>
              </a:endParaRPr>
            </a:p>
          </p:txBody>
        </p:sp>
        <p:sp>
          <p:nvSpPr>
            <p:cNvPr id="721" name="CustomShape 22"/>
            <p:cNvSpPr/>
            <p:nvPr/>
          </p:nvSpPr>
          <p:spPr>
            <a:xfrm>
              <a:off x="3737160" y="4164840"/>
              <a:ext cx="578880" cy="364680"/>
            </a:xfrm>
            <a:prstGeom prst="rect">
              <a:avLst/>
            </a:prstGeom>
            <a:gradFill rotWithShape="0">
              <a:gsLst>
                <a:gs pos="0">
                  <a:srgbClr val="D9CAEE"/>
                </a:gs>
                <a:gs pos="100000">
                  <a:srgbClr val="F1EAF8"/>
                </a:gs>
              </a:gsLst>
              <a:lin ang="16200000"/>
            </a:gradFill>
            <a:ln>
              <a:noFill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1" spc="-1">
                  <a:solidFill>
                    <a:srgbClr val="000000"/>
                  </a:solidFill>
                  <a:latin typeface="Calibri"/>
                </a:rPr>
                <a:t>ptr2</a:t>
              </a:r>
              <a:endParaRPr lang="en-US" spc="-1">
                <a:latin typeface="Arial"/>
              </a:endParaRPr>
            </a:p>
          </p:txBody>
        </p:sp>
      </p:grpSp>
      <p:grpSp>
        <p:nvGrpSpPr>
          <p:cNvPr id="722" name="Group 23"/>
          <p:cNvGrpSpPr/>
          <p:nvPr/>
        </p:nvGrpSpPr>
        <p:grpSpPr>
          <a:xfrm>
            <a:off x="3233937" y="3008922"/>
            <a:ext cx="6134400" cy="420078"/>
            <a:chOff x="775440" y="3657600"/>
            <a:chExt cx="6134400" cy="420078"/>
          </a:xfrm>
        </p:grpSpPr>
        <p:sp>
          <p:nvSpPr>
            <p:cNvPr id="723" name="CustomShape 24"/>
            <p:cNvSpPr/>
            <p:nvPr/>
          </p:nvSpPr>
          <p:spPr>
            <a:xfrm>
              <a:off x="4343400" y="3938400"/>
              <a:ext cx="609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arrow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724" name="CustomShape 25"/>
            <p:cNvSpPr/>
            <p:nvPr/>
          </p:nvSpPr>
          <p:spPr>
            <a:xfrm>
              <a:off x="4966200" y="3657600"/>
              <a:ext cx="1943640" cy="287640"/>
            </a:xfrm>
            <a:prstGeom prst="rect">
              <a:avLst/>
            </a:prstGeom>
            <a:gradFill rotWithShape="0">
              <a:gsLst>
                <a:gs pos="0">
                  <a:srgbClr val="FFC1BE"/>
                </a:gs>
                <a:gs pos="100000">
                  <a:srgbClr val="FFE5E5"/>
                </a:gs>
              </a:gsLst>
              <a:lin ang="16200000"/>
            </a:gradFill>
            <a:ln>
              <a:solidFill>
                <a:srgbClr val="BE4B48"/>
              </a:solidFill>
              <a:prstDash val="dash"/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3 KB</a:t>
              </a:r>
              <a:endParaRPr lang="en-US" spc="-1">
                <a:latin typeface="Arial"/>
              </a:endParaRPr>
            </a:p>
          </p:txBody>
        </p:sp>
        <p:sp>
          <p:nvSpPr>
            <p:cNvPr id="725" name="CustomShape 26"/>
            <p:cNvSpPr/>
            <p:nvPr/>
          </p:nvSpPr>
          <p:spPr>
            <a:xfrm>
              <a:off x="775440" y="3709800"/>
              <a:ext cx="2031367" cy="367878"/>
            </a:xfrm>
            <a:prstGeom prst="rect">
              <a:avLst/>
            </a:prstGeom>
            <a:gradFill rotWithShape="0">
              <a:gsLst>
                <a:gs pos="0">
                  <a:srgbClr val="FFC1BE"/>
                </a:gs>
                <a:gs pos="100000">
                  <a:srgbClr val="FFE5E5"/>
                </a:gs>
              </a:gsLst>
              <a:lin ang="16200000"/>
            </a:gradFill>
            <a:ln>
              <a:solidFill>
                <a:srgbClr val="BE4B48"/>
              </a:solidFill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1" spc="-1">
                  <a:solidFill>
                    <a:srgbClr val="000000"/>
                  </a:solidFill>
                  <a:latin typeface="Calibri"/>
                </a:rPr>
                <a:t>ptr3</a:t>
              </a:r>
              <a:r>
                <a:rPr lang="en-US" spc="-1">
                  <a:solidFill>
                    <a:srgbClr val="000000"/>
                  </a:solidFill>
                  <a:latin typeface="Calibri"/>
                </a:rPr>
                <a:t> = malloc (3 KB)</a:t>
              </a:r>
              <a:endParaRPr lang="en-US" spc="-1">
                <a:latin typeface="Arial"/>
              </a:endParaRPr>
            </a:p>
          </p:txBody>
        </p:sp>
        <p:sp>
          <p:nvSpPr>
            <p:cNvPr id="726" name="CustomShape 27"/>
            <p:cNvSpPr/>
            <p:nvPr/>
          </p:nvSpPr>
          <p:spPr>
            <a:xfrm>
              <a:off x="3737160" y="3709800"/>
              <a:ext cx="578880" cy="364680"/>
            </a:xfrm>
            <a:prstGeom prst="rect">
              <a:avLst/>
            </a:prstGeom>
            <a:gradFill rotWithShape="0">
              <a:gsLst>
                <a:gs pos="0">
                  <a:srgbClr val="FFC1BE"/>
                </a:gs>
                <a:gs pos="100000">
                  <a:srgbClr val="FFE5E5"/>
                </a:gs>
              </a:gsLst>
              <a:lin ang="16200000"/>
            </a:gradFill>
            <a:ln>
              <a:noFill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1" spc="-1">
                  <a:solidFill>
                    <a:srgbClr val="000000"/>
                  </a:solidFill>
                  <a:latin typeface="Calibri"/>
                </a:rPr>
                <a:t>ptr3</a:t>
              </a:r>
              <a:endParaRPr lang="en-US" spc="-1">
                <a:latin typeface="Arial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6E2CC-E258-C21F-2705-6A88F580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9C650E-3AFD-7599-4A23-4FCACBFF7E46}"/>
              </a:ext>
            </a:extLst>
          </p:cNvPr>
          <p:cNvSpPr txBox="1"/>
          <p:nvPr/>
        </p:nvSpPr>
        <p:spPr>
          <a:xfrm>
            <a:off x="9782880" y="4503565"/>
            <a:ext cx="1959191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HARD LIMIT + 4KB</a:t>
            </a:r>
            <a:endParaRPr kumimoji="0" lang="ar-EG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9B8282-B45E-D705-9377-67FCF0324A65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User Heap – </a:t>
            </a:r>
            <a:r>
              <a:rPr lang="en-US" b="1">
                <a:solidFill>
                  <a:srgbClr val="FF0000"/>
                </a:solidFill>
              </a:rPr>
              <a:t>Page Allocator</a:t>
            </a:r>
            <a:r>
              <a:rPr lang="en-US"/>
              <a:t> </a:t>
            </a:r>
            <a:endParaRPr lang="en-A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7848502" y="975360"/>
            <a:ext cx="4041428" cy="4706908"/>
            <a:chOff x="4953000" y="1922492"/>
            <a:chExt cx="4041428" cy="4706908"/>
          </a:xfrm>
        </p:grpSpPr>
        <p:sp>
          <p:nvSpPr>
            <p:cNvPr id="5" name="Rectangle 4"/>
            <p:cNvSpPr/>
            <p:nvPr/>
          </p:nvSpPr>
          <p:spPr>
            <a:xfrm>
              <a:off x="4953000" y="5147400"/>
              <a:ext cx="19812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/>
                <a:t>4 MB</a:t>
              </a:r>
              <a:endParaRPr lang="ar-EG" b="1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53000" y="2616926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b="1"/>
                <a:t>.</a:t>
              </a:r>
            </a:p>
            <a:p>
              <a:pPr algn="ctr"/>
              <a:r>
                <a:rPr lang="en-US" sz="1200" b="1"/>
                <a:t>.</a:t>
              </a:r>
            </a:p>
            <a:p>
              <a:pPr algn="ctr"/>
              <a:r>
                <a:rPr lang="en-US" sz="1200" b="1"/>
                <a:t>.</a:t>
              </a:r>
              <a:endParaRPr lang="ar-EG" sz="1200" b="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3000" y="4641600"/>
              <a:ext cx="19812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53000" y="3365863"/>
              <a:ext cx="19812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/>
                <a:t>1 MB</a:t>
              </a:r>
              <a:endParaRPr lang="ar-EG" b="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3623400"/>
              <a:ext cx="19812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5867400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  <a:endParaRPr lang="ar-EG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4288200"/>
              <a:ext cx="19812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/>
                <a:t>2 MB</a:t>
              </a:r>
              <a:endParaRPr lang="ar-EG" b="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53000" y="1922492"/>
              <a:ext cx="1981200" cy="4397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b="1"/>
                <a:t>.</a:t>
              </a:r>
            </a:p>
            <a:p>
              <a:pPr algn="ctr"/>
              <a:r>
                <a:rPr lang="en-US" sz="1200" b="1"/>
                <a:t>.</a:t>
              </a:r>
            </a:p>
            <a:p>
              <a:pPr algn="ctr"/>
              <a:r>
                <a:rPr lang="en-US" sz="1200" b="1"/>
                <a:t>.</a:t>
              </a:r>
              <a:endParaRPr lang="ar-EG" sz="1200" b="1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6934200" y="2365457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278189" y="2176046"/>
              <a:ext cx="1716239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USER_HEAP_MAX</a:t>
              </a:r>
              <a:endParaRPr lang="ar-EG" sz="16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49737" y="4753783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/>
                <a:t>3 MB</a:t>
              </a:r>
              <a:endParaRPr lang="ar-EG" sz="1600" b="1"/>
            </a:p>
          </p:txBody>
        </p:sp>
        <p:sp>
          <p:nvSpPr>
            <p:cNvPr id="28" name="Right Brace 27"/>
            <p:cNvSpPr/>
            <p:nvPr/>
          </p:nvSpPr>
          <p:spPr>
            <a:xfrm>
              <a:off x="6973389" y="4648200"/>
              <a:ext cx="216000" cy="540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62800" y="3782709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/>
                <a:t>4 MB</a:t>
              </a:r>
              <a:endParaRPr lang="ar-EG" sz="1600" b="1"/>
            </a:p>
          </p:txBody>
        </p:sp>
        <p:sp>
          <p:nvSpPr>
            <p:cNvPr id="30" name="Right Brace 29"/>
            <p:cNvSpPr/>
            <p:nvPr/>
          </p:nvSpPr>
          <p:spPr>
            <a:xfrm>
              <a:off x="6986452" y="3632263"/>
              <a:ext cx="216000" cy="648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657501" y="4041406"/>
            <a:ext cx="6148064" cy="409995"/>
            <a:chOff x="761999" y="4188743"/>
            <a:chExt cx="6148064" cy="409995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966063" y="4188743"/>
              <a:ext cx="1944000" cy="180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1 MB</a:t>
              </a:r>
              <a:endParaRPr lang="ar-EG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1999" y="4229406"/>
              <a:ext cx="2338721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ptr1</a:t>
              </a:r>
              <a:r>
                <a:rPr lang="en-US" dirty="0"/>
                <a:t> = malloc (1 MB)</a:t>
              </a:r>
              <a:endParaRPr lang="ar-EG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71998" y="4229406"/>
              <a:ext cx="70984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ptr1</a:t>
              </a:r>
              <a:endParaRPr lang="ar-EG" sz="16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657502" y="2888994"/>
            <a:ext cx="6148063" cy="573986"/>
            <a:chOff x="762000" y="3492135"/>
            <a:chExt cx="6148063" cy="573986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966063" y="3492135"/>
              <a:ext cx="1944000" cy="432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3 MB</a:t>
              </a:r>
              <a:endParaRPr lang="ar-EG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2000" y="3696789"/>
              <a:ext cx="233872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ptr2</a:t>
              </a:r>
              <a:r>
                <a:rPr lang="en-US" dirty="0"/>
                <a:t> = malloc (3 MB)</a:t>
              </a:r>
              <a:endParaRPr lang="ar-EG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33800" y="3696789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ptr2</a:t>
              </a:r>
              <a:endParaRPr lang="ar-EG" sz="1600" b="1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657502" y="3744199"/>
            <a:ext cx="6148063" cy="396853"/>
            <a:chOff x="762000" y="4087891"/>
            <a:chExt cx="6148063" cy="396853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966063" y="4188743"/>
              <a:ext cx="1944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1 MB</a:t>
              </a:r>
              <a:endParaRPr lang="ar-EG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2000" y="4087891"/>
              <a:ext cx="2338722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ptr3</a:t>
              </a:r>
              <a:r>
                <a:rPr lang="en-US" dirty="0"/>
                <a:t> = malloc(1 MB)</a:t>
              </a:r>
              <a:endParaRPr lang="ar-EG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71998" y="4115412"/>
              <a:ext cx="70984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ptr3</a:t>
              </a:r>
              <a:endParaRPr lang="ar-EG" sz="1600" b="1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657502" y="2045668"/>
            <a:ext cx="6148063" cy="512400"/>
            <a:chOff x="762000" y="3553721"/>
            <a:chExt cx="6148063" cy="512400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4966063" y="3553721"/>
              <a:ext cx="1944000" cy="36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2 MB</a:t>
              </a:r>
              <a:endParaRPr lang="ar-EG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62000" y="3620589"/>
              <a:ext cx="2338720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ptr4</a:t>
              </a:r>
              <a:r>
                <a:rPr lang="en-US" dirty="0"/>
                <a:t> = malloc (2 MB)</a:t>
              </a:r>
              <a:endParaRPr lang="ar-EG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33800" y="3696789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ptr4</a:t>
              </a:r>
              <a:endParaRPr lang="ar-EG" sz="1600" b="1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7848501" y="1415068"/>
            <a:ext cx="1981200" cy="3940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/>
              <a:t>2 MB</a:t>
            </a:r>
            <a:endParaRPr lang="ar-EG" b="1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586A83E-C504-0DD0-7C80-ADCEC9D4731F}"/>
              </a:ext>
            </a:extLst>
          </p:cNvPr>
          <p:cNvSpPr txBox="1">
            <a:spLocks/>
          </p:cNvSpPr>
          <p:nvPr/>
        </p:nvSpPr>
        <p:spPr>
          <a:xfrm>
            <a:off x="361407" y="3174131"/>
            <a:ext cx="3657600" cy="30408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800" b="1" dirty="0"/>
              <a:t>FIRST FIT </a:t>
            </a:r>
            <a:r>
              <a:rPr lang="en-US" sz="2800" dirty="0"/>
              <a:t>Strategy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ar-EG" sz="1800" dirty="0"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CE760B-15DE-CBF7-27D1-A4CCE4C85E09}"/>
              </a:ext>
            </a:extLst>
          </p:cNvPr>
          <p:cNvCxnSpPr/>
          <p:nvPr/>
        </p:nvCxnSpPr>
        <p:spPr>
          <a:xfrm flipH="1">
            <a:off x="9829702" y="425296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3DE8C9C-A4F9-A2E6-A785-1CEB2D8DBDDF}"/>
              </a:ext>
            </a:extLst>
          </p:cNvPr>
          <p:cNvSpPr txBox="1"/>
          <p:nvPr/>
        </p:nvSpPr>
        <p:spPr>
          <a:xfrm>
            <a:off x="10173691" y="4063554"/>
            <a:ext cx="1959191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/>
              <a:t>HARD LIMIT + 4KB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11B3773-6B1B-6A25-7FF4-487DADA304CC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User Heap – </a:t>
            </a:r>
            <a:r>
              <a:rPr lang="en-US" b="1">
                <a:solidFill>
                  <a:srgbClr val="FF0000"/>
                </a:solidFill>
              </a:rPr>
              <a:t>Page Allocator</a:t>
            </a:r>
            <a:r>
              <a:rPr lang="en-US"/>
              <a:t> 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78610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#12:</a:t>
            </a:r>
            <a:r>
              <a:rPr lang="en-US" dirty="0"/>
              <a:t> malloc()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50439"/>
            <a:ext cx="10718801" cy="4064635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Description:</a:t>
            </a:r>
          </a:p>
          <a:p>
            <a:pPr marL="201168" lvl="1" indent="0">
              <a:lnSpc>
                <a:spcPct val="150000"/>
              </a:lnSpc>
              <a:buNone/>
            </a:pPr>
            <a:r>
              <a:rPr lang="en-US" sz="2200" b="1" spc="-1" dirty="0">
                <a:solidFill>
                  <a:srgbClr val="FF0000"/>
                </a:solidFill>
                <a:latin typeface="Calibri"/>
              </a:rPr>
              <a:t>[USER SIDE] </a:t>
            </a:r>
            <a:r>
              <a:rPr lang="en-US" sz="22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lib/</a:t>
            </a:r>
            <a:r>
              <a:rPr lang="en-US" sz="2200" b="1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uheap.c</a:t>
            </a:r>
            <a:endParaRPr lang="en-US" sz="2000" dirty="0"/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If size ≤ 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DYN_ALLOC_MAX_BLOCK_SIZE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: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 	[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BLOCK ALLOCATOR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]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Use dynamic allocator with FIRST FIT to allocate the required space </a:t>
            </a:r>
          </a:p>
          <a:p>
            <a:pPr marL="658368" lvl="1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sz="2000" dirty="0">
                <a:solidFill>
                  <a:schemeClr val="tx1"/>
                </a:solidFill>
              </a:rPr>
              <a:t>Else: 					</a:t>
            </a:r>
            <a:r>
              <a:rPr lang="en-US" sz="2000" b="1" dirty="0">
                <a:solidFill>
                  <a:schemeClr val="tx1"/>
                </a:solidFill>
              </a:rPr>
              <a:t>[</a:t>
            </a:r>
            <a:r>
              <a:rPr lang="en-US" sz="2000" b="1" dirty="0">
                <a:solidFill>
                  <a:srgbClr val="FF0000"/>
                </a:solidFill>
              </a:rPr>
              <a:t>PAGE ALLOCATOR</a:t>
            </a:r>
            <a:r>
              <a:rPr lang="en-US" sz="2000" b="1" dirty="0">
                <a:solidFill>
                  <a:schemeClr val="tx1"/>
                </a:solidFill>
              </a:rPr>
              <a:t>]</a:t>
            </a:r>
          </a:p>
          <a:p>
            <a:pPr marL="726948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Implement FIRST FIT strategy to search the page allocator for suitable space to the required allocation size (space should be on 4 KB BOUNDARY)</a:t>
            </a:r>
          </a:p>
          <a:p>
            <a:pPr marL="726948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Call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sys_allocate_user_mem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800" dirty="0">
                <a:solidFill>
                  <a:schemeClr val="tx1"/>
                </a:solidFill>
              </a:rPr>
              <a:t>to </a:t>
            </a:r>
            <a:r>
              <a:rPr lang="en-US" sz="1800" b="1" dirty="0">
                <a:solidFill>
                  <a:schemeClr val="tx1"/>
                </a:solidFill>
              </a:rPr>
              <a:t>mark</a:t>
            </a:r>
            <a:r>
              <a:rPr lang="en-US" sz="1800" dirty="0">
                <a:solidFill>
                  <a:schemeClr val="tx1"/>
                </a:solidFill>
              </a:rPr>
              <a:t> the reserved space</a:t>
            </a:r>
            <a:endParaRPr lang="en-US" sz="20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If failed to allocate: return NULL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79" y="1875208"/>
            <a:ext cx="10058399" cy="469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535353"/>
                </a:solidFill>
                <a:latin typeface="Consolas" panose="020B0609020204030204" pitchFamily="49" charset="0"/>
              </a:rPr>
              <a:t>unsigned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535353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size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AE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B62050-0593-CA01-4D1F-01FC96092F76}"/>
              </a:ext>
            </a:extLst>
          </p:cNvPr>
          <p:cNvSpPr/>
          <p:nvPr/>
        </p:nvSpPr>
        <p:spPr>
          <a:xfrm>
            <a:off x="8070574" y="5152638"/>
            <a:ext cx="355432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To access the environment data, use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myEnv</a:t>
            </a:r>
            <a:r>
              <a:rPr lang="en-US" b="1" dirty="0"/>
              <a:t> pointer</a:t>
            </a:r>
            <a:endParaRPr lang="en-AE" b="1" dirty="0"/>
          </a:p>
        </p:txBody>
      </p:sp>
    </p:spTree>
    <p:extLst>
      <p:ext uri="{BB962C8B-B14F-4D97-AF65-F5344CB8AC3E}">
        <p14:creationId xmlns:p14="http://schemas.microsoft.com/office/powerpoint/2010/main" val="166423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#13:</a:t>
            </a:r>
            <a:r>
              <a:rPr lang="en-US" dirty="0"/>
              <a:t> </a:t>
            </a:r>
            <a:r>
              <a:rPr lang="en-US" dirty="0" err="1"/>
              <a:t>allocate_user_mem</a:t>
            </a:r>
            <a:r>
              <a:rPr lang="en-US" dirty="0"/>
              <a:t>()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50439"/>
            <a:ext cx="10718801" cy="4064635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Description:</a:t>
            </a:r>
          </a:p>
          <a:p>
            <a:pPr marL="201168" lvl="1" indent="0">
              <a:lnSpc>
                <a:spcPct val="150000"/>
              </a:lnSpc>
              <a:buNone/>
            </a:pPr>
            <a:r>
              <a:rPr lang="en-US" sz="2000" b="1" spc="-1" dirty="0">
                <a:solidFill>
                  <a:srgbClr val="FF0000"/>
                </a:solidFill>
                <a:latin typeface="Calibri"/>
              </a:rPr>
              <a:t>[KERNEL SIDE] </a:t>
            </a:r>
            <a:r>
              <a:rPr lang="en-US" sz="20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kern/mem/</a:t>
            </a:r>
            <a:r>
              <a:rPr lang="en-US" sz="2000" b="1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chunk_operations.c</a:t>
            </a:r>
            <a:r>
              <a:rPr lang="en-US" sz="2000" dirty="0"/>
              <a:t>: 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Mark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the given range to indicate it’s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reserved 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for the page allocator of this environment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NOTE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 you can use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create_page_table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to create non-exiting tables (if any)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79" y="1875208"/>
            <a:ext cx="10618471" cy="438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allocate_user_mem</a:t>
            </a:r>
            <a:r>
              <a:rPr lang="en-US" sz="22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Env</a:t>
            </a:r>
            <a:r>
              <a:rPr lang="en-US" sz="22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e</a:t>
            </a:r>
            <a:r>
              <a:rPr lang="en-US" sz="22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</a:t>
            </a:r>
            <a:r>
              <a:rPr lang="en-US" sz="22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size</a:t>
            </a:r>
            <a:r>
              <a:rPr lang="en-US" sz="22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AE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DE08F45-F6CD-B0E8-376A-E95A6226899E}"/>
              </a:ext>
            </a:extLst>
          </p:cNvPr>
          <p:cNvGrpSpPr/>
          <p:nvPr/>
        </p:nvGrpSpPr>
        <p:grpSpPr>
          <a:xfrm>
            <a:off x="7802421" y="4251148"/>
            <a:ext cx="3353259" cy="2063926"/>
            <a:chOff x="638175" y="3429000"/>
            <a:chExt cx="3353259" cy="2063926"/>
          </a:xfrm>
        </p:grpSpPr>
        <p:sp>
          <p:nvSpPr>
            <p:cNvPr id="23" name="CustomShape 5">
              <a:extLst>
                <a:ext uri="{FF2B5EF4-FFF2-40B4-BE49-F238E27FC236}">
                  <a16:creationId xmlns:a16="http://schemas.microsoft.com/office/drawing/2014/main" id="{37F1F4A7-3AEA-59F7-B613-62C18F74E085}"/>
                </a:ext>
              </a:extLst>
            </p:cNvPr>
            <p:cNvSpPr/>
            <p:nvPr/>
          </p:nvSpPr>
          <p:spPr>
            <a:xfrm>
              <a:off x="638175" y="3429000"/>
              <a:ext cx="3353259" cy="2063926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000" rIns="18000">
              <a:noAutofit/>
            </a:bodyPr>
            <a:lstStyle/>
            <a:p>
              <a:pPr algn="ctr">
                <a:spcAft>
                  <a:spcPts val="1001"/>
                </a:spcAft>
                <a:tabLst>
                  <a:tab pos="0" algn="l"/>
                </a:tabLst>
              </a:pPr>
              <a:endParaRPr lang="en-US" sz="1400" spc="-1" dirty="0">
                <a:latin typeface="Arial"/>
              </a:endParaRPr>
            </a:p>
          </p:txBody>
        </p:sp>
        <p:sp>
          <p:nvSpPr>
            <p:cNvPr id="24" name="CustomShape 6">
              <a:extLst>
                <a:ext uri="{FF2B5EF4-FFF2-40B4-BE49-F238E27FC236}">
                  <a16:creationId xmlns:a16="http://schemas.microsoft.com/office/drawing/2014/main" id="{9DB0E853-BD9B-0059-35CC-3B29308824E8}"/>
                </a:ext>
              </a:extLst>
            </p:cNvPr>
            <p:cNvSpPr/>
            <p:nvPr/>
          </p:nvSpPr>
          <p:spPr>
            <a:xfrm>
              <a:off x="2018415" y="4438080"/>
              <a:ext cx="681480" cy="766440"/>
            </a:xfrm>
            <a:prstGeom prst="flowChartMagneticDisk">
              <a:avLst/>
            </a:prstGeom>
            <a:gradFill rotWithShape="0">
              <a:gsLst>
                <a:gs pos="0">
                  <a:srgbClr val="765E00"/>
                </a:gs>
                <a:gs pos="100000">
                  <a:srgbClr val="FFCC00"/>
                </a:gs>
              </a:gsLst>
              <a:lin ang="0"/>
            </a:gra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25" name="CustomShape 7">
              <a:extLst>
                <a:ext uri="{FF2B5EF4-FFF2-40B4-BE49-F238E27FC236}">
                  <a16:creationId xmlns:a16="http://schemas.microsoft.com/office/drawing/2014/main" id="{EC061FE3-1461-1904-E01B-5E67EC485C5A}"/>
                </a:ext>
              </a:extLst>
            </p:cNvPr>
            <p:cNvSpPr/>
            <p:nvPr/>
          </p:nvSpPr>
          <p:spPr>
            <a:xfrm>
              <a:off x="654015" y="3429000"/>
              <a:ext cx="1009080" cy="855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6720" tIns="36720" rIns="36720" bIns="36720">
              <a:noAutofit/>
            </a:bodyPr>
            <a:lstStyle/>
            <a:p>
              <a:pPr algn="ctr">
                <a:spcAft>
                  <a:spcPts val="1001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FF0000"/>
                  </a:solidFill>
                  <a:latin typeface="Calibri"/>
                  <a:ea typeface="Arial"/>
                </a:rPr>
                <a:t>Nothing</a:t>
              </a:r>
              <a:r>
                <a:rPr lang="en-US" sz="1400" b="1" spc="-1" dirty="0">
                  <a:solidFill>
                    <a:srgbClr val="000000"/>
                  </a:solidFill>
                  <a:latin typeface="Calibri"/>
                  <a:ea typeface="Arial"/>
                </a:rPr>
                <a:t> Created in Memory</a:t>
              </a:r>
              <a:endParaRPr lang="en-US" sz="1400" spc="-1" dirty="0">
                <a:latin typeface="Arial"/>
              </a:endParaRPr>
            </a:p>
          </p:txBody>
        </p:sp>
        <p:sp>
          <p:nvSpPr>
            <p:cNvPr id="26" name="CustomShape 8">
              <a:extLst>
                <a:ext uri="{FF2B5EF4-FFF2-40B4-BE49-F238E27FC236}">
                  <a16:creationId xmlns:a16="http://schemas.microsoft.com/office/drawing/2014/main" id="{3016F2EC-A8F1-CD7E-0855-653FF17A5530}"/>
                </a:ext>
              </a:extLst>
            </p:cNvPr>
            <p:cNvSpPr/>
            <p:nvPr/>
          </p:nvSpPr>
          <p:spPr>
            <a:xfrm>
              <a:off x="1674615" y="3441960"/>
              <a:ext cx="1166040" cy="825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6720" tIns="36720" rIns="36720" bIns="36720">
              <a:noAutofit/>
            </a:bodyPr>
            <a:lstStyle/>
            <a:p>
              <a:pPr algn="ctr">
                <a:spcAft>
                  <a:spcPts val="1001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FF0000"/>
                  </a:solidFill>
                  <a:latin typeface="Calibri"/>
                  <a:ea typeface="Arial"/>
                </a:rPr>
                <a:t>Nothing</a:t>
              </a:r>
              <a:r>
                <a:rPr lang="en-US" sz="1400" b="1" spc="-1" dirty="0">
                  <a:solidFill>
                    <a:srgbClr val="000000"/>
                  </a:solidFill>
                  <a:latin typeface="Calibri"/>
                  <a:ea typeface="Arial"/>
                </a:rPr>
                <a:t> Created in Page File</a:t>
              </a:r>
              <a:endParaRPr lang="en-US" sz="1400" spc="-1" dirty="0">
                <a:latin typeface="Arial"/>
              </a:endParaRPr>
            </a:p>
          </p:txBody>
        </p:sp>
        <p:grpSp>
          <p:nvGrpSpPr>
            <p:cNvPr id="27" name="Group 9">
              <a:extLst>
                <a:ext uri="{FF2B5EF4-FFF2-40B4-BE49-F238E27FC236}">
                  <a16:creationId xmlns:a16="http://schemas.microsoft.com/office/drawing/2014/main" id="{032570A7-4FFC-CF72-982A-E9F78723EA94}"/>
                </a:ext>
              </a:extLst>
            </p:cNvPr>
            <p:cNvGrpSpPr/>
            <p:nvPr/>
          </p:nvGrpSpPr>
          <p:grpSpPr>
            <a:xfrm>
              <a:off x="838695" y="4459320"/>
              <a:ext cx="748440" cy="747360"/>
              <a:chOff x="838695" y="4459320"/>
              <a:chExt cx="748440" cy="747360"/>
            </a:xfrm>
          </p:grpSpPr>
          <p:sp>
            <p:nvSpPr>
              <p:cNvPr id="28" name="CustomShape 10">
                <a:extLst>
                  <a:ext uri="{FF2B5EF4-FFF2-40B4-BE49-F238E27FC236}">
                    <a16:creationId xmlns:a16="http://schemas.microsoft.com/office/drawing/2014/main" id="{3C304CB7-95DC-955E-09FB-59EF7796E756}"/>
                  </a:ext>
                </a:extLst>
              </p:cNvPr>
              <p:cNvSpPr/>
              <p:nvPr/>
            </p:nvSpPr>
            <p:spPr>
              <a:xfrm>
                <a:off x="841575" y="483228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29" name="CustomShape 11">
                <a:extLst>
                  <a:ext uri="{FF2B5EF4-FFF2-40B4-BE49-F238E27FC236}">
                    <a16:creationId xmlns:a16="http://schemas.microsoft.com/office/drawing/2014/main" id="{45265FEF-98C7-E304-26BA-3618BCCDCD1C}"/>
                  </a:ext>
                </a:extLst>
              </p:cNvPr>
              <p:cNvSpPr/>
              <p:nvPr/>
            </p:nvSpPr>
            <p:spPr>
              <a:xfrm>
                <a:off x="841575" y="445932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30" name="CustomShape 12">
                <a:extLst>
                  <a:ext uri="{FF2B5EF4-FFF2-40B4-BE49-F238E27FC236}">
                    <a16:creationId xmlns:a16="http://schemas.microsoft.com/office/drawing/2014/main" id="{86241791-4B7B-DF9D-42F3-48F673107575}"/>
                  </a:ext>
                </a:extLst>
              </p:cNvPr>
              <p:cNvSpPr/>
              <p:nvPr/>
            </p:nvSpPr>
            <p:spPr>
              <a:xfrm>
                <a:off x="841575" y="4645080"/>
                <a:ext cx="745560" cy="18612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31" name="CustomShape 13">
                <a:extLst>
                  <a:ext uri="{FF2B5EF4-FFF2-40B4-BE49-F238E27FC236}">
                    <a16:creationId xmlns:a16="http://schemas.microsoft.com/office/drawing/2014/main" id="{D7BC1668-9A46-2642-C23D-680304EF99F5}"/>
                  </a:ext>
                </a:extLst>
              </p:cNvPr>
              <p:cNvSpPr/>
              <p:nvPr/>
            </p:nvSpPr>
            <p:spPr>
              <a:xfrm>
                <a:off x="838695" y="502164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</p:grpSp>
      </p:grpSp>
      <p:sp>
        <p:nvSpPr>
          <p:cNvPr id="32" name="CustomShape 7">
            <a:extLst>
              <a:ext uri="{FF2B5EF4-FFF2-40B4-BE49-F238E27FC236}">
                <a16:creationId xmlns:a16="http://schemas.microsoft.com/office/drawing/2014/main" id="{F2F1065B-CA6D-180A-1933-4DA9703BAEE9}"/>
              </a:ext>
            </a:extLst>
          </p:cNvPr>
          <p:cNvSpPr/>
          <p:nvPr/>
        </p:nvSpPr>
        <p:spPr>
          <a:xfrm>
            <a:off x="10001455" y="4270228"/>
            <a:ext cx="1009080" cy="855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720" tIns="36720" rIns="36720" bIns="36720">
            <a:noAutofit/>
          </a:bodyPr>
          <a:lstStyle/>
          <a:p>
            <a:pPr algn="ctr">
              <a:spcAft>
                <a:spcPts val="1001"/>
              </a:spcAft>
              <a:tabLst>
                <a:tab pos="0" algn="l"/>
              </a:tabLst>
            </a:pPr>
            <a:r>
              <a:rPr lang="en-US" sz="1400" b="1" spc="-1" dirty="0">
                <a:solidFill>
                  <a:srgbClr val="FF0000"/>
                </a:solidFill>
                <a:latin typeface="Calibri"/>
                <a:ea typeface="Arial"/>
              </a:rPr>
              <a:t>MARK</a:t>
            </a:r>
            <a:r>
              <a:rPr lang="en-US" sz="1400" b="1" spc="-1" dirty="0">
                <a:solidFill>
                  <a:srgbClr val="000000"/>
                </a:solidFill>
                <a:latin typeface="Calibri"/>
                <a:ea typeface="Arial"/>
              </a:rPr>
              <a:t> allocated pages in VM</a:t>
            </a:r>
            <a:endParaRPr lang="en-US" sz="1400" spc="-1" dirty="0">
              <a:latin typeface="Arial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206C7F4-6380-AB35-2902-7707D8B90C02}"/>
              </a:ext>
            </a:extLst>
          </p:cNvPr>
          <p:cNvGrpSpPr/>
          <p:nvPr/>
        </p:nvGrpSpPr>
        <p:grpSpPr>
          <a:xfrm>
            <a:off x="10127121" y="5115868"/>
            <a:ext cx="747180" cy="1097430"/>
            <a:chOff x="4309826" y="4293720"/>
            <a:chExt cx="747180" cy="1097430"/>
          </a:xfrm>
        </p:grpSpPr>
        <p:sp>
          <p:nvSpPr>
            <p:cNvPr id="34" name="CustomShape 11">
              <a:extLst>
                <a:ext uri="{FF2B5EF4-FFF2-40B4-BE49-F238E27FC236}">
                  <a16:creationId xmlns:a16="http://schemas.microsoft.com/office/drawing/2014/main" id="{3102A2CF-2439-6E04-7184-A40CF96C2D24}"/>
                </a:ext>
              </a:extLst>
            </p:cNvPr>
            <p:cNvSpPr/>
            <p:nvPr/>
          </p:nvSpPr>
          <p:spPr>
            <a:xfrm>
              <a:off x="4311446" y="4933950"/>
              <a:ext cx="745560" cy="101340"/>
            </a:xfrm>
            <a:prstGeom prst="rect">
              <a:avLst/>
            </a:prstGeom>
            <a:solidFill>
              <a:srgbClr val="00B0F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999C97A-49E9-D757-8F96-CD8714C4CE8A}"/>
                </a:ext>
              </a:extLst>
            </p:cNvPr>
            <p:cNvSpPr/>
            <p:nvPr/>
          </p:nvSpPr>
          <p:spPr>
            <a:xfrm>
              <a:off x="4327257" y="4293720"/>
              <a:ext cx="729749" cy="109743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36" name="CustomShape 11">
              <a:extLst>
                <a:ext uri="{FF2B5EF4-FFF2-40B4-BE49-F238E27FC236}">
                  <a16:creationId xmlns:a16="http://schemas.microsoft.com/office/drawing/2014/main" id="{7D2B4AAA-156F-7326-7EE4-7CD2719AAC76}"/>
                </a:ext>
              </a:extLst>
            </p:cNvPr>
            <p:cNvSpPr/>
            <p:nvPr/>
          </p:nvSpPr>
          <p:spPr>
            <a:xfrm>
              <a:off x="4309826" y="4695610"/>
              <a:ext cx="745560" cy="122621"/>
            </a:xfrm>
            <a:prstGeom prst="rect">
              <a:avLst/>
            </a:prstGeom>
            <a:solidFill>
              <a:srgbClr val="00B0F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37" name="CustomShape 11">
              <a:extLst>
                <a:ext uri="{FF2B5EF4-FFF2-40B4-BE49-F238E27FC236}">
                  <a16:creationId xmlns:a16="http://schemas.microsoft.com/office/drawing/2014/main" id="{A8B11F7F-2BAB-1EDA-E0E2-BD69023DB86E}"/>
                </a:ext>
              </a:extLst>
            </p:cNvPr>
            <p:cNvSpPr/>
            <p:nvPr/>
          </p:nvSpPr>
          <p:spPr>
            <a:xfrm>
              <a:off x="4311446" y="4818450"/>
              <a:ext cx="745560" cy="101340"/>
            </a:xfrm>
            <a:prstGeom prst="rect">
              <a:avLst/>
            </a:prstGeom>
            <a:solidFill>
              <a:srgbClr val="00B0F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A75A0C7-D4D8-2511-DBE6-3B1D5141A93D}"/>
              </a:ext>
            </a:extLst>
          </p:cNvPr>
          <p:cNvSpPr txBox="1"/>
          <p:nvPr/>
        </p:nvSpPr>
        <p:spPr>
          <a:xfrm>
            <a:off x="1110934" y="4282756"/>
            <a:ext cx="6575837" cy="125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/>
              <a:t>Testing:</a:t>
            </a:r>
          </a:p>
          <a:p>
            <a:pPr marL="201168" lvl="1" indent="0">
              <a:lnSpc>
                <a:spcPct val="12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 run tm1 3000 </a:t>
            </a:r>
            <a:r>
              <a:rPr lang="en-US" sz="20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 PAGE ALLOCATOR</a:t>
            </a:r>
          </a:p>
          <a:p>
            <a:pPr marL="201168" marR="0" lvl="1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FOS&gt; run tm2 3000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/>
                <a:ea typeface="+mn-ea"/>
                <a:cs typeface="Courier New" panose="02070309020205020404" pitchFamily="49" charset="0"/>
                <a:sym typeface="Wingdings" panose="05000000000000000000" pitchFamily="2" charset="2"/>
              </a:rPr>
              <a:t> BLOCK ALLOCATOR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36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F45B-CBFA-5B41-3991-DC0C8C3C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1E070-2868-2B94-D646-EB7240FE2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0" cy="449477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u="sng" dirty="0"/>
              <a:t>SELECT ALL</a:t>
            </a:r>
            <a:r>
              <a:rPr lang="en-US" dirty="0"/>
              <a:t> in the given “</a:t>
            </a:r>
            <a:r>
              <a:rPr lang="en-US" b="1" dirty="0"/>
              <a:t>Changed files</a:t>
            </a:r>
            <a:r>
              <a:rPr lang="en-US" dirty="0"/>
              <a:t>” folder,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u="sng" dirty="0"/>
              <a:t>COPY</a:t>
            </a:r>
            <a:r>
              <a:rPr lang="en-US" b="1" dirty="0"/>
              <a:t> </a:t>
            </a:r>
            <a:r>
              <a:rPr lang="en-US" dirty="0"/>
              <a:t>&amp; </a:t>
            </a:r>
            <a:r>
              <a:rPr lang="en-US" b="1" u="sng" dirty="0"/>
              <a:t>PASTE</a:t>
            </a:r>
            <a:r>
              <a:rPr lang="en-US" dirty="0"/>
              <a:t> (</a:t>
            </a:r>
            <a:r>
              <a:rPr lang="en-US" b="1" dirty="0"/>
              <a:t>REPLACE ALL</a:t>
            </a:r>
            <a:r>
              <a:rPr lang="en-US" dirty="0"/>
              <a:t>) in </a:t>
            </a:r>
            <a:r>
              <a:rPr lang="en-US" b="1" dirty="0">
                <a:solidFill>
                  <a:srgbClr val="FF0000"/>
                </a:solidFill>
              </a:rPr>
              <a:t>FOS_CODES/FOS_PROJECT_2024_TEMPLATE/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u="sng" dirty="0"/>
              <a:t>NOTE: </a:t>
            </a:r>
            <a:r>
              <a:rPr lang="en-US" dirty="0"/>
              <a:t>If any of these files are already edited by you in MS1, make sure to apply the edits in the new files</a:t>
            </a:r>
            <a:endParaRPr lang="en-US" b="1" u="sng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80E13-C303-8CAA-CCCD-D065677F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6BEAE2-86C3-C6C6-8868-2084D6A1FB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2" t="71389" r="85469" b="17639"/>
          <a:stretch/>
        </p:blipFill>
        <p:spPr>
          <a:xfrm>
            <a:off x="8415756" y="3905250"/>
            <a:ext cx="2778889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882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#14:</a:t>
            </a:r>
            <a:r>
              <a:rPr lang="en-US" dirty="0"/>
              <a:t> free()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50439"/>
            <a:ext cx="10718801" cy="4017011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Description:</a:t>
            </a:r>
          </a:p>
          <a:p>
            <a:pPr marL="201168" lvl="1" indent="0">
              <a:lnSpc>
                <a:spcPct val="150000"/>
              </a:lnSpc>
              <a:buClr>
                <a:srgbClr val="4F81BD"/>
              </a:buClr>
              <a:buNone/>
            </a:pPr>
            <a:r>
              <a:rPr lang="en-US" sz="2200" b="1" spc="-1" dirty="0">
                <a:solidFill>
                  <a:srgbClr val="FF0000"/>
                </a:solidFill>
                <a:latin typeface="Calibri"/>
              </a:rPr>
              <a:t>[USER SIDE] </a:t>
            </a:r>
            <a:r>
              <a:rPr lang="en-US" sz="22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lib/</a:t>
            </a:r>
            <a:r>
              <a:rPr lang="en-US" sz="2200" b="1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uheap.c</a:t>
            </a:r>
            <a:endParaRPr lang="en-US" sz="2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If virtual address inside the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[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BLOCK ALLOCATOR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]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range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Use dynamic allocator to free the given address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If virtual address inside the </a:t>
            </a:r>
            <a:r>
              <a:rPr lang="en-US" sz="2000" b="1" dirty="0">
                <a:solidFill>
                  <a:schemeClr val="tx1"/>
                </a:solidFill>
              </a:rPr>
              <a:t>[</a:t>
            </a:r>
            <a:r>
              <a:rPr lang="en-US" sz="2000" b="1" dirty="0">
                <a:solidFill>
                  <a:srgbClr val="FF0000"/>
                </a:solidFill>
              </a:rPr>
              <a:t>PAGE ALLOCATOR</a:t>
            </a:r>
            <a:r>
              <a:rPr lang="en-US" sz="2000" b="1" dirty="0">
                <a:solidFill>
                  <a:schemeClr val="tx1"/>
                </a:solidFill>
              </a:rPr>
              <a:t>] </a:t>
            </a:r>
            <a:r>
              <a:rPr lang="en-US" sz="2000" dirty="0">
                <a:solidFill>
                  <a:schemeClr val="tx1"/>
                </a:solidFill>
              </a:rPr>
              <a:t>range</a:t>
            </a:r>
          </a:p>
          <a:p>
            <a:pPr marL="726948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Find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the allocated size of the given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virtual_address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726948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Free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this allocation from the page allocator of the user heap</a:t>
            </a:r>
          </a:p>
          <a:p>
            <a:pPr marL="726948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Call “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sys_free_user_mem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” to free the allocation from the memory &amp; page file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Else (i.e. invalid address): should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panic(…)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79" y="1875208"/>
            <a:ext cx="10058399" cy="469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free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virtual_address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AE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AC97F2-1636-CA5A-35B2-23A8A63C5EFF}"/>
              </a:ext>
            </a:extLst>
          </p:cNvPr>
          <p:cNvSpPr/>
          <p:nvPr/>
        </p:nvSpPr>
        <p:spPr>
          <a:xfrm>
            <a:off x="7658160" y="2719991"/>
            <a:ext cx="355432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To access the environment data, use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myEnv</a:t>
            </a:r>
            <a:r>
              <a:rPr lang="en-US" b="1" dirty="0"/>
              <a:t> pointer</a:t>
            </a:r>
            <a:endParaRPr lang="en-AE" b="1" dirty="0"/>
          </a:p>
        </p:txBody>
      </p:sp>
    </p:spTree>
    <p:extLst>
      <p:ext uri="{BB962C8B-B14F-4D97-AF65-F5344CB8AC3E}">
        <p14:creationId xmlns:p14="http://schemas.microsoft.com/office/powerpoint/2010/main" val="257881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#15:</a:t>
            </a:r>
            <a:r>
              <a:rPr lang="en-US" dirty="0"/>
              <a:t> </a:t>
            </a:r>
            <a:r>
              <a:rPr lang="en-US" dirty="0" err="1"/>
              <a:t>free_user_mem</a:t>
            </a:r>
            <a:r>
              <a:rPr lang="en-US" dirty="0"/>
              <a:t>()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50439"/>
            <a:ext cx="10718801" cy="2557502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Description:</a:t>
            </a:r>
          </a:p>
          <a:p>
            <a:pPr marL="201168" lvl="1" indent="0">
              <a:lnSpc>
                <a:spcPct val="150000"/>
              </a:lnSpc>
              <a:buNone/>
            </a:pPr>
            <a:r>
              <a:rPr lang="en-US" sz="2000" b="1" spc="-1" dirty="0">
                <a:solidFill>
                  <a:srgbClr val="FF0000"/>
                </a:solidFill>
                <a:latin typeface="Calibri"/>
              </a:rPr>
              <a:t>[KERNEL SIDE] </a:t>
            </a:r>
            <a:r>
              <a:rPr lang="en-US" sz="20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kern/mem/</a:t>
            </a:r>
            <a:r>
              <a:rPr lang="en-US" sz="2000" b="1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chunk_operations.c</a:t>
            </a:r>
            <a:r>
              <a:rPr lang="en-US" sz="2000" dirty="0"/>
              <a:t>: 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Unmark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the given range to indicate it’s </a:t>
            </a:r>
            <a:r>
              <a:rPr lang="en-US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NOT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reserved 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for the page allocator of this environment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Free ALL pages 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of the given range from the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Page File 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(Check 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  <a:hlinkClick r:id="rId2" action="ppaction://hlinkfile"/>
              </a:rPr>
              <a:t>MS2 appendix 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for PAGE FILE)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Free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ONLY pages that are resident in the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working set 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from the memory (Check 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  <a:hlinkClick r:id="rId2" action="ppaction://hlinkfile"/>
              </a:rPr>
              <a:t>MS2 appendix 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for WS)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79" y="1875208"/>
            <a:ext cx="10618471" cy="438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free_user_mem</a:t>
            </a:r>
            <a:r>
              <a:rPr lang="en-US" sz="22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Env</a:t>
            </a:r>
            <a:r>
              <a:rPr lang="en-US" sz="22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e</a:t>
            </a:r>
            <a:r>
              <a:rPr lang="en-US" sz="22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</a:t>
            </a:r>
            <a:r>
              <a:rPr lang="en-US" sz="22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size</a:t>
            </a:r>
            <a:r>
              <a:rPr lang="en-US" sz="22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AE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stomShape 15">
            <a:extLst>
              <a:ext uri="{FF2B5EF4-FFF2-40B4-BE49-F238E27FC236}">
                <a16:creationId xmlns:a16="http://schemas.microsoft.com/office/drawing/2014/main" id="{72A3EE90-291E-4E14-B526-EEBB310A578F}"/>
              </a:ext>
            </a:extLst>
          </p:cNvPr>
          <p:cNvSpPr/>
          <p:nvPr/>
        </p:nvSpPr>
        <p:spPr>
          <a:xfrm>
            <a:off x="7941366" y="4657725"/>
            <a:ext cx="3774384" cy="2200275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" rIns="18000">
            <a:noAutofit/>
          </a:bodyPr>
          <a:lstStyle/>
          <a:p>
            <a:pPr algn="ctr">
              <a:spcAft>
                <a:spcPts val="1001"/>
              </a:spcAft>
              <a:tabLst>
                <a:tab pos="0" algn="l"/>
              </a:tabLst>
            </a:pPr>
            <a:endParaRPr lang="en-US" sz="1600" spc="-1" dirty="0">
              <a:latin typeface="Arial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9AD8CC6-57E7-C582-240F-6C935EABFA40}"/>
              </a:ext>
            </a:extLst>
          </p:cNvPr>
          <p:cNvGrpSpPr/>
          <p:nvPr/>
        </p:nvGrpSpPr>
        <p:grpSpPr>
          <a:xfrm>
            <a:off x="9507659" y="4737285"/>
            <a:ext cx="1039189" cy="1907310"/>
            <a:chOff x="5564309" y="4737285"/>
            <a:chExt cx="1039189" cy="1907310"/>
          </a:xfrm>
        </p:grpSpPr>
        <p:sp>
          <p:nvSpPr>
            <p:cNvPr id="8" name="CustomShape 16">
              <a:extLst>
                <a:ext uri="{FF2B5EF4-FFF2-40B4-BE49-F238E27FC236}">
                  <a16:creationId xmlns:a16="http://schemas.microsoft.com/office/drawing/2014/main" id="{BF66AB05-11E3-2336-94D7-DA402A25673E}"/>
                </a:ext>
              </a:extLst>
            </p:cNvPr>
            <p:cNvSpPr/>
            <p:nvPr/>
          </p:nvSpPr>
          <p:spPr>
            <a:xfrm>
              <a:off x="5709270" y="5878155"/>
              <a:ext cx="681480" cy="766440"/>
            </a:xfrm>
            <a:prstGeom prst="flowChartMagneticDisk">
              <a:avLst/>
            </a:prstGeom>
            <a:gradFill rotWithShape="0">
              <a:gsLst>
                <a:gs pos="0">
                  <a:srgbClr val="765E00"/>
                </a:gs>
                <a:gs pos="100000">
                  <a:srgbClr val="FFCC00"/>
                </a:gs>
              </a:gsLst>
              <a:lin ang="0"/>
            </a:gra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grpSp>
          <p:nvGrpSpPr>
            <p:cNvPr id="9" name="Group 17">
              <a:extLst>
                <a:ext uri="{FF2B5EF4-FFF2-40B4-BE49-F238E27FC236}">
                  <a16:creationId xmlns:a16="http://schemas.microsoft.com/office/drawing/2014/main" id="{7461D2E8-6BBA-5891-F23C-B20DA31A0834}"/>
                </a:ext>
              </a:extLst>
            </p:cNvPr>
            <p:cNvGrpSpPr/>
            <p:nvPr/>
          </p:nvGrpSpPr>
          <p:grpSpPr>
            <a:xfrm>
              <a:off x="5887470" y="5537955"/>
              <a:ext cx="308520" cy="277200"/>
              <a:chOff x="6135120" y="4099680"/>
              <a:chExt cx="308520" cy="277200"/>
            </a:xfrm>
          </p:grpSpPr>
          <p:sp>
            <p:nvSpPr>
              <p:cNvPr id="20" name="CustomShape 18">
                <a:extLst>
                  <a:ext uri="{FF2B5EF4-FFF2-40B4-BE49-F238E27FC236}">
                    <a16:creationId xmlns:a16="http://schemas.microsoft.com/office/drawing/2014/main" id="{D2D0F8B6-B81D-0092-41F7-7F374AC0AE0D}"/>
                  </a:ext>
                </a:extLst>
              </p:cNvPr>
              <p:cNvSpPr/>
              <p:nvPr/>
            </p:nvSpPr>
            <p:spPr>
              <a:xfrm rot="2429400">
                <a:off x="6110280" y="4226760"/>
                <a:ext cx="367200" cy="29880"/>
              </a:xfrm>
              <a:prstGeom prst="rect">
                <a:avLst/>
              </a:prstGeom>
              <a:solidFill>
                <a:srgbClr val="000000"/>
              </a:solidFill>
              <a:ln w="9360">
                <a:noFill/>
              </a:ln>
              <a:effectLst>
                <a:outerShdw dist="17819" dir="2700000" algn="ctr" rotWithShape="0">
                  <a:srgbClr val="7F7F7F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21" name="CustomShape 19">
                <a:extLst>
                  <a:ext uri="{FF2B5EF4-FFF2-40B4-BE49-F238E27FC236}">
                    <a16:creationId xmlns:a16="http://schemas.microsoft.com/office/drawing/2014/main" id="{6A5ABBAA-3810-2AB5-F34A-6419CD6BCE3E}"/>
                  </a:ext>
                </a:extLst>
              </p:cNvPr>
              <p:cNvSpPr/>
              <p:nvPr/>
            </p:nvSpPr>
            <p:spPr>
              <a:xfrm rot="19170600">
                <a:off x="6105600" y="4213080"/>
                <a:ext cx="367200" cy="45000"/>
              </a:xfrm>
              <a:prstGeom prst="rect">
                <a:avLst/>
              </a:prstGeom>
              <a:solidFill>
                <a:srgbClr val="000000"/>
              </a:solidFill>
              <a:ln w="9360">
                <a:noFill/>
              </a:ln>
              <a:effectLst>
                <a:outerShdw dist="17819" dir="2700000" algn="ctr" rotWithShape="0">
                  <a:srgbClr val="7F7F7F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</p:grpSp>
        <p:sp>
          <p:nvSpPr>
            <p:cNvPr id="12" name="CustomShape 24">
              <a:extLst>
                <a:ext uri="{FF2B5EF4-FFF2-40B4-BE49-F238E27FC236}">
                  <a16:creationId xmlns:a16="http://schemas.microsoft.com/office/drawing/2014/main" id="{77CE6180-42A6-EF6B-4C59-097F973A506A}"/>
                </a:ext>
              </a:extLst>
            </p:cNvPr>
            <p:cNvSpPr/>
            <p:nvPr/>
          </p:nvSpPr>
          <p:spPr>
            <a:xfrm>
              <a:off x="5564309" y="4737285"/>
              <a:ext cx="1039189" cy="7581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spcAft>
                  <a:spcPts val="1001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FF0000"/>
                  </a:solidFill>
                  <a:latin typeface="Calibri"/>
                  <a:ea typeface="Arial"/>
                </a:rPr>
                <a:t>REMOVE</a:t>
              </a:r>
              <a:r>
                <a:rPr lang="en-US" sz="1400" b="1" spc="-1" dirty="0">
                  <a:solidFill>
                    <a:srgbClr val="000000"/>
                  </a:solidFill>
                  <a:latin typeface="Calibri"/>
                  <a:ea typeface="Arial"/>
                </a:rPr>
                <a:t> ALL Pages in Given Range</a:t>
              </a:r>
              <a:endParaRPr lang="en-US" sz="1400" spc="-1" dirty="0">
                <a:latin typeface="Arial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A35E28F-609E-FC0E-5C6C-4EF8778A3C9E}"/>
              </a:ext>
            </a:extLst>
          </p:cNvPr>
          <p:cNvGrpSpPr/>
          <p:nvPr/>
        </p:nvGrpSpPr>
        <p:grpSpPr>
          <a:xfrm>
            <a:off x="8089860" y="4737285"/>
            <a:ext cx="1343705" cy="1907670"/>
            <a:chOff x="4146510" y="4737285"/>
            <a:chExt cx="1343705" cy="1907670"/>
          </a:xfrm>
        </p:grpSpPr>
        <p:grpSp>
          <p:nvGrpSpPr>
            <p:cNvPr id="10" name="Group 20">
              <a:extLst>
                <a:ext uri="{FF2B5EF4-FFF2-40B4-BE49-F238E27FC236}">
                  <a16:creationId xmlns:a16="http://schemas.microsoft.com/office/drawing/2014/main" id="{32D04F4F-83EE-86DB-D926-AEAF15416C02}"/>
                </a:ext>
              </a:extLst>
            </p:cNvPr>
            <p:cNvGrpSpPr/>
            <p:nvPr/>
          </p:nvGrpSpPr>
          <p:grpSpPr>
            <a:xfrm>
              <a:off x="4754910" y="5549475"/>
              <a:ext cx="302040" cy="264600"/>
              <a:chOff x="5002560" y="4111200"/>
              <a:chExt cx="302040" cy="264600"/>
            </a:xfrm>
          </p:grpSpPr>
          <p:sp>
            <p:nvSpPr>
              <p:cNvPr id="18" name="CustomShape 21">
                <a:extLst>
                  <a:ext uri="{FF2B5EF4-FFF2-40B4-BE49-F238E27FC236}">
                    <a16:creationId xmlns:a16="http://schemas.microsoft.com/office/drawing/2014/main" id="{724D145B-1022-BC61-75F6-B4F9CDEFFBA1}"/>
                  </a:ext>
                </a:extLst>
              </p:cNvPr>
              <p:cNvSpPr/>
              <p:nvPr/>
            </p:nvSpPr>
            <p:spPr>
              <a:xfrm rot="2434200">
                <a:off x="4971960" y="4226760"/>
                <a:ext cx="366840" cy="29880"/>
              </a:xfrm>
              <a:prstGeom prst="rect">
                <a:avLst/>
              </a:prstGeom>
              <a:solidFill>
                <a:srgbClr val="000000"/>
              </a:solidFill>
              <a:ln w="9360">
                <a:noFill/>
              </a:ln>
              <a:effectLst>
                <a:outerShdw dist="17819" dir="2700000" algn="ctr" rotWithShape="0">
                  <a:srgbClr val="7F7F7F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19" name="CustomShape 22">
                <a:extLst>
                  <a:ext uri="{FF2B5EF4-FFF2-40B4-BE49-F238E27FC236}">
                    <a16:creationId xmlns:a16="http://schemas.microsoft.com/office/drawing/2014/main" id="{2F0F1FE3-4827-8B42-13ED-7179D1D6DE99}"/>
                  </a:ext>
                </a:extLst>
              </p:cNvPr>
              <p:cNvSpPr/>
              <p:nvPr/>
            </p:nvSpPr>
            <p:spPr>
              <a:xfrm rot="19165800">
                <a:off x="4968000" y="4226760"/>
                <a:ext cx="366840" cy="29880"/>
              </a:xfrm>
              <a:prstGeom prst="rect">
                <a:avLst/>
              </a:prstGeom>
              <a:solidFill>
                <a:srgbClr val="000000"/>
              </a:solidFill>
              <a:ln w="9360">
                <a:noFill/>
              </a:ln>
              <a:effectLst>
                <a:outerShdw dist="17819" dir="2700000" algn="ctr" rotWithShape="0">
                  <a:srgbClr val="7F7F7F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</p:grpSp>
        <p:sp>
          <p:nvSpPr>
            <p:cNvPr id="11" name="CustomShape 23">
              <a:extLst>
                <a:ext uri="{FF2B5EF4-FFF2-40B4-BE49-F238E27FC236}">
                  <a16:creationId xmlns:a16="http://schemas.microsoft.com/office/drawing/2014/main" id="{E69231EE-5B33-4F0B-234B-07263BF27662}"/>
                </a:ext>
              </a:extLst>
            </p:cNvPr>
            <p:cNvSpPr/>
            <p:nvPr/>
          </p:nvSpPr>
          <p:spPr>
            <a:xfrm>
              <a:off x="4146510" y="4737285"/>
              <a:ext cx="1343705" cy="99471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spcAft>
                  <a:spcPts val="1001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FF0000"/>
                  </a:solidFill>
                  <a:latin typeface="Calibri"/>
                  <a:ea typeface="Arial"/>
                </a:rPr>
                <a:t>REMOVE </a:t>
              </a:r>
              <a:r>
                <a:rPr lang="en-US" sz="1400" b="1" spc="-1" dirty="0">
                  <a:solidFill>
                    <a:srgbClr val="000000"/>
                  </a:solidFill>
                  <a:latin typeface="Calibri"/>
                  <a:ea typeface="Arial"/>
                </a:rPr>
                <a:t>Working Sets Pages in Given Range</a:t>
              </a:r>
              <a:endParaRPr lang="en-US" sz="1400" spc="-1" dirty="0">
                <a:latin typeface="Arial"/>
              </a:endParaRPr>
            </a:p>
          </p:txBody>
        </p:sp>
        <p:grpSp>
          <p:nvGrpSpPr>
            <p:cNvPr id="13" name="Group 25">
              <a:extLst>
                <a:ext uri="{FF2B5EF4-FFF2-40B4-BE49-F238E27FC236}">
                  <a16:creationId xmlns:a16="http://schemas.microsoft.com/office/drawing/2014/main" id="{A3E6B350-2B27-7F92-9425-3B07FF39E0C5}"/>
                </a:ext>
              </a:extLst>
            </p:cNvPr>
            <p:cNvGrpSpPr/>
            <p:nvPr/>
          </p:nvGrpSpPr>
          <p:grpSpPr>
            <a:xfrm>
              <a:off x="4526310" y="5897595"/>
              <a:ext cx="748800" cy="747360"/>
              <a:chOff x="4773960" y="4459320"/>
              <a:chExt cx="748800" cy="747360"/>
            </a:xfrm>
          </p:grpSpPr>
          <p:sp>
            <p:nvSpPr>
              <p:cNvPr id="14" name="CustomShape 26">
                <a:extLst>
                  <a:ext uri="{FF2B5EF4-FFF2-40B4-BE49-F238E27FC236}">
                    <a16:creationId xmlns:a16="http://schemas.microsoft.com/office/drawing/2014/main" id="{56B0F816-3D7D-19C2-5042-3662A1E1973B}"/>
                  </a:ext>
                </a:extLst>
              </p:cNvPr>
              <p:cNvSpPr/>
              <p:nvPr/>
            </p:nvSpPr>
            <p:spPr>
              <a:xfrm>
                <a:off x="4777200" y="483228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15" name="CustomShape 27">
                <a:extLst>
                  <a:ext uri="{FF2B5EF4-FFF2-40B4-BE49-F238E27FC236}">
                    <a16:creationId xmlns:a16="http://schemas.microsoft.com/office/drawing/2014/main" id="{4F6078B0-C42A-3299-D10B-209409102B4E}"/>
                  </a:ext>
                </a:extLst>
              </p:cNvPr>
              <p:cNvSpPr/>
              <p:nvPr/>
            </p:nvSpPr>
            <p:spPr>
              <a:xfrm>
                <a:off x="4777200" y="445932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16" name="CustomShape 28">
                <a:extLst>
                  <a:ext uri="{FF2B5EF4-FFF2-40B4-BE49-F238E27FC236}">
                    <a16:creationId xmlns:a16="http://schemas.microsoft.com/office/drawing/2014/main" id="{A5606B9D-2D61-7378-5347-3B10CAC300BD}"/>
                  </a:ext>
                </a:extLst>
              </p:cNvPr>
              <p:cNvSpPr/>
              <p:nvPr/>
            </p:nvSpPr>
            <p:spPr>
              <a:xfrm>
                <a:off x="4777200" y="4645080"/>
                <a:ext cx="745560" cy="18612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17" name="CustomShape 29">
                <a:extLst>
                  <a:ext uri="{FF2B5EF4-FFF2-40B4-BE49-F238E27FC236}">
                    <a16:creationId xmlns:a16="http://schemas.microsoft.com/office/drawing/2014/main" id="{80F409D7-B354-CD02-80DD-14D8ED2BE421}"/>
                  </a:ext>
                </a:extLst>
              </p:cNvPr>
              <p:cNvSpPr/>
              <p:nvPr/>
            </p:nvSpPr>
            <p:spPr>
              <a:xfrm>
                <a:off x="4773960" y="502164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</p:grpSp>
      </p:grpSp>
      <p:sp>
        <p:nvSpPr>
          <p:cNvPr id="38" name="CustomShape 7">
            <a:extLst>
              <a:ext uri="{FF2B5EF4-FFF2-40B4-BE49-F238E27FC236}">
                <a16:creationId xmlns:a16="http://schemas.microsoft.com/office/drawing/2014/main" id="{38D28AF5-0336-04E8-1002-B2DA3F629752}"/>
              </a:ext>
            </a:extLst>
          </p:cNvPr>
          <p:cNvSpPr/>
          <p:nvPr/>
        </p:nvSpPr>
        <p:spPr>
          <a:xfrm>
            <a:off x="10623049" y="4737285"/>
            <a:ext cx="1009080" cy="84351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720" tIns="36720" rIns="36720" bIns="36720">
            <a:noAutofit/>
          </a:bodyPr>
          <a:lstStyle/>
          <a:p>
            <a:pPr algn="ctr">
              <a:spcAft>
                <a:spcPts val="1001"/>
              </a:spcAft>
              <a:tabLst>
                <a:tab pos="0" algn="l"/>
              </a:tabLst>
            </a:pPr>
            <a:r>
              <a:rPr lang="en-US" sz="1400" b="1" spc="-1" dirty="0">
                <a:solidFill>
                  <a:srgbClr val="FF0000"/>
                </a:solidFill>
                <a:latin typeface="Calibri"/>
                <a:ea typeface="Arial"/>
              </a:rPr>
              <a:t>UN-MARK</a:t>
            </a:r>
            <a:r>
              <a:rPr lang="en-US" sz="1400" b="1" spc="-1" dirty="0">
                <a:solidFill>
                  <a:srgbClr val="000000"/>
                </a:solidFill>
                <a:latin typeface="Calibri"/>
                <a:ea typeface="Arial"/>
              </a:rPr>
              <a:t> allocated pages in VM</a:t>
            </a:r>
            <a:endParaRPr lang="en-US" sz="1400" spc="-1" dirty="0">
              <a:latin typeface="Arial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4A11225-B0D3-C4D9-6C4C-3A76FF300D83}"/>
              </a:ext>
            </a:extLst>
          </p:cNvPr>
          <p:cNvGrpSpPr/>
          <p:nvPr/>
        </p:nvGrpSpPr>
        <p:grpSpPr>
          <a:xfrm>
            <a:off x="10748715" y="5570715"/>
            <a:ext cx="747180" cy="1097430"/>
            <a:chOff x="4309826" y="4293720"/>
            <a:chExt cx="747180" cy="1097430"/>
          </a:xfrm>
        </p:grpSpPr>
        <p:sp>
          <p:nvSpPr>
            <p:cNvPr id="40" name="CustomShape 11">
              <a:extLst>
                <a:ext uri="{FF2B5EF4-FFF2-40B4-BE49-F238E27FC236}">
                  <a16:creationId xmlns:a16="http://schemas.microsoft.com/office/drawing/2014/main" id="{318F80E7-6C8D-8992-4BF4-22D93AF5039A}"/>
                </a:ext>
              </a:extLst>
            </p:cNvPr>
            <p:cNvSpPr/>
            <p:nvPr/>
          </p:nvSpPr>
          <p:spPr>
            <a:xfrm>
              <a:off x="4311446" y="4914900"/>
              <a:ext cx="745560" cy="101340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EF9F062-8E68-FEC8-47F0-D4C8A6D3E64D}"/>
                </a:ext>
              </a:extLst>
            </p:cNvPr>
            <p:cNvSpPr/>
            <p:nvPr/>
          </p:nvSpPr>
          <p:spPr>
            <a:xfrm>
              <a:off x="4327257" y="4293720"/>
              <a:ext cx="729749" cy="109743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42" name="CustomShape 11">
              <a:extLst>
                <a:ext uri="{FF2B5EF4-FFF2-40B4-BE49-F238E27FC236}">
                  <a16:creationId xmlns:a16="http://schemas.microsoft.com/office/drawing/2014/main" id="{4F4CCB58-79F8-8436-E638-4387BB7C737E}"/>
                </a:ext>
              </a:extLst>
            </p:cNvPr>
            <p:cNvSpPr/>
            <p:nvPr/>
          </p:nvSpPr>
          <p:spPr>
            <a:xfrm>
              <a:off x="4309826" y="4695610"/>
              <a:ext cx="745560" cy="122621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43" name="CustomShape 11">
              <a:extLst>
                <a:ext uri="{FF2B5EF4-FFF2-40B4-BE49-F238E27FC236}">
                  <a16:creationId xmlns:a16="http://schemas.microsoft.com/office/drawing/2014/main" id="{CBB29DB6-5E99-9AE3-8DC0-6EFE17442C7E}"/>
                </a:ext>
              </a:extLst>
            </p:cNvPr>
            <p:cNvSpPr/>
            <p:nvPr/>
          </p:nvSpPr>
          <p:spPr>
            <a:xfrm>
              <a:off x="4311446" y="4818450"/>
              <a:ext cx="745560" cy="101340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D1C13AC-ABA6-FC03-2049-737C5163D696}"/>
              </a:ext>
            </a:extLst>
          </p:cNvPr>
          <p:cNvSpPr txBox="1"/>
          <p:nvPr/>
        </p:nvSpPr>
        <p:spPr>
          <a:xfrm>
            <a:off x="1101382" y="4580736"/>
            <a:ext cx="6575837" cy="1850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/>
              <a:t>Testing:</a:t>
            </a:r>
          </a:p>
          <a:p>
            <a:pPr marL="201168" lvl="1" indent="0">
              <a:lnSpc>
                <a:spcPct val="12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 run tf1 3000 	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 free </a:t>
            </a:r>
            <a:r>
              <a:rPr lang="en-US" b="1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in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PAGE ALLOCATOR</a:t>
            </a:r>
          </a:p>
          <a:p>
            <a:pPr marL="201168" marR="0" lvl="1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FOS&gt; run tf2 3000 	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/>
                <a:cs typeface="Courier New" panose="02070309020205020404" pitchFamily="49" charset="0"/>
                <a:sym typeface="Wingdings" panose="05000000000000000000" pitchFamily="2" charset="2"/>
              </a:rPr>
              <a:t> free in BLOCK ALLOCATOR</a:t>
            </a:r>
          </a:p>
          <a:p>
            <a:pPr marL="201168" lvl="1" indent="0">
              <a:lnSpc>
                <a:spcPct val="12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FOS&gt; run tff1 3000	</a:t>
            </a:r>
            <a:r>
              <a:rPr lang="en-US" b="1" dirty="0">
                <a:cs typeface="Courier New" panose="02070309020205020404" pitchFamily="49" charset="0"/>
                <a:sym typeface="Wingdings" panose="05000000000000000000" pitchFamily="2" charset="2"/>
              </a:rPr>
              <a:t> first fit PAGE ALLOCATOR</a:t>
            </a:r>
          </a:p>
          <a:p>
            <a:pPr marL="201168" lvl="1">
              <a:lnSpc>
                <a:spcPct val="120000"/>
              </a:lnSpc>
              <a:defRPr/>
            </a:pP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 run tff2 3000	</a:t>
            </a:r>
            <a:r>
              <a:rPr lang="en-US" b="1" dirty="0">
                <a:solidFill>
                  <a:prstClr val="black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 first fit BLOCK ALLOCATOR</a:t>
            </a:r>
            <a:endParaRPr lang="en-US" sz="1600" b="1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11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BONUS#3:</a:t>
            </a:r>
            <a:r>
              <a:rPr lang="en-US" dirty="0"/>
              <a:t> O(1) of </a:t>
            </a:r>
            <a:r>
              <a:rPr lang="en-US" dirty="0" err="1"/>
              <a:t>free_user_mem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2482608"/>
            <a:ext cx="11563350" cy="3784842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Description: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Efficient </a:t>
            </a:r>
            <a:r>
              <a:rPr lang="en-US" sz="2000" b="1" dirty="0"/>
              <a:t>O(1)</a:t>
            </a:r>
            <a:r>
              <a:rPr lang="en-US" sz="2000" dirty="0"/>
              <a:t> implementation of removing page from WS List </a:t>
            </a:r>
            <a:r>
              <a:rPr lang="en-US" sz="2000" b="1" dirty="0"/>
              <a:t>instead</a:t>
            </a:r>
            <a:r>
              <a:rPr lang="en-US" sz="2000" dirty="0"/>
              <a:t> of </a:t>
            </a:r>
            <a:r>
              <a:rPr lang="en-US" sz="2000" b="1" dirty="0"/>
              <a:t>searching</a:t>
            </a:r>
            <a:r>
              <a:rPr lang="en-US" sz="2000" dirty="0"/>
              <a:t> the entire list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/>
              <a:t>Testing: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UNSEEN</a:t>
            </a:r>
            <a:r>
              <a:rPr lang="en-US" sz="20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] test at your 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4A5843-4A6E-1C8A-FB00-EAE631E2CA32}"/>
              </a:ext>
            </a:extLst>
          </p:cNvPr>
          <p:cNvSpPr txBox="1"/>
          <p:nvPr/>
        </p:nvSpPr>
        <p:spPr>
          <a:xfrm>
            <a:off x="1097279" y="1875208"/>
            <a:ext cx="10618471" cy="438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free_user_mem</a:t>
            </a:r>
            <a:r>
              <a:rPr lang="en-US" sz="22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Env</a:t>
            </a:r>
            <a:r>
              <a:rPr lang="en-US" sz="22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e</a:t>
            </a:r>
            <a:r>
              <a:rPr lang="en-US" sz="22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</a:t>
            </a:r>
            <a:r>
              <a:rPr lang="en-US" sz="22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size</a:t>
            </a:r>
            <a:r>
              <a:rPr lang="en-US" sz="22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AE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51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E3D7-19F9-D2BD-4D6B-8C71A20B2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792065"/>
            <a:ext cx="10058400" cy="932282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1800" dirty="0"/>
              <a:t>Test each function in MS2 </a:t>
            </a:r>
            <a:r>
              <a:rPr lang="en-US" sz="1800" dirty="0">
                <a:solidFill>
                  <a:srgbClr val="C00000"/>
                </a:solidFill>
              </a:rPr>
              <a:t>independently in a </a:t>
            </a:r>
            <a:r>
              <a:rPr lang="en-US" sz="1800" b="1" dirty="0">
                <a:solidFill>
                  <a:srgbClr val="C00000"/>
                </a:solidFill>
              </a:rPr>
              <a:t>FRESH SEPARATE RUN</a:t>
            </a:r>
            <a:r>
              <a:rPr lang="en-US" sz="1800" dirty="0"/>
              <a:t>. </a:t>
            </a:r>
          </a:p>
          <a:p>
            <a:pPr>
              <a:lnSpc>
                <a:spcPct val="100000"/>
              </a:lnSpc>
              <a:spcBef>
                <a:spcPts val="900"/>
              </a:spcBef>
              <a:buFont typeface="Wingdings" panose="05000000000000000000" pitchFamily="2" charset="2"/>
              <a:buChar char="Ø"/>
            </a:pPr>
            <a:r>
              <a:rPr lang="en-US" sz="1800" dirty="0"/>
              <a:t>  The time limit of each individual test: </a:t>
            </a:r>
            <a:r>
              <a:rPr lang="en-US" sz="1800" b="1" dirty="0">
                <a:solidFill>
                  <a:srgbClr val="C00000"/>
                </a:solidFill>
              </a:rPr>
              <a:t>max of 10 sec / each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E90790-A1D4-1DCD-2713-35DD3902E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349331"/>
              </p:ext>
            </p:extLst>
          </p:nvPr>
        </p:nvGraphicFramePr>
        <p:xfrm>
          <a:off x="244208" y="2689963"/>
          <a:ext cx="11909692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867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9144000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2409825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554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tst_malloc_1.c (tm1):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malloc()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allocate_user_mem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ALLOCATOR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It validates: 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addresses from the malloc() 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NOTHING is allocated in page file or memory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 access (read &amp; write) of the allocated spaces (placement of fault handler should work)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allocated frames and the WS entries after each memory access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tm1 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974031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tst_malloc_2.c (tm2):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malloc() &amp; 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sys_sbrk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 ALLOCATOR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It validates: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return addresses from the malloc() 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NOTHING is allocated in page file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 access (read &amp; write) of the allocated spaces (placement of fault handler should work)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allocated frames and the WS entries after each memory access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tm2 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24663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39C5A52-915E-ECF7-B418-E056BEF6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+mj-lt"/>
              </a:rPr>
              <a:t>User Heap: </a:t>
            </a:r>
            <a:r>
              <a:rPr lang="en-US" sz="4800" b="1" dirty="0">
                <a:latin typeface="+mj-lt"/>
              </a:rPr>
              <a:t>Testing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9672454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59A8C-A807-7E56-1AED-0C6DB558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0846DE-0471-9224-A35E-4C298E15F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663080"/>
              </p:ext>
            </p:extLst>
          </p:nvPr>
        </p:nvGraphicFramePr>
        <p:xfrm>
          <a:off x="271225" y="2695821"/>
          <a:ext cx="118922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857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9093993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2419350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554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tst_free_1.c (tf1):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implementation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free()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free_user_mem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ALLOCATOR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It validates: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freed frames by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free_user_mem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Removing the allocated pages from working set (if any)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 access (read &amp; write) of the removed spaces (should not be allowed)</a:t>
                      </a:r>
                      <a:endParaRPr lang="en-US" sz="1600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tf1 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458353"/>
                  </a:ext>
                </a:extLst>
              </a:tr>
              <a:tr h="61123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tst_free_2.c (tf2):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implementation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free()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 ALLOCATOR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It validates: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Coalesce (merge) cases after free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Allocate after free in merged blocks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freed frames (should not be affected)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allocated pages in working set (should not be affected)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tf2 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038058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tst_first_fit_1.c (tff1):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 FIT strategy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ALLOCATOR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Tests both granted and non-granted requests.</a:t>
                      </a:r>
                      <a:r>
                        <a:rPr lang="en-US" sz="1600" dirty="0"/>
                        <a:t>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(It depends on </a:t>
                      </a:r>
                      <a:r>
                        <a:rPr lang="en-US" sz="1600" b="0" i="0" u="none" kern="12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600" b="0" u="none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ree &amp; </a:t>
                      </a:r>
                      <a:r>
                        <a:rPr lang="en-US" sz="1600" b="0" u="none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free_user_mem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r>
                        <a:rPr lang="en-US" sz="1600" dirty="0"/>
                        <a:t> </a:t>
                      </a:r>
                      <a:endParaRPr lang="en-US" sz="1600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tff1 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200128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tst_first_fit_2.c (tff2):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 FIT strategy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 ALLOCATOR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Tests both granted and non-granted requests.</a:t>
                      </a:r>
                      <a:r>
                        <a:rPr lang="en-US" sz="1600" dirty="0"/>
                        <a:t>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(It depends on </a:t>
                      </a:r>
                      <a:r>
                        <a:rPr lang="en-US" sz="1600" b="0" i="0" u="none" kern="12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600" b="0" u="none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r>
                        <a:rPr lang="en-US" sz="1600" dirty="0"/>
                        <a:t> </a:t>
                      </a:r>
                      <a:endParaRPr lang="en-US" sz="1600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tff2 </a:t>
                      </a:r>
                      <a:r>
                        <a:rPr lang="en-US" sz="1600" b="1" u="none" dirty="0">
                          <a:solidFill>
                            <a:srgbClr val="FF0000"/>
                          </a:solidFill>
                        </a:rPr>
                        <a:t>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186604"/>
                  </a:ext>
                </a:extLst>
              </a:tr>
            </a:tbl>
          </a:graphicData>
        </a:graphic>
      </p:graphicFrame>
      <p:sp>
        <p:nvSpPr>
          <p:cNvPr id="7" name="Title 5">
            <a:extLst>
              <a:ext uri="{FF2B5EF4-FFF2-40B4-BE49-F238E27FC236}">
                <a16:creationId xmlns:a16="http://schemas.microsoft.com/office/drawing/2014/main" id="{9ABF81D6-3B1C-F089-9CE5-AC58BC5B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en-US" sz="4800" dirty="0">
                <a:latin typeface="+mj-lt"/>
              </a:rPr>
              <a:t>User Heap: </a:t>
            </a:r>
            <a:r>
              <a:rPr lang="en-US" sz="4800" b="1" dirty="0">
                <a:latin typeface="+mj-lt"/>
              </a:rPr>
              <a:t>Testing</a:t>
            </a:r>
            <a:endParaRPr lang="en-A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120917D-4518-89C8-7411-05EE64C17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792065"/>
            <a:ext cx="10058400" cy="932282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1800" dirty="0"/>
              <a:t>Test each function in MS2 </a:t>
            </a:r>
            <a:r>
              <a:rPr lang="en-US" sz="1800" dirty="0">
                <a:solidFill>
                  <a:srgbClr val="C00000"/>
                </a:solidFill>
              </a:rPr>
              <a:t>independently in a </a:t>
            </a:r>
            <a:r>
              <a:rPr lang="en-US" sz="1800" b="1" dirty="0">
                <a:solidFill>
                  <a:srgbClr val="C00000"/>
                </a:solidFill>
              </a:rPr>
              <a:t>FRESH SEPARATE RUN</a:t>
            </a:r>
            <a:r>
              <a:rPr lang="en-US" sz="1800" dirty="0"/>
              <a:t>. </a:t>
            </a:r>
          </a:p>
          <a:p>
            <a:pPr>
              <a:lnSpc>
                <a:spcPct val="100000"/>
              </a:lnSpc>
              <a:spcBef>
                <a:spcPts val="900"/>
              </a:spcBef>
              <a:buFont typeface="Wingdings" panose="05000000000000000000" pitchFamily="2" charset="2"/>
              <a:buChar char="Ø"/>
            </a:pPr>
            <a:r>
              <a:rPr lang="en-US" sz="1800" dirty="0"/>
              <a:t>  The time limit of each individual test: </a:t>
            </a:r>
            <a:r>
              <a:rPr lang="en-US" sz="1800" b="1" dirty="0">
                <a:solidFill>
                  <a:srgbClr val="C00000"/>
                </a:solidFill>
              </a:rPr>
              <a:t>max of 10 sec / each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EA1E1A-6444-75FB-F4D7-32016E28EF0B}"/>
              </a:ext>
            </a:extLst>
          </p:cNvPr>
          <p:cNvSpPr txBox="1"/>
          <p:nvPr/>
        </p:nvSpPr>
        <p:spPr>
          <a:xfrm>
            <a:off x="1036320" y="16899"/>
            <a:ext cx="10176163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"test </a:t>
            </a:r>
            <a:r>
              <a:rPr lang="en-US" dirty="0">
                <a:solidFill>
                  <a:srgbClr val="930D72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TEST NAME] completed. Evaluation = …%”</a:t>
            </a:r>
          </a:p>
          <a:p>
            <a:pPr algn="ctr"/>
            <a:r>
              <a:rPr lang="en-US" sz="1800" dirty="0"/>
              <a:t>To ensure the success of a test, this message like this </a:t>
            </a:r>
            <a:r>
              <a:rPr lang="en-US" sz="1800" b="1" dirty="0">
                <a:solidFill>
                  <a:srgbClr val="C00000"/>
                </a:solidFill>
              </a:rPr>
              <a:t>MUST </a:t>
            </a:r>
            <a:br>
              <a:rPr lang="en-US" sz="1800" b="1" dirty="0">
                <a:solidFill>
                  <a:srgbClr val="C00000"/>
                </a:solidFill>
              </a:rPr>
            </a:br>
            <a:r>
              <a:rPr lang="en-US" sz="1800" b="1" dirty="0">
                <a:solidFill>
                  <a:srgbClr val="C00000"/>
                </a:solidFill>
              </a:rPr>
              <a:t>be appeared without any ERROR messages or PANICs</a:t>
            </a:r>
            <a:r>
              <a:rPr lang="en-US" sz="1800" dirty="0"/>
              <a:t>.</a:t>
            </a:r>
            <a:endParaRPr lang="en-US" sz="1800" dirty="0">
              <a:solidFill>
                <a:srgbClr val="930D7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00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75</a:t>
            </a:fld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E6A6BCE7-8BFE-5229-1D32-88F096859D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542" y="22525"/>
            <a:ext cx="12169458" cy="702064"/>
          </a:xfrm>
        </p:spPr>
        <p:txBody>
          <a:bodyPr>
            <a:normAutofit fontScale="90000"/>
          </a:bodyPr>
          <a:lstStyle/>
          <a:p>
            <a:r>
              <a:rPr lang="en-US" dirty="0"/>
              <a:t>User Heap: </a:t>
            </a:r>
            <a:r>
              <a:rPr lang="en-US" b="1" dirty="0"/>
              <a:t>Testing Dependency Graph</a:t>
            </a:r>
            <a:endParaRPr lang="en-AE" b="1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8DD1E8-19DC-72FB-0038-9C8AF7FFE40F}"/>
              </a:ext>
            </a:extLst>
          </p:cNvPr>
          <p:cNvSpPr/>
          <p:nvPr/>
        </p:nvSpPr>
        <p:spPr>
          <a:xfrm>
            <a:off x="4628560" y="935603"/>
            <a:ext cx="2564091" cy="3010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Dynamic Allocator</a:t>
            </a:r>
            <a:endParaRPr lang="en-AE" b="1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DE81E06-BAFB-3F07-1E1D-440E0CEC517A}"/>
              </a:ext>
            </a:extLst>
          </p:cNvPr>
          <p:cNvSpPr/>
          <p:nvPr/>
        </p:nvSpPr>
        <p:spPr>
          <a:xfrm>
            <a:off x="5684361" y="1237874"/>
            <a:ext cx="388607" cy="301044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76127F5-AEA0-DAC9-F3A9-3E8FB1725818}"/>
              </a:ext>
            </a:extLst>
          </p:cNvPr>
          <p:cNvSpPr/>
          <p:nvPr/>
        </p:nvSpPr>
        <p:spPr>
          <a:xfrm>
            <a:off x="4628560" y="1529489"/>
            <a:ext cx="2564091" cy="3010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Kernel Heap</a:t>
            </a:r>
            <a:endParaRPr lang="en-AE" b="1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73994B53-F460-E16C-3428-2EC5BF0B1460}"/>
              </a:ext>
            </a:extLst>
          </p:cNvPr>
          <p:cNvSpPr/>
          <p:nvPr/>
        </p:nvSpPr>
        <p:spPr>
          <a:xfrm>
            <a:off x="5703214" y="1841184"/>
            <a:ext cx="388607" cy="30104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91DEBB5D-4C08-4341-C52B-B18ECDE80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326" y="2149621"/>
            <a:ext cx="1864995" cy="457834"/>
          </a:xfrm>
          <a:prstGeom prst="ellipse">
            <a:avLst/>
          </a:prstGeom>
          <a:solidFill>
            <a:sysClr val="windowText" lastClr="000000">
              <a:lumMod val="100000"/>
              <a:lumOff val="0"/>
            </a:sysClr>
          </a:solidFill>
          <a:ln w="38100">
            <a:solidFill>
              <a:sysClr val="window" lastClr="FFFFFF">
                <a:lumMod val="95000"/>
                <a:lumOff val="0"/>
              </a:sysClr>
            </a:solidFill>
            <a:round/>
            <a:headEnd/>
            <a:tailEnd/>
          </a:ln>
          <a:effectLst>
            <a:outerShdw dist="28398" dir="3806097" algn="ctr" rotWithShape="0">
              <a:sysClr val="window" lastClr="FFFFFF">
                <a:lumMod val="50000"/>
                <a:lumOff val="0"/>
                <a:alpha val="50000"/>
              </a:sys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PLACEMENT (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tpp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EBC4B518-DF5E-6E54-1AD5-6E1CDF66F908}"/>
              </a:ext>
            </a:extLst>
          </p:cNvPr>
          <p:cNvGrpSpPr/>
          <p:nvPr/>
        </p:nvGrpSpPr>
        <p:grpSpPr>
          <a:xfrm>
            <a:off x="5224928" y="2607455"/>
            <a:ext cx="1367790" cy="858288"/>
            <a:chOff x="5224928" y="2607455"/>
            <a:chExt cx="1367790" cy="858288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69A6CB3F-FCB2-0E68-D8C4-03DC688F5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4928" y="2962188"/>
              <a:ext cx="1367790" cy="503555"/>
            </a:xfrm>
            <a:prstGeom prst="ellipse">
              <a:avLst/>
            </a:prstGeom>
            <a:solidFill>
              <a:srgbClr val="E7E6E6">
                <a:lumMod val="90000"/>
                <a:lumOff val="0"/>
              </a:srgbClr>
            </a:solidFill>
            <a:ln w="12700">
              <a:solidFill>
                <a:srgbClr val="4472C4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4472C4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Invalid Access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(invalid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ptrs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)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 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63" name="AutoShape 18">
              <a:extLst>
                <a:ext uri="{FF2B5EF4-FFF2-40B4-BE49-F238E27FC236}">
                  <a16:creationId xmlns:a16="http://schemas.microsoft.com/office/drawing/2014/main" id="{D845142C-CFBA-77D0-7F95-453C91BAD63E}"/>
                </a:ext>
              </a:extLst>
            </p:cNvPr>
            <p:cNvCxnSpPr>
              <a:cxnSpLocks noChangeShapeType="1"/>
              <a:stCxn id="154" idx="4"/>
              <a:endCxn id="162" idx="0"/>
            </p:cNvCxnSpPr>
            <p:nvPr/>
          </p:nvCxnSpPr>
          <p:spPr bwMode="auto">
            <a:xfrm flipH="1">
              <a:off x="5908823" y="2607455"/>
              <a:ext cx="1" cy="354733"/>
            </a:xfrm>
            <a:prstGeom prst="straightConnector1">
              <a:avLst/>
            </a:prstGeom>
            <a:noFill/>
            <a:ln w="28575">
              <a:solidFill>
                <a:srgbClr val="E7E6E6">
                  <a:lumMod val="90000"/>
                  <a:lumOff val="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4F1E33BF-C20D-17D9-3A59-2CF0A24C777F}"/>
              </a:ext>
            </a:extLst>
          </p:cNvPr>
          <p:cNvGrpSpPr/>
          <p:nvPr/>
        </p:nvGrpSpPr>
        <p:grpSpPr>
          <a:xfrm>
            <a:off x="3959708" y="4161153"/>
            <a:ext cx="3856143" cy="927176"/>
            <a:chOff x="3959708" y="3932555"/>
            <a:chExt cx="3856143" cy="927176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83D76BBE-28CD-549E-D540-1A192F0F5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708" y="4356176"/>
              <a:ext cx="1375410" cy="503555"/>
            </a:xfrm>
            <a:prstGeom prst="ellipse">
              <a:avLst/>
            </a:prstGeom>
            <a:gradFill rotWithShape="0">
              <a:gsLst>
                <a:gs pos="0">
                  <a:srgbClr val="70AD47">
                    <a:lumMod val="60000"/>
                    <a:lumOff val="40000"/>
                  </a:srgbClr>
                </a:gs>
                <a:gs pos="50000">
                  <a:srgbClr val="70AD47">
                    <a:lumMod val="20000"/>
                    <a:lumOff val="80000"/>
                  </a:srgbClr>
                </a:gs>
                <a:gs pos="100000">
                  <a:srgbClr val="70AD47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70AD47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70AD47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Free1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</a:t>
              </a:r>
              <a:r>
                <a:rPr lang="en-US" sz="1000" kern="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PAGE ALLOC</a:t>
              </a: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)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65" name="AutoShape 20">
              <a:extLst>
                <a:ext uri="{FF2B5EF4-FFF2-40B4-BE49-F238E27FC236}">
                  <a16:creationId xmlns:a16="http://schemas.microsoft.com/office/drawing/2014/main" id="{13FF5E62-243F-E3C1-F0D7-7D0A8B8D6442}"/>
                </a:ext>
              </a:extLst>
            </p:cNvPr>
            <p:cNvCxnSpPr>
              <a:cxnSpLocks noChangeShapeType="1"/>
              <a:stCxn id="151" idx="4"/>
              <a:endCxn id="164" idx="0"/>
            </p:cNvCxnSpPr>
            <p:nvPr/>
          </p:nvCxnSpPr>
          <p:spPr bwMode="auto">
            <a:xfrm>
              <a:off x="4647413" y="3936682"/>
              <a:ext cx="0" cy="419494"/>
            </a:xfrm>
            <a:prstGeom prst="straightConnector1">
              <a:avLst/>
            </a:prstGeom>
            <a:noFill/>
            <a:ln w="28575">
              <a:solidFill>
                <a:srgbClr val="70AD47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6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6" name="AutoShape 21">
              <a:extLst>
                <a:ext uri="{FF2B5EF4-FFF2-40B4-BE49-F238E27FC236}">
                  <a16:creationId xmlns:a16="http://schemas.microsoft.com/office/drawing/2014/main" id="{781F4617-4E31-B41D-6659-DC48CFE06EB4}"/>
                </a:ext>
              </a:extLst>
            </p:cNvPr>
            <p:cNvCxnSpPr>
              <a:cxnSpLocks noChangeShapeType="1"/>
              <a:stCxn id="152" idx="4"/>
              <a:endCxn id="169" idx="0"/>
            </p:cNvCxnSpPr>
            <p:nvPr/>
          </p:nvCxnSpPr>
          <p:spPr bwMode="auto">
            <a:xfrm>
              <a:off x="7192651" y="3932555"/>
              <a:ext cx="5981" cy="423620"/>
            </a:xfrm>
            <a:prstGeom prst="straightConnector1">
              <a:avLst/>
            </a:prstGeom>
            <a:noFill/>
            <a:ln w="28575">
              <a:solidFill>
                <a:srgbClr val="70AD47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6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B884EF90-C905-C497-8440-D7A973874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1412" y="4356175"/>
              <a:ext cx="1234439" cy="503555"/>
            </a:xfrm>
            <a:prstGeom prst="ellipse">
              <a:avLst/>
            </a:prstGeom>
            <a:gradFill rotWithShape="0">
              <a:gsLst>
                <a:gs pos="0">
                  <a:srgbClr val="70AD47">
                    <a:lumMod val="60000"/>
                    <a:lumOff val="40000"/>
                  </a:srgbClr>
                </a:gs>
                <a:gs pos="50000">
                  <a:srgbClr val="70AD47">
                    <a:lumMod val="20000"/>
                    <a:lumOff val="80000"/>
                  </a:srgbClr>
                </a:gs>
                <a:gs pos="100000">
                  <a:srgbClr val="70AD47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70AD47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70AD47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Free2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(BLOCK ALLOC)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CE1966B-F26C-08BE-331B-6399932B1B35}"/>
              </a:ext>
            </a:extLst>
          </p:cNvPr>
          <p:cNvGrpSpPr/>
          <p:nvPr/>
        </p:nvGrpSpPr>
        <p:grpSpPr>
          <a:xfrm>
            <a:off x="4017493" y="3391999"/>
            <a:ext cx="3805078" cy="773281"/>
            <a:chOff x="4017493" y="3163401"/>
            <a:chExt cx="3805078" cy="773281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7AA01E23-AD2D-A77D-44F3-DEF8C1EC3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7493" y="3433127"/>
              <a:ext cx="1259840" cy="503555"/>
            </a:xfrm>
            <a:prstGeom prst="ellipse">
              <a:avLst/>
            </a:prstGeom>
            <a:gradFill rotWithShape="0">
              <a:gsLst>
                <a:gs pos="0">
                  <a:srgbClr val="5B9BD5">
                    <a:lumMod val="60000"/>
                    <a:lumOff val="40000"/>
                  </a:srgbClr>
                </a:gs>
                <a:gs pos="50000">
                  <a:srgbClr val="5B9BD5">
                    <a:lumMod val="20000"/>
                    <a:lumOff val="80000"/>
                  </a:srgbClr>
                </a:gs>
                <a:gs pos="100000">
                  <a:srgbClr val="5B9BD5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5B9BD5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5B9BD5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Malloc1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(PAGE ALLOC)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470FA8C-AF83-CCEC-D13F-3CE7AE39E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2731" y="3429000"/>
              <a:ext cx="1259840" cy="503555"/>
            </a:xfrm>
            <a:prstGeom prst="ellipse">
              <a:avLst/>
            </a:prstGeom>
            <a:gradFill rotWithShape="0">
              <a:gsLst>
                <a:gs pos="0">
                  <a:srgbClr val="5B9BD5">
                    <a:lumMod val="60000"/>
                    <a:lumOff val="40000"/>
                  </a:srgbClr>
                </a:gs>
                <a:gs pos="50000">
                  <a:srgbClr val="5B9BD5">
                    <a:lumMod val="20000"/>
                    <a:lumOff val="80000"/>
                  </a:srgbClr>
                </a:gs>
                <a:gs pos="100000">
                  <a:srgbClr val="5B9BD5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5B9BD5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5B9BD5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Malloc2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(BLOCK ALLOC)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53" name="AutoShape 6">
              <a:extLst>
                <a:ext uri="{FF2B5EF4-FFF2-40B4-BE49-F238E27FC236}">
                  <a16:creationId xmlns:a16="http://schemas.microsoft.com/office/drawing/2014/main" id="{E1AFCBA7-D808-6B34-1828-FC544B0D6D5A}"/>
                </a:ext>
              </a:extLst>
            </p:cNvPr>
            <p:cNvCxnSpPr>
              <a:cxnSpLocks noChangeShapeType="1"/>
              <a:stCxn id="162" idx="5"/>
              <a:endCxn id="152" idx="0"/>
            </p:cNvCxnSpPr>
            <p:nvPr/>
          </p:nvCxnSpPr>
          <p:spPr bwMode="auto">
            <a:xfrm>
              <a:off x="6392410" y="3163401"/>
              <a:ext cx="800241" cy="265599"/>
            </a:xfrm>
            <a:prstGeom prst="straightConnector1">
              <a:avLst/>
            </a:prstGeom>
            <a:noFill/>
            <a:ln w="28575">
              <a:solidFill>
                <a:srgbClr val="4472C4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1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1" name="AutoShape 16">
              <a:extLst>
                <a:ext uri="{FF2B5EF4-FFF2-40B4-BE49-F238E27FC236}">
                  <a16:creationId xmlns:a16="http://schemas.microsoft.com/office/drawing/2014/main" id="{70A80007-6F7D-FAD9-0E01-0ACDF1FA16A5}"/>
                </a:ext>
              </a:extLst>
            </p:cNvPr>
            <p:cNvCxnSpPr>
              <a:cxnSpLocks noChangeShapeType="1"/>
              <a:stCxn id="162" idx="3"/>
              <a:endCxn id="151" idx="0"/>
            </p:cNvCxnSpPr>
            <p:nvPr/>
          </p:nvCxnSpPr>
          <p:spPr bwMode="auto">
            <a:xfrm flipH="1">
              <a:off x="4647413" y="3163401"/>
              <a:ext cx="777823" cy="269726"/>
            </a:xfrm>
            <a:prstGeom prst="straightConnector1">
              <a:avLst/>
            </a:prstGeom>
            <a:noFill/>
            <a:ln w="28575">
              <a:solidFill>
                <a:srgbClr val="4472C4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1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A8FBB3-E767-59EB-EA95-E79FC5525761}"/>
              </a:ext>
            </a:extLst>
          </p:cNvPr>
          <p:cNvGrpSpPr/>
          <p:nvPr/>
        </p:nvGrpSpPr>
        <p:grpSpPr>
          <a:xfrm>
            <a:off x="4017493" y="5088329"/>
            <a:ext cx="3823759" cy="1035593"/>
            <a:chOff x="4017493" y="5088329"/>
            <a:chExt cx="3823759" cy="1035593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AC06D5E5-15C8-B7D3-E830-4DCE89DBE32B}"/>
                </a:ext>
              </a:extLst>
            </p:cNvPr>
            <p:cNvGrpSpPr/>
            <p:nvPr/>
          </p:nvGrpSpPr>
          <p:grpSpPr>
            <a:xfrm>
              <a:off x="4017493" y="5119125"/>
              <a:ext cx="3823759" cy="1004797"/>
              <a:chOff x="4017493" y="4749561"/>
              <a:chExt cx="3823759" cy="1004797"/>
            </a:xfrm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82E738BF-AB87-E8E7-C8FB-59DBE687B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7493" y="5250803"/>
                <a:ext cx="1259840" cy="503555"/>
              </a:xfrm>
              <a:prstGeom prst="ellipse">
                <a:avLst/>
              </a:prstGeom>
              <a:gradFill rotWithShape="0">
                <a:gsLst>
                  <a:gs pos="0">
                    <a:srgbClr val="ED7D31">
                      <a:lumMod val="60000"/>
                      <a:lumOff val="40000"/>
                    </a:srgbClr>
                  </a:gs>
                  <a:gs pos="50000">
                    <a:srgbClr val="ED7D31">
                      <a:lumMod val="20000"/>
                      <a:lumOff val="80000"/>
                    </a:srgbClr>
                  </a:gs>
                  <a:gs pos="100000">
                    <a:srgbClr val="ED7D31">
                      <a:lumMod val="60000"/>
                      <a:lumOff val="40000"/>
                    </a:srgbClr>
                  </a:gs>
                </a:gsLst>
                <a:lin ang="18900000" scaled="1"/>
              </a:gradFill>
              <a:ln w="12700">
                <a:solidFill>
                  <a:srgbClr val="ED7D31">
                    <a:lumMod val="60000"/>
                    <a:lumOff val="40000"/>
                  </a:srgbClr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ED7D31">
                    <a:lumMod val="50000"/>
                    <a:lumOff val="0"/>
                    <a:alpha val="50000"/>
                  </a:srgbClr>
                </a:outerShdw>
              </a:effectLst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spcBef>
                    <a:spcPts val="0"/>
                  </a:spcBef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First Fit 1</a:t>
                </a:r>
                <a:endParaRPr kumimoji="0" lang="en-AE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marR="0" lvl="0" indent="0" algn="ctr" defTabSz="914400" eaLnBrk="1" fontAlgn="auto" latinLnBrk="0" hangingPunct="1">
                  <a:spcBef>
                    <a:spcPts val="0"/>
                  </a:spcBef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(PAGE ALLOC)</a:t>
                </a:r>
                <a:endParaRPr kumimoji="0" lang="en-AE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6F8A74C7-A6D4-FFC5-0740-64D14AF73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1412" y="5233521"/>
                <a:ext cx="1259840" cy="503555"/>
              </a:xfrm>
              <a:prstGeom prst="ellipse">
                <a:avLst/>
              </a:prstGeom>
              <a:gradFill rotWithShape="0">
                <a:gsLst>
                  <a:gs pos="0">
                    <a:srgbClr val="ED7D31">
                      <a:lumMod val="60000"/>
                      <a:lumOff val="40000"/>
                    </a:srgbClr>
                  </a:gs>
                  <a:gs pos="50000">
                    <a:srgbClr val="ED7D31">
                      <a:lumMod val="20000"/>
                      <a:lumOff val="80000"/>
                    </a:srgbClr>
                  </a:gs>
                  <a:gs pos="100000">
                    <a:srgbClr val="ED7D31">
                      <a:lumMod val="60000"/>
                      <a:lumOff val="40000"/>
                    </a:srgbClr>
                  </a:gs>
                </a:gsLst>
                <a:lin ang="18900000" scaled="1"/>
              </a:gradFill>
              <a:ln w="12700">
                <a:solidFill>
                  <a:srgbClr val="ED7D31">
                    <a:lumMod val="60000"/>
                    <a:lumOff val="40000"/>
                  </a:srgbClr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ED7D31">
                    <a:lumMod val="50000"/>
                    <a:lumOff val="0"/>
                    <a:alpha val="50000"/>
                  </a:srgbClr>
                </a:outerShdw>
              </a:effectLst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spcBef>
                    <a:spcPts val="0"/>
                  </a:spcBef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First Fit 2</a:t>
                </a:r>
                <a:endParaRPr kumimoji="0" lang="en-AE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marR="0" lvl="0" indent="0" algn="ctr" defTabSz="914400" eaLnBrk="1" fontAlgn="auto" latinLnBrk="0" hangingPunct="1">
                  <a:spcBef>
                    <a:spcPts val="0"/>
                  </a:spcBef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(BLOCK ALLOC)</a:t>
                </a:r>
                <a:endParaRPr kumimoji="0" lang="en-AE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2" name="AutoShape 28">
                <a:extLst>
                  <a:ext uri="{FF2B5EF4-FFF2-40B4-BE49-F238E27FC236}">
                    <a16:creationId xmlns:a16="http://schemas.microsoft.com/office/drawing/2014/main" id="{9C2AE187-A97B-074A-A8D1-3C89DE067281}"/>
                  </a:ext>
                </a:extLst>
              </p:cNvPr>
              <p:cNvCxnSpPr>
                <a:cxnSpLocks noChangeShapeType="1"/>
                <a:stCxn id="169" idx="4"/>
                <a:endCxn id="171" idx="0"/>
              </p:cNvCxnSpPr>
              <p:nvPr/>
            </p:nvCxnSpPr>
            <p:spPr bwMode="auto">
              <a:xfrm>
                <a:off x="7198632" y="4749561"/>
                <a:ext cx="12700" cy="483960"/>
              </a:xfrm>
              <a:prstGeom prst="straightConnector1">
                <a:avLst/>
              </a:prstGeom>
              <a:noFill/>
              <a:ln w="28575">
                <a:solidFill>
                  <a:srgbClr val="ED7D31">
                    <a:lumMod val="60000"/>
                    <a:lumOff val="40000"/>
                  </a:srgb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accent2">
                          <a:lumMod val="50000"/>
                          <a:lumOff val="0"/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41" name="AutoShape 28">
              <a:extLst>
                <a:ext uri="{FF2B5EF4-FFF2-40B4-BE49-F238E27FC236}">
                  <a16:creationId xmlns:a16="http://schemas.microsoft.com/office/drawing/2014/main" id="{9E3A4A48-C74B-28EB-2EC2-CF9DD9D669FE}"/>
                </a:ext>
              </a:extLst>
            </p:cNvPr>
            <p:cNvCxnSpPr>
              <a:cxnSpLocks noChangeShapeType="1"/>
              <a:stCxn id="164" idx="4"/>
              <a:endCxn id="170" idx="0"/>
            </p:cNvCxnSpPr>
            <p:nvPr/>
          </p:nvCxnSpPr>
          <p:spPr bwMode="auto">
            <a:xfrm>
              <a:off x="4647413" y="5088329"/>
              <a:ext cx="0" cy="532038"/>
            </a:xfrm>
            <a:prstGeom prst="straightConnector1">
              <a:avLst/>
            </a:prstGeom>
            <a:noFill/>
            <a:ln w="28575">
              <a:solidFill>
                <a:srgbClr val="ED7D31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2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A5436C1-C66F-BAA4-B5D5-E5355350A851}"/>
              </a:ext>
            </a:extLst>
          </p:cNvPr>
          <p:cNvSpPr txBox="1"/>
          <p:nvPr/>
        </p:nvSpPr>
        <p:spPr>
          <a:xfrm>
            <a:off x="2938598" y="916928"/>
            <a:ext cx="159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allocate &amp; free</a:t>
            </a:r>
            <a:endParaRPr lang="en-A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4287F-0541-AAAE-4ABF-E70EE4475734}"/>
              </a:ext>
            </a:extLst>
          </p:cNvPr>
          <p:cNvSpPr txBox="1"/>
          <p:nvPr/>
        </p:nvSpPr>
        <p:spPr>
          <a:xfrm>
            <a:off x="1677990" y="1478600"/>
            <a:ext cx="286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kmalloc</a:t>
            </a:r>
            <a:r>
              <a:rPr lang="en-US" dirty="0"/>
              <a:t>, </a:t>
            </a:r>
            <a:r>
              <a:rPr lang="en-US" dirty="0" err="1"/>
              <a:t>kvirtual</a:t>
            </a:r>
            <a:r>
              <a:rPr lang="en-US" dirty="0"/>
              <a:t>, </a:t>
            </a:r>
            <a:r>
              <a:rPr lang="en-US" dirty="0" err="1"/>
              <a:t>kphysical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04885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9" grpId="0" animBg="1"/>
      <p:bldP spid="24" grpId="0" animBg="1"/>
      <p:bldP spid="154" grpId="0" animBg="1"/>
      <p:bldP spid="3" grpId="0"/>
      <p:bldP spid="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617E3-4F19-A2B8-0AFF-819FE4230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D6BCF-73DF-33C8-7185-E6A4482EF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84DD3-2564-759F-717C-02C232A3E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839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0: Code Updates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1: Kernel Heap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Block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Page Allocator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2: Fault Handler 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3: User Heap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Block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Page Allocator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Part 4: Shared Memory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Summary &amp;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4A173-23EF-0FB1-C45D-AB3A58BF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DD0E6-76E3-9F57-0EB2-4A5AD63B5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0"/>
            <a:ext cx="12192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3693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FAFC-F145-AEF6-0CBF-DF988751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Shared Memory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28EB0-8919-7EF8-2E68-4C0510A3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C31761-6B3C-A5DB-4C80-48BCF97A2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/>
              <a:t>The main functions required to handle “</a:t>
            </a:r>
            <a:r>
              <a:rPr lang="en-US" sz="2000" b="1" dirty="0"/>
              <a:t>Shared Memory</a:t>
            </a:r>
            <a:r>
              <a:rPr lang="en-US" dirty="0"/>
              <a:t>” are: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C2B2BABE-AD34-91A3-4191-D1233C61B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787639"/>
              </p:ext>
            </p:extLst>
          </p:nvPr>
        </p:nvGraphicFramePr>
        <p:xfrm>
          <a:off x="813136" y="2384920"/>
          <a:ext cx="10565727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37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4396590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smalloc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(User side)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Functions definitions </a:t>
                      </a:r>
                      <a:r>
                        <a:rPr lang="en-US" b="1" u="sng" dirty="0">
                          <a:solidFill>
                            <a:srgbClr val="C00000"/>
                          </a:solidFill>
                        </a:rPr>
                        <a:t>TO DO </a:t>
                      </a:r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in: </a:t>
                      </a:r>
                    </a:p>
                    <a:p>
                      <a:pPr algn="ctr"/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lib/</a:t>
                      </a:r>
                      <a:r>
                        <a:rPr lang="en-US" b="1" u="none" dirty="0" err="1">
                          <a:solidFill>
                            <a:srgbClr val="C00000"/>
                          </a:solidFill>
                        </a:rPr>
                        <a:t>uheap.c</a:t>
                      </a:r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88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sget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(User side)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89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create_share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(), </a:t>
                      </a:r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create_frames_storage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Functions definitions </a:t>
                      </a:r>
                      <a:r>
                        <a:rPr lang="en-US" b="1" u="sng" dirty="0">
                          <a:solidFill>
                            <a:srgbClr val="C00000"/>
                          </a:solidFill>
                        </a:rPr>
                        <a:t>TO DO </a:t>
                      </a:r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in: kern/mem/</a:t>
                      </a:r>
                      <a:r>
                        <a:rPr lang="en-US" b="1" u="none" dirty="0" err="1">
                          <a:solidFill>
                            <a:srgbClr val="C00000"/>
                          </a:solidFill>
                        </a:rPr>
                        <a:t>shared_memory_manager.c</a:t>
                      </a:r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2437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get_share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522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createSharedObject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(Kernel side)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397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getSharedObject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(Kernel side)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28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MS2 BONUS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sfree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(User side)</a:t>
                      </a:r>
                    </a:p>
                    <a:p>
                      <a:pPr algn="ctr"/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free_share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&amp; </a:t>
                      </a:r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freeSharedObject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(Kernel side)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lib/</a:t>
                      </a:r>
                      <a:r>
                        <a:rPr lang="en-US" b="1" u="none" dirty="0" err="1">
                          <a:solidFill>
                            <a:srgbClr val="C00000"/>
                          </a:solidFill>
                        </a:rPr>
                        <a:t>uheap.c</a:t>
                      </a:r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kern/mem/</a:t>
                      </a:r>
                      <a:r>
                        <a:rPr lang="en-US" b="1" u="none" dirty="0" err="1">
                          <a:solidFill>
                            <a:srgbClr val="C00000"/>
                          </a:solidFill>
                        </a:rPr>
                        <a:t>shared_memory_manager.c</a:t>
                      </a:r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847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62280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787D-CEF3-767F-2A8C-83C0E7DD8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8"/>
            <a:ext cx="10058400" cy="856397"/>
          </a:xfrm>
        </p:spPr>
        <p:txBody>
          <a:bodyPr/>
          <a:lstStyle/>
          <a:p>
            <a:r>
              <a:rPr lang="en-US" sz="4800" dirty="0"/>
              <a:t>Shared Memory:</a:t>
            </a:r>
            <a:r>
              <a:rPr lang="en-US" dirty="0"/>
              <a:t> </a:t>
            </a:r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F248-AB29-758E-430F-31CA77A90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65201"/>
            <a:ext cx="7894320" cy="2112276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 Communication is </a:t>
            </a:r>
            <a:r>
              <a:rPr lang="en-US" sz="2400" b="1" dirty="0"/>
              <a:t>harder</a:t>
            </a:r>
            <a:r>
              <a:rPr lang="en-US" sz="2400" dirty="0"/>
              <a:t> between processes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To allow it: </a:t>
            </a:r>
            <a:r>
              <a:rPr lang="en-US" sz="2400" b="1" dirty="0"/>
              <a:t>shared memory </a:t>
            </a:r>
            <a:r>
              <a:rPr lang="en-US" sz="2400" dirty="0"/>
              <a:t>is applied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 Create and share objects in the </a:t>
            </a:r>
            <a:r>
              <a:rPr lang="en-US" sz="2000" b="1" dirty="0"/>
              <a:t>PAGE ALLOCATOR </a:t>
            </a:r>
            <a:r>
              <a:rPr lang="en-US" sz="2000" dirty="0"/>
              <a:t>of USER HEAP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b="1" dirty="0"/>
              <a:t>FIRST FIT </a:t>
            </a:r>
            <a:r>
              <a:rPr lang="en-US" sz="2000" dirty="0"/>
              <a:t>Strategy</a:t>
            </a:r>
            <a:endParaRPr lang="ar-EG" sz="20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7E5AF-E1A8-40C2-6376-EA74D84C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78</a:t>
            </a:fld>
            <a:endParaRPr lang="en-US"/>
          </a:p>
        </p:txBody>
      </p:sp>
      <p:grpSp>
        <p:nvGrpSpPr>
          <p:cNvPr id="7" name="Group 12">
            <a:extLst>
              <a:ext uri="{FF2B5EF4-FFF2-40B4-BE49-F238E27FC236}">
                <a16:creationId xmlns:a16="http://schemas.microsoft.com/office/drawing/2014/main" id="{54CDBF2E-71A8-161B-B467-CA9BB9B96F83}"/>
              </a:ext>
            </a:extLst>
          </p:cNvPr>
          <p:cNvGrpSpPr/>
          <p:nvPr/>
        </p:nvGrpSpPr>
        <p:grpSpPr>
          <a:xfrm>
            <a:off x="7791450" y="1104900"/>
            <a:ext cx="4400550" cy="5753100"/>
            <a:chOff x="4743450" y="1104900"/>
            <a:chExt cx="4400550" cy="5753100"/>
          </a:xfrm>
        </p:grpSpPr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DC9D0224-16E7-AC3F-A70E-2CA666B714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 r="12167"/>
            <a:stretch>
              <a:fillRect/>
            </a:stretch>
          </p:blipFill>
          <p:spPr bwMode="auto">
            <a:xfrm>
              <a:off x="4743450" y="1104900"/>
              <a:ext cx="4400550" cy="5753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3B9E211-49D1-8B30-9D22-72616AF1047C}"/>
                </a:ext>
              </a:extLst>
            </p:cNvPr>
            <p:cNvSpPr/>
            <p:nvPr/>
          </p:nvSpPr>
          <p:spPr>
            <a:xfrm>
              <a:off x="7696200" y="4419600"/>
              <a:ext cx="14478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DECAEA43-A999-4F1A-1184-5D2D6FDB7B9D}"/>
              </a:ext>
            </a:extLst>
          </p:cNvPr>
          <p:cNvSpPr/>
          <p:nvPr/>
        </p:nvSpPr>
        <p:spPr bwMode="auto">
          <a:xfrm>
            <a:off x="9259277" y="4567963"/>
            <a:ext cx="1236445" cy="600385"/>
          </a:xfrm>
          <a:prstGeom prst="rect">
            <a:avLst/>
          </a:prstGeom>
          <a:solidFill>
            <a:srgbClr val="FF0000">
              <a:alpha val="4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DA6F730-2291-45E4-DE36-A72017EA5531}"/>
              </a:ext>
            </a:extLst>
          </p:cNvPr>
          <p:cNvGrpSpPr/>
          <p:nvPr/>
        </p:nvGrpSpPr>
        <p:grpSpPr>
          <a:xfrm>
            <a:off x="360150" y="3429000"/>
            <a:ext cx="2673081" cy="3409728"/>
            <a:chOff x="9341159" y="-415895"/>
            <a:chExt cx="2673081" cy="340972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4514342-DFED-B54D-684C-DB206B93A0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" t="11746" r="58187" b="18264"/>
            <a:stretch/>
          </p:blipFill>
          <p:spPr bwMode="auto">
            <a:xfrm>
              <a:off x="9710490" y="73409"/>
              <a:ext cx="2303750" cy="2920424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A37CD8-6162-4228-2390-D9B5918B7BBE}"/>
                </a:ext>
              </a:extLst>
            </p:cNvPr>
            <p:cNvSpPr txBox="1"/>
            <p:nvPr/>
          </p:nvSpPr>
          <p:spPr>
            <a:xfrm rot="16200000">
              <a:off x="8131853" y="793411"/>
              <a:ext cx="2787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</a:rPr>
                <a:t>Single-Threaded Process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E54A6E-913D-94A4-3FFB-884A04D0AEE9}"/>
              </a:ext>
            </a:extLst>
          </p:cNvPr>
          <p:cNvGrpSpPr/>
          <p:nvPr/>
        </p:nvGrpSpPr>
        <p:grpSpPr>
          <a:xfrm>
            <a:off x="4936096" y="3474183"/>
            <a:ext cx="2673083" cy="3370602"/>
            <a:chOff x="9710490" y="-376769"/>
            <a:chExt cx="2673083" cy="337060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D4C7C11-A395-3905-10BA-D0582835EB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" t="11746" r="58187" b="18264"/>
            <a:stretch/>
          </p:blipFill>
          <p:spPr bwMode="auto">
            <a:xfrm>
              <a:off x="9710490" y="73409"/>
              <a:ext cx="2303750" cy="2920424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341E000-51FB-6A6C-16D1-4D95BC8FE8BA}"/>
                </a:ext>
              </a:extLst>
            </p:cNvPr>
            <p:cNvSpPr txBox="1"/>
            <p:nvPr/>
          </p:nvSpPr>
          <p:spPr>
            <a:xfrm rot="16200000">
              <a:off x="10804935" y="832537"/>
              <a:ext cx="2787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</a:rPr>
                <a:t>Single-Threaded Process</a:t>
              </a:r>
            </a:p>
          </p:txBody>
        </p:sp>
      </p:grp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C5838AE7-2E7E-5FB7-70D8-ED5C6CD09668}"/>
              </a:ext>
            </a:extLst>
          </p:cNvPr>
          <p:cNvSpPr/>
          <p:nvPr/>
        </p:nvSpPr>
        <p:spPr>
          <a:xfrm>
            <a:off x="3053551" y="5136200"/>
            <a:ext cx="1823249" cy="484632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BFC08A9F-92D6-2039-DDE4-5DE02B993BAB}"/>
              </a:ext>
            </a:extLst>
          </p:cNvPr>
          <p:cNvSpPr/>
          <p:nvPr/>
        </p:nvSpPr>
        <p:spPr>
          <a:xfrm rot="18918279">
            <a:off x="3532996" y="4913769"/>
            <a:ext cx="914400" cy="914400"/>
          </a:xfrm>
          <a:prstGeom prst="plus">
            <a:avLst>
              <a:gd name="adj" fmla="val 4041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358371D8-26F6-3626-418B-59E84BF5BD5D}"/>
              </a:ext>
            </a:extLst>
          </p:cNvPr>
          <p:cNvSpPr/>
          <p:nvPr/>
        </p:nvSpPr>
        <p:spPr>
          <a:xfrm flipV="1">
            <a:off x="3550497" y="2757903"/>
            <a:ext cx="793326" cy="1066987"/>
          </a:xfrm>
          <a:prstGeom prst="flowChartDocument">
            <a:avLst/>
          </a:prstGeom>
          <a:solidFill>
            <a:srgbClr val="31E923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lIns="0" rIns="0" rtlCol="0" anchor="ctr"/>
          <a:lstStyle/>
          <a:p>
            <a:pPr algn="ctr"/>
            <a:r>
              <a:rPr lang="en-US" b="1" dirty="0"/>
              <a:t>Shared</a:t>
            </a:r>
            <a:endParaRPr lang="en-AE" b="1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A27A800-8780-05C8-2924-3A2527F501CB}"/>
              </a:ext>
            </a:extLst>
          </p:cNvPr>
          <p:cNvCxnSpPr>
            <a:stCxn id="10" idx="0"/>
            <a:endCxn id="17" idx="1"/>
          </p:cNvCxnSpPr>
          <p:nvPr/>
        </p:nvCxnSpPr>
        <p:spPr>
          <a:xfrm rot="5400000" flipH="1" flipV="1">
            <a:off x="2402472" y="2770280"/>
            <a:ext cx="626908" cy="1669141"/>
          </a:xfrm>
          <a:prstGeom prst="bentConnector2">
            <a:avLst/>
          </a:prstGeom>
          <a:ln w="76200" cap="flat" cmpd="sng" algn="ctr">
            <a:solidFill>
              <a:srgbClr val="00B05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6B5AAA4-2CFB-0DC4-78C5-BC721F363831}"/>
              </a:ext>
            </a:extLst>
          </p:cNvPr>
          <p:cNvCxnSpPr>
            <a:cxnSpLocks/>
            <a:stCxn id="17" idx="3"/>
            <a:endCxn id="13" idx="0"/>
          </p:cNvCxnSpPr>
          <p:nvPr/>
        </p:nvCxnSpPr>
        <p:spPr>
          <a:xfrm>
            <a:off x="4343823" y="3291396"/>
            <a:ext cx="1744148" cy="632965"/>
          </a:xfrm>
          <a:prstGeom prst="bentConnector2">
            <a:avLst/>
          </a:prstGeom>
          <a:ln w="76200" cap="flat" cmpd="sng" algn="ctr">
            <a:solidFill>
              <a:srgbClr val="00B05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12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888" y="972422"/>
            <a:ext cx="10357841" cy="5358804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Creation (Application 1):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400" b="1" dirty="0" err="1">
                <a:latin typeface="Consolas"/>
              </a:rPr>
              <a:t>int</a:t>
            </a:r>
            <a:r>
              <a:rPr lang="en-US" sz="2400" b="1" dirty="0">
                <a:latin typeface="Consolas"/>
              </a:rPr>
              <a:t>* </a:t>
            </a:r>
            <a:r>
              <a:rPr lang="en-US" sz="2400" dirty="0" err="1">
                <a:latin typeface="Consolas"/>
              </a:rPr>
              <a:t>ptr_sharedInt</a:t>
            </a:r>
            <a:r>
              <a:rPr lang="en-US" sz="2400" dirty="0">
                <a:latin typeface="Consolas"/>
              </a:rPr>
              <a:t>;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400" b="1" dirty="0">
                <a:latin typeface="Consolas"/>
              </a:rPr>
              <a:t>uint8</a:t>
            </a:r>
            <a:r>
              <a:rPr lang="en-US" sz="2400" dirty="0">
                <a:latin typeface="Consolas"/>
              </a:rPr>
              <a:t> </a:t>
            </a:r>
            <a:r>
              <a:rPr lang="en-US" sz="2400" dirty="0" err="1">
                <a:latin typeface="Consolas"/>
              </a:rPr>
              <a:t>isWritable</a:t>
            </a:r>
            <a:r>
              <a:rPr lang="en-US" sz="2400" dirty="0">
                <a:latin typeface="Consolas"/>
              </a:rPr>
              <a:t> = 1;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400" dirty="0" err="1">
                <a:latin typeface="Consolas"/>
              </a:rPr>
              <a:t>ptr_sharedInt</a:t>
            </a:r>
            <a:r>
              <a:rPr lang="en-US" sz="2400" dirty="0">
                <a:latin typeface="Consolas"/>
              </a:rPr>
              <a:t> = </a:t>
            </a:r>
            <a:r>
              <a:rPr lang="en-US" sz="2400" b="1" dirty="0" err="1">
                <a:solidFill>
                  <a:srgbClr val="FF0000"/>
                </a:solidFill>
                <a:latin typeface="Consolas"/>
              </a:rPr>
              <a:t>smalloc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(“mySharedInt”,4</a:t>
            </a:r>
            <a:r>
              <a:rPr lang="en-US" sz="2400" dirty="0">
                <a:latin typeface="Consolas"/>
              </a:rPr>
              <a:t>,isWritable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allocate 4 bytes named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mySharedInt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 in virtual memory and return the allocated virtual address to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ptr_sharedInt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Specify its shared permission to be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writable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400" b="1" dirty="0">
                <a:latin typeface="Consolas"/>
              </a:rPr>
              <a:t>*</a:t>
            </a:r>
            <a:r>
              <a:rPr lang="en-US" sz="2400" b="1" dirty="0" err="1">
                <a:latin typeface="Consolas"/>
              </a:rPr>
              <a:t>ptr_sharedInt</a:t>
            </a:r>
            <a:r>
              <a:rPr lang="en-US" sz="2400" b="1" dirty="0">
                <a:latin typeface="Consolas"/>
              </a:rPr>
              <a:t> </a:t>
            </a:r>
            <a:r>
              <a:rPr lang="en-US" sz="2400" dirty="0">
                <a:latin typeface="Consolas"/>
              </a:rPr>
              <a:t>= 70;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the value of the shared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70 </a:t>
            </a:r>
          </a:p>
          <a:p>
            <a:pPr lvl="1">
              <a:lnSpc>
                <a:spcPct val="100000"/>
              </a:lnSpc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74600FB-A566-427D-4678-0C0A629F9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8"/>
            <a:ext cx="10058400" cy="856397"/>
          </a:xfrm>
        </p:spPr>
        <p:txBody>
          <a:bodyPr/>
          <a:lstStyle/>
          <a:p>
            <a:r>
              <a:rPr lang="en-US" sz="4800" dirty="0"/>
              <a:t>Shared Memory:</a:t>
            </a:r>
            <a:r>
              <a:rPr lang="en-US" dirty="0"/>
              <a:t> </a:t>
            </a:r>
            <a:r>
              <a:rPr lang="en-US" b="1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82953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FC5C-AA3C-B8D5-853A-B65617EC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Codes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00B85-ED02-992A-FE4C-85D43DA4B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 action="ppaction://hlinkfile"/>
              </a:rPr>
              <a:t>APPENDICES</a:t>
            </a:r>
            <a:r>
              <a:rPr lang="en-US" sz="2400" dirty="0"/>
              <a:t>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ENTRY MANIPULATION in TABLES and DIRECTORY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PAGE FILE HELPER FUNCTIONS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WORKING SET STRUCTURE &amp; HELPER FUNCTIONS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MEMORY MANAGEMENT FUNCTIONS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COMMANDs</a:t>
            </a:r>
            <a:endParaRPr lang="en-AE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C50ED-FB50-5A18-510F-4A6D7486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2294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011" y="1286627"/>
            <a:ext cx="9452149" cy="3886199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Access from other app. (Application 2):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400" b="1" dirty="0" err="1">
                <a:latin typeface="Consolas"/>
              </a:rPr>
              <a:t>int</a:t>
            </a:r>
            <a:r>
              <a:rPr lang="en-US" sz="2400" b="1" dirty="0">
                <a:latin typeface="Consolas"/>
              </a:rPr>
              <a:t>* </a:t>
            </a:r>
            <a:r>
              <a:rPr lang="en-US" sz="2400" dirty="0" err="1">
                <a:latin typeface="Consolas"/>
              </a:rPr>
              <a:t>ptr_sharedInt</a:t>
            </a:r>
            <a:r>
              <a:rPr lang="en-US" sz="2400" dirty="0">
                <a:latin typeface="Consolas"/>
              </a:rPr>
              <a:t>;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400" dirty="0" err="1">
                <a:latin typeface="Consolas"/>
              </a:rPr>
              <a:t>ptr_sharedInt</a:t>
            </a:r>
            <a:r>
              <a:rPr lang="en-US" sz="2400" dirty="0">
                <a:latin typeface="Consolas"/>
              </a:rPr>
              <a:t> = </a:t>
            </a:r>
            <a:r>
              <a:rPr lang="en-US" sz="2400" b="1" dirty="0" err="1">
                <a:solidFill>
                  <a:srgbClr val="FF0000"/>
                </a:solidFill>
                <a:latin typeface="Consolas"/>
              </a:rPr>
              <a:t>sget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App1ID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“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mySharedInt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”); 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Search for the shared object, named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mySharedInt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 and belong to App1ID 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share it in app2, and return its virtual address in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ptr_sharedInt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400" b="1" dirty="0" err="1">
                <a:latin typeface="Consolas"/>
              </a:rPr>
              <a:t>int</a:t>
            </a:r>
            <a:r>
              <a:rPr lang="en-US" sz="2400" dirty="0">
                <a:latin typeface="Consolas"/>
              </a:rPr>
              <a:t> </a:t>
            </a:r>
            <a:r>
              <a:rPr lang="en-US" sz="2400" dirty="0" err="1">
                <a:latin typeface="Consolas"/>
              </a:rPr>
              <a:t>sharedInt</a:t>
            </a:r>
            <a:r>
              <a:rPr lang="en-US" sz="2400" dirty="0">
                <a:latin typeface="Consolas"/>
              </a:rPr>
              <a:t> = *</a:t>
            </a:r>
            <a:r>
              <a:rPr lang="en-US" sz="2400" dirty="0" err="1">
                <a:latin typeface="Consolas"/>
              </a:rPr>
              <a:t>ptr_sharedInt</a:t>
            </a:r>
            <a:r>
              <a:rPr lang="en-US" sz="2400" dirty="0">
                <a:latin typeface="Consolas"/>
              </a:rPr>
              <a:t>;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latin typeface="Consolas"/>
                <a:cs typeface="Consolas" panose="020B0609020204030204" pitchFamily="49" charset="0"/>
              </a:rPr>
              <a:t>Read its value (it should be 70)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B19CA3-5E90-A26D-80EA-7BBA1225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8"/>
            <a:ext cx="10058400" cy="856397"/>
          </a:xfrm>
        </p:spPr>
        <p:txBody>
          <a:bodyPr/>
          <a:lstStyle/>
          <a:p>
            <a:r>
              <a:rPr lang="en-US" sz="4800" dirty="0"/>
              <a:t>Shared Memory:</a:t>
            </a:r>
            <a:r>
              <a:rPr lang="en-US" dirty="0"/>
              <a:t> </a:t>
            </a:r>
            <a:r>
              <a:rPr lang="en-US" b="1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73417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01644"/>
            <a:ext cx="10058400" cy="4023360"/>
          </a:xfrm>
        </p:spPr>
        <p:txBody>
          <a:bodyPr>
            <a:normAutofit/>
          </a:bodyPr>
          <a:lstStyle/>
          <a:p>
            <a:pPr marL="0" indent="0"/>
            <a:r>
              <a:rPr lang="en-US" sz="2800" b="1" dirty="0"/>
              <a:t>Create/Share pages on 4KB granularity</a:t>
            </a:r>
          </a:p>
          <a:p>
            <a:pPr marL="0" indent="0">
              <a:buNone/>
            </a:pPr>
            <a:endParaRPr lang="ar-EG" sz="1800" dirty="0">
              <a:latin typeface="Consolas" panose="020B0609020204030204" pitchFamily="49" charset="0"/>
            </a:endParaRPr>
          </a:p>
        </p:txBody>
      </p:sp>
      <p:grpSp>
        <p:nvGrpSpPr>
          <p:cNvPr id="6" name="Group 16"/>
          <p:cNvGrpSpPr/>
          <p:nvPr/>
        </p:nvGrpSpPr>
        <p:grpSpPr>
          <a:xfrm>
            <a:off x="7532810" y="1897240"/>
            <a:ext cx="4181082" cy="4267200"/>
            <a:chOff x="4953000" y="2286000"/>
            <a:chExt cx="4181082" cy="4267200"/>
          </a:xfrm>
        </p:grpSpPr>
        <p:sp>
          <p:nvSpPr>
            <p:cNvPr id="4" name="Rectangle 3"/>
            <p:cNvSpPr/>
            <p:nvPr/>
          </p:nvSpPr>
          <p:spPr>
            <a:xfrm>
              <a:off x="4953000" y="48768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953000" y="2286000"/>
              <a:ext cx="1981200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6934200" y="5334000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278189" y="5144589"/>
              <a:ext cx="1855893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PAGE ALLOCATOR</a:t>
              </a:r>
              <a:endParaRPr lang="ar-EG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44196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39624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35052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53000" y="5334000"/>
              <a:ext cx="1981200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</p:grpSp>
      <p:grpSp>
        <p:nvGrpSpPr>
          <p:cNvPr id="9" name="Group 32"/>
          <p:cNvGrpSpPr/>
          <p:nvPr/>
        </p:nvGrpSpPr>
        <p:grpSpPr>
          <a:xfrm>
            <a:off x="3341810" y="4209366"/>
            <a:ext cx="6148063" cy="876606"/>
            <a:chOff x="762000" y="4598126"/>
            <a:chExt cx="6148063" cy="87660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4343400" y="5334000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966063" y="4889863"/>
              <a:ext cx="1944000" cy="4320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4 KB</a:t>
              </a:r>
              <a:endParaRPr lang="ar-E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2000" y="5105400"/>
              <a:ext cx="2992708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ptr1</a:t>
              </a:r>
              <a:r>
                <a:rPr lang="en-US" dirty="0"/>
                <a:t> = </a:t>
              </a:r>
              <a:r>
                <a:rPr lang="en-US" b="1" dirty="0" err="1"/>
                <a:t>smalloc</a:t>
              </a:r>
              <a:r>
                <a:rPr lang="en-US" dirty="0"/>
                <a:t>(“x”, 6 KB, 1)</a:t>
              </a:r>
              <a:endParaRPr lang="ar-EG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36579" y="5105400"/>
              <a:ext cx="586122" cy="36933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ptr1</a:t>
              </a:r>
              <a:endParaRPr lang="ar-EG" sz="1600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66063" y="4598126"/>
              <a:ext cx="1944000" cy="252000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2 KB</a:t>
              </a:r>
              <a:endParaRPr lang="ar-EG" dirty="0"/>
            </a:p>
          </p:txBody>
        </p:sp>
      </p:grpSp>
      <p:grpSp>
        <p:nvGrpSpPr>
          <p:cNvPr id="14" name="Group 31"/>
          <p:cNvGrpSpPr/>
          <p:nvPr/>
        </p:nvGrpSpPr>
        <p:grpSpPr>
          <a:xfrm>
            <a:off x="3341810" y="3776114"/>
            <a:ext cx="6148063" cy="369332"/>
            <a:chOff x="762000" y="4164874"/>
            <a:chExt cx="6148063" cy="369332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966063" y="4204062"/>
              <a:ext cx="1944000" cy="190337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 KB</a:t>
              </a:r>
              <a:endParaRPr lang="ar-EG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2000" y="4164874"/>
              <a:ext cx="2992708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ptr2</a:t>
              </a:r>
              <a:r>
                <a:rPr lang="en-US" dirty="0"/>
                <a:t> = </a:t>
              </a:r>
              <a:r>
                <a:rPr lang="en-US" b="1" dirty="0" err="1"/>
                <a:t>smalloc</a:t>
              </a:r>
              <a:r>
                <a:rPr lang="en-US" dirty="0"/>
                <a:t>(“y”, 1 KB, 0)</a:t>
              </a:r>
              <a:endParaRPr lang="ar-EG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36579" y="4164874"/>
              <a:ext cx="586122" cy="36933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ptr2</a:t>
              </a:r>
              <a:endParaRPr lang="ar-EG" sz="1600" b="1" dirty="0"/>
            </a:p>
          </p:txBody>
        </p:sp>
      </p:grpSp>
      <p:grpSp>
        <p:nvGrpSpPr>
          <p:cNvPr id="17" name="Group 30"/>
          <p:cNvGrpSpPr/>
          <p:nvPr/>
        </p:nvGrpSpPr>
        <p:grpSpPr>
          <a:xfrm>
            <a:off x="3341810" y="3268838"/>
            <a:ext cx="6148063" cy="421586"/>
            <a:chOff x="762000" y="3644535"/>
            <a:chExt cx="6148063" cy="421586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4966063" y="3644535"/>
              <a:ext cx="1944000" cy="288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3 KB</a:t>
              </a:r>
              <a:endParaRPr lang="ar-EG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2000" y="3696789"/>
              <a:ext cx="2992708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ptr3</a:t>
              </a:r>
              <a:r>
                <a:rPr lang="en-US" dirty="0"/>
                <a:t> = </a:t>
              </a:r>
              <a:r>
                <a:rPr lang="en-US" b="1" dirty="0" err="1"/>
                <a:t>sget</a:t>
              </a:r>
              <a:r>
                <a:rPr lang="en-US" dirty="0"/>
                <a:t>(</a:t>
              </a:r>
              <a:r>
                <a:rPr lang="en-US" dirty="0" err="1"/>
                <a:t>ownerID</a:t>
              </a:r>
              <a:r>
                <a:rPr lang="en-US" dirty="0"/>
                <a:t>, “z”)</a:t>
              </a:r>
              <a:endParaRPr lang="ar-E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36579" y="3696789"/>
              <a:ext cx="586122" cy="36933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ptr3</a:t>
              </a:r>
              <a:endParaRPr lang="ar-EG" sz="1600" b="1" dirty="0"/>
            </a:p>
          </p:txBody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9BE1EC0-0C62-5025-D9CC-1E6D73E6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8"/>
            <a:ext cx="10058400" cy="856397"/>
          </a:xfrm>
        </p:spPr>
        <p:txBody>
          <a:bodyPr/>
          <a:lstStyle/>
          <a:p>
            <a:r>
              <a:rPr lang="en-US" sz="4800" dirty="0"/>
              <a:t>Shared Memory:</a:t>
            </a:r>
            <a:r>
              <a:rPr lang="en-US" dirty="0"/>
              <a:t> </a:t>
            </a:r>
            <a:r>
              <a:rPr lang="en-US" b="1" dirty="0"/>
              <a:t>Overview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CC4663-2E03-39A0-64EF-742D3C257005}"/>
              </a:ext>
            </a:extLst>
          </p:cNvPr>
          <p:cNvCxnSpPr/>
          <p:nvPr/>
        </p:nvCxnSpPr>
        <p:spPr>
          <a:xfrm flipH="1">
            <a:off x="9514010" y="567649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9474E94-2007-6581-962C-77F96A2B1F69}"/>
              </a:ext>
            </a:extLst>
          </p:cNvPr>
          <p:cNvSpPr txBox="1"/>
          <p:nvPr/>
        </p:nvSpPr>
        <p:spPr>
          <a:xfrm>
            <a:off x="9857999" y="5487079"/>
            <a:ext cx="181793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/>
              <a:t>USER_HEAP_START</a:t>
            </a:r>
            <a:endParaRPr lang="ar-EG" sz="1600" b="1" dirty="0"/>
          </a:p>
        </p:txBody>
      </p:sp>
    </p:spTree>
    <p:extLst>
      <p:ext uri="{BB962C8B-B14F-4D97-AF65-F5344CB8AC3E}">
        <p14:creationId xmlns:p14="http://schemas.microsoft.com/office/powerpoint/2010/main" val="272235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0"/>
          <p:cNvGrpSpPr/>
          <p:nvPr/>
        </p:nvGrpSpPr>
        <p:grpSpPr>
          <a:xfrm>
            <a:off x="7311013" y="1366205"/>
            <a:ext cx="4181082" cy="4926874"/>
            <a:chOff x="4953000" y="1702526"/>
            <a:chExt cx="4181082" cy="4926874"/>
          </a:xfrm>
        </p:grpSpPr>
        <p:sp>
          <p:nvSpPr>
            <p:cNvPr id="5" name="Rectangle 4"/>
            <p:cNvSpPr/>
            <p:nvPr/>
          </p:nvSpPr>
          <p:spPr>
            <a:xfrm>
              <a:off x="4953000" y="5147400"/>
              <a:ext cx="19812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4 MB</a:t>
              </a:r>
              <a:endParaRPr lang="ar-EG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53000" y="2616926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b="1" dirty="0"/>
                <a:t>.</a:t>
              </a:r>
            </a:p>
            <a:p>
              <a:pPr algn="ctr"/>
              <a:r>
                <a:rPr lang="en-US" sz="1200" b="1" dirty="0"/>
                <a:t>.</a:t>
              </a:r>
            </a:p>
            <a:p>
              <a:pPr algn="ctr"/>
              <a:r>
                <a:rPr lang="en-US" sz="1200" b="1" dirty="0"/>
                <a:t>.</a:t>
              </a:r>
              <a:endParaRPr lang="ar-EG" sz="1200" b="1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934200" y="5870657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278189" y="5681246"/>
              <a:ext cx="1855893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PAGE ALLOCATOR</a:t>
              </a:r>
              <a:endParaRPr lang="ar-EG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3000" y="4641600"/>
              <a:ext cx="19812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53000" y="3365863"/>
              <a:ext cx="19812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1 MB</a:t>
              </a:r>
              <a:endParaRPr lang="ar-EG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3623400"/>
              <a:ext cx="19812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5867400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4288200"/>
              <a:ext cx="19812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2 MB</a:t>
              </a:r>
              <a:endParaRPr lang="ar-EG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53000" y="1702526"/>
              <a:ext cx="1981200" cy="6596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b="1" dirty="0"/>
                <a:t>.</a:t>
              </a:r>
            </a:p>
            <a:p>
              <a:pPr algn="ctr"/>
              <a:r>
                <a:rPr lang="en-US" sz="1200" b="1" dirty="0"/>
                <a:t>.</a:t>
              </a:r>
            </a:p>
            <a:p>
              <a:pPr algn="ctr"/>
              <a:r>
                <a:rPr lang="en-US" sz="1200" b="1" dirty="0"/>
                <a:t>.</a:t>
              </a:r>
              <a:endParaRPr lang="ar-EG" sz="1200" b="1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6934200" y="2365457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278189" y="2176046"/>
              <a:ext cx="1716239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USER_HEAP_MAX</a:t>
              </a:r>
              <a:endParaRPr lang="ar-EG" sz="16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49737" y="4753783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3 MB</a:t>
              </a:r>
              <a:endParaRPr lang="ar-EG" sz="1600" b="1" dirty="0"/>
            </a:p>
          </p:txBody>
        </p:sp>
        <p:sp>
          <p:nvSpPr>
            <p:cNvPr id="28" name="Right Brace 27"/>
            <p:cNvSpPr/>
            <p:nvPr/>
          </p:nvSpPr>
          <p:spPr>
            <a:xfrm>
              <a:off x="6973389" y="4648200"/>
              <a:ext cx="216000" cy="540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62800" y="3782709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4 MB</a:t>
              </a:r>
              <a:endParaRPr lang="ar-EG" sz="1600" b="1" dirty="0"/>
            </a:p>
          </p:txBody>
        </p:sp>
        <p:sp>
          <p:nvSpPr>
            <p:cNvPr id="30" name="Right Brace 29"/>
            <p:cNvSpPr/>
            <p:nvPr/>
          </p:nvSpPr>
          <p:spPr>
            <a:xfrm>
              <a:off x="6986452" y="3632263"/>
              <a:ext cx="216000" cy="648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00861" y="1092807"/>
            <a:ext cx="3733800" cy="4942223"/>
          </a:xfrm>
        </p:spPr>
        <p:txBody>
          <a:bodyPr>
            <a:normAutofit/>
          </a:bodyPr>
          <a:lstStyle/>
          <a:p>
            <a:pPr marL="0" indent="0"/>
            <a:r>
              <a:rPr lang="en-US" sz="2800" b="1" dirty="0"/>
              <a:t>FIRST FIT Strategy </a:t>
            </a:r>
          </a:p>
          <a:p>
            <a:pPr marL="0" indent="0">
              <a:buNone/>
            </a:pPr>
            <a:endParaRPr lang="ar-EG" sz="1800" dirty="0">
              <a:latin typeface="Consolas" panose="020B06090202040302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120013" y="4660672"/>
            <a:ext cx="6148064" cy="409995"/>
            <a:chOff x="761999" y="4188743"/>
            <a:chExt cx="6148064" cy="409995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966063" y="4188743"/>
              <a:ext cx="1944000" cy="180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 MB</a:t>
              </a:r>
              <a:endParaRPr lang="ar-EG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1999" y="4229406"/>
              <a:ext cx="2690947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dirty="0"/>
                <a:t> = </a:t>
              </a:r>
              <a:r>
                <a:rPr lang="en-US" b="1" dirty="0" err="1">
                  <a:solidFill>
                    <a:srgbClr val="FF0000"/>
                  </a:solidFill>
                </a:rPr>
                <a:t>smalloc</a:t>
              </a:r>
              <a:r>
                <a:rPr lang="en-US" dirty="0"/>
                <a:t>(“x”, 1 MB, 1)</a:t>
              </a:r>
              <a:endParaRPr lang="ar-EG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3800" y="4229406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x</a:t>
              </a:r>
              <a:endParaRPr lang="ar-EG" sz="1600" b="1" dirty="0"/>
            </a:p>
          </p:txBody>
        </p:sp>
      </p:grpSp>
      <p:grpSp>
        <p:nvGrpSpPr>
          <p:cNvPr id="22" name="Group 31"/>
          <p:cNvGrpSpPr/>
          <p:nvPr/>
        </p:nvGrpSpPr>
        <p:grpSpPr>
          <a:xfrm>
            <a:off x="3120013" y="3508260"/>
            <a:ext cx="6148064" cy="573986"/>
            <a:chOff x="761999" y="3492135"/>
            <a:chExt cx="6148064" cy="573986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966063" y="3492135"/>
              <a:ext cx="1944000" cy="432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3 MB</a:t>
              </a:r>
              <a:endParaRPr lang="ar-EG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1999" y="3696789"/>
              <a:ext cx="2372525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ptr2</a:t>
              </a:r>
              <a:r>
                <a:rPr lang="en-US" dirty="0"/>
                <a:t> = </a:t>
              </a:r>
              <a:r>
                <a:rPr lang="en-US" dirty="0" err="1"/>
                <a:t>malloc</a:t>
              </a:r>
              <a:r>
                <a:rPr lang="en-US" dirty="0"/>
                <a:t> (3 MB)</a:t>
              </a:r>
              <a:endParaRPr lang="ar-EG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15403" y="3696789"/>
              <a:ext cx="70451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ptr1</a:t>
              </a:r>
              <a:endParaRPr lang="ar-EG" sz="1600" b="1" dirty="0"/>
            </a:p>
          </p:txBody>
        </p:sp>
      </p:grpSp>
      <p:grpSp>
        <p:nvGrpSpPr>
          <p:cNvPr id="23" name="Group 46"/>
          <p:cNvGrpSpPr/>
          <p:nvPr/>
        </p:nvGrpSpPr>
        <p:grpSpPr>
          <a:xfrm>
            <a:off x="3120014" y="4363465"/>
            <a:ext cx="6148063" cy="396853"/>
            <a:chOff x="762000" y="4087891"/>
            <a:chExt cx="6148063" cy="396853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966063" y="4120961"/>
              <a:ext cx="1944000" cy="24778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1.5 MB</a:t>
              </a:r>
              <a:endParaRPr lang="ar-EG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2000" y="4087891"/>
              <a:ext cx="2690948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y</a:t>
              </a:r>
              <a:r>
                <a:rPr lang="en-US" dirty="0"/>
                <a:t> = </a:t>
              </a:r>
              <a:r>
                <a:rPr lang="en-US" b="1" dirty="0" err="1">
                  <a:solidFill>
                    <a:srgbClr val="FF0000"/>
                  </a:solidFill>
                </a:rPr>
                <a:t>smalloc</a:t>
              </a:r>
              <a:r>
                <a:rPr lang="en-US" dirty="0"/>
                <a:t>(“y”,1.5MB,0)</a:t>
              </a:r>
              <a:endParaRPr lang="ar-EG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33800" y="4115412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y</a:t>
              </a:r>
              <a:endParaRPr lang="ar-EG" sz="1600" b="1" dirty="0"/>
            </a:p>
          </p:txBody>
        </p:sp>
      </p:grpSp>
      <p:grpSp>
        <p:nvGrpSpPr>
          <p:cNvPr id="24" name="Group 51"/>
          <p:cNvGrpSpPr/>
          <p:nvPr/>
        </p:nvGrpSpPr>
        <p:grpSpPr>
          <a:xfrm>
            <a:off x="3120014" y="2664934"/>
            <a:ext cx="6148063" cy="512400"/>
            <a:chOff x="762000" y="3553721"/>
            <a:chExt cx="6148063" cy="512400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4966063" y="3553721"/>
              <a:ext cx="1944000" cy="36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2 MB</a:t>
              </a:r>
              <a:endParaRPr lang="ar-EG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62000" y="3620589"/>
              <a:ext cx="2372526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z </a:t>
              </a:r>
              <a:r>
                <a:rPr lang="en-US" dirty="0"/>
                <a:t>= </a:t>
              </a:r>
              <a:r>
                <a:rPr lang="en-US" b="1" dirty="0" err="1">
                  <a:solidFill>
                    <a:srgbClr val="FF0000"/>
                  </a:solidFill>
                </a:rPr>
                <a:t>sget</a:t>
              </a:r>
              <a:r>
                <a:rPr lang="en-US" dirty="0"/>
                <a:t>(</a:t>
              </a:r>
              <a:r>
                <a:rPr lang="en-US" dirty="0" err="1"/>
                <a:t>ownerID</a:t>
              </a:r>
              <a:r>
                <a:rPr lang="en-US" dirty="0"/>
                <a:t>, “z”)</a:t>
              </a:r>
              <a:endParaRPr lang="ar-EG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33800" y="3696789"/>
              <a:ext cx="276037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z</a:t>
              </a:r>
              <a:endParaRPr lang="ar-EG" sz="16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7311013" y="2034334"/>
            <a:ext cx="1981200" cy="3940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2 MB</a:t>
            </a:r>
            <a:endParaRPr lang="ar-EG" b="1" dirty="0"/>
          </a:p>
        </p:txBody>
      </p:sp>
      <p:grpSp>
        <p:nvGrpSpPr>
          <p:cNvPr id="43" name="Group 42"/>
          <p:cNvGrpSpPr/>
          <p:nvPr/>
        </p:nvGrpSpPr>
        <p:grpSpPr>
          <a:xfrm>
            <a:off x="3128639" y="3194587"/>
            <a:ext cx="6148064" cy="396853"/>
            <a:chOff x="761999" y="4087891"/>
            <a:chExt cx="6148064" cy="396853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966063" y="4188743"/>
              <a:ext cx="1944000" cy="180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 MB</a:t>
              </a:r>
              <a:endParaRPr lang="ar-EG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61999" y="4087891"/>
              <a:ext cx="2372526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ptr3</a:t>
              </a:r>
              <a:r>
                <a:rPr lang="en-US" dirty="0"/>
                <a:t> = </a:t>
              </a:r>
              <a:r>
                <a:rPr lang="en-US" dirty="0" err="1"/>
                <a:t>malloc</a:t>
              </a:r>
              <a:r>
                <a:rPr lang="en-US" dirty="0"/>
                <a:t> (1 MB)</a:t>
              </a:r>
              <a:endParaRPr lang="ar-EG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606777" y="4115412"/>
              <a:ext cx="713145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ptr2</a:t>
              </a:r>
              <a:endParaRPr lang="ar-EG" sz="1600" b="1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3129B407-FCE8-78C7-C83F-9EBAAC09201F}"/>
              </a:ext>
            </a:extLst>
          </p:cNvPr>
          <p:cNvSpPr txBox="1">
            <a:spLocks/>
          </p:cNvSpPr>
          <p:nvPr/>
        </p:nvSpPr>
        <p:spPr>
          <a:xfrm>
            <a:off x="0" y="3658"/>
            <a:ext cx="10058400" cy="8563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Shared Memory: </a:t>
            </a:r>
            <a:r>
              <a:rPr lang="en-US" b="1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62226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1916083" y="1648438"/>
            <a:ext cx="2751206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600" b="1" dirty="0"/>
              <a:t>y = </a:t>
            </a:r>
            <a:r>
              <a:rPr lang="en-US" sz="1600" b="1" dirty="0" err="1">
                <a:solidFill>
                  <a:srgbClr val="FF0000"/>
                </a:solidFill>
              </a:rPr>
              <a:t>smalloc</a:t>
            </a:r>
            <a:r>
              <a:rPr lang="en-US" sz="1600" b="1" dirty="0"/>
              <a:t>(“y”, 2 KB, 1)</a:t>
            </a:r>
            <a:endParaRPr lang="ar-EG" sz="1600" b="1" dirty="0"/>
          </a:p>
        </p:txBody>
      </p:sp>
      <p:grpSp>
        <p:nvGrpSpPr>
          <p:cNvPr id="4" name="Group 85"/>
          <p:cNvGrpSpPr/>
          <p:nvPr/>
        </p:nvGrpSpPr>
        <p:grpSpPr>
          <a:xfrm>
            <a:off x="6030883" y="1964906"/>
            <a:ext cx="1219200" cy="4331732"/>
            <a:chOff x="4419600" y="2450068"/>
            <a:chExt cx="1219200" cy="4331732"/>
          </a:xfrm>
        </p:grpSpPr>
        <p:grpSp>
          <p:nvGrpSpPr>
            <p:cNvPr id="7" name="Group 70"/>
            <p:cNvGrpSpPr/>
            <p:nvPr/>
          </p:nvGrpSpPr>
          <p:grpSpPr>
            <a:xfrm>
              <a:off x="4419600" y="2450068"/>
              <a:ext cx="1219200" cy="4331732"/>
              <a:chOff x="4419600" y="2450068"/>
              <a:chExt cx="1219200" cy="4331732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4419600" y="5867400"/>
                <a:ext cx="1219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419600" y="2756263"/>
                <a:ext cx="1219200" cy="59653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…</a:t>
                </a:r>
                <a:endParaRPr lang="ar-EG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419600" y="4661263"/>
                <a:ext cx="1219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419600" y="4204063"/>
                <a:ext cx="1219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419600" y="3746863"/>
                <a:ext cx="1219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419600" y="6324600"/>
                <a:ext cx="1219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…</a:t>
                </a:r>
                <a:endParaRPr lang="ar-EG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419600" y="5116285"/>
                <a:ext cx="1219200" cy="756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…</a:t>
                </a:r>
                <a:endParaRPr lang="ar-EG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694081" y="2450068"/>
                <a:ext cx="655949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b="1" dirty="0"/>
                  <a:t>RAM</a:t>
                </a:r>
                <a:endParaRPr lang="ar-EG" b="1" dirty="0"/>
              </a:p>
            </p:txBody>
          </p:sp>
        </p:grpSp>
        <p:sp>
          <p:nvSpPr>
            <p:cNvPr id="85" name="Rectangle 84"/>
            <p:cNvSpPr/>
            <p:nvPr/>
          </p:nvSpPr>
          <p:spPr>
            <a:xfrm>
              <a:off x="4419600" y="3289663"/>
              <a:ext cx="1219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97068"/>
            <a:ext cx="11125200" cy="4305822"/>
          </a:xfrm>
        </p:spPr>
        <p:txBody>
          <a:bodyPr>
            <a:normAutofit/>
          </a:bodyPr>
          <a:lstStyle/>
          <a:p>
            <a:pPr marL="0" indent="0"/>
            <a:r>
              <a:rPr lang="en-US" sz="2800" b="1" dirty="0" err="1">
                <a:solidFill>
                  <a:srgbClr val="FF0000"/>
                </a:solidFill>
              </a:rPr>
              <a:t>smalloc</a:t>
            </a:r>
            <a:r>
              <a:rPr lang="en-US" sz="2800" b="1" dirty="0"/>
              <a:t>(): Store allocated frames for later use</a:t>
            </a:r>
          </a:p>
          <a:p>
            <a:pPr marL="0" indent="0">
              <a:buNone/>
            </a:pPr>
            <a:endParaRPr lang="ar-EG" sz="1800" dirty="0">
              <a:latin typeface="Consolas" panose="020B0609020204030204" pitchFamily="49" charset="0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3440083" y="2258038"/>
            <a:ext cx="1219200" cy="4038600"/>
            <a:chOff x="4953000" y="2514600"/>
            <a:chExt cx="1981200" cy="4038600"/>
          </a:xfrm>
        </p:grpSpPr>
        <p:sp>
          <p:nvSpPr>
            <p:cNvPr id="5" name="Rectangle 4"/>
            <p:cNvSpPr/>
            <p:nvPr/>
          </p:nvSpPr>
          <p:spPr>
            <a:xfrm>
              <a:off x="4953000" y="48768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53000" y="2514600"/>
              <a:ext cx="19812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3000" y="44196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53000" y="3962400"/>
              <a:ext cx="1981200" cy="457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4 KB</a:t>
              </a:r>
              <a:endParaRPr lang="ar-EG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35052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5334000"/>
              <a:ext cx="1981200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455019" y="4633301"/>
            <a:ext cx="1188000" cy="432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4 KB</a:t>
            </a:r>
            <a:endParaRPr lang="ar-EG" dirty="0"/>
          </a:p>
        </p:txBody>
      </p:sp>
      <p:sp>
        <p:nvSpPr>
          <p:cNvPr id="16" name="TextBox 15"/>
          <p:cNvSpPr txBox="1"/>
          <p:nvPr/>
        </p:nvSpPr>
        <p:spPr>
          <a:xfrm>
            <a:off x="1916083" y="1648437"/>
            <a:ext cx="275120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600" b="1" dirty="0"/>
              <a:t>x = </a:t>
            </a:r>
            <a:r>
              <a:rPr lang="en-US" sz="1600" b="1" dirty="0" err="1">
                <a:solidFill>
                  <a:srgbClr val="FF0000"/>
                </a:solidFill>
              </a:rPr>
              <a:t>smalloc</a:t>
            </a:r>
            <a:r>
              <a:rPr lang="en-US" sz="1600" b="1" dirty="0"/>
              <a:t>(“x”, 6 KB, 1)</a:t>
            </a:r>
            <a:endParaRPr lang="ar-EG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3457008" y="4341564"/>
            <a:ext cx="1188000" cy="25200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 KB</a:t>
            </a:r>
            <a:endParaRPr lang="ar-EG" dirty="0"/>
          </a:p>
        </p:txBody>
      </p:sp>
      <p:sp>
        <p:nvSpPr>
          <p:cNvPr id="29" name="Rectangle 28"/>
          <p:cNvSpPr/>
          <p:nvPr/>
        </p:nvSpPr>
        <p:spPr>
          <a:xfrm>
            <a:off x="6035957" y="5587438"/>
            <a:ext cx="1188000" cy="25200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 KB</a:t>
            </a:r>
            <a:endParaRPr lang="ar-EG" dirty="0"/>
          </a:p>
        </p:txBody>
      </p:sp>
      <p:sp>
        <p:nvSpPr>
          <p:cNvPr id="30" name="Rectangle 29"/>
          <p:cNvSpPr/>
          <p:nvPr/>
        </p:nvSpPr>
        <p:spPr>
          <a:xfrm>
            <a:off x="6049020" y="3731964"/>
            <a:ext cx="1188000" cy="432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4 KB</a:t>
            </a:r>
            <a:endParaRPr lang="ar-EG" dirty="0"/>
          </a:p>
        </p:txBody>
      </p:sp>
      <p:sp>
        <p:nvSpPr>
          <p:cNvPr id="31" name="TextBox 30"/>
          <p:cNvSpPr txBox="1"/>
          <p:nvPr/>
        </p:nvSpPr>
        <p:spPr>
          <a:xfrm>
            <a:off x="7186946" y="3768975"/>
            <a:ext cx="74090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/>
              <a:t>F# 100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186947" y="5458438"/>
            <a:ext cx="63671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/>
              <a:t>F# 30</a:t>
            </a:r>
            <a:endParaRPr lang="en-US" b="1" dirty="0"/>
          </a:p>
        </p:txBody>
      </p:sp>
      <p:cxnSp>
        <p:nvCxnSpPr>
          <p:cNvPr id="34" name="Straight Arrow Connector 33"/>
          <p:cNvCxnSpPr>
            <a:stCxn id="15" idx="3"/>
            <a:endCxn id="30" idx="1"/>
          </p:cNvCxnSpPr>
          <p:nvPr/>
        </p:nvCxnSpPr>
        <p:spPr>
          <a:xfrm flipV="1">
            <a:off x="4643020" y="3947965"/>
            <a:ext cx="1406001" cy="901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3"/>
            <a:endCxn id="20" idx="1"/>
          </p:cNvCxnSpPr>
          <p:nvPr/>
        </p:nvCxnSpPr>
        <p:spPr>
          <a:xfrm>
            <a:off x="4659283" y="4391638"/>
            <a:ext cx="13716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08"/>
          <p:cNvGrpSpPr/>
          <p:nvPr/>
        </p:nvGrpSpPr>
        <p:grpSpPr>
          <a:xfrm>
            <a:off x="7783483" y="1557780"/>
            <a:ext cx="2895600" cy="1462258"/>
            <a:chOff x="6235337" y="2500142"/>
            <a:chExt cx="2895600" cy="1462258"/>
          </a:xfrm>
        </p:grpSpPr>
        <p:grpSp>
          <p:nvGrpSpPr>
            <p:cNvPr id="17" name="Group 107"/>
            <p:cNvGrpSpPr/>
            <p:nvPr/>
          </p:nvGrpSpPr>
          <p:grpSpPr>
            <a:xfrm>
              <a:off x="6235337" y="2500142"/>
              <a:ext cx="2895600" cy="1462258"/>
              <a:chOff x="6235337" y="2500142"/>
              <a:chExt cx="2895600" cy="1462258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6235337" y="2819400"/>
                <a:ext cx="2895600" cy="1143000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973602" y="2500142"/>
                <a:ext cx="1578316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b="1" dirty="0"/>
                  <a:t>Share Object 1</a:t>
                </a:r>
                <a:endParaRPr lang="ar-EG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558106" y="2819400"/>
                <a:ext cx="2344231" cy="58477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/>
                <a:r>
                  <a:rPr lang="en-US" sz="1600" dirty="0" err="1"/>
                  <a:t>OwnerID</a:t>
                </a:r>
                <a:r>
                  <a:rPr lang="en-US" sz="1600" dirty="0"/>
                  <a:t>=</a:t>
                </a:r>
                <a:r>
                  <a:rPr lang="en-US" sz="1600" b="1" dirty="0"/>
                  <a:t>Env1ID</a:t>
                </a:r>
                <a:r>
                  <a:rPr lang="en-US" sz="1600" dirty="0"/>
                  <a:t>, </a:t>
                </a:r>
              </a:p>
              <a:p>
                <a:pPr algn="ctr"/>
                <a:r>
                  <a:rPr lang="en-US" sz="1600" dirty="0"/>
                  <a:t>Name = “</a:t>
                </a:r>
                <a:r>
                  <a:rPr lang="en-US" sz="1600" b="1" dirty="0"/>
                  <a:t>x</a:t>
                </a:r>
                <a:r>
                  <a:rPr lang="en-US" sz="1600" dirty="0"/>
                  <a:t>”, Size = </a:t>
                </a:r>
                <a:r>
                  <a:rPr lang="en-US" sz="1600" b="1" dirty="0"/>
                  <a:t>6 KB</a:t>
                </a:r>
                <a:r>
                  <a:rPr lang="en-US" sz="1600" dirty="0"/>
                  <a:t>, …</a:t>
                </a:r>
              </a:p>
            </p:txBody>
          </p:sp>
          <p:grpSp>
            <p:nvGrpSpPr>
              <p:cNvPr id="19" name="Group 45"/>
              <p:cNvGrpSpPr/>
              <p:nvPr/>
            </p:nvGrpSpPr>
            <p:grpSpPr>
              <a:xfrm>
                <a:off x="6998126" y="3496788"/>
                <a:ext cx="762000" cy="304800"/>
                <a:chOff x="6858000" y="3581400"/>
                <a:chExt cx="762000" cy="3048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6858000" y="3581400"/>
                  <a:ext cx="381000" cy="3048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36000" rIns="0" bIns="36000" rtlCol="1" anchor="ctr"/>
                <a:lstStyle/>
                <a:p>
                  <a:pPr algn="ctr"/>
                  <a:endParaRPr lang="ar-EG" sz="1400" b="1" dirty="0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7239000" y="3581400"/>
                  <a:ext cx="381000" cy="3048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36000" rIns="0" bIns="36000" rtlCol="1" anchor="ctr"/>
                <a:lstStyle/>
                <a:p>
                  <a:pPr algn="ctr"/>
                  <a:endParaRPr lang="ar-EG" sz="1400" b="1" dirty="0"/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7701710" y="3400013"/>
                <a:ext cx="1309076" cy="30777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400" dirty="0"/>
                  <a:t>Frames Storage</a:t>
                </a: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7586958" y="3048000"/>
              <a:ext cx="184730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endParaRPr lang="en-US" sz="1600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504716" y="2562839"/>
            <a:ext cx="458779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400" b="1" dirty="0"/>
              <a:t>100</a:t>
            </a:r>
            <a:endParaRPr lang="en-US" sz="16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8926483" y="2562839"/>
            <a:ext cx="36740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400" b="1" dirty="0"/>
              <a:t>30</a:t>
            </a:r>
            <a:endParaRPr lang="en-US" sz="1600" b="1" dirty="0"/>
          </a:p>
        </p:txBody>
      </p:sp>
      <p:grpSp>
        <p:nvGrpSpPr>
          <p:cNvPr id="25" name="Group 61"/>
          <p:cNvGrpSpPr/>
          <p:nvPr/>
        </p:nvGrpSpPr>
        <p:grpSpPr>
          <a:xfrm>
            <a:off x="7905883" y="5153638"/>
            <a:ext cx="2620800" cy="304800"/>
            <a:chOff x="6294600" y="5943600"/>
            <a:chExt cx="2620800" cy="304800"/>
          </a:xfrm>
        </p:grpSpPr>
        <p:sp>
          <p:nvSpPr>
            <p:cNvPr id="53" name="Rectangle 52"/>
            <p:cNvSpPr/>
            <p:nvPr/>
          </p:nvSpPr>
          <p:spPr>
            <a:xfrm>
              <a:off x="6690600" y="5943600"/>
              <a:ext cx="304800" cy="304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36000" rIns="0" bIns="36000" rtlCol="1" anchor="ctr"/>
            <a:lstStyle/>
            <a:p>
              <a:pPr algn="ctr"/>
              <a:endParaRPr lang="ar-EG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995400" y="5943600"/>
              <a:ext cx="304800" cy="304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36000" rIns="0" bIns="36000" rtlCol="1" anchor="ctr"/>
            <a:lstStyle/>
            <a:p>
              <a:pPr algn="ctr"/>
              <a:endParaRPr lang="ar-E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909800" y="5943600"/>
              <a:ext cx="304800" cy="304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36000" rIns="0" bIns="36000" rtlCol="1" anchor="ctr"/>
            <a:lstStyle/>
            <a:p>
              <a:pPr algn="ctr"/>
              <a:endParaRPr lang="ar-EG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214600" y="5943600"/>
              <a:ext cx="304800" cy="304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36000" rIns="0" bIns="36000" rtlCol="1" anchor="ctr"/>
            <a:lstStyle/>
            <a:p>
              <a:pPr algn="ctr"/>
              <a:endParaRPr lang="ar-EG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300200" y="5943600"/>
              <a:ext cx="612000" cy="304800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36000" rIns="0" bIns="36000" rtlCol="1" anchor="ctr"/>
            <a:lstStyle/>
            <a:p>
              <a:pPr algn="ctr"/>
              <a:r>
                <a:rPr lang="en-US" dirty="0"/>
                <a:t>…….</a:t>
              </a:r>
              <a:endParaRPr lang="ar-EG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519400" y="5943600"/>
              <a:ext cx="396000" cy="304800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36000" rIns="0" bIns="36000" rtlCol="1" anchor="ctr"/>
            <a:lstStyle/>
            <a:p>
              <a:pPr algn="ctr"/>
              <a:r>
                <a:rPr lang="en-US" dirty="0"/>
                <a:t>...</a:t>
              </a:r>
              <a:endParaRPr lang="ar-EG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294600" y="5943600"/>
              <a:ext cx="396000" cy="304800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36000" rIns="0" bIns="36000" rtlCol="1" anchor="ctr"/>
            <a:lstStyle/>
            <a:p>
              <a:pPr algn="ctr"/>
              <a:r>
                <a:rPr lang="en-US" dirty="0"/>
                <a:t>...</a:t>
              </a:r>
              <a:endParaRPr lang="ar-EG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8469283" y="5458438"/>
            <a:ext cx="142141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err="1"/>
              <a:t>frames_info</a:t>
            </a:r>
            <a:endParaRPr lang="ar-EG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8254275" y="4899789"/>
            <a:ext cx="36740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400" b="1" dirty="0"/>
              <a:t>30</a:t>
            </a:r>
            <a:endParaRPr lang="en-US" sz="16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9750042" y="4899789"/>
            <a:ext cx="458779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400" b="1" dirty="0"/>
              <a:t>100</a:t>
            </a:r>
            <a:endParaRPr lang="en-US" sz="1600" b="1" dirty="0"/>
          </a:p>
        </p:txBody>
      </p:sp>
      <p:cxnSp>
        <p:nvCxnSpPr>
          <p:cNvPr id="67" name="Straight Arrow Connector 66"/>
          <p:cNvCxnSpPr>
            <a:stCxn id="73" idx="0"/>
            <a:endCxn id="50" idx="2"/>
          </p:cNvCxnSpPr>
          <p:nvPr/>
        </p:nvCxnSpPr>
        <p:spPr>
          <a:xfrm flipH="1" flipV="1">
            <a:off x="8734105" y="2870615"/>
            <a:ext cx="1243938" cy="2320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72" idx="0"/>
            <a:endCxn id="51" idx="2"/>
          </p:cNvCxnSpPr>
          <p:nvPr/>
        </p:nvCxnSpPr>
        <p:spPr>
          <a:xfrm flipV="1">
            <a:off x="8450133" y="2870615"/>
            <a:ext cx="660055" cy="2306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236773" y="5176788"/>
            <a:ext cx="42671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b="1" dirty="0"/>
              <a:t>R=1</a:t>
            </a:r>
            <a:endParaRPr 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9764684" y="5190650"/>
            <a:ext cx="42671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b="1" dirty="0"/>
              <a:t>R=1</a:t>
            </a:r>
            <a:endParaRPr lang="en-US" sz="14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529347" y="1953238"/>
            <a:ext cx="101021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/>
              <a:t>Virtual.1</a:t>
            </a:r>
            <a:endParaRPr lang="ar-EG" b="1" dirty="0"/>
          </a:p>
        </p:txBody>
      </p:sp>
      <p:grpSp>
        <p:nvGrpSpPr>
          <p:cNvPr id="36" name="Group 80"/>
          <p:cNvGrpSpPr/>
          <p:nvPr/>
        </p:nvGrpSpPr>
        <p:grpSpPr>
          <a:xfrm>
            <a:off x="2906683" y="4895936"/>
            <a:ext cx="516148" cy="307777"/>
            <a:chOff x="1327588" y="5775160"/>
            <a:chExt cx="516148" cy="307777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1600200" y="5943600"/>
              <a:ext cx="243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327588" y="5775160"/>
              <a:ext cx="266420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/>
                <a:t>x</a:t>
              </a:r>
              <a:endParaRPr lang="ar-EG" sz="1400" b="1" dirty="0"/>
            </a:p>
          </p:txBody>
        </p:sp>
      </p:grpSp>
      <p:sp>
        <p:nvSpPr>
          <p:cNvPr id="83" name="Rectangle 82"/>
          <p:cNvSpPr/>
          <p:nvPr/>
        </p:nvSpPr>
        <p:spPr>
          <a:xfrm>
            <a:off x="3440083" y="3453290"/>
            <a:ext cx="1188000" cy="252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 KB</a:t>
            </a:r>
            <a:endParaRPr lang="ar-EG" dirty="0"/>
          </a:p>
        </p:txBody>
      </p:sp>
      <p:sp>
        <p:nvSpPr>
          <p:cNvPr id="84" name="Rectangle 83"/>
          <p:cNvSpPr/>
          <p:nvPr/>
        </p:nvSpPr>
        <p:spPr>
          <a:xfrm>
            <a:off x="6043946" y="4368238"/>
            <a:ext cx="1188000" cy="252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 KB</a:t>
            </a:r>
            <a:endParaRPr lang="ar-EG" dirty="0"/>
          </a:p>
        </p:txBody>
      </p:sp>
      <p:cxnSp>
        <p:nvCxnSpPr>
          <p:cNvPr id="87" name="Straight Arrow Connector 86"/>
          <p:cNvCxnSpPr>
            <a:stCxn id="10" idx="3"/>
            <a:endCxn id="22" idx="1"/>
          </p:cNvCxnSpPr>
          <p:nvPr/>
        </p:nvCxnSpPr>
        <p:spPr>
          <a:xfrm>
            <a:off x="4659283" y="3934439"/>
            <a:ext cx="1371600" cy="470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508345" y="4899789"/>
            <a:ext cx="36740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400" b="1" dirty="0"/>
              <a:t>99</a:t>
            </a:r>
            <a:endParaRPr lang="en-US" sz="16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9477302" y="5190650"/>
            <a:ext cx="42671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b="1" dirty="0"/>
              <a:t>R=1</a:t>
            </a:r>
            <a:endParaRPr lang="en-US" sz="1400" b="1" dirty="0"/>
          </a:p>
        </p:txBody>
      </p:sp>
      <p:grpSp>
        <p:nvGrpSpPr>
          <p:cNvPr id="37" name="Group 111"/>
          <p:cNvGrpSpPr/>
          <p:nvPr/>
        </p:nvGrpSpPr>
        <p:grpSpPr>
          <a:xfrm>
            <a:off x="7783483" y="3005580"/>
            <a:ext cx="2895600" cy="1462258"/>
            <a:chOff x="6235337" y="2500142"/>
            <a:chExt cx="2895600" cy="1462258"/>
          </a:xfrm>
        </p:grpSpPr>
        <p:grpSp>
          <p:nvGrpSpPr>
            <p:cNvPr id="38" name="Group 107"/>
            <p:cNvGrpSpPr/>
            <p:nvPr/>
          </p:nvGrpSpPr>
          <p:grpSpPr>
            <a:xfrm>
              <a:off x="6235337" y="2500142"/>
              <a:ext cx="2895600" cy="1462258"/>
              <a:chOff x="6235337" y="2500142"/>
              <a:chExt cx="2895600" cy="1462258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6235337" y="2819400"/>
                <a:ext cx="2895600" cy="1143000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6973602" y="2500142"/>
                <a:ext cx="1578316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b="1" dirty="0"/>
                  <a:t>Share Object 2</a:t>
                </a:r>
                <a:endParaRPr lang="ar-EG" b="1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523535" y="2802148"/>
                <a:ext cx="2356351" cy="58477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/>
                <a:r>
                  <a:rPr lang="en-US" sz="1600" dirty="0" err="1"/>
                  <a:t>OwnerID</a:t>
                </a:r>
                <a:r>
                  <a:rPr lang="en-US" sz="1600" dirty="0"/>
                  <a:t>=</a:t>
                </a:r>
                <a:r>
                  <a:rPr lang="en-US" sz="1600" b="1" dirty="0"/>
                  <a:t>Env1ID</a:t>
                </a:r>
                <a:r>
                  <a:rPr lang="en-US" sz="1600" dirty="0"/>
                  <a:t>, </a:t>
                </a:r>
              </a:p>
              <a:p>
                <a:pPr algn="ctr"/>
                <a:r>
                  <a:rPr lang="en-US" sz="1600" dirty="0"/>
                  <a:t>Name = “</a:t>
                </a:r>
                <a:r>
                  <a:rPr lang="en-US" sz="1600" b="1" dirty="0"/>
                  <a:t>y</a:t>
                </a:r>
                <a:r>
                  <a:rPr lang="en-US" sz="1600" dirty="0"/>
                  <a:t>”, Size = </a:t>
                </a:r>
                <a:r>
                  <a:rPr lang="en-US" sz="1600" b="1" dirty="0"/>
                  <a:t>2 KB</a:t>
                </a:r>
                <a:r>
                  <a:rPr lang="en-US" sz="1600" dirty="0"/>
                  <a:t>, …</a:t>
                </a: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998126" y="3496788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tIns="36000" rIns="0" bIns="36000" rtlCol="1" anchor="ctr"/>
              <a:lstStyle/>
              <a:p>
                <a:pPr algn="ctr"/>
                <a:endParaRPr lang="ar-EG" sz="1400" b="1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7366633" y="3400563"/>
                <a:ext cx="1309076" cy="30777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400" dirty="0"/>
                  <a:t>Frames Storage</a:t>
                </a:r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7510046" y="3048000"/>
              <a:ext cx="338554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</p:grpSp>
      <p:cxnSp>
        <p:nvCxnSpPr>
          <p:cNvPr id="124" name="Straight Arrow Connector 123"/>
          <p:cNvCxnSpPr>
            <a:stCxn id="56" idx="0"/>
            <a:endCxn id="120" idx="2"/>
          </p:cNvCxnSpPr>
          <p:nvPr/>
        </p:nvCxnSpPr>
        <p:spPr>
          <a:xfrm flipH="1" flipV="1">
            <a:off x="8736773" y="4307026"/>
            <a:ext cx="936711" cy="846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559075" y="4010639"/>
            <a:ext cx="36740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400" b="1" dirty="0"/>
              <a:t>99</a:t>
            </a:r>
            <a:endParaRPr lang="en-US" sz="16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7194976" y="4205484"/>
            <a:ext cx="63671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/>
              <a:t>F# 99</a:t>
            </a:r>
            <a:endParaRPr lang="en-US" b="1" dirty="0"/>
          </a:p>
        </p:txBody>
      </p:sp>
      <p:grpSp>
        <p:nvGrpSpPr>
          <p:cNvPr id="46" name="Group 133"/>
          <p:cNvGrpSpPr/>
          <p:nvPr/>
        </p:nvGrpSpPr>
        <p:grpSpPr>
          <a:xfrm>
            <a:off x="2941857" y="3550462"/>
            <a:ext cx="498226" cy="307777"/>
            <a:chOff x="1345510" y="5775160"/>
            <a:chExt cx="498226" cy="307777"/>
          </a:xfrm>
        </p:grpSpPr>
        <p:cxnSp>
          <p:nvCxnSpPr>
            <p:cNvPr id="135" name="Straight Arrow Connector 134"/>
            <p:cNvCxnSpPr/>
            <p:nvPr/>
          </p:nvCxnSpPr>
          <p:spPr>
            <a:xfrm>
              <a:off x="1600200" y="5943600"/>
              <a:ext cx="243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1345510" y="5775160"/>
              <a:ext cx="269626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/>
                <a:t>y</a:t>
              </a:r>
              <a:endParaRPr lang="ar-EG" sz="1400" b="1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381760" y="4925039"/>
            <a:ext cx="1639333" cy="2778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i="1" dirty="0"/>
              <a:t>PAGE ALLOCATOR</a:t>
            </a:r>
            <a:endParaRPr lang="ar-EG" b="1" i="1" dirty="0"/>
          </a:p>
        </p:txBody>
      </p:sp>
      <p:cxnSp>
        <p:nvCxnSpPr>
          <p:cNvPr id="90" name="Straight Arrow Connector 89"/>
          <p:cNvCxnSpPr>
            <a:cxnSpLocks/>
            <a:stCxn id="89" idx="3"/>
          </p:cNvCxnSpPr>
          <p:nvPr/>
        </p:nvCxnSpPr>
        <p:spPr>
          <a:xfrm>
            <a:off x="3021093" y="5063965"/>
            <a:ext cx="418991" cy="2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261590E1-2AEC-2CB1-EE92-00BC35FFE364}"/>
              </a:ext>
            </a:extLst>
          </p:cNvPr>
          <p:cNvSpPr txBox="1">
            <a:spLocks/>
          </p:cNvSpPr>
          <p:nvPr/>
        </p:nvSpPr>
        <p:spPr>
          <a:xfrm>
            <a:off x="0" y="3658"/>
            <a:ext cx="10058400" cy="8563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Shared Memory: </a:t>
            </a:r>
            <a:r>
              <a:rPr lang="en-US" b="1" dirty="0"/>
              <a:t>Details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33DEDF-F56F-AE20-CA8C-21991F6991CE}"/>
              </a:ext>
            </a:extLst>
          </p:cNvPr>
          <p:cNvSpPr txBox="1"/>
          <p:nvPr/>
        </p:nvSpPr>
        <p:spPr>
          <a:xfrm>
            <a:off x="7603179" y="330685"/>
            <a:ext cx="4245329" cy="958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1. Space MUST be allocated in RAM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2. KEEP track of the allocated frames </a:t>
            </a:r>
            <a:endParaRPr lang="en-AE" sz="2000" dirty="0"/>
          </a:p>
        </p:txBody>
      </p:sp>
    </p:spTree>
    <p:extLst>
      <p:ext uri="{BB962C8B-B14F-4D97-AF65-F5344CB8AC3E}">
        <p14:creationId xmlns:p14="http://schemas.microsoft.com/office/powerpoint/2010/main" val="347639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15" grpId="0" animBg="1"/>
      <p:bldP spid="16" grpId="0" animBg="1"/>
      <p:bldP spid="16" grpId="1" animBg="1"/>
      <p:bldP spid="18" grpId="0" animBg="1"/>
      <p:bldP spid="29" grpId="0" animBg="1"/>
      <p:bldP spid="30" grpId="0" animBg="1"/>
      <p:bldP spid="31" grpId="0"/>
      <p:bldP spid="32" grpId="0"/>
      <p:bldP spid="50" grpId="0"/>
      <p:bldP spid="51" grpId="0"/>
      <p:bldP spid="63" grpId="0"/>
      <p:bldP spid="64" grpId="0"/>
      <p:bldP spid="65" grpId="0"/>
      <p:bldP spid="72" grpId="0"/>
      <p:bldP spid="73" grpId="0"/>
      <p:bldP spid="83" grpId="0" animBg="1"/>
      <p:bldP spid="84" grpId="0" animBg="1"/>
      <p:bldP spid="91" grpId="0"/>
      <p:bldP spid="92" grpId="0"/>
      <p:bldP spid="130" grpId="0"/>
      <p:bldP spid="131" grpId="0"/>
      <p:bldP spid="89" grpId="0"/>
      <p:bldP spid="2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0055"/>
            <a:ext cx="11446746" cy="4273254"/>
          </a:xfrm>
        </p:spPr>
        <p:txBody>
          <a:bodyPr>
            <a:normAutofit/>
          </a:bodyPr>
          <a:lstStyle/>
          <a:p>
            <a:pPr marL="0" indent="0"/>
            <a:r>
              <a:rPr lang="en-US" sz="2800" b="1" dirty="0" err="1">
                <a:solidFill>
                  <a:srgbClr val="FF0000"/>
                </a:solidFill>
              </a:rPr>
              <a:t>sget</a:t>
            </a:r>
            <a:r>
              <a:rPr lang="en-US" sz="2800" b="1" dirty="0"/>
              <a:t>(): Share the stored frame of the object</a:t>
            </a:r>
            <a:r>
              <a:rPr lang="en-US" sz="3200" b="1" dirty="0"/>
              <a:t>.</a:t>
            </a:r>
          </a:p>
        </p:txBody>
      </p:sp>
      <p:grpSp>
        <p:nvGrpSpPr>
          <p:cNvPr id="5" name="Group 16"/>
          <p:cNvGrpSpPr/>
          <p:nvPr/>
        </p:nvGrpSpPr>
        <p:grpSpPr>
          <a:xfrm>
            <a:off x="2371577" y="2261335"/>
            <a:ext cx="1219200" cy="4038600"/>
            <a:chOff x="4953000" y="2514600"/>
            <a:chExt cx="1981200" cy="4038600"/>
          </a:xfrm>
        </p:grpSpPr>
        <p:sp>
          <p:nvSpPr>
            <p:cNvPr id="6" name="Rectangle 5"/>
            <p:cNvSpPr/>
            <p:nvPr/>
          </p:nvSpPr>
          <p:spPr>
            <a:xfrm>
              <a:off x="4953000" y="48768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953000" y="2514600"/>
              <a:ext cx="19812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53000" y="44196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3000" y="3962400"/>
              <a:ext cx="1981200" cy="457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4 KB</a:t>
              </a:r>
              <a:endParaRPr lang="ar-EG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53000" y="35052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5334000"/>
              <a:ext cx="1981200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2384640" y="4636598"/>
            <a:ext cx="1188000" cy="432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4 KB</a:t>
            </a:r>
            <a:endParaRPr lang="ar-EG" dirty="0"/>
          </a:p>
        </p:txBody>
      </p:sp>
      <p:sp>
        <p:nvSpPr>
          <p:cNvPr id="13" name="Rectangle 12"/>
          <p:cNvSpPr/>
          <p:nvPr/>
        </p:nvSpPr>
        <p:spPr>
          <a:xfrm>
            <a:off x="2384640" y="4344861"/>
            <a:ext cx="1188000" cy="25200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 KB</a:t>
            </a:r>
            <a:endParaRPr lang="ar-EG" dirty="0"/>
          </a:p>
        </p:txBody>
      </p:sp>
      <p:sp>
        <p:nvSpPr>
          <p:cNvPr id="14" name="TextBox 13"/>
          <p:cNvSpPr txBox="1"/>
          <p:nvPr/>
        </p:nvSpPr>
        <p:spPr>
          <a:xfrm>
            <a:off x="2460841" y="1956535"/>
            <a:ext cx="101021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/>
              <a:t>Virtual.1</a:t>
            </a:r>
            <a:endParaRPr lang="ar-EG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1915747" y="4899233"/>
            <a:ext cx="461643" cy="307777"/>
            <a:chOff x="1382093" y="5775160"/>
            <a:chExt cx="461643" cy="30777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1600200" y="5943600"/>
              <a:ext cx="243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382093" y="5775160"/>
              <a:ext cx="266420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/>
                <a:t>x</a:t>
              </a:r>
              <a:endParaRPr lang="ar-EG" sz="1400" b="1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2384640" y="3456587"/>
            <a:ext cx="1188000" cy="252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 KB</a:t>
            </a:r>
            <a:endParaRPr lang="ar-EG" dirty="0"/>
          </a:p>
        </p:txBody>
      </p:sp>
      <p:grpSp>
        <p:nvGrpSpPr>
          <p:cNvPr id="19" name="Group 18"/>
          <p:cNvGrpSpPr/>
          <p:nvPr/>
        </p:nvGrpSpPr>
        <p:grpSpPr>
          <a:xfrm>
            <a:off x="1912541" y="3553759"/>
            <a:ext cx="459037" cy="307777"/>
            <a:chOff x="1384699" y="5775160"/>
            <a:chExt cx="459037" cy="307777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1600200" y="5943600"/>
              <a:ext cx="243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384699" y="5775160"/>
              <a:ext cx="269626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/>
                <a:t>y</a:t>
              </a:r>
              <a:endParaRPr lang="ar-EG" sz="1400" b="1" dirty="0"/>
            </a:p>
          </p:txBody>
        </p:sp>
      </p:grpSp>
      <p:grpSp>
        <p:nvGrpSpPr>
          <p:cNvPr id="22" name="Group 16"/>
          <p:cNvGrpSpPr/>
          <p:nvPr/>
        </p:nvGrpSpPr>
        <p:grpSpPr>
          <a:xfrm>
            <a:off x="4315766" y="2261335"/>
            <a:ext cx="1219200" cy="4038600"/>
            <a:chOff x="4953000" y="2514600"/>
            <a:chExt cx="1981200" cy="4038600"/>
          </a:xfrm>
        </p:grpSpPr>
        <p:sp>
          <p:nvSpPr>
            <p:cNvPr id="23" name="Rectangle 22"/>
            <p:cNvSpPr/>
            <p:nvPr/>
          </p:nvSpPr>
          <p:spPr>
            <a:xfrm>
              <a:off x="4953000" y="48768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953000" y="2514600"/>
              <a:ext cx="19812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953000" y="44196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953000" y="39624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953000" y="35052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53000" y="5334000"/>
              <a:ext cx="1981200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405029" y="1956535"/>
            <a:ext cx="101021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/>
              <a:t>Virtual.2</a:t>
            </a:r>
            <a:endParaRPr lang="ar-EG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334566" y="1601662"/>
            <a:ext cx="3031398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600" b="1" dirty="0"/>
              <a:t>[Virt.2] y2 = </a:t>
            </a:r>
            <a:r>
              <a:rPr lang="en-US" sz="1600" b="1" dirty="0" err="1">
                <a:solidFill>
                  <a:srgbClr val="FF0000"/>
                </a:solidFill>
              </a:rPr>
              <a:t>sget</a:t>
            </a:r>
            <a:r>
              <a:rPr lang="en-US" sz="1600" b="1" dirty="0"/>
              <a:t>(env1ID, “y”)</a:t>
            </a:r>
            <a:endParaRPr lang="ar-EG" sz="1600" b="1" dirty="0"/>
          </a:p>
        </p:txBody>
      </p:sp>
      <p:grpSp>
        <p:nvGrpSpPr>
          <p:cNvPr id="31" name="Group 88"/>
          <p:cNvGrpSpPr/>
          <p:nvPr/>
        </p:nvGrpSpPr>
        <p:grpSpPr>
          <a:xfrm>
            <a:off x="7744766" y="1561077"/>
            <a:ext cx="2895600" cy="1462258"/>
            <a:chOff x="6019800" y="2042942"/>
            <a:chExt cx="2895600" cy="1462258"/>
          </a:xfrm>
        </p:grpSpPr>
        <p:grpSp>
          <p:nvGrpSpPr>
            <p:cNvPr id="32" name="Group 30"/>
            <p:cNvGrpSpPr/>
            <p:nvPr/>
          </p:nvGrpSpPr>
          <p:grpSpPr>
            <a:xfrm>
              <a:off x="6019800" y="2042942"/>
              <a:ext cx="2895600" cy="1462258"/>
              <a:chOff x="6235337" y="2500142"/>
              <a:chExt cx="2895600" cy="1462258"/>
            </a:xfrm>
          </p:grpSpPr>
          <p:grpSp>
            <p:nvGrpSpPr>
              <p:cNvPr id="37" name="Group 107"/>
              <p:cNvGrpSpPr/>
              <p:nvPr/>
            </p:nvGrpSpPr>
            <p:grpSpPr>
              <a:xfrm>
                <a:off x="6235337" y="2500142"/>
                <a:ext cx="2895600" cy="1462258"/>
                <a:chOff x="6235337" y="2500142"/>
                <a:chExt cx="2895600" cy="1462258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6235337" y="2819400"/>
                  <a:ext cx="2895600" cy="1143000"/>
                </a:xfrm>
                <a:prstGeom prst="ellipse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ar-EG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6973602" y="2500142"/>
                  <a:ext cx="1578316" cy="36933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b="1" dirty="0"/>
                    <a:t>Share Object 2</a:t>
                  </a:r>
                  <a:endParaRPr lang="ar-EG" b="1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6523535" y="2819400"/>
                  <a:ext cx="2356351" cy="584775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 algn="ctr"/>
                  <a:r>
                    <a:rPr lang="en-US" sz="1600" dirty="0" err="1"/>
                    <a:t>OwnerID</a:t>
                  </a:r>
                  <a:r>
                    <a:rPr lang="en-US" sz="1600" dirty="0"/>
                    <a:t>=</a:t>
                  </a:r>
                  <a:r>
                    <a:rPr lang="en-US" sz="1600" b="1" dirty="0"/>
                    <a:t>Env1ID</a:t>
                  </a:r>
                  <a:r>
                    <a:rPr lang="en-US" sz="1600" dirty="0"/>
                    <a:t>, </a:t>
                  </a:r>
                </a:p>
                <a:p>
                  <a:pPr algn="ctr"/>
                  <a:r>
                    <a:rPr lang="en-US" sz="1600" dirty="0"/>
                    <a:t>Name = “</a:t>
                  </a:r>
                  <a:r>
                    <a:rPr lang="en-US" sz="1600" b="1" dirty="0"/>
                    <a:t>y</a:t>
                  </a:r>
                  <a:r>
                    <a:rPr lang="en-US" sz="1600" dirty="0"/>
                    <a:t>”, Size = </a:t>
                  </a:r>
                  <a:r>
                    <a:rPr lang="en-US" sz="1600" b="1" dirty="0"/>
                    <a:t>2 KB</a:t>
                  </a:r>
                  <a:r>
                    <a:rPr lang="en-US" sz="1600" dirty="0"/>
                    <a:t>, …</a:t>
                  </a: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6998126" y="3496788"/>
                  <a:ext cx="381000" cy="304800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36000" rIns="0" bIns="36000" rtlCol="1" anchor="ctr"/>
                <a:lstStyle/>
                <a:p>
                  <a:pPr algn="ctr"/>
                  <a:endParaRPr lang="ar-EG" sz="1400" b="1" dirty="0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692569" y="3421404"/>
                  <a:ext cx="1309076" cy="307777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1400" dirty="0"/>
                    <a:t>Frames Storage</a:t>
                  </a:r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7586958" y="3048000"/>
                <a:ext cx="184730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/>
                <a:endParaRPr lang="en-US" sz="1600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6795392" y="3048000"/>
              <a:ext cx="367408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400" b="1" dirty="0"/>
                <a:t>99</a:t>
              </a:r>
              <a:endParaRPr lang="en-US" sz="1600" b="1" dirty="0"/>
            </a:p>
          </p:txBody>
        </p:sp>
      </p:grpSp>
      <p:grpSp>
        <p:nvGrpSpPr>
          <p:cNvPr id="43" name="Group 84"/>
          <p:cNvGrpSpPr/>
          <p:nvPr/>
        </p:nvGrpSpPr>
        <p:grpSpPr>
          <a:xfrm>
            <a:off x="6296967" y="1968203"/>
            <a:ext cx="1896971" cy="4331732"/>
            <a:chOff x="4648200" y="2450068"/>
            <a:chExt cx="1896971" cy="4331732"/>
          </a:xfrm>
        </p:grpSpPr>
        <p:grpSp>
          <p:nvGrpSpPr>
            <p:cNvPr id="44" name="Group 42"/>
            <p:cNvGrpSpPr/>
            <p:nvPr/>
          </p:nvGrpSpPr>
          <p:grpSpPr>
            <a:xfrm>
              <a:off x="4648200" y="2450068"/>
              <a:ext cx="1219200" cy="4331732"/>
              <a:chOff x="4419600" y="2450068"/>
              <a:chExt cx="1219200" cy="4331732"/>
            </a:xfrm>
          </p:grpSpPr>
          <p:grpSp>
            <p:nvGrpSpPr>
              <p:cNvPr id="61" name="Group 70"/>
              <p:cNvGrpSpPr/>
              <p:nvPr/>
            </p:nvGrpSpPr>
            <p:grpSpPr>
              <a:xfrm>
                <a:off x="4419600" y="2450068"/>
                <a:ext cx="1219200" cy="4331732"/>
                <a:chOff x="4419600" y="2450068"/>
                <a:chExt cx="1219200" cy="4331732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4419600" y="5867400"/>
                  <a:ext cx="12192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ar-EG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4419600" y="2756263"/>
                  <a:ext cx="1219200" cy="59653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/>
                    <a:t>…</a:t>
                  </a:r>
                  <a:endParaRPr lang="ar-EG" dirty="0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4419600" y="4661263"/>
                  <a:ext cx="12192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ar-EG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4419600" y="4204063"/>
                  <a:ext cx="12192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ar-EG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19600" y="3746863"/>
                  <a:ext cx="12192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ar-EG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4419600" y="6324600"/>
                  <a:ext cx="12192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/>
                    <a:t>…</a:t>
                  </a:r>
                  <a:endParaRPr lang="ar-EG" dirty="0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19600" y="5116285"/>
                  <a:ext cx="1219200" cy="756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/>
                    <a:t>…</a:t>
                  </a:r>
                  <a:endParaRPr lang="ar-EG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4694081" y="2450068"/>
                  <a:ext cx="655949" cy="36933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b="1" dirty="0"/>
                    <a:t>RAM</a:t>
                  </a:r>
                  <a:endParaRPr lang="ar-EG" b="1" dirty="0"/>
                </a:p>
              </p:txBody>
            </p:sp>
          </p:grpSp>
          <p:sp>
            <p:nvSpPr>
              <p:cNvPr id="45" name="Rectangle 44"/>
              <p:cNvSpPr/>
              <p:nvPr/>
            </p:nvSpPr>
            <p:spPr>
              <a:xfrm>
                <a:off x="4419600" y="3289663"/>
                <a:ext cx="1219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4653274" y="6072600"/>
              <a:ext cx="1188000" cy="252000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2 KB</a:t>
              </a:r>
              <a:endParaRPr lang="ar-EG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666337" y="4217126"/>
              <a:ext cx="1188000" cy="4320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4 KB</a:t>
              </a:r>
              <a:endParaRPr lang="ar-EG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804263" y="4254137"/>
              <a:ext cx="740908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F# 100</a:t>
              </a:r>
              <a:endParaRPr lang="en-US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804263" y="5943600"/>
              <a:ext cx="636713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F# 30</a:t>
              </a:r>
              <a:endParaRPr lang="en-US" b="1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661263" y="4853400"/>
              <a:ext cx="1188000" cy="252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2 KB</a:t>
              </a:r>
              <a:endParaRPr lang="ar-EG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2292" y="4690646"/>
              <a:ext cx="636713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F# 99</a:t>
              </a:r>
              <a:endParaRPr lang="en-US" b="1" dirty="0"/>
            </a:p>
          </p:txBody>
        </p:sp>
      </p:grpSp>
      <p:grpSp>
        <p:nvGrpSpPr>
          <p:cNvPr id="64" name="Group 60"/>
          <p:cNvGrpSpPr/>
          <p:nvPr/>
        </p:nvGrpSpPr>
        <p:grpSpPr>
          <a:xfrm>
            <a:off x="3758576" y="4908107"/>
            <a:ext cx="548565" cy="307777"/>
            <a:chOff x="1295171" y="5775160"/>
            <a:chExt cx="548565" cy="307777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1600200" y="5943600"/>
              <a:ext cx="243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1295171" y="5775160"/>
              <a:ext cx="360996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/>
                <a:t>y2</a:t>
              </a:r>
              <a:endParaRPr lang="ar-EG" sz="1400" b="1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8019566" y="4903085"/>
            <a:ext cx="2620800" cy="927982"/>
            <a:chOff x="6294600" y="5384950"/>
            <a:chExt cx="2620800" cy="927982"/>
          </a:xfrm>
        </p:grpSpPr>
        <p:grpSp>
          <p:nvGrpSpPr>
            <p:cNvPr id="82" name="Group 63"/>
            <p:cNvGrpSpPr/>
            <p:nvPr/>
          </p:nvGrpSpPr>
          <p:grpSpPr>
            <a:xfrm>
              <a:off x="6294600" y="5638800"/>
              <a:ext cx="2620800" cy="304800"/>
              <a:chOff x="6294600" y="5943600"/>
              <a:chExt cx="2620800" cy="3048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690600" y="5943600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36000" rIns="0" bIns="36000"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995400" y="5943600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36000" rIns="0" bIns="36000"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909800" y="5943600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36000" rIns="0" bIns="36000"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8214600" y="5943600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36000" rIns="0" bIns="36000"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300200" y="5943600"/>
                <a:ext cx="612000" cy="304800"/>
              </a:xfrm>
              <a:prstGeom prst="rect">
                <a:avLst/>
              </a:prstGeom>
              <a:ln>
                <a:prstDash val="sys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36000" rIns="0" bIns="36000" rtlCol="1" anchor="ctr"/>
              <a:lstStyle/>
              <a:p>
                <a:pPr algn="ctr"/>
                <a:r>
                  <a:rPr lang="en-US" dirty="0"/>
                  <a:t>…….</a:t>
                </a:r>
                <a:endParaRPr lang="ar-EG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8519400" y="5943600"/>
                <a:ext cx="396000" cy="304800"/>
              </a:xfrm>
              <a:prstGeom prst="rect">
                <a:avLst/>
              </a:prstGeom>
              <a:ln>
                <a:prstDash val="sys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36000" rIns="0" bIns="36000" rtlCol="1" anchor="ctr"/>
              <a:lstStyle/>
              <a:p>
                <a:pPr algn="ctr"/>
                <a:r>
                  <a:rPr lang="en-US" dirty="0"/>
                  <a:t>...</a:t>
                </a:r>
                <a:endParaRPr lang="ar-EG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294600" y="5943600"/>
                <a:ext cx="396000" cy="304800"/>
              </a:xfrm>
              <a:prstGeom prst="rect">
                <a:avLst/>
              </a:prstGeom>
              <a:ln>
                <a:prstDash val="sys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36000" rIns="0" bIns="36000" rtlCol="1" anchor="ctr"/>
              <a:lstStyle/>
              <a:p>
                <a:pPr algn="ctr"/>
                <a:r>
                  <a:rPr lang="en-US" dirty="0"/>
                  <a:t>...</a:t>
                </a:r>
                <a:endParaRPr lang="ar-EG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858000" y="5943600"/>
              <a:ext cx="1421415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b="1" dirty="0" err="1"/>
                <a:t>frames_info</a:t>
              </a:r>
              <a:endParaRPr lang="ar-EG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642992" y="5384950"/>
              <a:ext cx="367408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400" b="1" dirty="0"/>
                <a:t>30</a:t>
              </a:r>
              <a:endParaRPr lang="en-US" sz="16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138758" y="5384950"/>
              <a:ext cx="458779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400" b="1" dirty="0"/>
                <a:t>100</a:t>
              </a:r>
              <a:endParaRPr lang="en-US" sz="16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5489" y="5661949"/>
              <a:ext cx="426719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200" b="1" dirty="0"/>
                <a:t>R=1</a:t>
              </a:r>
              <a:endParaRPr lang="en-US" sz="14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153400" y="5675811"/>
              <a:ext cx="426719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200" b="1" dirty="0"/>
                <a:t>R=1</a:t>
              </a:r>
              <a:endParaRPr lang="en-US" sz="14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897062" y="5384950"/>
              <a:ext cx="367408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400" b="1" dirty="0"/>
                <a:t>99</a:t>
              </a:r>
              <a:endParaRPr lang="en-US" sz="16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866018" y="5675811"/>
              <a:ext cx="426719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200" b="1" dirty="0"/>
                <a:t>R=1</a:t>
              </a:r>
              <a:endParaRPr lang="en-US" sz="1400" b="1" dirty="0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9656299" y="5226995"/>
            <a:ext cx="28738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1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R=2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328829" y="4815672"/>
            <a:ext cx="1188000" cy="252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 KB</a:t>
            </a:r>
            <a:endParaRPr lang="ar-EG" dirty="0"/>
          </a:p>
        </p:txBody>
      </p:sp>
      <p:cxnSp>
        <p:nvCxnSpPr>
          <p:cNvPr id="83" name="Straight Arrow Connector 82"/>
          <p:cNvCxnSpPr>
            <a:cxnSpLocks/>
            <a:stCxn id="23" idx="3"/>
            <a:endCxn id="58" idx="1"/>
          </p:cNvCxnSpPr>
          <p:nvPr/>
        </p:nvCxnSpPr>
        <p:spPr>
          <a:xfrm flipV="1">
            <a:off x="5534966" y="4497535"/>
            <a:ext cx="775064" cy="354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2" idx="2"/>
            <a:endCxn id="78" idx="0"/>
          </p:cNvCxnSpPr>
          <p:nvPr/>
        </p:nvCxnSpPr>
        <p:spPr>
          <a:xfrm>
            <a:off x="8704062" y="2873912"/>
            <a:ext cx="1100282" cy="2320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102"/>
          <p:cNvGrpSpPr/>
          <p:nvPr/>
        </p:nvGrpSpPr>
        <p:grpSpPr>
          <a:xfrm>
            <a:off x="7744766" y="1561077"/>
            <a:ext cx="2895600" cy="1462258"/>
            <a:chOff x="6172200" y="457200"/>
            <a:chExt cx="2895600" cy="1462258"/>
          </a:xfrm>
        </p:grpSpPr>
        <p:grpSp>
          <p:nvGrpSpPr>
            <p:cNvPr id="85" name="Group 89"/>
            <p:cNvGrpSpPr/>
            <p:nvPr/>
          </p:nvGrpSpPr>
          <p:grpSpPr>
            <a:xfrm>
              <a:off x="6172200" y="457200"/>
              <a:ext cx="2895600" cy="1462258"/>
              <a:chOff x="6235337" y="2500142"/>
              <a:chExt cx="2895600" cy="1462258"/>
            </a:xfrm>
          </p:grpSpPr>
          <p:grpSp>
            <p:nvGrpSpPr>
              <p:cNvPr id="87" name="Group 107"/>
              <p:cNvGrpSpPr/>
              <p:nvPr/>
            </p:nvGrpSpPr>
            <p:grpSpPr>
              <a:xfrm>
                <a:off x="6235337" y="2500142"/>
                <a:ext cx="2895600" cy="1462258"/>
                <a:chOff x="6235337" y="2500142"/>
                <a:chExt cx="2895600" cy="1462258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6235337" y="2819400"/>
                  <a:ext cx="2895600" cy="1143000"/>
                </a:xfrm>
                <a:prstGeom prst="ellipse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ar-EG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6973602" y="2500142"/>
                  <a:ext cx="1578316" cy="36933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b="1" dirty="0"/>
                    <a:t>Share Object 1</a:t>
                  </a:r>
                  <a:endParaRPr lang="ar-EG" b="1" dirty="0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6523536" y="2804942"/>
                  <a:ext cx="2356351" cy="584775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 algn="ctr"/>
                  <a:r>
                    <a:rPr lang="en-US" sz="1600" dirty="0" err="1"/>
                    <a:t>OwnerID</a:t>
                  </a:r>
                  <a:r>
                    <a:rPr lang="en-US" sz="1600" dirty="0"/>
                    <a:t>=</a:t>
                  </a:r>
                  <a:r>
                    <a:rPr lang="en-US" sz="1600" b="1" dirty="0"/>
                    <a:t>Env1ID</a:t>
                  </a:r>
                  <a:r>
                    <a:rPr lang="en-US" sz="1600" dirty="0"/>
                    <a:t>, </a:t>
                  </a:r>
                </a:p>
                <a:p>
                  <a:pPr algn="ctr"/>
                  <a:r>
                    <a:rPr lang="en-US" sz="1600" dirty="0"/>
                    <a:t>Name = “</a:t>
                  </a:r>
                  <a:r>
                    <a:rPr lang="en-US" sz="1600" b="1" dirty="0"/>
                    <a:t>x</a:t>
                  </a:r>
                  <a:r>
                    <a:rPr lang="en-US" sz="1600" dirty="0"/>
                    <a:t>”, Size = </a:t>
                  </a:r>
                  <a:r>
                    <a:rPr lang="en-US" sz="1600" b="1" dirty="0"/>
                    <a:t>6 KB</a:t>
                  </a:r>
                  <a:r>
                    <a:rPr lang="en-US" sz="1600" dirty="0"/>
                    <a:t>, …</a:t>
                  </a:r>
                </a:p>
              </p:txBody>
            </p:sp>
            <p:grpSp>
              <p:nvGrpSpPr>
                <p:cNvPr id="88" name="Group 45"/>
                <p:cNvGrpSpPr/>
                <p:nvPr/>
              </p:nvGrpSpPr>
              <p:grpSpPr>
                <a:xfrm>
                  <a:off x="6998126" y="3496788"/>
                  <a:ext cx="762000" cy="304800"/>
                  <a:chOff x="6858000" y="3581400"/>
                  <a:chExt cx="762000" cy="304800"/>
                </a:xfrm>
              </p:grpSpPr>
              <p:sp>
                <p:nvSpPr>
                  <p:cNvPr id="98" name="Rectangle 97"/>
                  <p:cNvSpPr/>
                  <p:nvPr/>
                </p:nvSpPr>
                <p:spPr>
                  <a:xfrm>
                    <a:off x="6858000" y="3581400"/>
                    <a:ext cx="3810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36000" rIns="0" bIns="36000" rtlCol="1" anchor="ctr"/>
                  <a:lstStyle/>
                  <a:p>
                    <a:pPr algn="ctr"/>
                    <a:endParaRPr lang="ar-EG" sz="1400" b="1" dirty="0"/>
                  </a:p>
                </p:txBody>
              </p:sp>
              <p:sp>
                <p:nvSpPr>
                  <p:cNvPr id="100" name="Rectangle 99"/>
                  <p:cNvSpPr/>
                  <p:nvPr/>
                </p:nvSpPr>
                <p:spPr>
                  <a:xfrm>
                    <a:off x="7239000" y="3581400"/>
                    <a:ext cx="3810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36000" rIns="0" bIns="36000" rtlCol="1" anchor="ctr"/>
                  <a:lstStyle/>
                  <a:p>
                    <a:pPr algn="ctr"/>
                    <a:endParaRPr lang="ar-EG" sz="1400" b="1" dirty="0"/>
                  </a:p>
                </p:txBody>
              </p:sp>
            </p:grpSp>
            <p:sp>
              <p:nvSpPr>
                <p:cNvPr id="97" name="TextBox 96"/>
                <p:cNvSpPr txBox="1"/>
                <p:nvPr/>
              </p:nvSpPr>
              <p:spPr>
                <a:xfrm>
                  <a:off x="7696038" y="3411027"/>
                  <a:ext cx="1309076" cy="307777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1400" dirty="0"/>
                    <a:t>Frames Storage</a:t>
                  </a:r>
                </a:p>
              </p:txBody>
            </p:sp>
          </p:grpSp>
          <p:sp>
            <p:nvSpPr>
              <p:cNvPr id="92" name="TextBox 91"/>
              <p:cNvSpPr txBox="1"/>
              <p:nvPr/>
            </p:nvSpPr>
            <p:spPr>
              <a:xfrm>
                <a:off x="7586958" y="3048000"/>
                <a:ext cx="184730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/>
                <a:endParaRPr lang="en-US" sz="1600" dirty="0"/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6893432" y="1462258"/>
              <a:ext cx="458779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400" b="1" dirty="0"/>
                <a:t>100</a:t>
              </a:r>
              <a:endParaRPr lang="en-US" sz="1600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315200" y="1462258"/>
              <a:ext cx="367408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400" b="1" dirty="0"/>
                <a:t>30</a:t>
              </a:r>
              <a:endParaRPr lang="en-US" sz="1600" b="1" dirty="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2356684" y="1615605"/>
            <a:ext cx="3031398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600" b="1" dirty="0"/>
              <a:t>[Virt.2] x2 = </a:t>
            </a:r>
            <a:r>
              <a:rPr lang="en-US" sz="1600" b="1" dirty="0" err="1">
                <a:solidFill>
                  <a:srgbClr val="FF0000"/>
                </a:solidFill>
              </a:rPr>
              <a:t>sget</a:t>
            </a:r>
            <a:r>
              <a:rPr lang="en-US" sz="1600" b="1" dirty="0"/>
              <a:t>(env1ID, “x”)</a:t>
            </a:r>
            <a:endParaRPr lang="ar-EG" sz="1600" b="1" dirty="0"/>
          </a:p>
        </p:txBody>
      </p:sp>
      <p:sp>
        <p:nvSpPr>
          <p:cNvPr id="105" name="Rectangle 104"/>
          <p:cNvSpPr/>
          <p:nvPr/>
        </p:nvSpPr>
        <p:spPr>
          <a:xfrm>
            <a:off x="4328829" y="4178472"/>
            <a:ext cx="1188000" cy="432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4 KB</a:t>
            </a:r>
            <a:endParaRPr lang="ar-EG" dirty="0"/>
          </a:p>
        </p:txBody>
      </p:sp>
      <p:sp>
        <p:nvSpPr>
          <p:cNvPr id="106" name="Rectangle 105"/>
          <p:cNvSpPr/>
          <p:nvPr/>
        </p:nvSpPr>
        <p:spPr>
          <a:xfrm>
            <a:off x="4328829" y="3886735"/>
            <a:ext cx="1188000" cy="25200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 KB</a:t>
            </a:r>
            <a:endParaRPr lang="ar-EG" dirty="0"/>
          </a:p>
        </p:txBody>
      </p:sp>
      <p:cxnSp>
        <p:nvCxnSpPr>
          <p:cNvPr id="107" name="Straight Arrow Connector 106"/>
          <p:cNvCxnSpPr>
            <a:stCxn id="101" idx="2"/>
            <a:endCxn id="74" idx="2"/>
          </p:cNvCxnSpPr>
          <p:nvPr/>
        </p:nvCxnSpPr>
        <p:spPr>
          <a:xfrm>
            <a:off x="8695388" y="2873912"/>
            <a:ext cx="1397726" cy="2336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2" idx="2"/>
            <a:endCxn id="73" idx="2"/>
          </p:cNvCxnSpPr>
          <p:nvPr/>
        </p:nvCxnSpPr>
        <p:spPr>
          <a:xfrm flipH="1">
            <a:off x="8551662" y="2873912"/>
            <a:ext cx="519808" cy="2336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9958921" y="5213932"/>
            <a:ext cx="28738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1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R=2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443630" y="5213932"/>
            <a:ext cx="28738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1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R=2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15" name="Straight Arrow Connector 114"/>
          <p:cNvCxnSpPr>
            <a:stCxn id="105" idx="3"/>
            <a:endCxn id="55" idx="1"/>
          </p:cNvCxnSpPr>
          <p:nvPr/>
        </p:nvCxnSpPr>
        <p:spPr>
          <a:xfrm flipV="1">
            <a:off x="5516829" y="3951262"/>
            <a:ext cx="798274" cy="443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cxnSpLocks/>
            <a:stCxn id="26" idx="3"/>
            <a:endCxn id="54" idx="1"/>
          </p:cNvCxnSpPr>
          <p:nvPr/>
        </p:nvCxnSpPr>
        <p:spPr>
          <a:xfrm>
            <a:off x="5534966" y="3937735"/>
            <a:ext cx="767075" cy="177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121"/>
          <p:cNvGrpSpPr/>
          <p:nvPr/>
        </p:nvGrpSpPr>
        <p:grpSpPr>
          <a:xfrm>
            <a:off x="3769304" y="4459533"/>
            <a:ext cx="548565" cy="307777"/>
            <a:chOff x="1295171" y="5775160"/>
            <a:chExt cx="548565" cy="307777"/>
          </a:xfrm>
        </p:grpSpPr>
        <p:cxnSp>
          <p:nvCxnSpPr>
            <p:cNvPr id="123" name="Straight Arrow Connector 122"/>
            <p:cNvCxnSpPr/>
            <p:nvPr/>
          </p:nvCxnSpPr>
          <p:spPr>
            <a:xfrm>
              <a:off x="1600200" y="5943600"/>
              <a:ext cx="243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1295171" y="5775160"/>
              <a:ext cx="357790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/>
                <a:t>x2</a:t>
              </a:r>
              <a:endParaRPr lang="ar-EG" sz="1400" b="1" dirty="0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2334566" y="1617044"/>
            <a:ext cx="3031398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600" b="1" dirty="0"/>
              <a:t>[Virt.3] y3 = </a:t>
            </a:r>
            <a:r>
              <a:rPr lang="en-US" sz="1600" b="1" dirty="0" err="1">
                <a:solidFill>
                  <a:srgbClr val="FF0000"/>
                </a:solidFill>
              </a:rPr>
              <a:t>sget</a:t>
            </a:r>
            <a:r>
              <a:rPr lang="en-US" sz="1600" b="1" dirty="0"/>
              <a:t>(env1ID, “y”)</a:t>
            </a:r>
            <a:endParaRPr lang="ar-EG" sz="1600" b="1" dirty="0"/>
          </a:p>
        </p:txBody>
      </p:sp>
      <p:grpSp>
        <p:nvGrpSpPr>
          <p:cNvPr id="90" name="Group 133"/>
          <p:cNvGrpSpPr/>
          <p:nvPr/>
        </p:nvGrpSpPr>
        <p:grpSpPr>
          <a:xfrm>
            <a:off x="4315766" y="1956535"/>
            <a:ext cx="1219200" cy="4343400"/>
            <a:chOff x="9372600" y="2514600"/>
            <a:chExt cx="1219200" cy="4343400"/>
          </a:xfrm>
        </p:grpSpPr>
        <p:grpSp>
          <p:nvGrpSpPr>
            <p:cNvPr id="91" name="Group 16"/>
            <p:cNvGrpSpPr/>
            <p:nvPr/>
          </p:nvGrpSpPr>
          <p:grpSpPr>
            <a:xfrm>
              <a:off x="9372600" y="2819400"/>
              <a:ext cx="1219200" cy="4038600"/>
              <a:chOff x="4953000" y="2514600"/>
              <a:chExt cx="1981200" cy="4038600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4953000" y="4876800"/>
                <a:ext cx="1981200" cy="4572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4 KB</a:t>
                </a:r>
                <a:endParaRPr lang="ar-EG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953000" y="2514600"/>
                <a:ext cx="1981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.</a:t>
                </a:r>
              </a:p>
              <a:p>
                <a:pPr algn="ctr"/>
                <a:r>
                  <a:rPr lang="en-US" dirty="0"/>
                  <a:t>.</a:t>
                </a:r>
              </a:p>
              <a:p>
                <a:pPr algn="ctr"/>
                <a:r>
                  <a:rPr lang="en-US" dirty="0"/>
                  <a:t>.</a:t>
                </a:r>
                <a:endParaRPr lang="ar-EG" dirty="0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953000" y="4419600"/>
                <a:ext cx="1981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4953000" y="3962400"/>
                <a:ext cx="1981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953000" y="3505200"/>
                <a:ext cx="1981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4953000" y="5334000"/>
                <a:ext cx="1981200" cy="1219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.</a:t>
                </a:r>
              </a:p>
              <a:p>
                <a:pPr algn="ctr"/>
                <a:r>
                  <a:rPr lang="en-US" dirty="0"/>
                  <a:t>.</a:t>
                </a:r>
              </a:p>
              <a:p>
                <a:pPr algn="ctr"/>
                <a:r>
                  <a:rPr lang="en-US" dirty="0"/>
                  <a:t>.</a:t>
                </a:r>
                <a:endParaRPr lang="ar-EG" dirty="0"/>
              </a:p>
            </p:txBody>
          </p:sp>
        </p:grpSp>
        <p:sp>
          <p:nvSpPr>
            <p:cNvPr id="133" name="TextBox 132"/>
            <p:cNvSpPr txBox="1"/>
            <p:nvPr/>
          </p:nvSpPr>
          <p:spPr>
            <a:xfrm>
              <a:off x="9461863" y="2514600"/>
              <a:ext cx="101021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b="1" dirty="0"/>
                <a:t>Virtual.3</a:t>
              </a:r>
              <a:endParaRPr lang="ar-EG" b="1" dirty="0"/>
            </a:p>
          </p:txBody>
        </p:sp>
      </p:grpSp>
      <p:sp>
        <p:nvSpPr>
          <p:cNvPr id="136" name="Rectangle 135"/>
          <p:cNvSpPr/>
          <p:nvPr/>
        </p:nvSpPr>
        <p:spPr>
          <a:xfrm>
            <a:off x="4333519" y="4362909"/>
            <a:ext cx="1188000" cy="252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 KB</a:t>
            </a:r>
            <a:endParaRPr lang="ar-EG" dirty="0"/>
          </a:p>
        </p:txBody>
      </p:sp>
      <p:cxnSp>
        <p:nvCxnSpPr>
          <p:cNvPr id="137" name="Straight Arrow Connector 136"/>
          <p:cNvCxnSpPr>
            <a:stCxn id="136" idx="3"/>
            <a:endCxn id="58" idx="1"/>
          </p:cNvCxnSpPr>
          <p:nvPr/>
        </p:nvCxnSpPr>
        <p:spPr>
          <a:xfrm>
            <a:off x="5521519" y="4488909"/>
            <a:ext cx="788510" cy="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9636320" y="5206241"/>
            <a:ext cx="287383" cy="184666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1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R=3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pSp>
        <p:nvGrpSpPr>
          <p:cNvPr id="96" name="Group 142"/>
          <p:cNvGrpSpPr/>
          <p:nvPr/>
        </p:nvGrpSpPr>
        <p:grpSpPr>
          <a:xfrm>
            <a:off x="3767202" y="4462510"/>
            <a:ext cx="548565" cy="307777"/>
            <a:chOff x="1295171" y="5775160"/>
            <a:chExt cx="548565" cy="307777"/>
          </a:xfrm>
        </p:grpSpPr>
        <p:cxnSp>
          <p:nvCxnSpPr>
            <p:cNvPr id="144" name="Straight Arrow Connector 143"/>
            <p:cNvCxnSpPr/>
            <p:nvPr/>
          </p:nvCxnSpPr>
          <p:spPr>
            <a:xfrm>
              <a:off x="1600200" y="5943600"/>
              <a:ext cx="243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1295171" y="5775160"/>
              <a:ext cx="360996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/>
                <a:t>y3</a:t>
              </a:r>
              <a:endParaRPr lang="ar-EG" sz="1400" b="1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5C32D1-2350-4AA9-F4C6-969BBEC02A46}"/>
              </a:ext>
            </a:extLst>
          </p:cNvPr>
          <p:cNvSpPr txBox="1">
            <a:spLocks/>
          </p:cNvSpPr>
          <p:nvPr/>
        </p:nvSpPr>
        <p:spPr>
          <a:xfrm>
            <a:off x="0" y="3658"/>
            <a:ext cx="10058400" cy="8563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Shared Memory: </a:t>
            </a:r>
            <a:r>
              <a:rPr lang="en-US" b="1" dirty="0"/>
              <a:t>Details </a:t>
            </a:r>
          </a:p>
        </p:txBody>
      </p:sp>
    </p:spTree>
    <p:extLst>
      <p:ext uri="{BB962C8B-B14F-4D97-AF65-F5344CB8AC3E}">
        <p14:creationId xmlns:p14="http://schemas.microsoft.com/office/powerpoint/2010/main" val="212575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80" grpId="0" animBg="1"/>
      <p:bldP spid="81" grpId="0" animBg="1"/>
      <p:bldP spid="104" grpId="0" animBg="1"/>
      <p:bldP spid="105" grpId="0" animBg="1"/>
      <p:bldP spid="106" grpId="0" animBg="1"/>
      <p:bldP spid="113" grpId="0" animBg="1"/>
      <p:bldP spid="114" grpId="0" animBg="1"/>
      <p:bldP spid="125" grpId="0" animBg="1"/>
      <p:bldP spid="136" grpId="0" animBg="1"/>
      <p:bldP spid="14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40EC562-0A4F-036A-E0D7-8853E2522EB8}"/>
              </a:ext>
            </a:extLst>
          </p:cNvPr>
          <p:cNvSpPr txBox="1">
            <a:spLocks/>
          </p:cNvSpPr>
          <p:nvPr/>
        </p:nvSpPr>
        <p:spPr>
          <a:xfrm>
            <a:off x="1097280" y="916801"/>
            <a:ext cx="11094720" cy="8205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440" indent="-514080">
              <a:tabLst>
                <a:tab pos="0" algn="l"/>
              </a:tabLst>
            </a:pPr>
            <a:r>
              <a:rPr lang="en-US" dirty="0"/>
              <a:t>Shared Memory: </a:t>
            </a:r>
            <a:r>
              <a:rPr lang="en-US" b="1" dirty="0"/>
              <a:t>Data [</a:t>
            </a:r>
            <a:r>
              <a:rPr lang="en-US" b="1" dirty="0">
                <a:solidFill>
                  <a:srgbClr val="00B050"/>
                </a:solidFill>
              </a:rPr>
              <a:t>GIVEN</a:t>
            </a:r>
            <a:r>
              <a:rPr lang="en-US" b="1" dirty="0"/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32D29C-0011-6492-DF1B-6A305CFC9F16}"/>
              </a:ext>
            </a:extLst>
          </p:cNvPr>
          <p:cNvSpPr txBox="1"/>
          <p:nvPr/>
        </p:nvSpPr>
        <p:spPr>
          <a:xfrm>
            <a:off x="6922589" y="1836415"/>
            <a:ext cx="512801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kern/mem/</a:t>
            </a:r>
            <a:r>
              <a:rPr lang="en-US" sz="2000" b="1" dirty="0" err="1">
                <a:solidFill>
                  <a:srgbClr val="FF0000"/>
                </a:solidFill>
              </a:rPr>
              <a:t>shared_memory_manager.h</a:t>
            </a:r>
            <a:endParaRPr lang="ar-EG" sz="20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465F65-F32E-8DC4-0C29-205C456AA54A}"/>
              </a:ext>
            </a:extLst>
          </p:cNvPr>
          <p:cNvSpPr/>
          <p:nvPr/>
        </p:nvSpPr>
        <p:spPr>
          <a:xfrm>
            <a:off x="0" y="1836415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Share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ar-E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//Unique ID for this Share object</a:t>
            </a:r>
          </a:p>
          <a:p>
            <a:pPr algn="l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//Should be set to VA of created object after masking most significant bit (to make it +</a:t>
            </a:r>
            <a:r>
              <a:rPr lang="en-US" u="sng" dirty="0" err="1">
                <a:solidFill>
                  <a:srgbClr val="008000"/>
                </a:solidFill>
                <a:latin typeface="Consolas" panose="020B0609020204030204" pitchFamily="49" charset="0"/>
              </a:rPr>
              <a:t>ve</a:t>
            </a:r>
            <a:r>
              <a:rPr lang="en-US" u="sng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dirty="0">
                <a:solidFill>
                  <a:srgbClr val="535353"/>
                </a:solidFill>
                <a:latin typeface="Consolas" panose="020B0609020204030204" pitchFamily="49" charset="0"/>
              </a:rPr>
              <a:t>	int32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</a:t>
            </a:r>
            <a:r>
              <a:rPr lang="en-US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535353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</a:t>
            </a:r>
            <a:r>
              <a:rPr lang="en-US" dirty="0">
                <a:solidFill>
                  <a:srgbClr val="787878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D70000"/>
                </a:solidFill>
                <a:latin typeface="Consolas" panose="020B0609020204030204" pitchFamily="49" charset="0"/>
              </a:rPr>
              <a:t>64</a:t>
            </a:r>
            <a:r>
              <a:rPr lang="en-US" dirty="0">
                <a:solidFill>
                  <a:srgbClr val="787878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A36622"/>
                </a:solidFill>
                <a:latin typeface="Consolas" panose="020B0609020204030204" pitchFamily="49" charset="0"/>
              </a:rPr>
              <a:t>;		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//share name</a:t>
            </a:r>
          </a:p>
          <a:p>
            <a:pPr algn="l"/>
            <a:r>
              <a:rPr lang="en-US" dirty="0">
                <a:solidFill>
                  <a:srgbClr val="535353"/>
                </a:solidFill>
                <a:latin typeface="Consolas" panose="020B0609020204030204" pitchFamily="49" charset="0"/>
              </a:rPr>
              <a:t>	int32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ownerID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6622"/>
                </a:solidFill>
                <a:latin typeface="Consolas" panose="020B0609020204030204" pitchFamily="49" charset="0"/>
              </a:rPr>
              <a:t>;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	//ID of the owner environment</a:t>
            </a:r>
            <a:endParaRPr lang="en-US" dirty="0">
              <a:solidFill>
                <a:srgbClr val="A36622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535353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</a:t>
            </a:r>
            <a:r>
              <a:rPr lang="en-US" dirty="0">
                <a:solidFill>
                  <a:srgbClr val="A36622"/>
                </a:solidFill>
                <a:latin typeface="Consolas" panose="020B0609020204030204" pitchFamily="49" charset="0"/>
              </a:rPr>
              <a:t>;			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//share size</a:t>
            </a:r>
            <a:endParaRPr lang="en-US" dirty="0">
              <a:solidFill>
                <a:srgbClr val="A3662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references</a:t>
            </a:r>
            <a:r>
              <a:rPr lang="en-US" dirty="0">
                <a:solidFill>
                  <a:srgbClr val="A36622"/>
                </a:solidFill>
                <a:latin typeface="Consolas" panose="020B0609020204030204" pitchFamily="49" charset="0"/>
              </a:rPr>
              <a:t>;	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//references, number of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envs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looking at this shared mem object</a:t>
            </a:r>
            <a:endParaRPr lang="en-US" dirty="0">
              <a:solidFill>
                <a:srgbClr val="A3662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535353"/>
                </a:solidFill>
                <a:latin typeface="Consolas" panose="020B0609020204030204" pitchFamily="49" charset="0"/>
              </a:rPr>
              <a:t>uint8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isWritable</a:t>
            </a:r>
            <a:r>
              <a:rPr lang="en-US" dirty="0">
                <a:solidFill>
                  <a:srgbClr val="A36622"/>
                </a:solidFill>
                <a:latin typeface="Consolas" panose="020B0609020204030204" pitchFamily="49" charset="0"/>
              </a:rPr>
              <a:t>;	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//sharing permissions (0: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, 1:Writable)</a:t>
            </a:r>
          </a:p>
          <a:p>
            <a:pPr lvl="1"/>
            <a:endParaRPr lang="en-US" dirty="0">
              <a:solidFill>
                <a:srgbClr val="A3662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FrameInfo</a:t>
            </a:r>
            <a:r>
              <a:rPr lang="en-US" dirty="0">
                <a:solidFill>
                  <a:srgbClr val="A36622"/>
                </a:solidFill>
                <a:latin typeface="Consolas" panose="020B0609020204030204" pitchFamily="49" charset="0"/>
              </a:rPr>
              <a:t>**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framesStorage</a:t>
            </a:r>
            <a:r>
              <a:rPr lang="en-US" dirty="0">
                <a:solidFill>
                  <a:srgbClr val="A36622"/>
                </a:solidFill>
                <a:latin typeface="Consolas" panose="020B0609020204030204" pitchFamily="49" charset="0"/>
              </a:rPr>
              <a:t>;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//to store frames to be shared</a:t>
            </a:r>
            <a:endParaRPr lang="en-US" dirty="0">
              <a:solidFill>
                <a:srgbClr val="A36622"/>
              </a:solidFill>
              <a:latin typeface="Consolas" panose="020B0609020204030204" pitchFamily="49" charset="0"/>
            </a:endParaRPr>
          </a:p>
          <a:p>
            <a:pPr lvl="1"/>
            <a:endParaRPr lang="en-US" i="1" dirty="0">
              <a:solidFill>
                <a:srgbClr val="53535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i="1" dirty="0">
                <a:solidFill>
                  <a:srgbClr val="535353"/>
                </a:solidFill>
                <a:latin typeface="Consolas" panose="020B0609020204030204" pitchFamily="49" charset="0"/>
              </a:rPr>
              <a:t>LIST_ENTRY</a:t>
            </a:r>
            <a:r>
              <a:rPr lang="en-US" i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Share</a:t>
            </a:r>
            <a:r>
              <a:rPr lang="en-US" i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prev_next_info</a:t>
            </a:r>
            <a:r>
              <a:rPr lang="en-US" i="1" dirty="0">
                <a:solidFill>
                  <a:srgbClr val="A36622"/>
                </a:solidFill>
                <a:latin typeface="Consolas" panose="020B0609020204030204" pitchFamily="49" charset="0"/>
              </a:rPr>
              <a:t>;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list link pointers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ar-E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D1967-E0F9-C7F2-B4E9-C2C687B6B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6ED60-213A-2EEE-9328-BD118272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F5708C1-C71E-9DC3-6505-146CEB96F953}"/>
              </a:ext>
            </a:extLst>
          </p:cNvPr>
          <p:cNvSpPr txBox="1">
            <a:spLocks/>
          </p:cNvSpPr>
          <p:nvPr/>
        </p:nvSpPr>
        <p:spPr>
          <a:xfrm>
            <a:off x="1097280" y="916801"/>
            <a:ext cx="11094720" cy="8205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440" indent="-514080">
              <a:tabLst>
                <a:tab pos="0" algn="l"/>
              </a:tabLst>
            </a:pPr>
            <a:r>
              <a:rPr lang="en-US" dirty="0"/>
              <a:t>Shared Memory: </a:t>
            </a:r>
            <a:r>
              <a:rPr lang="en-US" b="1" dirty="0"/>
              <a:t>Data [</a:t>
            </a:r>
            <a:r>
              <a:rPr lang="en-US" b="1" dirty="0">
                <a:solidFill>
                  <a:srgbClr val="00B050"/>
                </a:solidFill>
              </a:rPr>
              <a:t>GIVEN</a:t>
            </a:r>
            <a:r>
              <a:rPr lang="en-US" b="1" dirty="0"/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7FAFEB-4837-5713-5375-8C9EE7FA1100}"/>
              </a:ext>
            </a:extLst>
          </p:cNvPr>
          <p:cNvSpPr txBox="1"/>
          <p:nvPr/>
        </p:nvSpPr>
        <p:spPr>
          <a:xfrm>
            <a:off x="6922589" y="1836415"/>
            <a:ext cx="512801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kern/mem/</a:t>
            </a:r>
            <a:r>
              <a:rPr lang="en-US" sz="2000" b="1" dirty="0" err="1">
                <a:solidFill>
                  <a:srgbClr val="FF0000"/>
                </a:solidFill>
              </a:rPr>
              <a:t>shared_memory_manager.h</a:t>
            </a:r>
            <a:endParaRPr lang="ar-EG" sz="2000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24E5D2-EEC4-6BDB-4322-31A90B28D5C2}"/>
              </a:ext>
            </a:extLst>
          </p:cNvPr>
          <p:cNvSpPr/>
          <p:nvPr/>
        </p:nvSpPr>
        <p:spPr>
          <a:xfrm>
            <a:off x="0" y="2154467"/>
            <a:ext cx="12192000" cy="2678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//List of all shared objects</a:t>
            </a:r>
          </a:p>
          <a:p>
            <a:pPr algn="l"/>
            <a:r>
              <a:rPr lang="en-US" sz="1800" i="1" dirty="0">
                <a:solidFill>
                  <a:srgbClr val="535353"/>
                </a:solidFill>
                <a:latin typeface="Consolas" panose="020B0609020204030204" pitchFamily="49" charset="0"/>
              </a:rPr>
              <a:t>LIST_HEAD</a:t>
            </a:r>
            <a:r>
              <a:rPr lang="en-US" sz="1800" i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Share_List</a:t>
            </a:r>
            <a:r>
              <a:rPr lang="en-US" sz="1800" i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Share</a:t>
            </a:r>
            <a:r>
              <a:rPr lang="en-US" sz="1800" i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i="1" dirty="0">
                <a:solidFill>
                  <a:srgbClr val="A36622"/>
                </a:solidFill>
                <a:latin typeface="Consolas" panose="020B0609020204030204" pitchFamily="49" charset="0"/>
              </a:rPr>
              <a:t>;			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Declares 'struct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Share_List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’</a:t>
            </a:r>
          </a:p>
          <a:p>
            <a:pPr algn="l"/>
            <a:endParaRPr lang="en-US" sz="1800" dirty="0">
              <a:solidFill>
                <a:srgbClr val="0037CD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</a:p>
          <a:p>
            <a:pPr algn="l"/>
            <a:r>
              <a:rPr lang="en-AE" sz="1800" dirty="0">
                <a:solidFill>
                  <a:srgbClr val="787878"/>
                </a:solidFill>
                <a:latin typeface="Consolas" panose="020B0609020204030204" pitchFamily="49" charset="0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37CD"/>
                </a:solidFill>
                <a:latin typeface="Consolas" panose="020B0609020204030204" pitchFamily="49" charset="0"/>
              </a:rPr>
              <a:t>	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Share_List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shares_list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;	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//List of all share variables created by any process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37CD"/>
                </a:solidFill>
                <a:latin typeface="Consolas" panose="020B0609020204030204" pitchFamily="49" charset="0"/>
              </a:rPr>
              <a:t>	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spinlock 	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shareslock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;	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//Use it to protect the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shares_list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in the kernel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}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AllShares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  <a:endParaRPr lang="ar-EG" sz="1600" dirty="0">
              <a:latin typeface="Consola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D26F69-E191-7ACC-B3BB-D6551E852275}"/>
              </a:ext>
            </a:extLst>
          </p:cNvPr>
          <p:cNvSpPr txBox="1"/>
          <p:nvPr/>
        </p:nvSpPr>
        <p:spPr>
          <a:xfrm>
            <a:off x="751390" y="5150753"/>
            <a:ext cx="10689220" cy="461665"/>
          </a:xfrm>
          <a:prstGeom prst="rect">
            <a:avLst/>
          </a:prstGeom>
          <a:solidFill>
            <a:srgbClr val="FFFF00">
              <a:alpha val="40000"/>
            </a:srgbClr>
          </a:solidFill>
          <a:ln w="38100">
            <a:solidFill>
              <a:srgbClr val="FFF30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GENERAL NOTE</a:t>
            </a:r>
            <a:r>
              <a:rPr lang="en-US" sz="2400" b="1" dirty="0"/>
              <a:t>:</a:t>
            </a:r>
            <a:r>
              <a:rPr lang="en-US" sz="2400" dirty="0"/>
              <a:t> make sure to protect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shares_list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/>
              <a:t>using its lock</a:t>
            </a:r>
            <a:endParaRPr lang="en-AE" sz="2400" dirty="0"/>
          </a:p>
        </p:txBody>
      </p:sp>
    </p:spTree>
    <p:extLst>
      <p:ext uri="{BB962C8B-B14F-4D97-AF65-F5344CB8AC3E}">
        <p14:creationId xmlns:p14="http://schemas.microsoft.com/office/powerpoint/2010/main" val="22542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6E5E9-0FBE-645A-F310-944895A53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5F9C-3D12-18CC-4BA2-B17555222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10368"/>
            <a:ext cx="10058400" cy="11468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prstClr val="black"/>
                </a:solidFill>
              </a:rPr>
              <a:t>Initialize the shares list &amp; its lock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prstClr val="black"/>
                </a:solidFill>
              </a:rPr>
              <a:t>ALREADY called for you </a:t>
            </a:r>
            <a:r>
              <a:rPr lang="en-US" sz="1800" dirty="0">
                <a:solidFill>
                  <a:prstClr val="black"/>
                </a:solidFill>
                <a:sym typeface="Wingdings" pitchFamily="2" charset="2"/>
              </a:rPr>
              <a:t>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49585A-C4A9-29B8-A374-DD9BDA7345FA}"/>
              </a:ext>
            </a:extLst>
          </p:cNvPr>
          <p:cNvSpPr/>
          <p:nvPr/>
        </p:nvSpPr>
        <p:spPr>
          <a:xfrm>
            <a:off x="1097280" y="2410266"/>
            <a:ext cx="1005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sharing_init</a:t>
            </a:r>
            <a:r>
              <a:rPr lang="en-US" sz="2000" b="1">
                <a:solidFill>
                  <a:srgbClr val="787878"/>
                </a:solidFill>
                <a:latin typeface="Consolas" panose="020B0609020204030204" pitchFamily="49" charset="0"/>
              </a:rPr>
              <a:t>()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							</a:t>
            </a:r>
            <a:r>
              <a:rPr lang="en-US" sz="2000" b="1">
                <a:solidFill>
                  <a:srgbClr val="787878"/>
                </a:solidFill>
                <a:latin typeface="Consolas" panose="020B0609020204030204" pitchFamily="49" charset="0"/>
              </a:rPr>
              <a:t>							</a:t>
            </a:r>
            <a:r>
              <a:rPr lang="en-US">
                <a:latin typeface="Consolas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nsolas"/>
              </a:rPr>
              <a:t>DONE</a:t>
            </a:r>
            <a:r>
              <a:rPr lang="en-US" dirty="0">
                <a:latin typeface="Consolas"/>
              </a:rPr>
              <a:t>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0FC38-A0E2-D854-EFB5-7B1FF4EE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D1A2AF-5871-88F7-C7E1-75BA44030F1C}"/>
              </a:ext>
            </a:extLst>
          </p:cNvPr>
          <p:cNvSpPr txBox="1"/>
          <p:nvPr/>
        </p:nvSpPr>
        <p:spPr>
          <a:xfrm>
            <a:off x="3867056" y="1781196"/>
            <a:ext cx="445788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kern/mem/</a:t>
            </a:r>
            <a:r>
              <a:rPr lang="en-US" sz="2000" b="1" dirty="0" err="1">
                <a:solidFill>
                  <a:srgbClr val="FF0000"/>
                </a:solidFill>
              </a:rPr>
              <a:t>shared_memory_manager.c</a:t>
            </a:r>
            <a:endParaRPr lang="ar-EG" sz="2000" b="1" dirty="0">
              <a:solidFill>
                <a:srgbClr val="FF00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971B7-66BE-EDD3-3DCD-3BE6EF545206}"/>
              </a:ext>
            </a:extLst>
          </p:cNvPr>
          <p:cNvSpPr txBox="1">
            <a:spLocks/>
          </p:cNvSpPr>
          <p:nvPr/>
        </p:nvSpPr>
        <p:spPr>
          <a:xfrm>
            <a:off x="1097280" y="916801"/>
            <a:ext cx="11094720" cy="8205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440" indent="-514080">
              <a:tabLst>
                <a:tab pos="0" algn="l"/>
              </a:tabLst>
            </a:pPr>
            <a:r>
              <a:rPr lang="en-US" dirty="0"/>
              <a:t>Shared Memory: </a:t>
            </a:r>
            <a:r>
              <a:rPr lang="en-US" b="1" dirty="0"/>
              <a:t>Functions [</a:t>
            </a:r>
            <a:r>
              <a:rPr lang="en-US" b="1" dirty="0">
                <a:solidFill>
                  <a:srgbClr val="00B050"/>
                </a:solidFill>
              </a:rPr>
              <a:t>GIVEN</a:t>
            </a:r>
            <a:r>
              <a:rPr lang="en-US" b="1" dirty="0"/>
              <a:t>]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47C0864-702F-B9A1-350C-C2B36D1291D1}"/>
              </a:ext>
            </a:extLst>
          </p:cNvPr>
          <p:cNvSpPr txBox="1">
            <a:spLocks/>
          </p:cNvSpPr>
          <p:nvPr/>
        </p:nvSpPr>
        <p:spPr>
          <a:xfrm>
            <a:off x="1097279" y="4586247"/>
            <a:ext cx="9940637" cy="7875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prstClr val="black"/>
                </a:solidFill>
              </a:rPr>
              <a:t>Get the size of the shared 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8400FC-55E2-B545-47DC-82BF7EB1F280}"/>
              </a:ext>
            </a:extLst>
          </p:cNvPr>
          <p:cNvSpPr/>
          <p:nvPr/>
        </p:nvSpPr>
        <p:spPr>
          <a:xfrm>
            <a:off x="1097280" y="4090847"/>
            <a:ext cx="9947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535353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getSizeOfSharedObject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535353"/>
                </a:solidFill>
                <a:latin typeface="Consolas" panose="020B0609020204030204" pitchFamily="49" charset="0"/>
              </a:rPr>
              <a:t>int32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ownerID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535353"/>
                </a:solidFill>
                <a:latin typeface="Consolas" panose="020B0609020204030204" pitchFamily="49" charset="0"/>
              </a:rPr>
              <a:t>char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shareName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)		</a:t>
            </a:r>
            <a:r>
              <a:rPr lang="en-US" dirty="0">
                <a:latin typeface="Consolas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nsolas"/>
              </a:rPr>
              <a:t>DONE</a:t>
            </a:r>
            <a:r>
              <a:rPr lang="en-US" dirty="0">
                <a:latin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075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2" grpId="0"/>
      <p:bldP spid="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5062" y="2862540"/>
            <a:ext cx="6486938" cy="399546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Allocate</a:t>
            </a:r>
            <a:r>
              <a:rPr lang="en-US" dirty="0"/>
              <a:t> a new shared object 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Initialize </a:t>
            </a:r>
            <a:r>
              <a:rPr lang="en-US" dirty="0"/>
              <a:t>its members:</a:t>
            </a: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references</a:t>
            </a:r>
            <a:r>
              <a:rPr lang="en-US" dirty="0"/>
              <a:t> = 1, </a:t>
            </a: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ID </a:t>
            </a:r>
            <a:r>
              <a:rPr lang="en-US" dirty="0"/>
              <a:t>= VA of created object after masking </a:t>
            </a:r>
            <a:r>
              <a:rPr lang="en-US" dirty="0" err="1"/>
              <a:t>msb</a:t>
            </a:r>
            <a:endParaRPr lang="en-US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Create </a:t>
            </a:r>
            <a:r>
              <a:rPr lang="en-US" dirty="0"/>
              <a:t>the "</a:t>
            </a:r>
            <a:r>
              <a:rPr lang="en-US" b="1" dirty="0" err="1"/>
              <a:t>framesStorage</a:t>
            </a:r>
            <a:r>
              <a:rPr lang="en-US" dirty="0"/>
              <a:t>"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Return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 If succeed: pointer to the created object for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Share</a:t>
            </a:r>
            <a:endParaRPr lang="en-US" dirty="0"/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If failed: </a:t>
            </a:r>
            <a:r>
              <a:rPr lang="en-US" b="1" dirty="0"/>
              <a:t>UNDO </a:t>
            </a:r>
            <a:r>
              <a:rPr lang="en-US" dirty="0"/>
              <a:t>any allocation &amp; </a:t>
            </a:r>
            <a:r>
              <a:rPr lang="en-US" b="1" dirty="0"/>
              <a:t>return </a:t>
            </a:r>
            <a:r>
              <a:rPr lang="en-US" dirty="0"/>
              <a:t>NULL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Testing: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Will be tested during the other tests…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13588" y="1902889"/>
            <a:ext cx="69784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Share</a:t>
            </a:r>
            <a:r>
              <a:rPr lang="en-US" sz="2000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create_share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535353"/>
                </a:solidFill>
                <a:latin typeface="Consolas" panose="020B0609020204030204" pitchFamily="49" charset="0"/>
              </a:rPr>
              <a:t>int32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ownerID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535353"/>
                </a:solidFill>
                <a:latin typeface="Consolas" panose="020B0609020204030204" pitchFamily="49" charset="0"/>
              </a:rPr>
              <a:t>char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shareName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size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535353"/>
                </a:solidFill>
                <a:latin typeface="Consolas" panose="020B0609020204030204" pitchFamily="49" charset="0"/>
              </a:rPr>
              <a:t>uint8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isWritable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US" dirty="0">
              <a:latin typeface="Consola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BBE31-FB54-CAD8-CA44-BD438CEF3615}"/>
              </a:ext>
            </a:extLst>
          </p:cNvPr>
          <p:cNvSpPr txBox="1"/>
          <p:nvPr/>
        </p:nvSpPr>
        <p:spPr>
          <a:xfrm>
            <a:off x="3867056" y="90418"/>
            <a:ext cx="445788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kern/mem/</a:t>
            </a:r>
            <a:r>
              <a:rPr lang="en-US" sz="2000" b="1" dirty="0" err="1">
                <a:solidFill>
                  <a:srgbClr val="FF0000"/>
                </a:solidFill>
              </a:rPr>
              <a:t>shared_memory_manager.c</a:t>
            </a:r>
            <a:endParaRPr lang="ar-EG" sz="2000" b="1" dirty="0">
              <a:solidFill>
                <a:srgbClr val="FF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DED6A0-0C73-9CF2-94B3-7EB16962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#16:</a:t>
            </a:r>
            <a:r>
              <a:rPr lang="en-US" dirty="0"/>
              <a:t> </a:t>
            </a:r>
            <a:r>
              <a:rPr lang="en-US" dirty="0" err="1"/>
              <a:t>Alloc</a:t>
            </a:r>
            <a:r>
              <a:rPr lang="en-US" dirty="0"/>
              <a:t> &amp; Initialize Share Object</a:t>
            </a:r>
            <a:endParaRPr lang="en-A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CCA4A8-48D2-D0C2-2AAC-2D2EB327BC70}"/>
              </a:ext>
            </a:extLst>
          </p:cNvPr>
          <p:cNvSpPr txBox="1">
            <a:spLocks/>
          </p:cNvSpPr>
          <p:nvPr/>
        </p:nvSpPr>
        <p:spPr>
          <a:xfrm>
            <a:off x="1" y="2862540"/>
            <a:ext cx="5705060" cy="3995460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Create</a:t>
            </a:r>
            <a:r>
              <a:rPr lang="en-US" dirty="0"/>
              <a:t> an array of pointers to </a:t>
            </a:r>
            <a:r>
              <a:rPr lang="en-US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FrameInfo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of size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numOfFrames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Initialize</a:t>
            </a:r>
            <a:r>
              <a:rPr lang="en-US" dirty="0"/>
              <a:t> it by ZEROs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Return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 If succeed: pointer to the created array</a:t>
            </a: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If failed: NULL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Testing: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Will be tested during the other tests…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076B23-20B2-7FA4-16E3-A3A8B526ECB3}"/>
              </a:ext>
            </a:extLst>
          </p:cNvPr>
          <p:cNvSpPr/>
          <p:nvPr/>
        </p:nvSpPr>
        <p:spPr>
          <a:xfrm>
            <a:off x="1" y="1902889"/>
            <a:ext cx="55559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37CD"/>
                </a:solidFill>
                <a:latin typeface="Consolas" panose="020B0609020204030204" pitchFamily="49" charset="0"/>
              </a:rPr>
              <a:t>inline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FrameInfo</a:t>
            </a:r>
            <a:r>
              <a:rPr lang="en-US" sz="2000" dirty="0">
                <a:solidFill>
                  <a:srgbClr val="A36622"/>
                </a:solidFill>
                <a:latin typeface="Consolas" panose="020B0609020204030204" pitchFamily="49" charset="0"/>
              </a:rPr>
              <a:t>**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create_frames_storage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535353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numOfFrames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12B26C-7864-6181-8936-E3675C162C2E}"/>
              </a:ext>
            </a:extLst>
          </p:cNvPr>
          <p:cNvSpPr/>
          <p:nvPr/>
        </p:nvSpPr>
        <p:spPr bwMode="auto">
          <a:xfrm>
            <a:off x="105338" y="2256832"/>
            <a:ext cx="5331366" cy="353943"/>
          </a:xfrm>
          <a:prstGeom prst="roundRect">
            <a:avLst/>
          </a:prstGeom>
          <a:solidFill>
            <a:srgbClr val="FF0000">
              <a:alpha val="4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b="1" dirty="0">
                <a:solidFill>
                  <a:prstClr val="black"/>
                </a:solidFill>
              </a:rPr>
              <a:t>Search</a:t>
            </a:r>
            <a:r>
              <a:rPr lang="en-US" dirty="0">
                <a:solidFill>
                  <a:prstClr val="black"/>
                </a:solidFill>
              </a:rPr>
              <a:t> for shared object with the given “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ownerID</a:t>
            </a:r>
            <a:r>
              <a:rPr lang="en-US" dirty="0">
                <a:solidFill>
                  <a:prstClr val="black"/>
                </a:solidFill>
              </a:rPr>
              <a:t>” &amp; “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</a:rPr>
              <a:t>” in the “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shares_list</a:t>
            </a:r>
            <a:r>
              <a:rPr lang="en-US" dirty="0">
                <a:solidFill>
                  <a:prstClr val="black"/>
                </a:solidFill>
              </a:rPr>
              <a:t>”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b="1" dirty="0"/>
              <a:t>Return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 If found: pointer to the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Share</a:t>
            </a:r>
            <a:r>
              <a:rPr lang="en-US" sz="2000" dirty="0"/>
              <a:t> object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Else: NULL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Testing: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Will be tested during the other tests…</a:t>
            </a:r>
            <a:endParaRPr lang="en-US" dirty="0"/>
          </a:p>
          <a:p>
            <a:pPr marL="201168" lvl="1" indent="0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097279" y="1952751"/>
            <a:ext cx="10115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Share</a:t>
            </a:r>
            <a:r>
              <a:rPr lang="en-US" sz="2000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get_share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535353"/>
                </a:solidFill>
                <a:latin typeface="Consolas" panose="020B0609020204030204" pitchFamily="49" charset="0"/>
              </a:rPr>
              <a:t>int32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ownerID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535353"/>
                </a:solidFill>
                <a:latin typeface="Consolas" panose="020B0609020204030204" pitchFamily="49" charset="0"/>
              </a:rPr>
              <a:t>char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name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55212F-39A9-600D-4AEE-14499B03A8CE}"/>
              </a:ext>
            </a:extLst>
          </p:cNvPr>
          <p:cNvSpPr txBox="1"/>
          <p:nvPr/>
        </p:nvSpPr>
        <p:spPr>
          <a:xfrm>
            <a:off x="3867056" y="90418"/>
            <a:ext cx="445788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kern/mem/</a:t>
            </a:r>
            <a:r>
              <a:rPr lang="en-US" sz="2000" b="1" dirty="0" err="1">
                <a:solidFill>
                  <a:srgbClr val="FF0000"/>
                </a:solidFill>
              </a:rPr>
              <a:t>shared_memory_manager.c</a:t>
            </a:r>
            <a:endParaRPr lang="ar-EG" sz="2000" b="1" dirty="0">
              <a:solidFill>
                <a:srgbClr val="FF0000"/>
              </a:solidFill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0D406E94-A0A0-CF22-ED54-21EBBDC53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b="1" dirty="0"/>
              <a:t>#17:</a:t>
            </a:r>
            <a:r>
              <a:rPr lang="en-US" dirty="0"/>
              <a:t> Search for Share Object</a:t>
            </a:r>
            <a:endParaRPr lang="en-A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FC5C-AA3C-B8D5-853A-B65617EC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Codes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00B85-ED02-992A-FE4C-85D43DA4B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MEMORY MANAGEMENT FUNCTIONS: </a:t>
            </a:r>
            <a:r>
              <a:rPr lang="en-US" b="1" dirty="0"/>
              <a:t>[</a:t>
            </a:r>
            <a:r>
              <a:rPr lang="en-US" dirty="0"/>
              <a:t>Detailed Explanation in </a:t>
            </a:r>
            <a:r>
              <a:rPr lang="en-US" b="1" dirty="0"/>
              <a:t>Lab#3]</a:t>
            </a:r>
            <a:endParaRPr lang="en-US" sz="2400" b="1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C50ED-FB50-5A18-510F-4A6D7486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1EA15EB-AB3B-3110-48D1-6B3754C0E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702797"/>
              </p:ext>
            </p:extLst>
          </p:nvPr>
        </p:nvGraphicFramePr>
        <p:xfrm>
          <a:off x="1097279" y="2308289"/>
          <a:ext cx="10115203" cy="40640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151121">
                  <a:extLst>
                    <a:ext uri="{9D8B030D-6E8A-4147-A177-3AD203B41FA5}">
                      <a16:colId xmlns:a16="http://schemas.microsoft.com/office/drawing/2014/main" val="3600743054"/>
                    </a:ext>
                  </a:extLst>
                </a:gridCol>
                <a:gridCol w="4964082">
                  <a:extLst>
                    <a:ext uri="{9D8B030D-6E8A-4147-A177-3AD203B41FA5}">
                      <a16:colId xmlns:a16="http://schemas.microsoft.com/office/drawing/2014/main" val="25351286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Function </a:t>
                      </a:r>
                      <a:endParaRPr lang="en-AE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AE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669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PDX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(uint32 virtual address)</a:t>
                      </a:r>
                      <a:endParaRPr lang="en-AE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Gets the page directory index in the given virtual address (10 bits from 22 – 31).</a:t>
                      </a:r>
                      <a:endParaRPr lang="en-AE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300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PTX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(uint32 virtual address)</a:t>
                      </a:r>
                      <a:endParaRPr lang="en-AE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Gets the page table index in the given virtual address (10 bits from 12 – 21).</a:t>
                      </a:r>
                      <a:endParaRPr lang="en-AE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703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ROUNDUP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(uint32 value, uint32  align)</a:t>
                      </a:r>
                      <a:endParaRPr lang="en-AE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Rounds a given “value” to the nearest upper value that is divisible by “align”. </a:t>
                      </a:r>
                      <a:endParaRPr lang="en-AE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561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ROUNDDOWN</a:t>
                      </a:r>
                      <a:r>
                        <a:rPr lang="en-AE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(uint32 value, uint32 align)</a:t>
                      </a:r>
                      <a:endParaRPr lang="en-AE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Rounds a given “value” to the nearest lower value that is divisible by “align”. </a:t>
                      </a:r>
                      <a:endParaRPr lang="en-AE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501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tlb_invalidate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(uint32* directory, uint32 virtual address)</a:t>
                      </a:r>
                      <a:endParaRPr lang="en-AE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Refresh the cache memory (TLB) to remove the given virtual address from it.</a:t>
                      </a:r>
                      <a:endParaRPr lang="en-AE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62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isKHeapPlacementStrategyFIRSTFIT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()</a:t>
                      </a:r>
                      <a:endParaRPr lang="en-AE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AE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Check which strategy is currently selected using the given functions.</a:t>
                      </a:r>
                      <a:endParaRPr lang="en-AE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612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84391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7BBDF-F031-9F4C-327A-17CA9E7BC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F0826-D74A-A7B9-66C4-43E482FA1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45733"/>
            <a:ext cx="12192000" cy="5012267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pPr marL="342900" lvl="0" indent="-342900" defTabSz="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</a:rPr>
              <a:t>Apply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b="1" dirty="0">
                <a:solidFill>
                  <a:prstClr val="black"/>
                </a:solidFill>
              </a:rPr>
              <a:t>FIRST FIT </a:t>
            </a:r>
            <a:r>
              <a:rPr lang="en-US" dirty="0">
                <a:solidFill>
                  <a:prstClr val="black"/>
                </a:solidFill>
              </a:rPr>
              <a:t>strategy to search the </a:t>
            </a:r>
            <a:r>
              <a:rPr lang="en-US" b="1" dirty="0">
                <a:solidFill>
                  <a:prstClr val="black"/>
                </a:solidFill>
              </a:rPr>
              <a:t>PAGE ALLOCATOR </a:t>
            </a:r>
            <a:r>
              <a:rPr lang="en-US" dirty="0">
                <a:solidFill>
                  <a:prstClr val="black"/>
                </a:solidFill>
              </a:rPr>
              <a:t>in user heap for suitable space to the required allocation size (on </a:t>
            </a:r>
            <a:r>
              <a:rPr lang="en-US" b="1" dirty="0">
                <a:solidFill>
                  <a:prstClr val="black"/>
                </a:solidFill>
              </a:rPr>
              <a:t>4 KB BOUNDARY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  <a:p>
            <a:pPr marL="342900" lvl="0" indent="-342900" defTabSz="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</a:rPr>
              <a:t>if no suitable space </a:t>
            </a:r>
            <a:r>
              <a:rPr lang="en-US" dirty="0">
                <a:solidFill>
                  <a:prstClr val="black"/>
                </a:solidFill>
              </a:rPr>
              <a:t>found, return NULL</a:t>
            </a:r>
          </a:p>
          <a:p>
            <a:pPr marL="342900" lvl="0" indent="-342900" defTabSz="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</a:rPr>
              <a:t>Call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sys_createSharedObject</a:t>
            </a:r>
            <a:r>
              <a:rPr lang="en-US" dirty="0">
                <a:solidFill>
                  <a:prstClr val="black"/>
                </a:solidFill>
              </a:rPr>
              <a:t>(...) to invoke the Kernel for allocation of shared variable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b="1" dirty="0">
                <a:solidFill>
                  <a:prstClr val="black"/>
                </a:solidFill>
              </a:rPr>
              <a:t>RETURN:</a:t>
            </a:r>
          </a:p>
          <a:p>
            <a:pPr marL="342900" lvl="0" indent="-342900" defTabSz="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If successful, return its virtual address</a:t>
            </a:r>
          </a:p>
          <a:p>
            <a:pPr marL="342900" lvl="0" indent="-342900" defTabSz="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Else, return NULL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/>
              <a:t>Testing:</a:t>
            </a:r>
          </a:p>
          <a:p>
            <a:pPr marL="201168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 run tshr1 3000 	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en-US" sz="2000" b="1" dirty="0" err="1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smalloc</a:t>
            </a:r>
            <a:endParaRPr lang="en-US" sz="2000" b="1" dirty="0">
              <a:solidFill>
                <a:schemeClr val="tx1"/>
              </a:solidFill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201168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 run tshr3 3000 	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en-US" sz="2000" b="1" dirty="0" err="1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smalloc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(special cases)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9C7AF4-F083-9BC5-5085-D7F6461AD515}"/>
              </a:ext>
            </a:extLst>
          </p:cNvPr>
          <p:cNvSpPr/>
          <p:nvPr/>
        </p:nvSpPr>
        <p:spPr>
          <a:xfrm>
            <a:off x="1097279" y="1952751"/>
            <a:ext cx="10115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smalloc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</a:rPr>
              <a:t>char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sharedVarName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</a:rPr>
              <a:t>uint32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size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</a:rPr>
              <a:t>uint8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isWritable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E0FCC-3811-6C95-E59E-94E79B72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4F01FE7C-8405-3A4B-C2BF-C697B86F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b="1" dirty="0"/>
              <a:t>#18:</a:t>
            </a:r>
            <a:r>
              <a:rPr lang="en-US" dirty="0"/>
              <a:t> </a:t>
            </a:r>
            <a:r>
              <a:rPr lang="en-US" dirty="0" err="1"/>
              <a:t>smalloc</a:t>
            </a:r>
            <a:r>
              <a:rPr lang="en-US" dirty="0"/>
              <a:t>()</a:t>
            </a:r>
            <a:endParaRPr lang="en-A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C5765-42CA-CF33-BA47-D8EFA4078E75}"/>
              </a:ext>
            </a:extLst>
          </p:cNvPr>
          <p:cNvSpPr txBox="1"/>
          <p:nvPr/>
        </p:nvSpPr>
        <p:spPr>
          <a:xfrm>
            <a:off x="3361497" y="0"/>
            <a:ext cx="5469006" cy="598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1168" lvl="1" indent="0" algn="ctr">
              <a:lnSpc>
                <a:spcPct val="150000"/>
              </a:lnSpc>
              <a:buClr>
                <a:srgbClr val="4F81BD"/>
              </a:buClr>
              <a:buNone/>
            </a:pP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[USER SIDE] </a:t>
            </a:r>
            <a:r>
              <a:rPr lang="en-US" sz="24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lib/</a:t>
            </a:r>
            <a:r>
              <a:rPr lang="en-US" sz="2400" b="1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uheap.c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04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DE4A1-0825-74A2-57D5-B5FAA138F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BEAEE-89EC-72F9-9BF0-5BCDA1DBA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60636"/>
            <a:ext cx="12192000" cy="41642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</a:rPr>
              <a:t>Allocate &amp; Initialize</a:t>
            </a:r>
            <a:r>
              <a:rPr lang="en-US" dirty="0">
                <a:solidFill>
                  <a:prstClr val="black"/>
                </a:solidFill>
              </a:rPr>
              <a:t> a new share object</a:t>
            </a:r>
          </a:p>
          <a:p>
            <a:pPr marL="342900" indent="-342900" defTabSz="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</a:rPr>
              <a:t>Add </a:t>
            </a:r>
            <a:r>
              <a:rPr lang="en-US" dirty="0">
                <a:solidFill>
                  <a:prstClr val="black"/>
                </a:solidFill>
              </a:rPr>
              <a:t>it to the “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shares_list</a:t>
            </a:r>
            <a:r>
              <a:rPr lang="en-US" dirty="0">
                <a:solidFill>
                  <a:prstClr val="black"/>
                </a:solidFill>
              </a:rPr>
              <a:t>”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</a:rPr>
              <a:t>Allocate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ALL </a:t>
            </a:r>
            <a:r>
              <a:rPr lang="en-US" dirty="0">
                <a:solidFill>
                  <a:prstClr val="black"/>
                </a:solidFill>
              </a:rPr>
              <a:t>required space in the </a:t>
            </a:r>
            <a:r>
              <a:rPr lang="en-US" b="1" dirty="0">
                <a:solidFill>
                  <a:srgbClr val="FF0000"/>
                </a:solidFill>
              </a:rPr>
              <a:t>physical memory </a:t>
            </a:r>
            <a:r>
              <a:rPr lang="en-US" dirty="0">
                <a:solidFill>
                  <a:prstClr val="black"/>
                </a:solidFill>
              </a:rPr>
              <a:t>on a PAGE boundary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</a:rPr>
              <a:t>Map</a:t>
            </a:r>
            <a:r>
              <a:rPr lang="en-US" dirty="0">
                <a:solidFill>
                  <a:prstClr val="black"/>
                </a:solidFill>
              </a:rPr>
              <a:t> them on the given "</a:t>
            </a:r>
            <a:r>
              <a:rPr lang="en-US" b="1" dirty="0" err="1">
                <a:solidFill>
                  <a:prstClr val="black"/>
                </a:solidFill>
              </a:rPr>
              <a:t>virtual_address</a:t>
            </a:r>
            <a:r>
              <a:rPr lang="en-US" dirty="0">
                <a:solidFill>
                  <a:prstClr val="black"/>
                </a:solidFill>
              </a:rPr>
              <a:t>" on the current process with </a:t>
            </a:r>
            <a:r>
              <a:rPr lang="en-US" b="1" dirty="0">
                <a:solidFill>
                  <a:prstClr val="black"/>
                </a:solidFill>
              </a:rPr>
              <a:t>WRITABLE </a:t>
            </a:r>
            <a:r>
              <a:rPr lang="en-US" dirty="0">
                <a:solidFill>
                  <a:prstClr val="black"/>
                </a:solidFill>
              </a:rPr>
              <a:t>permissions</a:t>
            </a:r>
          </a:p>
          <a:p>
            <a:pPr marL="342900" indent="-342900" defTabSz="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</a:rPr>
              <a:t>Add</a:t>
            </a:r>
            <a:r>
              <a:rPr lang="en-US" dirty="0">
                <a:solidFill>
                  <a:prstClr val="black"/>
                </a:solidFill>
              </a:rPr>
              <a:t> each allocated frame to "</a:t>
            </a:r>
            <a:r>
              <a:rPr lang="en-US" b="1" dirty="0" err="1">
                <a:solidFill>
                  <a:prstClr val="black"/>
                </a:solidFill>
              </a:rPr>
              <a:t>frames_storage</a:t>
            </a:r>
            <a:r>
              <a:rPr lang="en-US" dirty="0">
                <a:solidFill>
                  <a:prstClr val="black"/>
                </a:solidFill>
              </a:rPr>
              <a:t>" of this shared object to keep track of them for later use</a:t>
            </a:r>
          </a:p>
          <a:p>
            <a:pPr marL="0" lvl="0" indent="0" defTabSz="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b="1" dirty="0">
                <a:solidFill>
                  <a:prstClr val="black"/>
                </a:solidFill>
              </a:rPr>
              <a:t>RETURN: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	ID of the shared object (its VA after masking out its </a:t>
            </a:r>
            <a:r>
              <a:rPr lang="en-US" dirty="0" err="1">
                <a:solidFill>
                  <a:prstClr val="black"/>
                </a:solidFill>
              </a:rPr>
              <a:t>msb</a:t>
            </a:r>
            <a:r>
              <a:rPr lang="en-US" dirty="0">
                <a:solidFill>
                  <a:prstClr val="black"/>
                </a:solidFill>
              </a:rPr>
              <a:t>) if </a:t>
            </a:r>
            <a:r>
              <a:rPr lang="en-US" b="1" dirty="0">
                <a:solidFill>
                  <a:prstClr val="black"/>
                </a:solidFill>
              </a:rPr>
              <a:t>success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E_SHARED_MEM_EXISTS </a:t>
            </a:r>
            <a:r>
              <a:rPr lang="en-US" dirty="0">
                <a:solidFill>
                  <a:prstClr val="black"/>
                </a:solidFill>
              </a:rPr>
              <a:t>if the shared object </a:t>
            </a:r>
            <a:r>
              <a:rPr lang="en-US" b="1" dirty="0">
                <a:solidFill>
                  <a:prstClr val="black"/>
                </a:solidFill>
              </a:rPr>
              <a:t>already exists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E_NO_SHARE </a:t>
            </a:r>
            <a:r>
              <a:rPr lang="en-US" dirty="0">
                <a:solidFill>
                  <a:prstClr val="black"/>
                </a:solidFill>
              </a:rPr>
              <a:t>if </a:t>
            </a:r>
            <a:r>
              <a:rPr lang="en-US" b="1" dirty="0">
                <a:solidFill>
                  <a:prstClr val="black"/>
                </a:solidFill>
              </a:rPr>
              <a:t>failed to create </a:t>
            </a:r>
            <a:r>
              <a:rPr lang="en-US" dirty="0">
                <a:solidFill>
                  <a:prstClr val="black"/>
                </a:solidFill>
              </a:rPr>
              <a:t>a shared object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30D70D-7A36-A32C-99F2-C8C80D4EA650}"/>
              </a:ext>
            </a:extLst>
          </p:cNvPr>
          <p:cNvSpPr/>
          <p:nvPr/>
        </p:nvSpPr>
        <p:spPr>
          <a:xfrm>
            <a:off x="1097279" y="1952751"/>
            <a:ext cx="101152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createSharedObject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</a:rPr>
              <a:t>int32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ownerID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</a:rPr>
              <a:t>char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shareName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</a:rPr>
              <a:t>uint32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size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</a:rPr>
              <a:t>uint8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isWritable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virtual_address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6F1D5-9B94-0CFD-B115-D33078BA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56657403-A5DB-38A6-DFFD-52893A7D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b="1" dirty="0"/>
              <a:t>#19:</a:t>
            </a:r>
            <a:r>
              <a:rPr lang="en-US" dirty="0"/>
              <a:t> </a:t>
            </a:r>
            <a:r>
              <a:rPr lang="en-US" dirty="0" err="1"/>
              <a:t>createSharedObject</a:t>
            </a:r>
            <a:r>
              <a:rPr lang="en-US" dirty="0"/>
              <a:t>()</a:t>
            </a:r>
            <a:endParaRPr lang="en-A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A1916-4AF6-953B-2CA4-12CF20864929}"/>
              </a:ext>
            </a:extLst>
          </p:cNvPr>
          <p:cNvSpPr txBox="1"/>
          <p:nvPr/>
        </p:nvSpPr>
        <p:spPr>
          <a:xfrm>
            <a:off x="1677302" y="0"/>
            <a:ext cx="8955155" cy="598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1168" lvl="1" indent="0" algn="ctr">
              <a:lnSpc>
                <a:spcPct val="150000"/>
              </a:lnSpc>
              <a:buClr>
                <a:srgbClr val="4F81BD"/>
              </a:buClr>
              <a:buNone/>
            </a:pP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[KERNEL SIDE] </a:t>
            </a:r>
            <a:r>
              <a:rPr lang="en-US" sz="24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kern/mem/</a:t>
            </a:r>
            <a:r>
              <a:rPr lang="en-US" sz="2400" b="1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shared_memory_manager.c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55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7D80A-5B2C-5772-EA8A-479B4B050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32BE5-5ECF-32F6-8848-13F0BE90F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45733"/>
            <a:ext cx="12192000" cy="5012267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sz="2200" b="1" dirty="0">
                <a:solidFill>
                  <a:prstClr val="black"/>
                </a:solidFill>
              </a:rPr>
              <a:t>Get</a:t>
            </a:r>
            <a:r>
              <a:rPr lang="en-US" sz="2200" dirty="0">
                <a:solidFill>
                  <a:prstClr val="black"/>
                </a:solidFill>
              </a:rPr>
              <a:t> the size of the shared variable (use </a:t>
            </a:r>
            <a:r>
              <a:rPr lang="en-US" sz="22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sys_getSizeOfSharedObject</a:t>
            </a:r>
            <a:r>
              <a:rPr lang="en-US" sz="2200" dirty="0">
                <a:solidFill>
                  <a:prstClr val="black"/>
                </a:solidFill>
              </a:rPr>
              <a:t>())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sz="2200" b="1" dirty="0">
                <a:solidFill>
                  <a:prstClr val="black"/>
                </a:solidFill>
              </a:rPr>
              <a:t>If not exists</a:t>
            </a:r>
            <a:r>
              <a:rPr lang="en-US" sz="2200" dirty="0">
                <a:solidFill>
                  <a:prstClr val="black"/>
                </a:solidFill>
              </a:rPr>
              <a:t>, return NULL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sz="2200" b="1" dirty="0">
                <a:solidFill>
                  <a:prstClr val="black"/>
                </a:solidFill>
              </a:rPr>
              <a:t>Apply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b="1" dirty="0">
                <a:solidFill>
                  <a:prstClr val="black"/>
                </a:solidFill>
              </a:rPr>
              <a:t>FIRST FIT </a:t>
            </a:r>
            <a:r>
              <a:rPr lang="en-US" sz="2200" dirty="0">
                <a:solidFill>
                  <a:prstClr val="black"/>
                </a:solidFill>
              </a:rPr>
              <a:t>strategy to search the heap for suitable space (on 4 KB BOUNDARY)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sz="2200" b="1" dirty="0">
                <a:solidFill>
                  <a:prstClr val="black"/>
                </a:solidFill>
              </a:rPr>
              <a:t>if no suitable space </a:t>
            </a:r>
            <a:r>
              <a:rPr lang="en-US" sz="2200" dirty="0">
                <a:solidFill>
                  <a:prstClr val="black"/>
                </a:solidFill>
              </a:rPr>
              <a:t>found, return NULL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sz="2200" b="1" dirty="0">
                <a:solidFill>
                  <a:prstClr val="black"/>
                </a:solidFill>
              </a:rPr>
              <a:t>Call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sys_getSharedObject</a:t>
            </a:r>
            <a:r>
              <a:rPr lang="en-US" sz="2200" dirty="0">
                <a:solidFill>
                  <a:prstClr val="black"/>
                </a:solidFill>
              </a:rPr>
              <a:t>(...) to invoke the Kernel for sharing this variable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sz="2200" b="1" dirty="0">
                <a:solidFill>
                  <a:prstClr val="black"/>
                </a:solidFill>
              </a:rPr>
              <a:t>RETURN: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sz="2200" dirty="0">
                <a:solidFill>
                  <a:prstClr val="black"/>
                </a:solidFill>
              </a:rPr>
              <a:t>If successful, return its virtual address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sz="2200" dirty="0">
                <a:solidFill>
                  <a:prstClr val="black"/>
                </a:solidFill>
              </a:rPr>
              <a:t>Else, return NULL</a:t>
            </a:r>
          </a:p>
          <a:p>
            <a:pPr marL="0" lvl="0" indent="0" defTabSz="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sz="2400" b="1" dirty="0"/>
              <a:t>Testing:</a:t>
            </a:r>
          </a:p>
          <a:p>
            <a:pPr marL="201168" lvl="1" indent="0">
              <a:lnSpc>
                <a:spcPct val="12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 run tshr2 3000 	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en-US" sz="2000" b="1" dirty="0" err="1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smalloc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&amp; </a:t>
            </a:r>
            <a:r>
              <a:rPr lang="en-US" sz="2000" b="1" dirty="0" err="1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sget</a:t>
            </a:r>
            <a:endParaRPr lang="en-US" sz="2000" b="1" dirty="0">
              <a:solidFill>
                <a:schemeClr val="tx1"/>
              </a:solidFill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201168" lvl="1" indent="0">
              <a:lnSpc>
                <a:spcPct val="12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 run tff3 3000 		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 First Fit (</a:t>
            </a:r>
            <a:r>
              <a:rPr lang="en-US" sz="2000" b="1" dirty="0" err="1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smalloc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sget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, malloc &amp; free)</a:t>
            </a:r>
          </a:p>
          <a:p>
            <a:pPr marL="201168" lvl="1" indent="0">
              <a:lnSpc>
                <a:spcPct val="120000"/>
              </a:lnSpc>
              <a:buNone/>
            </a:pPr>
            <a:endParaRPr lang="en-US" sz="2000" b="1" dirty="0">
              <a:solidFill>
                <a:schemeClr val="tx1"/>
              </a:solidFill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201168" lvl="1" indent="0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D16DE4-AC03-BB5D-FD3F-9EE016E335C0}"/>
              </a:ext>
            </a:extLst>
          </p:cNvPr>
          <p:cNvSpPr/>
          <p:nvPr/>
        </p:nvSpPr>
        <p:spPr>
          <a:xfrm>
            <a:off x="1097279" y="1952751"/>
            <a:ext cx="10115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sget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</a:rPr>
              <a:t>int32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ownerEnvID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</a:rPr>
              <a:t>char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sharedVarName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0329F-9D6C-3C33-C18A-91174012D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82A1E868-3987-B514-C66A-A00E29FCB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b="1" dirty="0"/>
              <a:t>#20:</a:t>
            </a:r>
            <a:r>
              <a:rPr lang="en-US" dirty="0"/>
              <a:t> </a:t>
            </a:r>
            <a:r>
              <a:rPr lang="en-US" dirty="0" err="1"/>
              <a:t>sget</a:t>
            </a:r>
            <a:r>
              <a:rPr lang="en-US" dirty="0"/>
              <a:t>()</a:t>
            </a:r>
            <a:endParaRPr lang="en-A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4D4AEA-3618-B2EC-38F1-F153137917EF}"/>
              </a:ext>
            </a:extLst>
          </p:cNvPr>
          <p:cNvSpPr txBox="1"/>
          <p:nvPr/>
        </p:nvSpPr>
        <p:spPr>
          <a:xfrm>
            <a:off x="3361497" y="0"/>
            <a:ext cx="5469006" cy="598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1168" lvl="1" indent="0" algn="ctr">
              <a:lnSpc>
                <a:spcPct val="150000"/>
              </a:lnSpc>
              <a:buClr>
                <a:srgbClr val="4F81BD"/>
              </a:buClr>
              <a:buNone/>
            </a:pP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[USER SIDE] </a:t>
            </a:r>
            <a:r>
              <a:rPr lang="en-US" sz="24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lib/</a:t>
            </a:r>
            <a:r>
              <a:rPr lang="en-US" sz="2400" b="1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uheap.c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46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8C319-5F2C-14CE-1188-FFA35045A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872CA-22AF-0D66-3EFA-A553CCAF2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45733"/>
            <a:ext cx="12192000" cy="5012267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342900" lvl="0" indent="-342900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</a:rPr>
              <a:t>Get</a:t>
            </a:r>
            <a:r>
              <a:rPr lang="en-US" dirty="0">
                <a:solidFill>
                  <a:prstClr val="black"/>
                </a:solidFill>
              </a:rPr>
              <a:t> the shared object from the "</a:t>
            </a:r>
            <a:r>
              <a:rPr lang="en-US" b="1" dirty="0" err="1">
                <a:solidFill>
                  <a:prstClr val="black"/>
                </a:solidFill>
              </a:rPr>
              <a:t>shares_list</a:t>
            </a:r>
            <a:r>
              <a:rPr lang="en-US" dirty="0">
                <a:solidFill>
                  <a:prstClr val="black"/>
                </a:solidFill>
              </a:rPr>
              <a:t>"</a:t>
            </a:r>
          </a:p>
          <a:p>
            <a:pPr marL="342900" lvl="0" indent="-342900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</a:rPr>
              <a:t>Get</a:t>
            </a:r>
            <a:r>
              <a:rPr lang="en-US" dirty="0">
                <a:solidFill>
                  <a:prstClr val="black"/>
                </a:solidFill>
              </a:rPr>
              <a:t> its physical frames from the “</a:t>
            </a:r>
            <a:r>
              <a:rPr lang="en-US" b="1" dirty="0" err="1">
                <a:solidFill>
                  <a:prstClr val="black"/>
                </a:solidFill>
              </a:rPr>
              <a:t>frames_storage</a:t>
            </a:r>
            <a:r>
              <a:rPr lang="en-US" dirty="0">
                <a:solidFill>
                  <a:prstClr val="black"/>
                </a:solidFill>
              </a:rPr>
              <a:t>”</a:t>
            </a:r>
          </a:p>
          <a:p>
            <a:pPr marL="342900" lvl="0" indent="-342900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</a:rPr>
              <a:t>Share</a:t>
            </a:r>
            <a:r>
              <a:rPr lang="en-US" dirty="0">
                <a:solidFill>
                  <a:prstClr val="black"/>
                </a:solidFill>
              </a:rPr>
              <a:t> these frames with the current process starting from the given "</a:t>
            </a:r>
            <a:r>
              <a:rPr lang="en-US" b="1" dirty="0" err="1">
                <a:solidFill>
                  <a:prstClr val="black"/>
                </a:solidFill>
              </a:rPr>
              <a:t>virtual_address</a:t>
            </a:r>
            <a:r>
              <a:rPr lang="en-US" dirty="0">
                <a:solidFill>
                  <a:prstClr val="black"/>
                </a:solidFill>
              </a:rPr>
              <a:t>"</a:t>
            </a:r>
          </a:p>
          <a:p>
            <a:pPr marL="342900" lvl="0" indent="-342900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</a:rPr>
              <a:t>Use</a:t>
            </a:r>
            <a:r>
              <a:rPr lang="en-US" dirty="0">
                <a:solidFill>
                  <a:prstClr val="black"/>
                </a:solidFill>
              </a:rPr>
              <a:t> the flag </a:t>
            </a:r>
            <a:r>
              <a:rPr lang="en-US" b="1" dirty="0" err="1">
                <a:solidFill>
                  <a:prstClr val="black"/>
                </a:solidFill>
              </a:rPr>
              <a:t>isWritable</a:t>
            </a:r>
            <a:r>
              <a:rPr lang="en-US" dirty="0">
                <a:solidFill>
                  <a:prstClr val="black"/>
                </a:solidFill>
              </a:rPr>
              <a:t> to make the sharing either </a:t>
            </a:r>
            <a:r>
              <a:rPr lang="en-US" b="1" dirty="0">
                <a:solidFill>
                  <a:prstClr val="black"/>
                </a:solidFill>
              </a:rPr>
              <a:t>read-only</a:t>
            </a:r>
            <a:r>
              <a:rPr lang="en-US" dirty="0">
                <a:solidFill>
                  <a:prstClr val="black"/>
                </a:solidFill>
              </a:rPr>
              <a:t> OR </a:t>
            </a:r>
            <a:r>
              <a:rPr lang="en-US" b="1" dirty="0">
                <a:solidFill>
                  <a:prstClr val="black"/>
                </a:solidFill>
              </a:rPr>
              <a:t>writable</a:t>
            </a:r>
          </a:p>
          <a:p>
            <a:pPr marL="342900" lvl="0" indent="-342900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</a:rPr>
              <a:t>Update </a:t>
            </a:r>
            <a:r>
              <a:rPr lang="en-US" dirty="0">
                <a:solidFill>
                  <a:prstClr val="black"/>
                </a:solidFill>
              </a:rPr>
              <a:t>references </a:t>
            </a:r>
          </a:p>
          <a:p>
            <a:pPr marL="0" lvl="0" indent="0" defTabSz="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b="1" dirty="0">
                <a:solidFill>
                  <a:prstClr val="black"/>
                </a:solidFill>
              </a:rPr>
              <a:t>RETURN: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	ID of the shared object (its VA after masking out its </a:t>
            </a:r>
            <a:r>
              <a:rPr lang="en-US" dirty="0" err="1">
                <a:solidFill>
                  <a:prstClr val="black"/>
                </a:solidFill>
              </a:rPr>
              <a:t>msb</a:t>
            </a:r>
            <a:r>
              <a:rPr lang="en-US" dirty="0">
                <a:solidFill>
                  <a:prstClr val="black"/>
                </a:solidFill>
              </a:rPr>
              <a:t>) if </a:t>
            </a:r>
            <a:r>
              <a:rPr lang="en-US" b="1" dirty="0">
                <a:solidFill>
                  <a:prstClr val="black"/>
                </a:solidFill>
              </a:rPr>
              <a:t>success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E_SHARED_MEM_NOT_EXISTS </a:t>
            </a:r>
            <a:r>
              <a:rPr lang="en-US" dirty="0">
                <a:solidFill>
                  <a:prstClr val="black"/>
                </a:solidFill>
              </a:rPr>
              <a:t>if the shared object </a:t>
            </a:r>
            <a:r>
              <a:rPr lang="en-US" b="1" dirty="0">
                <a:solidFill>
                  <a:prstClr val="black"/>
                </a:solidFill>
              </a:rPr>
              <a:t>is NOT exists</a:t>
            </a:r>
          </a:p>
          <a:p>
            <a:pPr marL="201168" lvl="1" indent="0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D818E0-5CA5-7ADB-F7FA-CF70B68527E2}"/>
              </a:ext>
            </a:extLst>
          </p:cNvPr>
          <p:cNvSpPr/>
          <p:nvPr/>
        </p:nvSpPr>
        <p:spPr>
          <a:xfrm>
            <a:off x="619760" y="1952751"/>
            <a:ext cx="111455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getSharedObject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</a:rPr>
              <a:t>int32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ownerID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</a:rPr>
              <a:t>char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shareName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virtual_address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3B57D-8613-2CA4-E5BD-E698EE16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ACD42251-838D-D867-CDCA-971B31B66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b="1" dirty="0"/>
              <a:t>#21:</a:t>
            </a:r>
            <a:r>
              <a:rPr lang="en-US" dirty="0"/>
              <a:t> </a:t>
            </a:r>
            <a:r>
              <a:rPr lang="en-US" dirty="0" err="1"/>
              <a:t>getSharedObject</a:t>
            </a:r>
            <a:r>
              <a:rPr lang="en-US" dirty="0"/>
              <a:t>()</a:t>
            </a:r>
            <a:endParaRPr lang="en-A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F217B0-9BEA-2C54-DFF8-754E2F1EFED2}"/>
              </a:ext>
            </a:extLst>
          </p:cNvPr>
          <p:cNvSpPr txBox="1"/>
          <p:nvPr/>
        </p:nvSpPr>
        <p:spPr>
          <a:xfrm>
            <a:off x="1677302" y="0"/>
            <a:ext cx="8955155" cy="598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1168" lvl="1" indent="0" algn="ctr">
              <a:lnSpc>
                <a:spcPct val="150000"/>
              </a:lnSpc>
              <a:buClr>
                <a:srgbClr val="4F81BD"/>
              </a:buClr>
              <a:buNone/>
            </a:pP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[KERNEL SIDE] </a:t>
            </a:r>
            <a:r>
              <a:rPr lang="en-US" sz="24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kern/mem/</a:t>
            </a:r>
            <a:r>
              <a:rPr lang="en-US" sz="2400" b="1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shared_memory_manager.c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58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2CE83-D6E0-DFC5-81D7-D02746564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3D07-BEC7-34BF-78DC-B45DCE99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BONUS#4:</a:t>
            </a:r>
            <a:r>
              <a:rPr lang="en-US" dirty="0"/>
              <a:t> Delete Shared Object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4E60B-85B1-4575-AD8E-B6CC083D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94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54082" y="1917315"/>
            <a:ext cx="1005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sfree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virtual_address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4646-21BB-D3D3-92AE-89ED2F061CFB}"/>
              </a:ext>
            </a:extLst>
          </p:cNvPr>
          <p:cNvSpPr txBox="1"/>
          <p:nvPr/>
        </p:nvSpPr>
        <p:spPr>
          <a:xfrm>
            <a:off x="3361497" y="0"/>
            <a:ext cx="5469006" cy="598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1168" lvl="1" indent="0" algn="ctr">
              <a:lnSpc>
                <a:spcPct val="150000"/>
              </a:lnSpc>
              <a:buClr>
                <a:srgbClr val="4F81BD"/>
              </a:buClr>
              <a:buNone/>
            </a:pP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[USER SIDE] </a:t>
            </a:r>
            <a:r>
              <a:rPr lang="en-US" sz="24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lib/</a:t>
            </a:r>
            <a:r>
              <a:rPr lang="en-US" sz="2400" b="1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uheap.c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E7BBDC-5AF9-0F41-B2F1-6C353363B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97380"/>
            <a:ext cx="10058400" cy="3371714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Find </a:t>
            </a:r>
            <a:r>
              <a:rPr lang="en-US" dirty="0"/>
              <a:t>the ID of the shared variable at the given address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Call </a:t>
            </a:r>
            <a:r>
              <a:rPr lang="en-US" b="1" dirty="0" err="1">
                <a:latin typeface="Consolas" panose="020B0609020204030204" pitchFamily="49" charset="0"/>
              </a:rPr>
              <a:t>sys_freeSharedObject</a:t>
            </a:r>
            <a:r>
              <a:rPr lang="en-US" dirty="0"/>
              <a:t>() to free it</a:t>
            </a:r>
          </a:p>
          <a:p>
            <a:pPr marL="0" lvl="0" indent="0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2400" b="1" dirty="0"/>
          </a:p>
          <a:p>
            <a:pPr marL="0" lvl="0" indent="0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400" b="1" dirty="0"/>
              <a:t>Testing:</a:t>
            </a:r>
          </a:p>
          <a:p>
            <a:pPr marL="201168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 run tshr4 3000 	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en-US" sz="2000" b="1" dirty="0" err="1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smalloc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&amp; </a:t>
            </a:r>
            <a:r>
              <a:rPr lang="en-US" sz="2000" b="1" dirty="0" err="1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sfree</a:t>
            </a:r>
            <a:endParaRPr lang="en-US" sz="2000" b="1" dirty="0">
              <a:solidFill>
                <a:schemeClr val="tx1"/>
              </a:solidFill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201168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 run tshr5 3000 	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en-US" sz="2000" b="1" dirty="0" err="1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smalloc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, </a:t>
            </a:r>
            <a:r>
              <a:rPr lang="en-US" sz="2000" b="1" dirty="0" err="1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sget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&amp; </a:t>
            </a:r>
            <a:r>
              <a:rPr lang="en-US" sz="2000" b="1" dirty="0" err="1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sfree</a:t>
            </a:r>
            <a:endParaRPr lang="en-US" sz="2000" b="1" dirty="0">
              <a:solidFill>
                <a:schemeClr val="tx1"/>
              </a:solidFill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52481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10906-87A7-822F-AE0D-DBECDA545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AA57-D99D-6D9A-302F-5FA58C07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BONUS#4:</a:t>
            </a:r>
            <a:r>
              <a:rPr lang="en-US" dirty="0"/>
              <a:t> Delete Shared Object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3B53C-F2B0-BDEF-C147-063E85AF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95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9093D3-8F1E-4689-12A3-33B6A7069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517" y="2497380"/>
            <a:ext cx="10783359" cy="22438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b="1" dirty="0">
                <a:solidFill>
                  <a:prstClr val="black"/>
                </a:solidFill>
              </a:rPr>
              <a:t>Delete</a:t>
            </a:r>
            <a:r>
              <a:rPr lang="en-US" dirty="0">
                <a:solidFill>
                  <a:prstClr val="black"/>
                </a:solidFill>
              </a:rPr>
              <a:t> the give </a:t>
            </a:r>
            <a:r>
              <a:rPr lang="en-US" b="1" dirty="0">
                <a:solidFill>
                  <a:prstClr val="black"/>
                </a:solidFill>
              </a:rPr>
              <a:t>share object </a:t>
            </a:r>
            <a:r>
              <a:rPr lang="en-US" dirty="0">
                <a:solidFill>
                  <a:prstClr val="black"/>
                </a:solidFill>
              </a:rPr>
              <a:t>from the "</a:t>
            </a:r>
            <a:r>
              <a:rPr lang="en-US" b="1" dirty="0" err="1">
                <a:solidFill>
                  <a:prstClr val="black"/>
                </a:solidFill>
              </a:rPr>
              <a:t>shares_list</a:t>
            </a:r>
            <a:r>
              <a:rPr lang="en-US" dirty="0">
                <a:solidFill>
                  <a:prstClr val="black"/>
                </a:solidFill>
              </a:rPr>
              <a:t>"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Delete</a:t>
            </a:r>
            <a:r>
              <a:rPr lang="en-US" dirty="0"/>
              <a:t> the "</a:t>
            </a:r>
            <a:r>
              <a:rPr lang="en-US" b="1" dirty="0" err="1"/>
              <a:t>framesStorage</a:t>
            </a:r>
            <a:r>
              <a:rPr lang="en-US" dirty="0"/>
              <a:t>"</a:t>
            </a:r>
            <a:r>
              <a:rPr lang="en-US" dirty="0">
                <a:solidFill>
                  <a:prstClr val="black"/>
                </a:solidFill>
              </a:rPr>
              <a:t> and the </a:t>
            </a:r>
            <a:r>
              <a:rPr lang="en-US" b="1" dirty="0">
                <a:solidFill>
                  <a:prstClr val="black"/>
                </a:solidFill>
              </a:rPr>
              <a:t>shared object </a:t>
            </a:r>
            <a:r>
              <a:rPr lang="en-US" dirty="0">
                <a:solidFill>
                  <a:prstClr val="black"/>
                </a:solidFill>
              </a:rPr>
              <a:t>itself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ar-EG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CFB4AD-6556-622D-D2D4-A34A2FA7F370}"/>
              </a:ext>
            </a:extLst>
          </p:cNvPr>
          <p:cNvSpPr/>
          <p:nvPr/>
        </p:nvSpPr>
        <p:spPr>
          <a:xfrm>
            <a:off x="1154082" y="1917315"/>
            <a:ext cx="1005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free_share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Share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ptrShare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AF22F1-38C7-8049-9CB4-20154B48E232}"/>
              </a:ext>
            </a:extLst>
          </p:cNvPr>
          <p:cNvSpPr txBox="1"/>
          <p:nvPr/>
        </p:nvSpPr>
        <p:spPr>
          <a:xfrm>
            <a:off x="1677302" y="0"/>
            <a:ext cx="8955155" cy="598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1168" lvl="1" indent="0" algn="ctr">
              <a:lnSpc>
                <a:spcPct val="150000"/>
              </a:lnSpc>
              <a:buClr>
                <a:srgbClr val="4F81BD"/>
              </a:buClr>
              <a:buNone/>
            </a:pP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[KERNEL SIDE] </a:t>
            </a:r>
            <a:r>
              <a:rPr lang="en-US" sz="24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kern/mem/</a:t>
            </a:r>
            <a:r>
              <a:rPr lang="en-US" sz="2400" b="1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shared_memory_manager.c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16423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597E5-F0D9-C13C-05BE-8E5F0764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4D5E-0A19-1FF3-2A39-929BD1CB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BONUS#4:</a:t>
            </a:r>
            <a:r>
              <a:rPr lang="en-US" dirty="0"/>
              <a:t> Delete Shared Object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D4EB7-904D-3A03-72C2-DBD6AC520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96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9709C9-A2C7-B684-B700-F0F0B0756CA4}"/>
              </a:ext>
            </a:extLst>
          </p:cNvPr>
          <p:cNvSpPr/>
          <p:nvPr/>
        </p:nvSpPr>
        <p:spPr>
          <a:xfrm>
            <a:off x="1154082" y="1917315"/>
            <a:ext cx="1005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freeSharedObject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</a:rPr>
              <a:t>int32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sharedObjectID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startVA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D600F1-6A7A-B3CB-54B2-DE131CAD11BE}"/>
              </a:ext>
            </a:extLst>
          </p:cNvPr>
          <p:cNvSpPr txBox="1"/>
          <p:nvPr/>
        </p:nvSpPr>
        <p:spPr>
          <a:xfrm>
            <a:off x="1677302" y="0"/>
            <a:ext cx="8955155" cy="598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1168" lvl="1" indent="0" algn="ctr">
              <a:lnSpc>
                <a:spcPct val="150000"/>
              </a:lnSpc>
              <a:buClr>
                <a:srgbClr val="4F81BD"/>
              </a:buClr>
              <a:buNone/>
            </a:pP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[KERNEL SIDE] </a:t>
            </a:r>
            <a:r>
              <a:rPr lang="en-US" sz="24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kern/mem/</a:t>
            </a:r>
            <a:r>
              <a:rPr lang="en-US" sz="2400" b="1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shared_memory_manager.c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D541ED-1878-731C-C38C-A76A968BA5AC}"/>
              </a:ext>
            </a:extLst>
          </p:cNvPr>
          <p:cNvSpPr txBox="1">
            <a:spLocks/>
          </p:cNvSpPr>
          <p:nvPr/>
        </p:nvSpPr>
        <p:spPr>
          <a:xfrm>
            <a:off x="979516" y="2497380"/>
            <a:ext cx="10783359" cy="38018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</a:rPr>
              <a:t>Get</a:t>
            </a:r>
            <a:r>
              <a:rPr lang="en-US" dirty="0">
                <a:solidFill>
                  <a:prstClr val="black"/>
                </a:solidFill>
              </a:rPr>
              <a:t> the shared object from the "</a:t>
            </a:r>
            <a:r>
              <a:rPr lang="en-US" b="1" dirty="0" err="1">
                <a:solidFill>
                  <a:prstClr val="black"/>
                </a:solidFill>
              </a:rPr>
              <a:t>shares_list</a:t>
            </a:r>
            <a:r>
              <a:rPr lang="en-US" dirty="0">
                <a:solidFill>
                  <a:prstClr val="black"/>
                </a:solidFill>
              </a:rPr>
              <a:t>"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solidFill>
                  <a:prstClr val="black"/>
                </a:solidFill>
              </a:rPr>
              <a:t>Unmap</a:t>
            </a:r>
            <a:r>
              <a:rPr lang="en-US" dirty="0">
                <a:solidFill>
                  <a:prstClr val="black"/>
                </a:solidFill>
              </a:rPr>
              <a:t> it from the current process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</a:rPr>
              <a:t>If page table(s) </a:t>
            </a:r>
            <a:r>
              <a:rPr lang="en-US" dirty="0">
                <a:solidFill>
                  <a:prstClr val="black"/>
                </a:solidFill>
              </a:rPr>
              <a:t>become </a:t>
            </a:r>
            <a:r>
              <a:rPr lang="en-US" b="1" dirty="0">
                <a:solidFill>
                  <a:prstClr val="black"/>
                </a:solidFill>
              </a:rPr>
              <a:t>empty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b="1" dirty="0">
                <a:solidFill>
                  <a:prstClr val="black"/>
                </a:solidFill>
              </a:rPr>
              <a:t>remove</a:t>
            </a:r>
            <a:r>
              <a:rPr lang="en-US" dirty="0">
                <a:solidFill>
                  <a:prstClr val="black"/>
                </a:solidFill>
              </a:rPr>
              <a:t> it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</a:rPr>
              <a:t>Update</a:t>
            </a:r>
            <a:r>
              <a:rPr lang="en-US" dirty="0">
                <a:solidFill>
                  <a:prstClr val="black"/>
                </a:solidFill>
              </a:rPr>
              <a:t> references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</a:rPr>
              <a:t>If this is the last share</a:t>
            </a:r>
            <a:r>
              <a:rPr lang="en-US" dirty="0">
                <a:solidFill>
                  <a:prstClr val="black"/>
                </a:solidFill>
              </a:rPr>
              <a:t>, delete the share object (use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free_share</a:t>
            </a:r>
            <a:r>
              <a:rPr lang="en-US" dirty="0">
                <a:solidFill>
                  <a:prstClr val="black"/>
                </a:solidFill>
              </a:rPr>
              <a:t>()) 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</a:rPr>
              <a:t>Flush</a:t>
            </a:r>
            <a:r>
              <a:rPr lang="en-US" dirty="0">
                <a:solidFill>
                  <a:prstClr val="black"/>
                </a:solidFill>
              </a:rPr>
              <a:t> the cache</a:t>
            </a:r>
          </a:p>
        </p:txBody>
      </p:sp>
    </p:spTree>
    <p:extLst>
      <p:ext uri="{BB962C8B-B14F-4D97-AF65-F5344CB8AC3E}">
        <p14:creationId xmlns:p14="http://schemas.microsoft.com/office/powerpoint/2010/main" val="305484311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49809-D000-CE3A-8F29-61214ECDD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552F8-0C80-3EC4-CC3C-CEF6EDE8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792065"/>
            <a:ext cx="10058400" cy="932282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1800" dirty="0"/>
              <a:t>Test each function in MS2 </a:t>
            </a:r>
            <a:r>
              <a:rPr lang="en-US" sz="1800" dirty="0">
                <a:solidFill>
                  <a:srgbClr val="C00000"/>
                </a:solidFill>
              </a:rPr>
              <a:t>independently in a </a:t>
            </a:r>
            <a:r>
              <a:rPr lang="en-US" sz="1800" b="1" dirty="0">
                <a:solidFill>
                  <a:srgbClr val="C00000"/>
                </a:solidFill>
              </a:rPr>
              <a:t>FRESH SEPARATE RUN</a:t>
            </a:r>
            <a:r>
              <a:rPr lang="en-US" sz="1800" dirty="0"/>
              <a:t>. </a:t>
            </a:r>
          </a:p>
          <a:p>
            <a:pPr>
              <a:lnSpc>
                <a:spcPct val="100000"/>
              </a:lnSpc>
              <a:spcBef>
                <a:spcPts val="900"/>
              </a:spcBef>
              <a:buFont typeface="Wingdings" panose="05000000000000000000" pitchFamily="2" charset="2"/>
              <a:buChar char="Ø"/>
            </a:pPr>
            <a:r>
              <a:rPr lang="en-US" sz="1800" dirty="0"/>
              <a:t>  The time limit of each individual test: </a:t>
            </a:r>
            <a:r>
              <a:rPr lang="en-US" sz="1800" b="1" dirty="0">
                <a:solidFill>
                  <a:srgbClr val="C00000"/>
                </a:solidFill>
              </a:rPr>
              <a:t>max of 30 sec / each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07118-2BF2-5ACE-1718-E2BC9DA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97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607DBEE-3654-1370-79CB-98AB293AE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+mj-lt"/>
              </a:rPr>
              <a:t>Shared Memory: </a:t>
            </a:r>
            <a:r>
              <a:rPr lang="en-US" sz="4800" b="1" dirty="0">
                <a:latin typeface="+mj-lt"/>
              </a:rPr>
              <a:t>Testing</a:t>
            </a:r>
            <a:endParaRPr lang="en-AE" dirty="0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97887AB1-A7DF-BD37-3378-EB443A9EC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276947"/>
              </p:ext>
            </p:extLst>
          </p:nvPr>
        </p:nvGraphicFramePr>
        <p:xfrm>
          <a:off x="0" y="2730176"/>
          <a:ext cx="121920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138">
                  <a:extLst>
                    <a:ext uri="{9D8B030D-6E8A-4147-A177-3AD203B41FA5}">
                      <a16:colId xmlns:a16="http://schemas.microsoft.com/office/drawing/2014/main" val="375397680"/>
                    </a:ext>
                  </a:extLst>
                </a:gridCol>
                <a:gridCol w="9628702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554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840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smalloc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createSharedObject</a:t>
                      </a:r>
                      <a:endParaRPr lang="en-US" sz="1600" b="1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tst_sharing_1.c (tshr1):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tests the creation of shared objects. It validates the returned addresses and the number of allocated frames. It also checks the memory access (read &amp; write) of the created shared objects.</a:t>
                      </a:r>
                      <a:r>
                        <a:rPr lang="en-US" sz="1600" dirty="0"/>
                        <a:t> </a:t>
                      </a:r>
                      <a:endParaRPr lang="en-US" sz="1600" b="1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tshr1 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80396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smalloc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createSharedObject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tst_sharing_3.c (tshr3):</a:t>
                      </a:r>
                      <a:r>
                        <a:rPr lang="en-US" sz="1600" dirty="0"/>
                        <a:t>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tests handling the </a:t>
                      </a:r>
                      <a:r>
                        <a:rPr lang="en-US" sz="16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special cases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shared objects creation. Namely, creating objects with same name, creating large object that exceeds heap area and creating large number of objects that exceed the max allowed objects.</a:t>
                      </a:r>
                      <a:r>
                        <a:rPr lang="en-US" sz="1600" dirty="0"/>
                        <a:t> </a:t>
                      </a:r>
                      <a:endParaRPr lang="en-US" sz="1600" b="1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tshr3 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974031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smalloc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createSharedObject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sget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getSharedObject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tst_sharing_2master.c (tshr2):</a:t>
                      </a:r>
                      <a:r>
                        <a:rPr lang="en-US" sz="1600" dirty="0"/>
                        <a:t>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tests the request for sharing object. It validates the returned addresses &amp; the number of allocated frames. It also checks the mem. access (read &amp; write) of the retrieved shared objects with different read/write permissions.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tshr2 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763793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smalloc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createSharedObject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sget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getSharedObject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malloc &amp; free</a:t>
                      </a:r>
                    </a:p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tst_first_fit_3.c (tff3):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 fit strategy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requesting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 and shared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allocations that always fit in one of the free segments. All requests should be granted.</a:t>
                      </a:r>
                      <a:r>
                        <a:rPr lang="en-US" sz="1600" dirty="0"/>
                        <a:t> 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tff3 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6594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FEC062-7A4A-06CD-EE69-FF357C5016D7}"/>
              </a:ext>
            </a:extLst>
          </p:cNvPr>
          <p:cNvSpPr txBox="1"/>
          <p:nvPr/>
        </p:nvSpPr>
        <p:spPr>
          <a:xfrm>
            <a:off x="1036320" y="16899"/>
            <a:ext cx="10176163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"test </a:t>
            </a:r>
            <a:r>
              <a:rPr lang="en-US" dirty="0">
                <a:solidFill>
                  <a:srgbClr val="930D72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TEST NAME] completed. Evaluation = …%”</a:t>
            </a:r>
          </a:p>
          <a:p>
            <a:pPr algn="ctr"/>
            <a:r>
              <a:rPr lang="en-US" sz="1800" dirty="0"/>
              <a:t>To ensure the success of a test, this message like this </a:t>
            </a:r>
            <a:r>
              <a:rPr lang="en-US" sz="1800" b="1" dirty="0">
                <a:solidFill>
                  <a:srgbClr val="C00000"/>
                </a:solidFill>
              </a:rPr>
              <a:t>MUST </a:t>
            </a:r>
            <a:br>
              <a:rPr lang="en-US" sz="1800" b="1" dirty="0">
                <a:solidFill>
                  <a:srgbClr val="C00000"/>
                </a:solidFill>
              </a:rPr>
            </a:br>
            <a:r>
              <a:rPr lang="en-US" sz="1800" b="1" dirty="0">
                <a:solidFill>
                  <a:srgbClr val="C00000"/>
                </a:solidFill>
              </a:rPr>
              <a:t>be appeared without any ERROR messages or PANICs</a:t>
            </a:r>
            <a:r>
              <a:rPr lang="en-US" sz="1800" dirty="0"/>
              <a:t>.</a:t>
            </a:r>
            <a:endParaRPr lang="en-US" sz="1800" dirty="0">
              <a:solidFill>
                <a:srgbClr val="930D7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49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3C12E-CCA5-7373-1A13-0F2428EA5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98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E4A8950-74B9-EA73-C1A9-98DC50A29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38657"/>
              </p:ext>
            </p:extLst>
          </p:nvPr>
        </p:nvGraphicFramePr>
        <p:xfrm>
          <a:off x="1097280" y="2061012"/>
          <a:ext cx="100584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600">
                  <a:extLst>
                    <a:ext uri="{9D8B030D-6E8A-4147-A177-3AD203B41FA5}">
                      <a16:colId xmlns:a16="http://schemas.microsoft.com/office/drawing/2014/main" val="793837243"/>
                    </a:ext>
                  </a:extLst>
                </a:gridCol>
                <a:gridCol w="7670800">
                  <a:extLst>
                    <a:ext uri="{9D8B030D-6E8A-4147-A177-3AD203B41FA5}">
                      <a16:colId xmlns:a16="http://schemas.microsoft.com/office/drawing/2014/main" val="1749721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Test Functionality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45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 </a:t>
                      </a:r>
                      <a:r>
                        <a:rPr lang="en-US" sz="1800" u="none" dirty="0"/>
                        <a:t>run tshr4 3000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1" u="none" dirty="0"/>
                        <a:t>tst_sharing_4.c</a:t>
                      </a:r>
                      <a:r>
                        <a:rPr lang="en-US" sz="1800" dirty="0"/>
                        <a:t>: Tests the free of shared object after creating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658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 </a:t>
                      </a:r>
                      <a:r>
                        <a:rPr lang="en-US" sz="1800" u="none" dirty="0"/>
                        <a:t>run tshr5 3000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1" u="none" dirty="0"/>
                        <a:t>tst_sharing_5_master.c: </a:t>
                      </a:r>
                      <a:r>
                        <a:rPr lang="en-US" sz="1800" dirty="0"/>
                        <a:t>Tests the free of shared object after creating &amp; getting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362237"/>
                  </a:ext>
                </a:extLst>
              </a:tr>
            </a:tbl>
          </a:graphicData>
        </a:graphic>
      </p:graphicFrame>
      <p:sp>
        <p:nvSpPr>
          <p:cNvPr id="10" name="Title 9">
            <a:extLst>
              <a:ext uri="{FF2B5EF4-FFF2-40B4-BE49-F238E27FC236}">
                <a16:creationId xmlns:a16="http://schemas.microsoft.com/office/drawing/2014/main" id="{CE19FFCB-E094-69E8-99FA-15CFEDF04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+mj-lt"/>
              </a:rPr>
              <a:t>Shared Memory: </a:t>
            </a:r>
            <a:r>
              <a:rPr lang="en-US" sz="4800" b="1" dirty="0">
                <a:solidFill>
                  <a:srgbClr val="FF0000"/>
                </a:solidFill>
                <a:latin typeface="+mj-lt"/>
              </a:rPr>
              <a:t>BONUS </a:t>
            </a:r>
            <a:r>
              <a:rPr lang="en-US" sz="4800" b="1" dirty="0">
                <a:latin typeface="+mj-lt"/>
              </a:rPr>
              <a:t>Testing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6947517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3E74F-6370-1AA7-0BEC-0742E2097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0ABB-C78F-6B5E-58A3-6E38B74D9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0DEF1-E254-C575-42B3-6B62919D4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839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0: Code Updates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1: Kernel Heap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Block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Page Allocator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2: Fault Handler 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3: User Heap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Block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Page Allocator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4: Shared Memory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Summary &amp;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71D08-CBCB-8EEA-3C25-71C4DE244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99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DE5D81-A47A-B396-8717-E9A415E4B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350" y="0"/>
            <a:ext cx="882650" cy="88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506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5159A9CB8D364E9BD70454E31D1A72" ma:contentTypeVersion="12" ma:contentTypeDescription="Create a new document." ma:contentTypeScope="" ma:versionID="c8c32dd864919df7c78e5b162cc1f177">
  <xsd:schema xmlns:xsd="http://www.w3.org/2001/XMLSchema" xmlns:xs="http://www.w3.org/2001/XMLSchema" xmlns:p="http://schemas.microsoft.com/office/2006/metadata/properties" xmlns:ns2="58a85e93-330f-414b-a25c-45599bdecc46" xmlns:ns3="7780466d-4e03-4242-8964-d1cff8c6a9d4" targetNamespace="http://schemas.microsoft.com/office/2006/metadata/properties" ma:root="true" ma:fieldsID="88f25512e7d0096b6980d87051ffa784" ns2:_="" ns3:_="">
    <xsd:import namespace="58a85e93-330f-414b-a25c-45599bdecc46"/>
    <xsd:import namespace="7780466d-4e03-4242-8964-d1cff8c6a9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a85e93-330f-414b-a25c-45599bdecc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9ca49228-5bdc-43bd-91d8-300555e2f1d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80466d-4e03-4242-8964-d1cff8c6a9d4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a91c1b32-1a31-4d2c-ba8d-2e3d7b700ce4}" ma:internalName="TaxCatchAll" ma:showField="CatchAllData" ma:web="7780466d-4e03-4242-8964-d1cff8c6a9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780466d-4e03-4242-8964-d1cff8c6a9d4" xsi:nil="true"/>
    <lcf76f155ced4ddcb4097134ff3c332f xmlns="58a85e93-330f-414b-a25c-45599bdecc4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1818967-A2CE-4721-A0C3-0BA9A5F73DE0}"/>
</file>

<file path=customXml/itemProps2.xml><?xml version="1.0" encoding="utf-8"?>
<ds:datastoreItem xmlns:ds="http://schemas.openxmlformats.org/officeDocument/2006/customXml" ds:itemID="{B2883F62-39B9-474B-A302-D038D27540AD}"/>
</file>

<file path=customXml/itemProps3.xml><?xml version="1.0" encoding="utf-8"?>
<ds:datastoreItem xmlns:ds="http://schemas.openxmlformats.org/officeDocument/2006/customXml" ds:itemID="{12ECE4F2-123D-416D-AFDC-6ED75F1E48F5}"/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12121</TotalTime>
  <Words>10679</Words>
  <Application>Microsoft Office PowerPoint</Application>
  <PresentationFormat>Widescreen</PresentationFormat>
  <Paragraphs>1810</Paragraphs>
  <Slides>110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110</vt:i4>
      </vt:variant>
    </vt:vector>
  </HeadingPairs>
  <TitlesOfParts>
    <vt:vector size="121" baseType="lpstr">
      <vt:lpstr>Arial</vt:lpstr>
      <vt:lpstr>Calibri</vt:lpstr>
      <vt:lpstr>Cambria</vt:lpstr>
      <vt:lpstr>Comic Sans MS</vt:lpstr>
      <vt:lpstr>Consolas</vt:lpstr>
      <vt:lpstr>Courier New</vt:lpstr>
      <vt:lpstr>Gill Sans Light</vt:lpstr>
      <vt:lpstr>Symbol</vt:lpstr>
      <vt:lpstr>Times New Roman</vt:lpstr>
      <vt:lpstr>Wingdings</vt:lpstr>
      <vt:lpstr>Retrospect</vt:lpstr>
      <vt:lpstr>OS’24 Project </vt:lpstr>
      <vt:lpstr>Agenda</vt:lpstr>
      <vt:lpstr>Logistics</vt:lpstr>
      <vt:lpstr>Logistics</vt:lpstr>
      <vt:lpstr>PROJECT BIG PICTURE</vt:lpstr>
      <vt:lpstr>Code Updates</vt:lpstr>
      <vt:lpstr>New Files</vt:lpstr>
      <vt:lpstr>Given Codes</vt:lpstr>
      <vt:lpstr>Given Codes</vt:lpstr>
      <vt:lpstr>Given Codes</vt:lpstr>
      <vt:lpstr>PowerPoint Presentation</vt:lpstr>
      <vt:lpstr>Agenda</vt:lpstr>
      <vt:lpstr>Kernel Heap</vt:lpstr>
      <vt:lpstr>Kernel Heap</vt:lpstr>
      <vt:lpstr>PowerPoint Presentation</vt:lpstr>
      <vt:lpstr>PowerPoint Presentation</vt:lpstr>
      <vt:lpstr>PowerPoint Presentation</vt:lpstr>
      <vt:lpstr>PowerPoint Presentation</vt:lpstr>
      <vt:lpstr>Kernel Heap – Allocation Types? </vt:lpstr>
      <vt:lpstr>Kernel Heap – Block Allocator </vt:lpstr>
      <vt:lpstr>#1: KH Block Alloc Initialization</vt:lpstr>
      <vt:lpstr>#1: KH Block Alloc Initialization</vt:lpstr>
      <vt:lpstr>#2: sbrk()</vt:lpstr>
      <vt:lpstr>#2: sbrk()</vt:lpstr>
      <vt:lpstr>#2: sbrk()</vt:lpstr>
      <vt:lpstr>#2: sbrk()</vt:lpstr>
      <vt:lpstr>Kernel Heap – Page Allocator </vt:lpstr>
      <vt:lpstr>PowerPoint Presentation</vt:lpstr>
      <vt:lpstr>PowerPoint Presentation</vt:lpstr>
      <vt:lpstr>PowerPoint Presentation</vt:lpstr>
      <vt:lpstr>PowerPoint Presentation</vt:lpstr>
      <vt:lpstr>#3: kmalloc()</vt:lpstr>
      <vt:lpstr>#4: kfree()</vt:lpstr>
      <vt:lpstr>#5: kheap_physical_address()</vt:lpstr>
      <vt:lpstr>#6: kheap_virtual_address()</vt:lpstr>
      <vt:lpstr>BONUS#1: krealloc()</vt:lpstr>
      <vt:lpstr>BONUS#2: Fast Page Allocator</vt:lpstr>
      <vt:lpstr>Kernel Heap – Testing</vt:lpstr>
      <vt:lpstr>Kernel Heap – Testing</vt:lpstr>
      <vt:lpstr>Agenda</vt:lpstr>
      <vt:lpstr>PowerPoint Presentation</vt:lpstr>
      <vt:lpstr>Working Set: Structure</vt:lpstr>
      <vt:lpstr>Working Set: Functions [GIVEN]</vt:lpstr>
      <vt:lpstr>Working Set: Functions [GIVEN]</vt:lpstr>
      <vt:lpstr>#7: Kernel Dynamic Allocations for a Process</vt:lpstr>
      <vt:lpstr>Fault Handler I: Overview</vt:lpstr>
      <vt:lpstr>Fault Handler I: Overview</vt:lpstr>
      <vt:lpstr>#8: Check Invalid Pointers</vt:lpstr>
      <vt:lpstr>#9: Placement</vt:lpstr>
      <vt:lpstr>Fault Handler I: Testing</vt:lpstr>
      <vt:lpstr>Agenda</vt:lpstr>
      <vt:lpstr>User Heap</vt:lpstr>
      <vt:lpstr>User Heap</vt:lpstr>
      <vt:lpstr>User Heap: Overview</vt:lpstr>
      <vt:lpstr>User Heap: Overview</vt:lpstr>
      <vt:lpstr>User Heap: Overview</vt:lpstr>
      <vt:lpstr>User Heap: Overview</vt:lpstr>
      <vt:lpstr>User Heap: Overview</vt:lpstr>
      <vt:lpstr>User Heap – Allocation Types? </vt:lpstr>
      <vt:lpstr>User Heap – Block Allocator </vt:lpstr>
      <vt:lpstr>#10: UH Block Alloc Initialization</vt:lpstr>
      <vt:lpstr>#10: UH Block Alloc Initialization</vt:lpstr>
      <vt:lpstr>#11: sys_sbrk()</vt:lpstr>
      <vt:lpstr>#11: sys_sbrk()</vt:lpstr>
      <vt:lpstr>User Heap – Page Allocator </vt:lpstr>
      <vt:lpstr>PowerPoint Presentation</vt:lpstr>
      <vt:lpstr>PowerPoint Presentation</vt:lpstr>
      <vt:lpstr>#12: malloc()</vt:lpstr>
      <vt:lpstr>#13: allocate_user_mem()</vt:lpstr>
      <vt:lpstr>#14: free()</vt:lpstr>
      <vt:lpstr>#15: free_user_mem()</vt:lpstr>
      <vt:lpstr>BONUS#3: O(1) of free_user_mem</vt:lpstr>
      <vt:lpstr>User Heap: Testing</vt:lpstr>
      <vt:lpstr>User Heap: Testing</vt:lpstr>
      <vt:lpstr>User Heap: Testing Dependency Graph</vt:lpstr>
      <vt:lpstr>Agenda</vt:lpstr>
      <vt:lpstr>Shared Memory</vt:lpstr>
      <vt:lpstr>Shared Memory: Overview</vt:lpstr>
      <vt:lpstr>Shared Memory: Overview</vt:lpstr>
      <vt:lpstr>Shared Memory: Overview</vt:lpstr>
      <vt:lpstr>Shared Memory: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#16: Alloc &amp; Initialize Share Object</vt:lpstr>
      <vt:lpstr>#17: Search for Share Object</vt:lpstr>
      <vt:lpstr>#18: smalloc()</vt:lpstr>
      <vt:lpstr>#19: createSharedObject()</vt:lpstr>
      <vt:lpstr>#20: sget()</vt:lpstr>
      <vt:lpstr>#21: getSharedObject()</vt:lpstr>
      <vt:lpstr>BONUS#4: Delete Shared Object</vt:lpstr>
      <vt:lpstr>BONUS#4: Delete Shared Object</vt:lpstr>
      <vt:lpstr>BONUS#4: Delete Shared Object</vt:lpstr>
      <vt:lpstr>Shared Memory: Testing</vt:lpstr>
      <vt:lpstr>Shared Memory: BONUS Testing</vt:lpstr>
      <vt:lpstr>Agenda</vt:lpstr>
      <vt:lpstr>Summary</vt:lpstr>
      <vt:lpstr>Summary</vt:lpstr>
      <vt:lpstr>Summary</vt:lpstr>
      <vt:lpstr>Summary</vt:lpstr>
      <vt:lpstr>REMEMBER:</vt:lpstr>
      <vt:lpstr>DEBUGGING:</vt:lpstr>
      <vt:lpstr>PowerPoint Presentation</vt:lpstr>
      <vt:lpstr>Agenda</vt:lpstr>
      <vt:lpstr>Submission Rules</vt:lpstr>
      <vt:lpstr>Submission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OS’22 Project</dc:title>
  <dc:creator>ghada hamed ali</dc:creator>
  <cp:lastModifiedBy>Ahmed Salah ELDin</cp:lastModifiedBy>
  <cp:revision>1289</cp:revision>
  <dcterms:created xsi:type="dcterms:W3CDTF">2022-10-12T14:36:57Z</dcterms:created>
  <dcterms:modified xsi:type="dcterms:W3CDTF">2024-10-30T06:10:13Z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0x010100085159A9CB8D364E9BD70454E31D1A72</vt:lpwstr>
  </property>
</Properties>
</file>