
<file path=[Content_Types].xml><?xml version="1.0" encoding="utf-8"?>
<Types xmlns="http://schemas.openxmlformats.org/package/2006/content-types">
  <Default Extension="bmp" ContentType="image/bmp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authors.xml" ContentType="application/vnd.ms-powerpoint.authors+xml"/>
  <Override PartName="/ppt/notesMasters/notesMaster1.xml" ContentType="application/vnd.openxmlformats-officedocument.presentationml.notesMaster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17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77"/>
  </p:notesMasterIdLst>
  <p:sldIdLst>
    <p:sldId id="256" r:id="rId3"/>
    <p:sldId id="257" r:id="rId4"/>
    <p:sldId id="281" r:id="rId5"/>
    <p:sldId id="1730" r:id="rId6"/>
    <p:sldId id="476" r:id="rId7"/>
    <p:sldId id="477" r:id="rId8"/>
    <p:sldId id="485" r:id="rId9"/>
    <p:sldId id="862" r:id="rId10"/>
    <p:sldId id="1744" r:id="rId11"/>
    <p:sldId id="939" r:id="rId12"/>
    <p:sldId id="1720" r:id="rId13"/>
    <p:sldId id="1746" r:id="rId14"/>
    <p:sldId id="1724" r:id="rId15"/>
    <p:sldId id="272" r:id="rId16"/>
    <p:sldId id="933" r:id="rId17"/>
    <p:sldId id="500" r:id="rId18"/>
    <p:sldId id="1235" r:id="rId19"/>
    <p:sldId id="1256" r:id="rId20"/>
    <p:sldId id="1719" r:id="rId21"/>
    <p:sldId id="1723" r:id="rId22"/>
    <p:sldId id="1238" r:id="rId23"/>
    <p:sldId id="1244" r:id="rId24"/>
    <p:sldId id="1253" r:id="rId25"/>
    <p:sldId id="1721" r:id="rId26"/>
    <p:sldId id="1725" r:id="rId27"/>
    <p:sldId id="506" r:id="rId28"/>
    <p:sldId id="358" r:id="rId29"/>
    <p:sldId id="1732" r:id="rId30"/>
    <p:sldId id="374" r:id="rId31"/>
    <p:sldId id="1731" r:id="rId32"/>
    <p:sldId id="811" r:id="rId33"/>
    <p:sldId id="812" r:id="rId34"/>
    <p:sldId id="1733" r:id="rId35"/>
    <p:sldId id="1734" r:id="rId36"/>
    <p:sldId id="512" r:id="rId37"/>
    <p:sldId id="1735" r:id="rId38"/>
    <p:sldId id="1736" r:id="rId39"/>
    <p:sldId id="1737" r:id="rId40"/>
    <p:sldId id="1738" r:id="rId41"/>
    <p:sldId id="1739" r:id="rId42"/>
    <p:sldId id="1726" r:id="rId43"/>
    <p:sldId id="900" r:id="rId44"/>
    <p:sldId id="1722" r:id="rId45"/>
    <p:sldId id="1729" r:id="rId46"/>
    <p:sldId id="1148" r:id="rId47"/>
    <p:sldId id="1728" r:id="rId48"/>
    <p:sldId id="932" r:id="rId49"/>
    <p:sldId id="1727" r:id="rId50"/>
    <p:sldId id="967" r:id="rId51"/>
    <p:sldId id="968" r:id="rId52"/>
    <p:sldId id="1254" r:id="rId53"/>
    <p:sldId id="497" r:id="rId54"/>
    <p:sldId id="1740" r:id="rId55"/>
    <p:sldId id="1742" r:id="rId56"/>
    <p:sldId id="498" r:id="rId57"/>
    <p:sldId id="541" r:id="rId58"/>
    <p:sldId id="1246" r:id="rId59"/>
    <p:sldId id="1741" r:id="rId60"/>
    <p:sldId id="1247" r:id="rId61"/>
    <p:sldId id="543" r:id="rId62"/>
    <p:sldId id="1248" r:id="rId63"/>
    <p:sldId id="287" r:id="rId64"/>
    <p:sldId id="387" r:id="rId65"/>
    <p:sldId id="1745" r:id="rId66"/>
    <p:sldId id="447" r:id="rId67"/>
    <p:sldId id="525" r:id="rId68"/>
    <p:sldId id="1743" r:id="rId69"/>
    <p:sldId id="942" r:id="rId70"/>
    <p:sldId id="943" r:id="rId71"/>
    <p:sldId id="312" r:id="rId72"/>
    <p:sldId id="301" r:id="rId73"/>
    <p:sldId id="453" r:id="rId74"/>
    <p:sldId id="861" r:id="rId75"/>
    <p:sldId id="449" r:id="rId7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1657DA-D723-4124-B22B-C8A3DC9AAA70}">
          <p14:sldIdLst>
            <p14:sldId id="256"/>
          </p14:sldIdLst>
        </p14:section>
        <p14:section name="Logistics" id="{E9F581DF-FD09-4F6A-8CEC-35F6CB0B3710}">
          <p14:sldIdLst>
            <p14:sldId id="257"/>
            <p14:sldId id="281"/>
            <p14:sldId id="1730"/>
            <p14:sldId id="476"/>
          </p14:sldIdLst>
        </p14:section>
        <p14:section name="Part0: UPDATES" id="{962910D2-B840-4F0D-9EF2-6FFFF694824D}">
          <p14:sldIdLst>
            <p14:sldId id="477"/>
            <p14:sldId id="485"/>
            <p14:sldId id="862"/>
            <p14:sldId id="1744"/>
            <p14:sldId id="939"/>
            <p14:sldId id="1720"/>
            <p14:sldId id="1746"/>
          </p14:sldIdLst>
        </p14:section>
        <p14:section name="Part1: Fault Handler II" id="{9C7911FF-DE89-40DF-B9A7-F91447754651}">
          <p14:sldIdLst>
            <p14:sldId id="1724"/>
            <p14:sldId id="272"/>
            <p14:sldId id="933"/>
            <p14:sldId id="500"/>
            <p14:sldId id="1235"/>
            <p14:sldId id="1256"/>
            <p14:sldId id="1719"/>
            <p14:sldId id="1723"/>
            <p14:sldId id="1238"/>
            <p14:sldId id="1244"/>
            <p14:sldId id="1253"/>
            <p14:sldId id="1721"/>
          </p14:sldIdLst>
        </p14:section>
        <p14:section name="Part2: Semaphores" id="{5BC2E3BF-C0C3-4BA8-9152-80FFF4D365B8}">
          <p14:sldIdLst>
            <p14:sldId id="1725"/>
            <p14:sldId id="506"/>
            <p14:sldId id="358"/>
            <p14:sldId id="1732"/>
            <p14:sldId id="374"/>
            <p14:sldId id="1731"/>
            <p14:sldId id="811"/>
            <p14:sldId id="812"/>
            <p14:sldId id="1733"/>
            <p14:sldId id="1734"/>
            <p14:sldId id="512"/>
            <p14:sldId id="1735"/>
            <p14:sldId id="1736"/>
            <p14:sldId id="1737"/>
            <p14:sldId id="1738"/>
            <p14:sldId id="1739"/>
          </p14:sldIdLst>
        </p14:section>
        <p14:section name="Part3: Priority RR Scheduler" id="{E760A280-81EA-4F06-9932-E9FBBC5C4FF4}">
          <p14:sldIdLst>
            <p14:sldId id="1726"/>
            <p14:sldId id="900"/>
            <p14:sldId id="1722"/>
            <p14:sldId id="1729"/>
            <p14:sldId id="1148"/>
            <p14:sldId id="1728"/>
            <p14:sldId id="932"/>
            <p14:sldId id="1727"/>
            <p14:sldId id="967"/>
            <p14:sldId id="968"/>
            <p14:sldId id="1254"/>
            <p14:sldId id="497"/>
            <p14:sldId id="1740"/>
          </p14:sldIdLst>
        </p14:section>
        <p14:section name="Overall Testing" id="{848CFE4D-0A37-4BF5-A235-28A7947596FE}">
          <p14:sldIdLst>
            <p14:sldId id="1742"/>
            <p14:sldId id="498"/>
            <p14:sldId id="541"/>
            <p14:sldId id="1246"/>
            <p14:sldId id="1741"/>
            <p14:sldId id="1247"/>
            <p14:sldId id="543"/>
            <p14:sldId id="1248"/>
          </p14:sldIdLst>
        </p14:section>
        <p14:section name="Bonuses" id="{B529DCBB-E8DC-4A3C-8814-C5DC9DE3BC31}">
          <p14:sldIdLst>
            <p14:sldId id="287"/>
            <p14:sldId id="387"/>
            <p14:sldId id="1745"/>
            <p14:sldId id="447"/>
            <p14:sldId id="525"/>
          </p14:sldIdLst>
        </p14:section>
        <p14:section name="Summary &amp; Guide" id="{1F356856-66AB-48E2-B9F3-8F7FB18BDE3E}">
          <p14:sldIdLst>
            <p14:sldId id="1743"/>
            <p14:sldId id="942"/>
            <p14:sldId id="943"/>
            <p14:sldId id="312"/>
            <p14:sldId id="301"/>
          </p14:sldIdLst>
        </p14:section>
        <p14:section name="How to Submit?" id="{A5EEFB45-3FD7-43C0-8000-7DDC5E29E4A0}">
          <p14:sldIdLst>
            <p14:sldId id="453"/>
            <p14:sldId id="861"/>
            <p14:sldId id="4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68B16D3-969B-F7D2-EF40-98536A7383F5}" name="Ahmed Salah ELDin" initials="AS" userId="S::ahmed_salah@cis.asu.edu.eg::68850134-226f-4097-a9a8-787fd6814b0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1E923"/>
    <a:srgbClr val="F79646"/>
    <a:srgbClr val="0066FF"/>
    <a:srgbClr val="00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0D2DF-C930-4A45-9567-080CCBA4B87C}" v="230" dt="2024-11-30T22:29:42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462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microsoft.com/office/2018/10/relationships/authors" Target="author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85" Type="http://schemas.openxmlformats.org/officeDocument/2006/relationships/customXml" Target="../customXml/item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86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customXml" Target="../customXml/item3.xml"/><Relationship Id="rId61" Type="http://schemas.openxmlformats.org/officeDocument/2006/relationships/slide" Target="slides/slide59.xml"/><Relationship Id="rId8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Salah ELDin" userId="68850134-226f-4097-a9a8-787fd6814b0e" providerId="ADAL" clId="{FC02D875-BA64-4556-9C1C-3F17FEADC6B5}"/>
    <pc:docChg chg="custSel addSld delSld modSld modSection">
      <pc:chgData name="Ahmed Salah ELDin" userId="68850134-226f-4097-a9a8-787fd6814b0e" providerId="ADAL" clId="{FC02D875-BA64-4556-9C1C-3F17FEADC6B5}" dt="2024-11-27T14:14:54.701" v="221" actId="47"/>
      <pc:docMkLst>
        <pc:docMk/>
      </pc:docMkLst>
      <pc:sldChg chg="modSp mod">
        <pc:chgData name="Ahmed Salah ELDin" userId="68850134-226f-4097-a9a8-787fd6814b0e" providerId="ADAL" clId="{FC02D875-BA64-4556-9C1C-3F17FEADC6B5}" dt="2024-11-27T13:54:46.334" v="16" actId="20577"/>
        <pc:sldMkLst>
          <pc:docMk/>
          <pc:sldMk cId="1553194731" sldId="256"/>
        </pc:sldMkLst>
        <pc:spChg chg="mod">
          <ac:chgData name="Ahmed Salah ELDin" userId="68850134-226f-4097-a9a8-787fd6814b0e" providerId="ADAL" clId="{FC02D875-BA64-4556-9C1C-3F17FEADC6B5}" dt="2024-11-27T13:54:32.683" v="0" actId="20577"/>
          <ac:spMkLst>
            <pc:docMk/>
            <pc:sldMk cId="1553194731" sldId="256"/>
            <ac:spMk id="2" creationId="{89C9044F-A993-07CB-D1DD-01EB559068DB}"/>
          </ac:spMkLst>
        </pc:spChg>
        <pc:spChg chg="mod">
          <ac:chgData name="Ahmed Salah ELDin" userId="68850134-226f-4097-a9a8-787fd6814b0e" providerId="ADAL" clId="{FC02D875-BA64-4556-9C1C-3F17FEADC6B5}" dt="2024-11-27T13:54:46.334" v="16" actId="20577"/>
          <ac:spMkLst>
            <pc:docMk/>
            <pc:sldMk cId="1553194731" sldId="256"/>
            <ac:spMk id="3" creationId="{3A4D10DF-2536-BB92-0FC3-80368303D050}"/>
          </ac:spMkLst>
        </pc:spChg>
      </pc:sldChg>
      <pc:sldChg chg="modSp modAnim">
        <pc:chgData name="Ahmed Salah ELDin" userId="68850134-226f-4097-a9a8-787fd6814b0e" providerId="ADAL" clId="{FC02D875-BA64-4556-9C1C-3F17FEADC6B5}" dt="2024-11-27T13:55:59.899" v="85" actId="20577"/>
        <pc:sldMkLst>
          <pc:docMk/>
          <pc:sldMk cId="3835006274" sldId="257"/>
        </pc:sldMkLst>
        <pc:spChg chg="mod">
          <ac:chgData name="Ahmed Salah ELDin" userId="68850134-226f-4097-a9a8-787fd6814b0e" providerId="ADAL" clId="{FC02D875-BA64-4556-9C1C-3F17FEADC6B5}" dt="2024-11-27T13:55:59.899" v="85" actId="20577"/>
          <ac:spMkLst>
            <pc:docMk/>
            <pc:sldMk cId="3835006274" sldId="257"/>
            <ac:spMk id="3" creationId="{71A8471A-C9D0-5A9A-5A1E-FE77062D3413}"/>
          </ac:spMkLst>
        </pc:spChg>
      </pc:sldChg>
      <pc:sldChg chg="modSp mod modAnim">
        <pc:chgData name="Ahmed Salah ELDin" userId="68850134-226f-4097-a9a8-787fd6814b0e" providerId="ADAL" clId="{FC02D875-BA64-4556-9C1C-3F17FEADC6B5}" dt="2024-11-27T14:14:03.043" v="219" actId="20577"/>
        <pc:sldMkLst>
          <pc:docMk/>
          <pc:sldMk cId="0" sldId="281"/>
        </pc:sldMkLst>
        <pc:spChg chg="mod">
          <ac:chgData name="Ahmed Salah ELDin" userId="68850134-226f-4097-a9a8-787fd6814b0e" providerId="ADAL" clId="{FC02D875-BA64-4556-9C1C-3F17FEADC6B5}" dt="2024-11-27T14:14:03.043" v="219" actId="20577"/>
          <ac:spMkLst>
            <pc:docMk/>
            <pc:sldMk cId="0" sldId="281"/>
            <ac:spMk id="3" creationId="{00000000-0000-0000-0000-000000000000}"/>
          </ac:spMkLst>
        </pc:spChg>
      </pc:sldChg>
      <pc:sldChg chg="del">
        <pc:chgData name="Ahmed Salah ELDin" userId="68850134-226f-4097-a9a8-787fd6814b0e" providerId="ADAL" clId="{FC02D875-BA64-4556-9C1C-3F17FEADC6B5}" dt="2024-11-27T14:13:46.804" v="199" actId="47"/>
        <pc:sldMkLst>
          <pc:docMk/>
          <pc:sldMk cId="959200356" sldId="282"/>
        </pc:sldMkLst>
      </pc:sldChg>
      <pc:sldChg chg="addSp modSp mod modAnim">
        <pc:chgData name="Ahmed Salah ELDin" userId="68850134-226f-4097-a9a8-787fd6814b0e" providerId="ADAL" clId="{FC02D875-BA64-4556-9C1C-3F17FEADC6B5}" dt="2024-11-27T14:12:53.153" v="197" actId="20577"/>
        <pc:sldMkLst>
          <pc:docMk/>
          <pc:sldMk cId="1305205122" sldId="476"/>
        </pc:sldMkLst>
        <pc:spChg chg="add mod">
          <ac:chgData name="Ahmed Salah ELDin" userId="68850134-226f-4097-a9a8-787fd6814b0e" providerId="ADAL" clId="{FC02D875-BA64-4556-9C1C-3F17FEADC6B5}" dt="2024-11-27T14:11:44.948" v="148"/>
          <ac:spMkLst>
            <pc:docMk/>
            <pc:sldMk cId="1305205122" sldId="476"/>
            <ac:spMk id="18" creationId="{C33AF560-ADDE-C9A2-F07A-5F85064DE16F}"/>
          </ac:spMkLst>
        </pc:spChg>
        <pc:spChg chg="add mod">
          <ac:chgData name="Ahmed Salah ELDin" userId="68850134-226f-4097-a9a8-787fd6814b0e" providerId="ADAL" clId="{FC02D875-BA64-4556-9C1C-3F17FEADC6B5}" dt="2024-11-27T14:12:36.285" v="186" actId="20577"/>
          <ac:spMkLst>
            <pc:docMk/>
            <pc:sldMk cId="1305205122" sldId="476"/>
            <ac:spMk id="19" creationId="{91683861-62DB-B57C-922F-0DE08BFBECE4}"/>
          </ac:spMkLst>
        </pc:spChg>
        <pc:spChg chg="add mod">
          <ac:chgData name="Ahmed Salah ELDin" userId="68850134-226f-4097-a9a8-787fd6814b0e" providerId="ADAL" clId="{FC02D875-BA64-4556-9C1C-3F17FEADC6B5}" dt="2024-11-27T14:12:27.619" v="177" actId="1076"/>
          <ac:spMkLst>
            <pc:docMk/>
            <pc:sldMk cId="1305205122" sldId="476"/>
            <ac:spMk id="22" creationId="{6E880C80-B561-D14D-FDEC-3C512934FB00}"/>
          </ac:spMkLst>
        </pc:spChg>
        <pc:spChg chg="mod">
          <ac:chgData name="Ahmed Salah ELDin" userId="68850134-226f-4097-a9a8-787fd6814b0e" providerId="ADAL" clId="{FC02D875-BA64-4556-9C1C-3F17FEADC6B5}" dt="2024-11-27T14:12:53.153" v="197" actId="20577"/>
          <ac:spMkLst>
            <pc:docMk/>
            <pc:sldMk cId="1305205122" sldId="476"/>
            <ac:spMk id="50" creationId="{39BC4CAB-401D-9131-68B9-1D3E02737E69}"/>
          </ac:spMkLst>
        </pc:spChg>
        <pc:cxnChg chg="add mod">
          <ac:chgData name="Ahmed Salah ELDin" userId="68850134-226f-4097-a9a8-787fd6814b0e" providerId="ADAL" clId="{FC02D875-BA64-4556-9C1C-3F17FEADC6B5}" dt="2024-11-27T14:11:57.534" v="151" actId="14100"/>
          <ac:cxnSpMkLst>
            <pc:docMk/>
            <pc:sldMk cId="1305205122" sldId="476"/>
            <ac:cxnSpMk id="8" creationId="{F53FA36D-61B5-41D1-B63B-4CA22A7C4CF2}"/>
          </ac:cxnSpMkLst>
        </pc:cxnChg>
      </pc:sldChg>
      <pc:sldChg chg="modSp mod">
        <pc:chgData name="Ahmed Salah ELDin" userId="68850134-226f-4097-a9a8-787fd6814b0e" providerId="ADAL" clId="{FC02D875-BA64-4556-9C1C-3F17FEADC6B5}" dt="2024-11-27T14:13:03.978" v="198" actId="20577"/>
        <pc:sldMkLst>
          <pc:docMk/>
          <pc:sldMk cId="3774788203" sldId="485"/>
        </pc:sldMkLst>
        <pc:spChg chg="mod">
          <ac:chgData name="Ahmed Salah ELDin" userId="68850134-226f-4097-a9a8-787fd6814b0e" providerId="ADAL" clId="{FC02D875-BA64-4556-9C1C-3F17FEADC6B5}" dt="2024-11-27T14:13:03.978" v="198" actId="20577"/>
          <ac:spMkLst>
            <pc:docMk/>
            <pc:sldMk cId="3774788203" sldId="485"/>
            <ac:spMk id="3" creationId="{2F71E070-2868-2B94-D646-EB7240FE20AA}"/>
          </ac:spMkLst>
        </pc:spChg>
      </pc:sldChg>
      <pc:sldChg chg="del">
        <pc:chgData name="Ahmed Salah ELDin" userId="68850134-226f-4097-a9a8-787fd6814b0e" providerId="ADAL" clId="{FC02D875-BA64-4556-9C1C-3F17FEADC6B5}" dt="2024-11-27T14:14:53.773" v="220" actId="47"/>
        <pc:sldMkLst>
          <pc:docMk/>
          <pc:sldMk cId="2846268919" sldId="862"/>
        </pc:sldMkLst>
      </pc:sldChg>
      <pc:sldChg chg="del">
        <pc:chgData name="Ahmed Salah ELDin" userId="68850134-226f-4097-a9a8-787fd6814b0e" providerId="ADAL" clId="{FC02D875-BA64-4556-9C1C-3F17FEADC6B5}" dt="2024-11-27T14:14:54.701" v="221" actId="47"/>
        <pc:sldMkLst>
          <pc:docMk/>
          <pc:sldMk cId="846203128" sldId="1243"/>
        </pc:sldMkLst>
      </pc:sldChg>
      <pc:sldChg chg="modSp add mod modAnim">
        <pc:chgData name="Ahmed Salah ELDin" userId="68850134-226f-4097-a9a8-787fd6814b0e" providerId="ADAL" clId="{FC02D875-BA64-4556-9C1C-3F17FEADC6B5}" dt="2024-11-27T14:10:30.118" v="147" actId="1076"/>
        <pc:sldMkLst>
          <pc:docMk/>
          <pc:sldMk cId="526789888" sldId="1255"/>
        </pc:sldMkLst>
        <pc:spChg chg="mod">
          <ac:chgData name="Ahmed Salah ELDin" userId="68850134-226f-4097-a9a8-787fd6814b0e" providerId="ADAL" clId="{FC02D875-BA64-4556-9C1C-3F17FEADC6B5}" dt="2024-11-27T14:09:23.376" v="119" actId="1076"/>
          <ac:spMkLst>
            <pc:docMk/>
            <pc:sldMk cId="526789888" sldId="1255"/>
            <ac:spMk id="3" creationId="{2C970DD5-5E49-E6FA-BBD4-6D9A1FC04734}"/>
          </ac:spMkLst>
        </pc:spChg>
        <pc:spChg chg="mod">
          <ac:chgData name="Ahmed Salah ELDin" userId="68850134-226f-4097-a9a8-787fd6814b0e" providerId="ADAL" clId="{FC02D875-BA64-4556-9C1C-3F17FEADC6B5}" dt="2024-11-27T14:06:03.192" v="112" actId="20577"/>
          <ac:spMkLst>
            <pc:docMk/>
            <pc:sldMk cId="526789888" sldId="1255"/>
            <ac:spMk id="5" creationId="{27335058-C1A0-1850-8421-8E9CCB877474}"/>
          </ac:spMkLst>
        </pc:spChg>
        <pc:spChg chg="mod">
          <ac:chgData name="Ahmed Salah ELDin" userId="68850134-226f-4097-a9a8-787fd6814b0e" providerId="ADAL" clId="{FC02D875-BA64-4556-9C1C-3F17FEADC6B5}" dt="2024-11-27T14:10:21.052" v="145" actId="14100"/>
          <ac:spMkLst>
            <pc:docMk/>
            <pc:sldMk cId="526789888" sldId="1255"/>
            <ac:spMk id="6" creationId="{CF7CCE9C-A32C-7253-8B31-0F2C477B5251}"/>
          </ac:spMkLst>
        </pc:spChg>
        <pc:spChg chg="mod">
          <ac:chgData name="Ahmed Salah ELDin" userId="68850134-226f-4097-a9a8-787fd6814b0e" providerId="ADAL" clId="{FC02D875-BA64-4556-9C1C-3F17FEADC6B5}" dt="2024-11-27T14:10:24.344" v="146" actId="1076"/>
          <ac:spMkLst>
            <pc:docMk/>
            <pc:sldMk cId="526789888" sldId="1255"/>
            <ac:spMk id="7" creationId="{16524185-D3AE-A151-0C47-0B238F84FC8B}"/>
          </ac:spMkLst>
        </pc:spChg>
        <pc:spChg chg="mod">
          <ac:chgData name="Ahmed Salah ELDin" userId="68850134-226f-4097-a9a8-787fd6814b0e" providerId="ADAL" clId="{FC02D875-BA64-4556-9C1C-3F17FEADC6B5}" dt="2024-11-27T14:10:30.118" v="147" actId="1076"/>
          <ac:spMkLst>
            <pc:docMk/>
            <pc:sldMk cId="526789888" sldId="1255"/>
            <ac:spMk id="10" creationId="{732B080E-96F3-0764-085C-86E88D0F78E2}"/>
          </ac:spMkLst>
        </pc:spChg>
      </pc:sldChg>
    </pc:docChg>
  </pc:docChgLst>
  <pc:docChgLst>
    <pc:chgData name="Ahmed Salah ELDin" userId="68850134-226f-4097-a9a8-787fd6814b0e" providerId="ADAL" clId="{ABDB72E2-1DE4-44BC-A1C5-DEF6D7024657}"/>
    <pc:docChg chg="undo redo custSel addSld delSld modSld sldOrd addSection delSection modSection">
      <pc:chgData name="Ahmed Salah ELDin" userId="68850134-226f-4097-a9a8-787fd6814b0e" providerId="ADAL" clId="{ABDB72E2-1DE4-44BC-A1C5-DEF6D7024657}" dt="2022-10-17T10:36:04.609" v="1549"/>
      <pc:docMkLst>
        <pc:docMk/>
      </pc:docMkLst>
      <pc:sldChg chg="modSp mod">
        <pc:chgData name="Ahmed Salah ELDin" userId="68850134-226f-4097-a9a8-787fd6814b0e" providerId="ADAL" clId="{ABDB72E2-1DE4-44BC-A1C5-DEF6D7024657}" dt="2022-10-17T07:12:19.236" v="162" actId="27636"/>
        <pc:sldMkLst>
          <pc:docMk/>
          <pc:sldMk cId="1553194731" sldId="256"/>
        </pc:sldMkLst>
        <pc:spChg chg="mod">
          <ac:chgData name="Ahmed Salah ELDin" userId="68850134-226f-4097-a9a8-787fd6814b0e" providerId="ADAL" clId="{ABDB72E2-1DE4-44BC-A1C5-DEF6D7024657}" dt="2022-10-17T07:12:19.236" v="162" actId="27636"/>
          <ac:spMkLst>
            <pc:docMk/>
            <pc:sldMk cId="1553194731" sldId="256"/>
            <ac:spMk id="3" creationId="{3A4D10DF-2536-BB92-0FC3-80368303D050}"/>
          </ac:spMkLst>
        </pc:spChg>
      </pc:sldChg>
      <pc:sldChg chg="modSp mod modAnim">
        <pc:chgData name="Ahmed Salah ELDin" userId="68850134-226f-4097-a9a8-787fd6814b0e" providerId="ADAL" clId="{ABDB72E2-1DE4-44BC-A1C5-DEF6D7024657}" dt="2022-10-17T07:11:50.999" v="144"/>
        <pc:sldMkLst>
          <pc:docMk/>
          <pc:sldMk cId="3835006274" sldId="257"/>
        </pc:sldMkLst>
        <pc:spChg chg="mod">
          <ac:chgData name="Ahmed Salah ELDin" userId="68850134-226f-4097-a9a8-787fd6814b0e" providerId="ADAL" clId="{ABDB72E2-1DE4-44BC-A1C5-DEF6D7024657}" dt="2022-10-17T07:11:24.520" v="141" actId="27636"/>
          <ac:spMkLst>
            <pc:docMk/>
            <pc:sldMk cId="3835006274" sldId="257"/>
            <ac:spMk id="3" creationId="{71A8471A-C9D0-5A9A-5A1E-FE77062D3413}"/>
          </ac:spMkLst>
        </pc:spChg>
      </pc:sldChg>
      <pc:sldChg chg="addSp modSp mod ord">
        <pc:chgData name="Ahmed Salah ELDin" userId="68850134-226f-4097-a9a8-787fd6814b0e" providerId="ADAL" clId="{ABDB72E2-1DE4-44BC-A1C5-DEF6D7024657}" dt="2022-10-17T10:36:04.609" v="1549"/>
        <pc:sldMkLst>
          <pc:docMk/>
          <pc:sldMk cId="699320495" sldId="258"/>
        </pc:sldMkLst>
        <pc:spChg chg="mod">
          <ac:chgData name="Ahmed Salah ELDin" userId="68850134-226f-4097-a9a8-787fd6814b0e" providerId="ADAL" clId="{ABDB72E2-1DE4-44BC-A1C5-DEF6D7024657}" dt="2022-10-17T07:16:40.855" v="183" actId="20577"/>
          <ac:spMkLst>
            <pc:docMk/>
            <pc:sldMk cId="699320495" sldId="258"/>
            <ac:spMk id="2" creationId="{B4112C1C-768E-67BA-CE7E-057E322C6BCD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699320495" sldId="258"/>
            <ac:inkMk id="3" creationId="{4D42365B-4E53-A6E4-18C0-12F84EE348D1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4124862599" sldId="259"/>
        </pc:sldMkLst>
        <pc:spChg chg="mod">
          <ac:chgData name="Ahmed Salah ELDin" userId="68850134-226f-4097-a9a8-787fd6814b0e" providerId="ADAL" clId="{ABDB72E2-1DE4-44BC-A1C5-DEF6D7024657}" dt="2022-10-17T07:18:16.570" v="185" actId="113"/>
          <ac:spMkLst>
            <pc:docMk/>
            <pc:sldMk cId="4124862599" sldId="259"/>
            <ac:spMk id="3" creationId="{9500EDC7-0EE6-5F4C-E06D-D54C1EE65276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4124862599" sldId="259"/>
            <ac:inkMk id="5" creationId="{51A3FC16-6CA0-650A-8A85-00901F1B3D92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3174251173" sldId="261"/>
        </pc:sldMkLst>
        <pc:spChg chg="mod">
          <ac:chgData name="Ahmed Salah ELDin" userId="68850134-226f-4097-a9a8-787fd6814b0e" providerId="ADAL" clId="{ABDB72E2-1DE4-44BC-A1C5-DEF6D7024657}" dt="2022-10-17T07:05:16.121" v="89" actId="20577"/>
          <ac:spMkLst>
            <pc:docMk/>
            <pc:sldMk cId="3174251173" sldId="261"/>
            <ac:spMk id="2" creationId="{64572A18-1143-38B9-B945-0C27D61FA4B1}"/>
          </ac:spMkLst>
        </pc:spChg>
        <pc:spChg chg="mod">
          <ac:chgData name="Ahmed Salah ELDin" userId="68850134-226f-4097-a9a8-787fd6814b0e" providerId="ADAL" clId="{ABDB72E2-1DE4-44BC-A1C5-DEF6D7024657}" dt="2022-10-17T07:21:09.233" v="198" actId="113"/>
          <ac:spMkLst>
            <pc:docMk/>
            <pc:sldMk cId="3174251173" sldId="261"/>
            <ac:spMk id="3" creationId="{4DBE0866-63EC-9A7D-3885-AA0109A6A048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174251173" sldId="261"/>
            <ac:inkMk id="5" creationId="{DF6C4060-331B-9FA8-A8D3-22F70689C350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3899216605" sldId="262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899216605" sldId="262"/>
            <ac:inkMk id="10" creationId="{7D48A273-FA8A-9897-B2B9-4FB264BB5B98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776300451" sldId="263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776300451" sldId="263"/>
            <ac:inkMk id="5" creationId="{ED1E4B92-02E1-9F52-B15A-8FA1FF5730BE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519110457" sldId="264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519110457" sldId="264"/>
            <ac:inkMk id="5" creationId="{192C15CB-E75E-F84E-8AD8-9D14187E3720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876818040" sldId="265"/>
        </pc:sldMkLst>
        <pc:spChg chg="mod">
          <ac:chgData name="Ahmed Salah ELDin" userId="68850134-226f-4097-a9a8-787fd6814b0e" providerId="ADAL" clId="{ABDB72E2-1DE4-44BC-A1C5-DEF6D7024657}" dt="2022-10-17T07:35:37.450" v="361" actId="20577"/>
          <ac:spMkLst>
            <pc:docMk/>
            <pc:sldMk cId="876818040" sldId="265"/>
            <ac:spMk id="3" creationId="{BDD4B734-D010-48A9-3CF2-0F70EC2C9909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876818040" sldId="265"/>
            <ac:inkMk id="5" creationId="{65D56041-DA01-C692-661C-DE443283DB76}"/>
          </ac:inkMkLst>
        </pc:inkChg>
      </pc:sldChg>
      <pc:sldChg chg="modSp mod modAnim">
        <pc:chgData name="Ahmed Salah ELDin" userId="68850134-226f-4097-a9a8-787fd6814b0e" providerId="ADAL" clId="{ABDB72E2-1DE4-44BC-A1C5-DEF6D7024657}" dt="2022-10-17T07:37:17.029" v="364"/>
        <pc:sldMkLst>
          <pc:docMk/>
          <pc:sldMk cId="1012867018" sldId="266"/>
        </pc:sldMkLst>
        <pc:spChg chg="mod">
          <ac:chgData name="Ahmed Salah ELDin" userId="68850134-226f-4097-a9a8-787fd6814b0e" providerId="ADAL" clId="{ABDB72E2-1DE4-44BC-A1C5-DEF6D7024657}" dt="2022-10-17T07:36:41.411" v="362" actId="14100"/>
          <ac:spMkLst>
            <pc:docMk/>
            <pc:sldMk cId="1012867018" sldId="266"/>
            <ac:spMk id="3" creationId="{BDD4B734-D010-48A9-3CF2-0F70EC2C9909}"/>
          </ac:spMkLst>
        </pc:spChg>
        <pc:spChg chg="mod">
          <ac:chgData name="Ahmed Salah ELDin" userId="68850134-226f-4097-a9a8-787fd6814b0e" providerId="ADAL" clId="{ABDB72E2-1DE4-44BC-A1C5-DEF6D7024657}" dt="2022-10-17T07:37:04.677" v="363" actId="14100"/>
          <ac:spMkLst>
            <pc:docMk/>
            <pc:sldMk cId="1012867018" sldId="266"/>
            <ac:spMk id="6" creationId="{4D4BBEE3-6A66-688D-A7CB-B4F7DB6DBCF5}"/>
          </ac:spMkLst>
        </pc:spChg>
      </pc:sldChg>
      <pc:sldChg chg="addSp del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4223804136" sldId="267"/>
        </pc:sldMkLst>
        <pc:spChg chg="mod">
          <ac:chgData name="Ahmed Salah ELDin" userId="68850134-226f-4097-a9a8-787fd6814b0e" providerId="ADAL" clId="{ABDB72E2-1DE4-44BC-A1C5-DEF6D7024657}" dt="2022-10-17T07:42:49.183" v="409" actId="20577"/>
          <ac:spMkLst>
            <pc:docMk/>
            <pc:sldMk cId="4223804136" sldId="267"/>
            <ac:spMk id="3" creationId="{621354B7-0C24-DC16-0C43-3F4DEF906902}"/>
          </ac:spMkLst>
        </pc:spChg>
        <pc:spChg chg="add mod">
          <ac:chgData name="Ahmed Salah ELDin" userId="68850134-226f-4097-a9a8-787fd6814b0e" providerId="ADAL" clId="{ABDB72E2-1DE4-44BC-A1C5-DEF6D7024657}" dt="2022-10-17T07:44:10.960" v="420" actId="1076"/>
          <ac:spMkLst>
            <pc:docMk/>
            <pc:sldMk cId="4223804136" sldId="267"/>
            <ac:spMk id="6" creationId="{CFDD3213-FED0-8CB2-E86F-19F59CFE91A3}"/>
          </ac:spMkLst>
        </pc:spChg>
        <pc:spChg chg="add mod">
          <ac:chgData name="Ahmed Salah ELDin" userId="68850134-226f-4097-a9a8-787fd6814b0e" providerId="ADAL" clId="{ABDB72E2-1DE4-44BC-A1C5-DEF6D7024657}" dt="2022-10-17T07:44:10.960" v="420" actId="1076"/>
          <ac:spMkLst>
            <pc:docMk/>
            <pc:sldMk cId="4223804136" sldId="267"/>
            <ac:spMk id="8" creationId="{5C01451B-75CB-60F9-08BA-B2FC05D21C19}"/>
          </ac:spMkLst>
        </pc:spChg>
        <pc:spChg chg="add mod">
          <ac:chgData name="Ahmed Salah ELDin" userId="68850134-226f-4097-a9a8-787fd6814b0e" providerId="ADAL" clId="{ABDB72E2-1DE4-44BC-A1C5-DEF6D7024657}" dt="2022-10-17T07:42:23.326" v="402" actId="1076"/>
          <ac:spMkLst>
            <pc:docMk/>
            <pc:sldMk cId="4223804136" sldId="267"/>
            <ac:spMk id="9" creationId="{B2AF41FF-6646-7133-8F10-1BB7655D4443}"/>
          </ac:spMkLst>
        </pc:spChg>
        <pc:spChg chg="add mod">
          <ac:chgData name="Ahmed Salah ELDin" userId="68850134-226f-4097-a9a8-787fd6814b0e" providerId="ADAL" clId="{ABDB72E2-1DE4-44BC-A1C5-DEF6D7024657}" dt="2022-10-17T07:42:23.326" v="402" actId="1076"/>
          <ac:spMkLst>
            <pc:docMk/>
            <pc:sldMk cId="4223804136" sldId="267"/>
            <ac:spMk id="10" creationId="{824920AA-F980-7640-EE36-3584BC25FBA8}"/>
          </ac:spMkLst>
        </pc:spChg>
        <pc:spChg chg="add del mod">
          <ac:chgData name="Ahmed Salah ELDin" userId="68850134-226f-4097-a9a8-787fd6814b0e" providerId="ADAL" clId="{ABDB72E2-1DE4-44BC-A1C5-DEF6D7024657}" dt="2022-10-17T07:45:56.619" v="447" actId="164"/>
          <ac:spMkLst>
            <pc:docMk/>
            <pc:sldMk cId="4223804136" sldId="267"/>
            <ac:spMk id="11" creationId="{E0B9AEA6-3815-68AD-6737-1505F1C82C9E}"/>
          </ac:spMkLst>
        </pc:spChg>
        <pc:spChg chg="add del mod">
          <ac:chgData name="Ahmed Salah ELDin" userId="68850134-226f-4097-a9a8-787fd6814b0e" providerId="ADAL" clId="{ABDB72E2-1DE4-44BC-A1C5-DEF6D7024657}" dt="2022-10-17T07:45:56.619" v="447" actId="164"/>
          <ac:spMkLst>
            <pc:docMk/>
            <pc:sldMk cId="4223804136" sldId="267"/>
            <ac:spMk id="12" creationId="{E9CA1940-FC05-672E-27C9-50773E4E7DC5}"/>
          </ac:spMkLst>
        </pc:spChg>
        <pc:spChg chg="add mod">
          <ac:chgData name="Ahmed Salah ELDin" userId="68850134-226f-4097-a9a8-787fd6814b0e" providerId="ADAL" clId="{ABDB72E2-1DE4-44BC-A1C5-DEF6D7024657}" dt="2022-10-17T07:42:35.845" v="407" actId="1076"/>
          <ac:spMkLst>
            <pc:docMk/>
            <pc:sldMk cId="4223804136" sldId="267"/>
            <ac:spMk id="13" creationId="{55886FE2-FA53-4913-5808-593934E4BE9B}"/>
          </ac:spMkLst>
        </pc:spChg>
        <pc:spChg chg="add mod">
          <ac:chgData name="Ahmed Salah ELDin" userId="68850134-226f-4097-a9a8-787fd6814b0e" providerId="ADAL" clId="{ABDB72E2-1DE4-44BC-A1C5-DEF6D7024657}" dt="2022-10-17T07:44:10.607" v="419" actId="1076"/>
          <ac:spMkLst>
            <pc:docMk/>
            <pc:sldMk cId="4223804136" sldId="267"/>
            <ac:spMk id="14" creationId="{B1AB954E-AD31-E80C-4ADD-B9CF304DC750}"/>
          </ac:spMkLst>
        </pc:spChg>
        <pc:spChg chg="add mod">
          <ac:chgData name="Ahmed Salah ELDin" userId="68850134-226f-4097-a9a8-787fd6814b0e" providerId="ADAL" clId="{ABDB72E2-1DE4-44BC-A1C5-DEF6D7024657}" dt="2022-10-17T07:44:43.776" v="443" actId="1038"/>
          <ac:spMkLst>
            <pc:docMk/>
            <pc:sldMk cId="4223804136" sldId="267"/>
            <ac:spMk id="15" creationId="{6DA70F77-9012-EAF0-8BF6-8C0DE59BC55D}"/>
          </ac:spMkLst>
        </pc:spChg>
        <pc:grpChg chg="add mod">
          <ac:chgData name="Ahmed Salah ELDin" userId="68850134-226f-4097-a9a8-787fd6814b0e" providerId="ADAL" clId="{ABDB72E2-1DE4-44BC-A1C5-DEF6D7024657}" dt="2022-10-17T07:45:56.619" v="447" actId="164"/>
          <ac:grpSpMkLst>
            <pc:docMk/>
            <pc:sldMk cId="4223804136" sldId="267"/>
            <ac:grpSpMk id="16" creationId="{AA821CCB-EA25-D003-6465-E63046E4FCF9}"/>
          </ac:grpSpMkLst>
        </pc:gr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4223804136" sldId="267"/>
            <ac:inkMk id="17" creationId="{878A4F8A-906C-010E-35FC-7E864755482C}"/>
          </ac:inkMkLst>
        </pc:inkChg>
      </pc:sldChg>
      <pc:sldChg chg="addSp modSp">
        <pc:chgData name="Ahmed Salah ELDin" userId="68850134-226f-4097-a9a8-787fd6814b0e" providerId="ADAL" clId="{ABDB72E2-1DE4-44BC-A1C5-DEF6D7024657}" dt="2022-10-17T10:36:04.609" v="1549"/>
        <pc:sldMkLst>
          <pc:docMk/>
          <pc:sldMk cId="1239660012" sldId="268"/>
        </pc:sldMkLst>
        <pc:spChg chg="mod">
          <ac:chgData name="Ahmed Salah ELDin" userId="68850134-226f-4097-a9a8-787fd6814b0e" providerId="ADAL" clId="{ABDB72E2-1DE4-44BC-A1C5-DEF6D7024657}" dt="2022-10-17T07:52:45.628" v="613" actId="108"/>
          <ac:spMkLst>
            <pc:docMk/>
            <pc:sldMk cId="1239660012" sldId="268"/>
            <ac:spMk id="3" creationId="{621354B7-0C24-DC16-0C43-3F4DEF906902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239660012" sldId="268"/>
            <ac:inkMk id="6" creationId="{9F34ACAE-4CC3-C5D0-63A6-998D4231BD09}"/>
          </ac:inkMkLst>
        </pc:inkChg>
      </pc:sldChg>
      <pc:sldChg chg="addSp modSp modAnim">
        <pc:chgData name="Ahmed Salah ELDin" userId="68850134-226f-4097-a9a8-787fd6814b0e" providerId="ADAL" clId="{ABDB72E2-1DE4-44BC-A1C5-DEF6D7024657}" dt="2022-10-17T10:36:04.609" v="1549"/>
        <pc:sldMkLst>
          <pc:docMk/>
          <pc:sldMk cId="1581616797" sldId="269"/>
        </pc:sldMkLst>
        <pc:spChg chg="mod">
          <ac:chgData name="Ahmed Salah ELDin" userId="68850134-226f-4097-a9a8-787fd6814b0e" providerId="ADAL" clId="{ABDB72E2-1DE4-44BC-A1C5-DEF6D7024657}" dt="2022-10-17T07:54:14.532" v="616" actId="20577"/>
          <ac:spMkLst>
            <pc:docMk/>
            <pc:sldMk cId="1581616797" sldId="269"/>
            <ac:spMk id="3" creationId="{621354B7-0C24-DC16-0C43-3F4DEF906902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581616797" sldId="269"/>
            <ac:inkMk id="10" creationId="{77CFA4D7-0B5A-B26E-4EF8-81EC0F5179DF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3081736879" sldId="270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081736879" sldId="270"/>
            <ac:inkMk id="6" creationId="{4F4E896F-9857-EDC6-5763-0520F54B19FC}"/>
          </ac:inkMkLst>
        </pc:inkChg>
      </pc:sldChg>
      <pc:sldChg chg="modSp modAnim">
        <pc:chgData name="Ahmed Salah ELDin" userId="68850134-226f-4097-a9a8-787fd6814b0e" providerId="ADAL" clId="{ABDB72E2-1DE4-44BC-A1C5-DEF6D7024657}" dt="2022-10-17T08:14:00.908" v="983" actId="404"/>
        <pc:sldMkLst>
          <pc:docMk/>
          <pc:sldMk cId="657418741" sldId="271"/>
        </pc:sldMkLst>
        <pc:spChg chg="mod">
          <ac:chgData name="Ahmed Salah ELDin" userId="68850134-226f-4097-a9a8-787fd6814b0e" providerId="ADAL" clId="{ABDB72E2-1DE4-44BC-A1C5-DEF6D7024657}" dt="2022-10-17T08:14:00.908" v="983" actId="404"/>
          <ac:spMkLst>
            <pc:docMk/>
            <pc:sldMk cId="657418741" sldId="271"/>
            <ac:spMk id="3" creationId="{621354B7-0C24-DC16-0C43-3F4DEF906902}"/>
          </ac:spMkLst>
        </pc:sp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1294416210" sldId="272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294416210" sldId="272"/>
            <ac:inkMk id="7" creationId="{1C789A1C-9D21-5A44-75E2-BFB7C77E32EB}"/>
          </ac:inkMkLst>
        </pc:inkChg>
      </pc:sldChg>
      <pc:sldChg chg="add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3376042327" sldId="273"/>
        </pc:sldMkLst>
        <pc:spChg chg="mod">
          <ac:chgData name="Ahmed Salah ELDin" userId="68850134-226f-4097-a9a8-787fd6814b0e" providerId="ADAL" clId="{ABDB72E2-1DE4-44BC-A1C5-DEF6D7024657}" dt="2022-10-17T08:13:37.035" v="979" actId="113"/>
          <ac:spMkLst>
            <pc:docMk/>
            <pc:sldMk cId="3376042327" sldId="273"/>
            <ac:spMk id="3" creationId="{4056F7DC-5091-8891-C032-0DA77CAA284F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376042327" sldId="273"/>
            <ac:inkMk id="5" creationId="{D5F84167-5E39-2096-C9F4-09E2DB6E086F}"/>
          </ac:inkMkLst>
        </pc:inkChg>
      </pc:sldChg>
      <pc:sldChg chg="modSp mod">
        <pc:chgData name="Ahmed Salah ELDin" userId="68850134-226f-4097-a9a8-787fd6814b0e" providerId="ADAL" clId="{ABDB72E2-1DE4-44BC-A1C5-DEF6D7024657}" dt="2022-10-17T08:17:00.978" v="1087" actId="20577"/>
        <pc:sldMkLst>
          <pc:docMk/>
          <pc:sldMk cId="2489219107" sldId="274"/>
        </pc:sldMkLst>
        <pc:spChg chg="mod">
          <ac:chgData name="Ahmed Salah ELDin" userId="68850134-226f-4097-a9a8-787fd6814b0e" providerId="ADAL" clId="{ABDB72E2-1DE4-44BC-A1C5-DEF6D7024657}" dt="2022-10-17T08:17:00.978" v="1087" actId="20577"/>
          <ac:spMkLst>
            <pc:docMk/>
            <pc:sldMk cId="2489219107" sldId="274"/>
            <ac:spMk id="3" creationId="{B94FBB06-D851-C895-01F5-EE1063D01E9E}"/>
          </ac:spMkLst>
        </pc:spChg>
      </pc:sldChg>
      <pc:sldChg chg="addSp modSp modAnim">
        <pc:chgData name="Ahmed Salah ELDin" userId="68850134-226f-4097-a9a8-787fd6814b0e" providerId="ADAL" clId="{ABDB72E2-1DE4-44BC-A1C5-DEF6D7024657}" dt="2022-10-17T10:36:04.609" v="1549"/>
        <pc:sldMkLst>
          <pc:docMk/>
          <pc:sldMk cId="2058168989" sldId="275"/>
        </pc:sldMkLst>
        <pc:spChg chg="mod">
          <ac:chgData name="Ahmed Salah ELDin" userId="68850134-226f-4097-a9a8-787fd6814b0e" providerId="ADAL" clId="{ABDB72E2-1DE4-44BC-A1C5-DEF6D7024657}" dt="2022-10-17T08:22:03.414" v="1166" actId="20577"/>
          <ac:spMkLst>
            <pc:docMk/>
            <pc:sldMk cId="2058168989" sldId="275"/>
            <ac:spMk id="3" creationId="{CE3506B9-0CFF-B1C0-3880-1B723DA80E80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058168989" sldId="275"/>
            <ac:inkMk id="22" creationId="{BAA7982C-54B0-652B-F405-220BAC114505}"/>
          </ac:inkMkLst>
        </pc:inkChg>
      </pc:sldChg>
      <pc:sldChg chg="add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78908400" sldId="276"/>
        </pc:sldMkLst>
        <pc:spChg chg="mod">
          <ac:chgData name="Ahmed Salah ELDin" userId="68850134-226f-4097-a9a8-787fd6814b0e" providerId="ADAL" clId="{ABDB72E2-1DE4-44BC-A1C5-DEF6D7024657}" dt="2022-10-17T08:21:28.463" v="1138" actId="20577"/>
          <ac:spMkLst>
            <pc:docMk/>
            <pc:sldMk cId="78908400" sldId="276"/>
            <ac:spMk id="3" creationId="{B94FBB06-D851-C895-01F5-EE1063D01E9E}"/>
          </ac:spMkLst>
        </pc:spChg>
        <pc:spChg chg="mod">
          <ac:chgData name="Ahmed Salah ELDin" userId="68850134-226f-4097-a9a8-787fd6814b0e" providerId="ADAL" clId="{ABDB72E2-1DE4-44BC-A1C5-DEF6D7024657}" dt="2022-10-17T08:20:38.243" v="1133" actId="1076"/>
          <ac:spMkLst>
            <pc:docMk/>
            <pc:sldMk cId="78908400" sldId="276"/>
            <ac:spMk id="81" creationId="{3D4A9770-CFE2-49ED-B526-7B45295A405D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78908400" sldId="276"/>
            <ac:inkMk id="5" creationId="{1A04B1FF-B394-91AA-B18B-71D9CCDB7BFF}"/>
          </ac:inkMkLst>
        </pc:inkChg>
      </pc:sldChg>
      <pc:sldChg chg="add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445209801" sldId="277"/>
        </pc:sldMkLst>
        <pc:spChg chg="mod">
          <ac:chgData name="Ahmed Salah ELDin" userId="68850134-226f-4097-a9a8-787fd6814b0e" providerId="ADAL" clId="{ABDB72E2-1DE4-44BC-A1C5-DEF6D7024657}" dt="2022-10-17T08:23:40.530" v="1175" actId="20577"/>
          <ac:spMkLst>
            <pc:docMk/>
            <pc:sldMk cId="445209801" sldId="277"/>
            <ac:spMk id="3" creationId="{CE3506B9-0CFF-B1C0-3880-1B723DA80E80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445209801" sldId="277"/>
            <ac:inkMk id="23" creationId="{768D3412-05F3-E478-7526-856B98823E2B}"/>
          </ac:inkMkLst>
        </pc:inkChg>
      </pc:sldChg>
      <pc:sldChg chg="modSp modAnim">
        <pc:chgData name="Ahmed Salah ELDin" userId="68850134-226f-4097-a9a8-787fd6814b0e" providerId="ADAL" clId="{ABDB72E2-1DE4-44BC-A1C5-DEF6D7024657}" dt="2022-10-17T08:27:09.231" v="1211"/>
        <pc:sldMkLst>
          <pc:docMk/>
          <pc:sldMk cId="3516905087" sldId="278"/>
        </pc:sldMkLst>
        <pc:spChg chg="mod">
          <ac:chgData name="Ahmed Salah ELDin" userId="68850134-226f-4097-a9a8-787fd6814b0e" providerId="ADAL" clId="{ABDB72E2-1DE4-44BC-A1C5-DEF6D7024657}" dt="2022-10-17T08:25:10.681" v="1203" actId="403"/>
          <ac:spMkLst>
            <pc:docMk/>
            <pc:sldMk cId="3516905087" sldId="278"/>
            <ac:spMk id="3" creationId="{CE3506B9-0CFF-B1C0-3880-1B723DA80E80}"/>
          </ac:spMkLst>
        </pc:sp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255250965" sldId="279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55250965" sldId="279"/>
            <ac:inkMk id="7" creationId="{A04874DA-229E-418F-4D1E-3D3BA93B68A8}"/>
          </ac:inkMkLst>
        </pc:inkChg>
      </pc:sldChg>
      <pc:sldChg chg="modSp mod modAnim">
        <pc:chgData name="Ahmed Salah ELDin" userId="68850134-226f-4097-a9a8-787fd6814b0e" providerId="ADAL" clId="{ABDB72E2-1DE4-44BC-A1C5-DEF6D7024657}" dt="2022-10-17T06:56:27.725" v="26"/>
        <pc:sldMkLst>
          <pc:docMk/>
          <pc:sldMk cId="0" sldId="281"/>
        </pc:sldMkLst>
        <pc:spChg chg="mod">
          <ac:chgData name="Ahmed Salah ELDin" userId="68850134-226f-4097-a9a8-787fd6814b0e" providerId="ADAL" clId="{ABDB72E2-1DE4-44BC-A1C5-DEF6D7024657}" dt="2022-10-17T06:55:04.658" v="21" actId="14100"/>
          <ac:spMkLst>
            <pc:docMk/>
            <pc:sldMk cId="0" sldId="281"/>
            <ac:spMk id="3" creationId="{00000000-0000-0000-0000-000000000000}"/>
          </ac:spMkLst>
        </pc:spChg>
      </pc:sldChg>
      <pc:sldChg chg="delSp modSp mod delAnim modAnim">
        <pc:chgData name="Ahmed Salah ELDin" userId="68850134-226f-4097-a9a8-787fd6814b0e" providerId="ADAL" clId="{ABDB72E2-1DE4-44BC-A1C5-DEF6D7024657}" dt="2022-10-17T06:58:31.659" v="85" actId="14100"/>
        <pc:sldMkLst>
          <pc:docMk/>
          <pc:sldMk cId="959200356" sldId="282"/>
        </pc:sldMkLst>
        <pc:spChg chg="mod">
          <ac:chgData name="Ahmed Salah ELDin" userId="68850134-226f-4097-a9a8-787fd6814b0e" providerId="ADAL" clId="{ABDB72E2-1DE4-44BC-A1C5-DEF6D7024657}" dt="2022-10-17T06:57:40.769" v="75" actId="27636"/>
          <ac:spMkLst>
            <pc:docMk/>
            <pc:sldMk cId="959200356" sldId="282"/>
            <ac:spMk id="5" creationId="{27335058-C1A0-1850-8421-8E9CCB877474}"/>
          </ac:spMkLst>
        </pc:spChg>
        <pc:spChg chg="mod">
          <ac:chgData name="Ahmed Salah ELDin" userId="68850134-226f-4097-a9a8-787fd6814b0e" providerId="ADAL" clId="{ABDB72E2-1DE4-44BC-A1C5-DEF6D7024657}" dt="2022-10-17T06:58:31.659" v="85" actId="14100"/>
          <ac:spMkLst>
            <pc:docMk/>
            <pc:sldMk cId="959200356" sldId="282"/>
            <ac:spMk id="6" creationId="{8CAA3D32-FF05-983F-4278-034AFF650CAE}"/>
          </ac:spMkLst>
        </pc:spChg>
        <pc:spChg chg="del">
          <ac:chgData name="Ahmed Salah ELDin" userId="68850134-226f-4097-a9a8-787fd6814b0e" providerId="ADAL" clId="{ABDB72E2-1DE4-44BC-A1C5-DEF6D7024657}" dt="2022-10-17T06:56:41.373" v="29" actId="478"/>
          <ac:spMkLst>
            <pc:docMk/>
            <pc:sldMk cId="959200356" sldId="282"/>
            <ac:spMk id="7" creationId="{F9C9DD74-F9FC-FF94-1E07-77E704455BD0}"/>
          </ac:spMkLst>
        </pc:sp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1797231904" sldId="301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797231904" sldId="301"/>
            <ac:inkMk id="2" creationId="{9F8D5883-133A-B78B-392C-9618B7784484}"/>
          </ac:inkMkLst>
        </pc:inkChg>
      </pc:sldChg>
      <pc:sldChg chg="addSp">
        <pc:chgData name="Ahmed Salah ELDin" userId="68850134-226f-4097-a9a8-787fd6814b0e" providerId="ADAL" clId="{ABDB72E2-1DE4-44BC-A1C5-DEF6D7024657}" dt="2022-10-17T10:36:04.609" v="1549"/>
        <pc:sldMkLst>
          <pc:docMk/>
          <pc:sldMk cId="4185945458" sldId="310"/>
        </pc:sldMkLst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4185945458" sldId="310"/>
            <ac:inkMk id="5" creationId="{51952A38-C193-4EAB-2FB3-54D614AE732D}"/>
          </ac:inkMkLst>
        </pc:inkChg>
      </pc:sldChg>
      <pc:sldChg chg="ord">
        <pc:chgData name="Ahmed Salah ELDin" userId="68850134-226f-4097-a9a8-787fd6814b0e" providerId="ADAL" clId="{ABDB72E2-1DE4-44BC-A1C5-DEF6D7024657}" dt="2022-10-17T08:29:23.943" v="1219"/>
        <pc:sldMkLst>
          <pc:docMk/>
          <pc:sldMk cId="4024678342" sldId="450"/>
        </pc:sldMkLst>
      </pc:sldChg>
      <pc:sldChg chg="addSp modSp mod ord">
        <pc:chgData name="Ahmed Salah ELDin" userId="68850134-226f-4097-a9a8-787fd6814b0e" providerId="ADAL" clId="{ABDB72E2-1DE4-44BC-A1C5-DEF6D7024657}" dt="2022-10-17T10:36:04.609" v="1549"/>
        <pc:sldMkLst>
          <pc:docMk/>
          <pc:sldMk cId="2984249051" sldId="451"/>
        </pc:sldMkLst>
        <pc:spChg chg="mod">
          <ac:chgData name="Ahmed Salah ELDin" userId="68850134-226f-4097-a9a8-787fd6814b0e" providerId="ADAL" clId="{ABDB72E2-1DE4-44BC-A1C5-DEF6D7024657}" dt="2022-10-17T08:30:33.301" v="1230" actId="20577"/>
          <ac:spMkLst>
            <pc:docMk/>
            <pc:sldMk cId="2984249051" sldId="451"/>
            <ac:spMk id="7" creationId="{CA1C7974-114C-CCE3-E7AC-32732524898C}"/>
          </ac:spMkLst>
        </pc:spChg>
        <pc:graphicFrameChg chg="modGraphic">
          <ac:chgData name="Ahmed Salah ELDin" userId="68850134-226f-4097-a9a8-787fd6814b0e" providerId="ADAL" clId="{ABDB72E2-1DE4-44BC-A1C5-DEF6D7024657}" dt="2022-10-17T08:30:00.405" v="1221" actId="2711"/>
          <ac:graphicFrameMkLst>
            <pc:docMk/>
            <pc:sldMk cId="2984249051" sldId="451"/>
            <ac:graphicFrameMk id="5" creationId="{2DA6B27C-D2E2-8CAF-5797-FBBE6DF043BD}"/>
          </ac:graphicFrameMkLst>
        </pc:graphicFrame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984249051" sldId="451"/>
            <ac:inkMk id="3" creationId="{43C3DFA3-3751-7B61-C461-2108B57CE667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2375158163" sldId="452"/>
        </pc:sldMkLst>
        <pc:spChg chg="mod">
          <ac:chgData name="Ahmed Salah ELDin" userId="68850134-226f-4097-a9a8-787fd6814b0e" providerId="ADAL" clId="{ABDB72E2-1DE4-44BC-A1C5-DEF6D7024657}" dt="2022-10-17T07:31:54.727" v="308" actId="20577"/>
          <ac:spMkLst>
            <pc:docMk/>
            <pc:sldMk cId="2375158163" sldId="452"/>
            <ac:spMk id="2" creationId="{7EDF8E9F-7477-40C4-8B93-7CEFF71F6618}"/>
          </ac:spMkLst>
        </pc:spChg>
        <pc:graphicFrameChg chg="modGraphic">
          <ac:chgData name="Ahmed Salah ELDin" userId="68850134-226f-4097-a9a8-787fd6814b0e" providerId="ADAL" clId="{ABDB72E2-1DE4-44BC-A1C5-DEF6D7024657}" dt="2022-10-17T07:32:47.657" v="319" actId="2711"/>
          <ac:graphicFrameMkLst>
            <pc:docMk/>
            <pc:sldMk cId="2375158163" sldId="452"/>
            <ac:graphicFrameMk id="5" creationId="{EB3F582C-50B4-3B50-7B6B-4D91F3DED128}"/>
          </ac:graphicFrameMkLst>
        </pc:graphicFrame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375158163" sldId="452"/>
            <ac:inkMk id="6" creationId="{19F06C24-8FD2-2DD2-1B51-3245FB1EDA7D}"/>
          </ac:inkMkLst>
        </pc:inkChg>
      </pc:sldChg>
      <pc:sldChg chg="addSp modSp mod">
        <pc:chgData name="Ahmed Salah ELDin" userId="68850134-226f-4097-a9a8-787fd6814b0e" providerId="ADAL" clId="{ABDB72E2-1DE4-44BC-A1C5-DEF6D7024657}" dt="2022-10-17T10:36:04.609" v="1549"/>
        <pc:sldMkLst>
          <pc:docMk/>
          <pc:sldMk cId="342908665" sldId="453"/>
        </pc:sldMkLst>
        <pc:spChg chg="mod">
          <ac:chgData name="Ahmed Salah ELDin" userId="68850134-226f-4097-a9a8-787fd6814b0e" providerId="ADAL" clId="{ABDB72E2-1DE4-44BC-A1C5-DEF6D7024657}" dt="2022-10-17T08:33:55.974" v="1245" actId="20577"/>
          <ac:spMkLst>
            <pc:docMk/>
            <pc:sldMk cId="342908665" sldId="453"/>
            <ac:spMk id="3" creationId="{00000000-0000-0000-0000-000000000000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42908665" sldId="453"/>
            <ac:inkMk id="5" creationId="{B35E6E3A-C6A7-2F91-A028-12203BB161A9}"/>
          </ac:inkMkLst>
        </pc:inkChg>
      </pc:sldChg>
      <pc:sldChg chg="del">
        <pc:chgData name="Ahmed Salah ELDin" userId="68850134-226f-4097-a9a8-787fd6814b0e" providerId="ADAL" clId="{ABDB72E2-1DE4-44BC-A1C5-DEF6D7024657}" dt="2022-10-17T07:16:27.788" v="180" actId="47"/>
        <pc:sldMkLst>
          <pc:docMk/>
          <pc:sldMk cId="3867995267" sldId="454"/>
        </pc:sldMkLst>
      </pc:sldChg>
      <pc:sldChg chg="del">
        <pc:chgData name="Ahmed Salah ELDin" userId="68850134-226f-4097-a9a8-787fd6814b0e" providerId="ADAL" clId="{ABDB72E2-1DE4-44BC-A1C5-DEF6D7024657}" dt="2022-10-17T07:19:21.282" v="188" actId="47"/>
        <pc:sldMkLst>
          <pc:docMk/>
          <pc:sldMk cId="3045921456" sldId="455"/>
        </pc:sldMkLst>
      </pc:sldChg>
      <pc:sldChg chg="del">
        <pc:chgData name="Ahmed Salah ELDin" userId="68850134-226f-4097-a9a8-787fd6814b0e" providerId="ADAL" clId="{ABDB72E2-1DE4-44BC-A1C5-DEF6D7024657}" dt="2022-10-17T07:31:35.180" v="301" actId="47"/>
        <pc:sldMkLst>
          <pc:docMk/>
          <pc:sldMk cId="1692903495" sldId="456"/>
        </pc:sldMkLst>
      </pc:sldChg>
      <pc:sldChg chg="del">
        <pc:chgData name="Ahmed Salah ELDin" userId="68850134-226f-4097-a9a8-787fd6814b0e" providerId="ADAL" clId="{ABDB72E2-1DE4-44BC-A1C5-DEF6D7024657}" dt="2022-10-17T08:28:11.910" v="1215" actId="47"/>
        <pc:sldMkLst>
          <pc:docMk/>
          <pc:sldMk cId="3915012586" sldId="457"/>
        </pc:sldMkLst>
      </pc:sldChg>
      <pc:sldChg chg="del">
        <pc:chgData name="Ahmed Salah ELDin" userId="68850134-226f-4097-a9a8-787fd6814b0e" providerId="ADAL" clId="{ABDB72E2-1DE4-44BC-A1C5-DEF6D7024657}" dt="2022-10-17T08:29:17.757" v="1217" actId="47"/>
        <pc:sldMkLst>
          <pc:docMk/>
          <pc:sldMk cId="3704500796" sldId="458"/>
        </pc:sldMkLst>
      </pc:sldChg>
      <pc:sldChg chg="del">
        <pc:chgData name="Ahmed Salah ELDin" userId="68850134-226f-4097-a9a8-787fd6814b0e" providerId="ADAL" clId="{ABDB72E2-1DE4-44BC-A1C5-DEF6D7024657}" dt="2022-10-17T08:31:22.043" v="1234" actId="47"/>
        <pc:sldMkLst>
          <pc:docMk/>
          <pc:sldMk cId="4168451268" sldId="459"/>
        </pc:sldMkLst>
      </pc:sldChg>
      <pc:sldChg chg="del">
        <pc:chgData name="Ahmed Salah ELDin" userId="68850134-226f-4097-a9a8-787fd6814b0e" providerId="ADAL" clId="{ABDB72E2-1DE4-44BC-A1C5-DEF6D7024657}" dt="2022-10-17T08:33:14.966" v="1236" actId="47"/>
        <pc:sldMkLst>
          <pc:docMk/>
          <pc:sldMk cId="789419247" sldId="460"/>
        </pc:sldMkLst>
      </pc:sldChg>
      <pc:sldChg chg="addSp modSp modAnim">
        <pc:chgData name="Ahmed Salah ELDin" userId="68850134-226f-4097-a9a8-787fd6814b0e" providerId="ADAL" clId="{ABDB72E2-1DE4-44BC-A1C5-DEF6D7024657}" dt="2022-10-17T10:36:04.609" v="1549"/>
        <pc:sldMkLst>
          <pc:docMk/>
          <pc:sldMk cId="294427817" sldId="461"/>
        </pc:sldMkLst>
        <pc:spChg chg="mod">
          <ac:chgData name="Ahmed Salah ELDin" userId="68850134-226f-4097-a9a8-787fd6814b0e" providerId="ADAL" clId="{ABDB72E2-1DE4-44BC-A1C5-DEF6D7024657}" dt="2022-10-17T07:53:27.938" v="614" actId="20577"/>
          <ac:spMkLst>
            <pc:docMk/>
            <pc:sldMk cId="294427817" sldId="461"/>
            <ac:spMk id="3" creationId="{621354B7-0C24-DC16-0C43-3F4DEF906902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294427817" sldId="461"/>
            <ac:inkMk id="10" creationId="{1F3F6231-B9F0-A0C1-CDC0-22A098FA78DA}"/>
          </ac:inkMkLst>
        </pc:inkChg>
      </pc:sldChg>
      <pc:sldChg chg="addSp modSp modAnim">
        <pc:chgData name="Ahmed Salah ELDin" userId="68850134-226f-4097-a9a8-787fd6814b0e" providerId="ADAL" clId="{ABDB72E2-1DE4-44BC-A1C5-DEF6D7024657}" dt="2022-10-17T10:36:04.609" v="1549"/>
        <pc:sldMkLst>
          <pc:docMk/>
          <pc:sldMk cId="3589371717" sldId="462"/>
        </pc:sldMkLst>
        <pc:spChg chg="mod">
          <ac:chgData name="Ahmed Salah ELDin" userId="68850134-226f-4097-a9a8-787fd6814b0e" providerId="ADAL" clId="{ABDB72E2-1DE4-44BC-A1C5-DEF6D7024657}" dt="2022-10-17T07:56:59.314" v="651" actId="20577"/>
          <ac:spMkLst>
            <pc:docMk/>
            <pc:sldMk cId="3589371717" sldId="462"/>
            <ac:spMk id="3" creationId="{621354B7-0C24-DC16-0C43-3F4DEF906902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589371717" sldId="462"/>
            <ac:inkMk id="10" creationId="{D94ED92E-3485-D066-DD2F-37E7FF5072C7}"/>
          </ac:inkMkLst>
        </pc:inkChg>
      </pc:sldChg>
      <pc:sldChg chg="addSp modSp">
        <pc:chgData name="Ahmed Salah ELDin" userId="68850134-226f-4097-a9a8-787fd6814b0e" providerId="ADAL" clId="{ABDB72E2-1DE4-44BC-A1C5-DEF6D7024657}" dt="2022-10-17T10:36:04.609" v="1549"/>
        <pc:sldMkLst>
          <pc:docMk/>
          <pc:sldMk cId="3127210958" sldId="463"/>
        </pc:sldMkLst>
        <pc:spChg chg="mod">
          <ac:chgData name="Ahmed Salah ELDin" userId="68850134-226f-4097-a9a8-787fd6814b0e" providerId="ADAL" clId="{ABDB72E2-1DE4-44BC-A1C5-DEF6D7024657}" dt="2022-10-17T08:38:37.484" v="1247" actId="20577"/>
          <ac:spMkLst>
            <pc:docMk/>
            <pc:sldMk cId="3127210958" sldId="463"/>
            <ac:spMk id="5" creationId="{C49EB151-B214-123A-D29C-F1510C68FA5F}"/>
          </ac:spMkLst>
        </pc:s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127210958" sldId="463"/>
            <ac:inkMk id="6" creationId="{9A6EB9AE-1ED2-B501-DCD7-4DBA3E9ED2D7}"/>
          </ac:inkMkLst>
        </pc:inkChg>
      </pc:sldChg>
      <pc:sldChg chg="addSp modSp mod modAnim">
        <pc:chgData name="Ahmed Salah ELDin" userId="68850134-226f-4097-a9a8-787fd6814b0e" providerId="ADAL" clId="{ABDB72E2-1DE4-44BC-A1C5-DEF6D7024657}" dt="2022-10-17T10:36:04.609" v="1549"/>
        <pc:sldMkLst>
          <pc:docMk/>
          <pc:sldMk cId="331544636" sldId="464"/>
        </pc:sldMkLst>
        <pc:spChg chg="mod">
          <ac:chgData name="Ahmed Salah ELDin" userId="68850134-226f-4097-a9a8-787fd6814b0e" providerId="ADAL" clId="{ABDB72E2-1DE4-44BC-A1C5-DEF6D7024657}" dt="2022-10-17T07:28:42.247" v="278" actId="1036"/>
          <ac:spMkLst>
            <pc:docMk/>
            <pc:sldMk cId="331544636" sldId="464"/>
            <ac:spMk id="5" creationId="{1B9FF233-5746-57CF-2A78-564A8CBE85C2}"/>
          </ac:spMkLst>
        </pc:spChg>
        <pc:spChg chg="mod">
          <ac:chgData name="Ahmed Salah ELDin" userId="68850134-226f-4097-a9a8-787fd6814b0e" providerId="ADAL" clId="{ABDB72E2-1DE4-44BC-A1C5-DEF6D7024657}" dt="2022-10-17T07:28:46.842" v="280" actId="1036"/>
          <ac:spMkLst>
            <pc:docMk/>
            <pc:sldMk cId="331544636" sldId="464"/>
            <ac:spMk id="7" creationId="{D05AF4FC-4EB2-1D3C-EE47-23098AEB5333}"/>
          </ac:spMkLst>
        </pc:spChg>
        <pc:spChg chg="mod">
          <ac:chgData name="Ahmed Salah ELDin" userId="68850134-226f-4097-a9a8-787fd6814b0e" providerId="ADAL" clId="{ABDB72E2-1DE4-44BC-A1C5-DEF6D7024657}" dt="2022-10-17T07:29:10.617" v="283" actId="14100"/>
          <ac:spMkLst>
            <pc:docMk/>
            <pc:sldMk cId="331544636" sldId="464"/>
            <ac:spMk id="9" creationId="{7D7E345C-78BE-592C-A54D-4DAC4F673D19}"/>
          </ac:spMkLst>
        </pc:spChg>
        <pc:spChg chg="add mod">
          <ac:chgData name="Ahmed Salah ELDin" userId="68850134-226f-4097-a9a8-787fd6814b0e" providerId="ADAL" clId="{ABDB72E2-1DE4-44BC-A1C5-DEF6D7024657}" dt="2022-10-17T07:26:41.867" v="254" actId="164"/>
          <ac:spMkLst>
            <pc:docMk/>
            <pc:sldMk cId="331544636" sldId="464"/>
            <ac:spMk id="10" creationId="{358F8A96-D70B-0C1B-C616-812CD3C0B507}"/>
          </ac:spMkLst>
        </pc:spChg>
        <pc:spChg chg="add mod">
          <ac:chgData name="Ahmed Salah ELDin" userId="68850134-226f-4097-a9a8-787fd6814b0e" providerId="ADAL" clId="{ABDB72E2-1DE4-44BC-A1C5-DEF6D7024657}" dt="2022-10-17T07:26:41.867" v="254" actId="164"/>
          <ac:spMkLst>
            <pc:docMk/>
            <pc:sldMk cId="331544636" sldId="464"/>
            <ac:spMk id="12" creationId="{272E3433-AF32-9B28-BA91-B8C63100CE6A}"/>
          </ac:spMkLst>
        </pc:spChg>
        <pc:spChg chg="mod">
          <ac:chgData name="Ahmed Salah ELDin" userId="68850134-226f-4097-a9a8-787fd6814b0e" providerId="ADAL" clId="{ABDB72E2-1DE4-44BC-A1C5-DEF6D7024657}" dt="2022-10-17T07:25:47.957" v="202" actId="164"/>
          <ac:spMkLst>
            <pc:docMk/>
            <pc:sldMk cId="331544636" sldId="464"/>
            <ac:spMk id="56" creationId="{06C4AF45-7C3E-E936-AB16-4052EB6020D2}"/>
          </ac:spMkLst>
        </pc:spChg>
        <pc:spChg chg="mod">
          <ac:chgData name="Ahmed Salah ELDin" userId="68850134-226f-4097-a9a8-787fd6814b0e" providerId="ADAL" clId="{ABDB72E2-1DE4-44BC-A1C5-DEF6D7024657}" dt="2022-10-17T07:25:23.116" v="199" actId="164"/>
          <ac:spMkLst>
            <pc:docMk/>
            <pc:sldMk cId="331544636" sldId="464"/>
            <ac:spMk id="58" creationId="{3BE2FCC9-2EDB-0A6B-A131-12C6B82B6F35}"/>
          </ac:spMkLst>
        </pc:spChg>
        <pc:spChg chg="mod">
          <ac:chgData name="Ahmed Salah ELDin" userId="68850134-226f-4097-a9a8-787fd6814b0e" providerId="ADAL" clId="{ABDB72E2-1DE4-44BC-A1C5-DEF6D7024657}" dt="2022-10-17T07:26:26.717" v="250" actId="164"/>
          <ac:spMkLst>
            <pc:docMk/>
            <pc:sldMk cId="331544636" sldId="464"/>
            <ac:spMk id="59" creationId="{6334FC07-7411-2204-8F0D-19BAAFE65A0E}"/>
          </ac:spMkLst>
        </pc:spChg>
        <pc:spChg chg="mod">
          <ac:chgData name="Ahmed Salah ELDin" userId="68850134-226f-4097-a9a8-787fd6814b0e" providerId="ADAL" clId="{ABDB72E2-1DE4-44BC-A1C5-DEF6D7024657}" dt="2022-10-17T07:25:23.116" v="199" actId="164"/>
          <ac:spMkLst>
            <pc:docMk/>
            <pc:sldMk cId="331544636" sldId="464"/>
            <ac:spMk id="65" creationId="{46CDA038-274B-C39C-5AC8-2724420C4745}"/>
          </ac:spMkLst>
        </pc:spChg>
        <pc:spChg chg="mod">
          <ac:chgData name="Ahmed Salah ELDin" userId="68850134-226f-4097-a9a8-787fd6814b0e" providerId="ADAL" clId="{ABDB72E2-1DE4-44BC-A1C5-DEF6D7024657}" dt="2022-10-17T07:26:26.717" v="250" actId="164"/>
          <ac:spMkLst>
            <pc:docMk/>
            <pc:sldMk cId="331544636" sldId="464"/>
            <ac:spMk id="66" creationId="{8E0DF5E5-B23F-15F2-A69E-FD5B75529B1B}"/>
          </ac:spMkLst>
        </pc:spChg>
        <pc:spChg chg="mod">
          <ac:chgData name="Ahmed Salah ELDin" userId="68850134-226f-4097-a9a8-787fd6814b0e" providerId="ADAL" clId="{ABDB72E2-1DE4-44BC-A1C5-DEF6D7024657}" dt="2022-10-17T07:27:16.366" v="257" actId="20577"/>
          <ac:spMkLst>
            <pc:docMk/>
            <pc:sldMk cId="331544636" sldId="464"/>
            <ac:spMk id="67" creationId="{06EFC7ED-42B2-2B9C-EE7F-B76B39D08DAF}"/>
          </ac:spMkLst>
        </pc:spChg>
        <pc:spChg chg="mod">
          <ac:chgData name="Ahmed Salah ELDin" userId="68850134-226f-4097-a9a8-787fd6814b0e" providerId="ADAL" clId="{ABDB72E2-1DE4-44BC-A1C5-DEF6D7024657}" dt="2022-10-17T07:27:24.881" v="258" actId="164"/>
          <ac:spMkLst>
            <pc:docMk/>
            <pc:sldMk cId="331544636" sldId="464"/>
            <ac:spMk id="71" creationId="{76EE166E-4A54-B920-7BA3-6E461DD61028}"/>
          </ac:spMkLst>
        </pc:spChg>
        <pc:spChg chg="mod">
          <ac:chgData name="Ahmed Salah ELDin" userId="68850134-226f-4097-a9a8-787fd6814b0e" providerId="ADAL" clId="{ABDB72E2-1DE4-44BC-A1C5-DEF6D7024657}" dt="2022-10-17T07:27:24.881" v="258" actId="164"/>
          <ac:spMkLst>
            <pc:docMk/>
            <pc:sldMk cId="331544636" sldId="464"/>
            <ac:spMk id="72" creationId="{A04CA15D-6977-D022-FB48-F5A1D41EFB06}"/>
          </ac:spMkLst>
        </pc:spChg>
        <pc:grpChg chg="add mod">
          <ac:chgData name="Ahmed Salah ELDin" userId="68850134-226f-4097-a9a8-787fd6814b0e" providerId="ADAL" clId="{ABDB72E2-1DE4-44BC-A1C5-DEF6D7024657}" dt="2022-10-17T07:25:23.116" v="199" actId="164"/>
          <ac:grpSpMkLst>
            <pc:docMk/>
            <pc:sldMk cId="331544636" sldId="464"/>
            <ac:grpSpMk id="6" creationId="{A38E3496-3517-D462-7187-3C8917A9C106}"/>
          </ac:grpSpMkLst>
        </pc:grpChg>
        <pc:grpChg chg="add mod">
          <ac:chgData name="Ahmed Salah ELDin" userId="68850134-226f-4097-a9a8-787fd6814b0e" providerId="ADAL" clId="{ABDB72E2-1DE4-44BC-A1C5-DEF6D7024657}" dt="2022-10-17T07:25:47.957" v="202" actId="164"/>
          <ac:grpSpMkLst>
            <pc:docMk/>
            <pc:sldMk cId="331544636" sldId="464"/>
            <ac:grpSpMk id="8" creationId="{162E39F3-A3C3-66B8-4CE9-1561EF2B83E0}"/>
          </ac:grpSpMkLst>
        </pc:grpChg>
        <pc:grpChg chg="add mod">
          <ac:chgData name="Ahmed Salah ELDin" userId="68850134-226f-4097-a9a8-787fd6814b0e" providerId="ADAL" clId="{ABDB72E2-1DE4-44BC-A1C5-DEF6D7024657}" dt="2022-10-17T07:26:26.717" v="250" actId="164"/>
          <ac:grpSpMkLst>
            <pc:docMk/>
            <pc:sldMk cId="331544636" sldId="464"/>
            <ac:grpSpMk id="11" creationId="{A598A3A4-3113-907E-F9C5-5E801439B9D4}"/>
          </ac:grpSpMkLst>
        </pc:grpChg>
        <pc:grpChg chg="add mod">
          <ac:chgData name="Ahmed Salah ELDin" userId="68850134-226f-4097-a9a8-787fd6814b0e" providerId="ADAL" clId="{ABDB72E2-1DE4-44BC-A1C5-DEF6D7024657}" dt="2022-10-17T07:26:41.867" v="254" actId="164"/>
          <ac:grpSpMkLst>
            <pc:docMk/>
            <pc:sldMk cId="331544636" sldId="464"/>
            <ac:grpSpMk id="13" creationId="{FDA0252A-9CAC-B47A-B917-A77E28498F91}"/>
          </ac:grpSpMkLst>
        </pc:grpChg>
        <pc:grpChg chg="add mod">
          <ac:chgData name="Ahmed Salah ELDin" userId="68850134-226f-4097-a9a8-787fd6814b0e" providerId="ADAL" clId="{ABDB72E2-1DE4-44BC-A1C5-DEF6D7024657}" dt="2022-10-17T07:27:24.881" v="258" actId="164"/>
          <ac:grpSpMkLst>
            <pc:docMk/>
            <pc:sldMk cId="331544636" sldId="464"/>
            <ac:grpSpMk id="14" creationId="{39AA52FE-E1F5-F5B8-0368-DF7BB933E1F2}"/>
          </ac:grpSpMkLst>
        </pc:grp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331544636" sldId="464"/>
            <ac:inkMk id="15" creationId="{12E6AE2A-D90F-F0C1-0547-D9319EFFA980}"/>
          </ac:inkMkLst>
        </pc:inkChg>
      </pc:sldChg>
      <pc:sldChg chg="del">
        <pc:chgData name="Ahmed Salah ELDin" userId="68850134-226f-4097-a9a8-787fd6814b0e" providerId="ADAL" clId="{ABDB72E2-1DE4-44BC-A1C5-DEF6D7024657}" dt="2022-10-17T07:31:40.866" v="302" actId="47"/>
        <pc:sldMkLst>
          <pc:docMk/>
          <pc:sldMk cId="1114907140" sldId="465"/>
        </pc:sldMkLst>
      </pc:sldChg>
      <pc:sldChg chg="modSp add mod">
        <pc:chgData name="Ahmed Salah ELDin" userId="68850134-226f-4097-a9a8-787fd6814b0e" providerId="ADAL" clId="{ABDB72E2-1DE4-44BC-A1C5-DEF6D7024657}" dt="2022-10-17T07:32:08.442" v="315" actId="20577"/>
        <pc:sldMkLst>
          <pc:docMk/>
          <pc:sldMk cId="2314592262" sldId="466"/>
        </pc:sldMkLst>
        <pc:spChg chg="mod">
          <ac:chgData name="Ahmed Salah ELDin" userId="68850134-226f-4097-a9a8-787fd6814b0e" providerId="ADAL" clId="{ABDB72E2-1DE4-44BC-A1C5-DEF6D7024657}" dt="2022-10-17T07:32:08.442" v="315" actId="20577"/>
          <ac:spMkLst>
            <pc:docMk/>
            <pc:sldMk cId="2314592262" sldId="466"/>
            <ac:spMk id="2" creationId="{7EDF8E9F-7477-40C4-8B93-7CEFF71F6618}"/>
          </ac:spMkLst>
        </pc:spChg>
        <pc:graphicFrameChg chg="modGraphic">
          <ac:chgData name="Ahmed Salah ELDin" userId="68850134-226f-4097-a9a8-787fd6814b0e" providerId="ADAL" clId="{ABDB72E2-1DE4-44BC-A1C5-DEF6D7024657}" dt="2022-10-17T07:12:58.202" v="165" actId="20577"/>
          <ac:graphicFrameMkLst>
            <pc:docMk/>
            <pc:sldMk cId="2314592262" sldId="466"/>
            <ac:graphicFrameMk id="5" creationId="{EB3F582C-50B4-3B50-7B6B-4D91F3DED128}"/>
          </ac:graphicFrameMkLst>
        </pc:graphicFrameChg>
      </pc:sldChg>
      <pc:sldChg chg="modSp del mod">
        <pc:chgData name="Ahmed Salah ELDin" userId="68850134-226f-4097-a9a8-787fd6814b0e" providerId="ADAL" clId="{ABDB72E2-1DE4-44BC-A1C5-DEF6D7024657}" dt="2022-10-17T07:09:13.013" v="110" actId="2696"/>
        <pc:sldMkLst>
          <pc:docMk/>
          <pc:sldMk cId="3434799819" sldId="466"/>
        </pc:sldMkLst>
        <pc:spChg chg="mod">
          <ac:chgData name="Ahmed Salah ELDin" userId="68850134-226f-4097-a9a8-787fd6814b0e" providerId="ADAL" clId="{ABDB72E2-1DE4-44BC-A1C5-DEF6D7024657}" dt="2022-10-17T07:08:00.623" v="91" actId="20577"/>
          <ac:spMkLst>
            <pc:docMk/>
            <pc:sldMk cId="3434799819" sldId="466"/>
            <ac:spMk id="2" creationId="{7EDF8E9F-7477-40C4-8B93-7CEFF71F6618}"/>
          </ac:spMkLst>
        </pc:spChg>
        <pc:spChg chg="mod">
          <ac:chgData name="Ahmed Salah ELDin" userId="68850134-226f-4097-a9a8-787fd6814b0e" providerId="ADAL" clId="{ABDB72E2-1DE4-44BC-A1C5-DEF6D7024657}" dt="2022-10-17T07:08:52.485" v="109" actId="20577"/>
          <ac:spMkLst>
            <pc:docMk/>
            <pc:sldMk cId="3434799819" sldId="466"/>
            <ac:spMk id="3" creationId="{AF23B4CD-FA65-7FC5-E1E6-C7593B7AC565}"/>
          </ac:spMkLst>
        </pc:spChg>
      </pc:sldChg>
      <pc:sldChg chg="del">
        <pc:chgData name="Ahmed Salah ELDin" userId="68850134-226f-4097-a9a8-787fd6814b0e" providerId="ADAL" clId="{ABDB72E2-1DE4-44BC-A1C5-DEF6D7024657}" dt="2022-10-17T07:09:13.013" v="110" actId="2696"/>
        <pc:sldMkLst>
          <pc:docMk/>
          <pc:sldMk cId="3515703516" sldId="467"/>
        </pc:sldMkLst>
      </pc:sldChg>
      <pc:sldChg chg="modSp add mod">
        <pc:chgData name="Ahmed Salah ELDin" userId="68850134-226f-4097-a9a8-787fd6814b0e" providerId="ADAL" clId="{ABDB72E2-1DE4-44BC-A1C5-DEF6D7024657}" dt="2022-10-17T07:32:18.671" v="317" actId="20577"/>
        <pc:sldMkLst>
          <pc:docMk/>
          <pc:sldMk cId="4119747146" sldId="467"/>
        </pc:sldMkLst>
        <pc:spChg chg="mod">
          <ac:chgData name="Ahmed Salah ELDin" userId="68850134-226f-4097-a9a8-787fd6814b0e" providerId="ADAL" clId="{ABDB72E2-1DE4-44BC-A1C5-DEF6D7024657}" dt="2022-10-17T07:32:18.671" v="317" actId="20577"/>
          <ac:spMkLst>
            <pc:docMk/>
            <pc:sldMk cId="4119747146" sldId="467"/>
            <ac:spMk id="2" creationId="{EB975FC2-3CCE-5D86-6190-D688592F0FF0}"/>
          </ac:spMkLst>
        </pc:spChg>
      </pc:sldChg>
      <pc:sldChg chg="del">
        <pc:chgData name="Ahmed Salah ELDin" userId="68850134-226f-4097-a9a8-787fd6814b0e" providerId="ADAL" clId="{ABDB72E2-1DE4-44BC-A1C5-DEF6D7024657}" dt="2022-10-17T07:07:43.663" v="90" actId="47"/>
        <pc:sldMkLst>
          <pc:docMk/>
          <pc:sldMk cId="3206902585" sldId="468"/>
        </pc:sldMkLst>
      </pc:sldChg>
      <pc:sldChg chg="del">
        <pc:chgData name="Ahmed Salah ELDin" userId="68850134-226f-4097-a9a8-787fd6814b0e" providerId="ADAL" clId="{ABDB72E2-1DE4-44BC-A1C5-DEF6D7024657}" dt="2022-10-17T07:09:13.013" v="110" actId="2696"/>
        <pc:sldMkLst>
          <pc:docMk/>
          <pc:sldMk cId="263559866" sldId="469"/>
        </pc:sldMkLst>
      </pc:sldChg>
      <pc:sldChg chg="modSp add mod">
        <pc:chgData name="Ahmed Salah ELDin" userId="68850134-226f-4097-a9a8-787fd6814b0e" providerId="ADAL" clId="{ABDB72E2-1DE4-44BC-A1C5-DEF6D7024657}" dt="2022-10-17T07:32:22.733" v="318"/>
        <pc:sldMkLst>
          <pc:docMk/>
          <pc:sldMk cId="480038398" sldId="469"/>
        </pc:sldMkLst>
        <pc:spChg chg="mod">
          <ac:chgData name="Ahmed Salah ELDin" userId="68850134-226f-4097-a9a8-787fd6814b0e" providerId="ADAL" clId="{ABDB72E2-1DE4-44BC-A1C5-DEF6D7024657}" dt="2022-10-17T07:32:22.733" v="318"/>
          <ac:spMkLst>
            <pc:docMk/>
            <pc:sldMk cId="480038398" sldId="469"/>
            <ac:spMk id="2" creationId="{EB975FC2-3CCE-5D86-6190-D688592F0FF0}"/>
          </ac:spMkLst>
        </pc:spChg>
      </pc:sldChg>
      <pc:sldChg chg="modSp add ord modAnim">
        <pc:chgData name="Ahmed Salah ELDin" userId="68850134-226f-4097-a9a8-787fd6814b0e" providerId="ADAL" clId="{ABDB72E2-1DE4-44BC-A1C5-DEF6D7024657}" dt="2022-10-17T07:16:10.760" v="179" actId="207"/>
        <pc:sldMkLst>
          <pc:docMk/>
          <pc:sldMk cId="3020160953" sldId="470"/>
        </pc:sldMkLst>
        <pc:spChg chg="mod">
          <ac:chgData name="Ahmed Salah ELDin" userId="68850134-226f-4097-a9a8-787fd6814b0e" providerId="ADAL" clId="{ABDB72E2-1DE4-44BC-A1C5-DEF6D7024657}" dt="2022-10-17T07:16:10.760" v="179" actId="207"/>
          <ac:spMkLst>
            <pc:docMk/>
            <pc:sldMk cId="3020160953" sldId="470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7:30:40.164" v="294" actId="207"/>
        <pc:sldMkLst>
          <pc:docMk/>
          <pc:sldMk cId="1039901496" sldId="471"/>
        </pc:sldMkLst>
        <pc:spChg chg="mod">
          <ac:chgData name="Ahmed Salah ELDin" userId="68850134-226f-4097-a9a8-787fd6814b0e" providerId="ADAL" clId="{ABDB72E2-1DE4-44BC-A1C5-DEF6D7024657}" dt="2022-10-17T07:30:40.164" v="294" actId="207"/>
          <ac:spMkLst>
            <pc:docMk/>
            <pc:sldMk cId="1039901496" sldId="471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7:31:30.035" v="300" actId="207"/>
        <pc:sldMkLst>
          <pc:docMk/>
          <pc:sldMk cId="3137772925" sldId="472"/>
        </pc:sldMkLst>
        <pc:spChg chg="mod">
          <ac:chgData name="Ahmed Salah ELDin" userId="68850134-226f-4097-a9a8-787fd6814b0e" providerId="ADAL" clId="{ABDB72E2-1DE4-44BC-A1C5-DEF6D7024657}" dt="2022-10-17T07:31:30.035" v="300" actId="207"/>
          <ac:spMkLst>
            <pc:docMk/>
            <pc:sldMk cId="3137772925" sldId="472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8:29:31.040" v="1220" actId="207"/>
        <pc:sldMkLst>
          <pc:docMk/>
          <pc:sldMk cId="2997599869" sldId="473"/>
        </pc:sldMkLst>
        <pc:spChg chg="mod">
          <ac:chgData name="Ahmed Salah ELDin" userId="68850134-226f-4097-a9a8-787fd6814b0e" providerId="ADAL" clId="{ABDB72E2-1DE4-44BC-A1C5-DEF6D7024657}" dt="2022-10-17T08:29:31.040" v="1220" actId="207"/>
          <ac:spMkLst>
            <pc:docMk/>
            <pc:sldMk cId="2997599869" sldId="473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8:31:18.396" v="1233" actId="207"/>
        <pc:sldMkLst>
          <pc:docMk/>
          <pc:sldMk cId="3866734999" sldId="474"/>
        </pc:sldMkLst>
        <pc:spChg chg="mod">
          <ac:chgData name="Ahmed Salah ELDin" userId="68850134-226f-4097-a9a8-787fd6814b0e" providerId="ADAL" clId="{ABDB72E2-1DE4-44BC-A1C5-DEF6D7024657}" dt="2022-10-17T08:31:18.396" v="1233" actId="207"/>
          <ac:spMkLst>
            <pc:docMk/>
            <pc:sldMk cId="3866734999" sldId="474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8:33:26.709" v="1238" actId="207"/>
        <pc:sldMkLst>
          <pc:docMk/>
          <pc:sldMk cId="2221206604" sldId="475"/>
        </pc:sldMkLst>
        <pc:spChg chg="mod">
          <ac:chgData name="Ahmed Salah ELDin" userId="68850134-226f-4097-a9a8-787fd6814b0e" providerId="ADAL" clId="{ABDB72E2-1DE4-44BC-A1C5-DEF6D7024657}" dt="2022-10-17T08:33:26.709" v="1238" actId="207"/>
          <ac:spMkLst>
            <pc:docMk/>
            <pc:sldMk cId="2221206604" sldId="475"/>
            <ac:spMk id="3" creationId="{71A8471A-C9D0-5A9A-5A1E-FE77062D3413}"/>
          </ac:spMkLst>
        </pc:spChg>
      </pc:sldChg>
      <pc:sldChg chg="addSp delSp modSp new mod ord modAnim">
        <pc:chgData name="Ahmed Salah ELDin" userId="68850134-226f-4097-a9a8-787fd6814b0e" providerId="ADAL" clId="{ABDB72E2-1DE4-44BC-A1C5-DEF6D7024657}" dt="2022-10-17T10:36:04.609" v="1549"/>
        <pc:sldMkLst>
          <pc:docMk/>
          <pc:sldMk cId="1305205122" sldId="476"/>
        </pc:sldMkLst>
        <pc:spChg chg="mod">
          <ac:chgData name="Ahmed Salah ELDin" userId="68850134-226f-4097-a9a8-787fd6814b0e" providerId="ADAL" clId="{ABDB72E2-1DE4-44BC-A1C5-DEF6D7024657}" dt="2022-10-17T08:53:03.014" v="1341" actId="1076"/>
          <ac:spMkLst>
            <pc:docMk/>
            <pc:sldMk cId="1305205122" sldId="476"/>
            <ac:spMk id="2" creationId="{BDA18C67-584C-7604-53FE-E7A4975C6A7C}"/>
          </ac:spMkLst>
        </pc:spChg>
        <pc:spChg chg="del">
          <ac:chgData name="Ahmed Salah ELDin" userId="68850134-226f-4097-a9a8-787fd6814b0e" providerId="ADAL" clId="{ABDB72E2-1DE4-44BC-A1C5-DEF6D7024657}" dt="2022-10-17T08:41:21.598" v="1268" actId="478"/>
          <ac:spMkLst>
            <pc:docMk/>
            <pc:sldMk cId="1305205122" sldId="476"/>
            <ac:spMk id="3" creationId="{75EF145A-E41B-9319-6710-E6D34CA05FE8}"/>
          </ac:spMkLst>
        </pc:spChg>
        <pc:spChg chg="add del">
          <ac:chgData name="Ahmed Salah ELDin" userId="68850134-226f-4097-a9a8-787fd6814b0e" providerId="ADAL" clId="{ABDB72E2-1DE4-44BC-A1C5-DEF6D7024657}" dt="2022-10-17T08:48:52.436" v="1281" actId="478"/>
          <ac:spMkLst>
            <pc:docMk/>
            <pc:sldMk cId="1305205122" sldId="476"/>
            <ac:spMk id="7" creationId="{3C8C86F0-95F0-DEA2-E5BE-E1E12D2337C2}"/>
          </ac:spMkLst>
        </pc:spChg>
        <pc:spChg chg="add del">
          <ac:chgData name="Ahmed Salah ELDin" userId="68850134-226f-4097-a9a8-787fd6814b0e" providerId="ADAL" clId="{ABDB72E2-1DE4-44BC-A1C5-DEF6D7024657}" dt="2022-10-17T08:49:11.821" v="1283"/>
          <ac:spMkLst>
            <pc:docMk/>
            <pc:sldMk cId="1305205122" sldId="476"/>
            <ac:spMk id="8" creationId="{682A2B3B-C6D4-EC22-8C2B-DAA374993482}"/>
          </ac:spMkLst>
        </pc:spChg>
        <pc:spChg chg="add mod">
          <ac:chgData name="Ahmed Salah ELDin" userId="68850134-226f-4097-a9a8-787fd6814b0e" providerId="ADAL" clId="{ABDB72E2-1DE4-44BC-A1C5-DEF6D7024657}" dt="2022-10-17T09:00:00.398" v="1389" actId="1076"/>
          <ac:spMkLst>
            <pc:docMk/>
            <pc:sldMk cId="1305205122" sldId="476"/>
            <ac:spMk id="9" creationId="{A7A93D4F-C0B2-775E-163D-17D1BFBBE41A}"/>
          </ac:spMkLst>
        </pc:spChg>
        <pc:spChg chg="add mod">
          <ac:chgData name="Ahmed Salah ELDin" userId="68850134-226f-4097-a9a8-787fd6814b0e" providerId="ADAL" clId="{ABDB72E2-1DE4-44BC-A1C5-DEF6D7024657}" dt="2022-10-17T09:30:08.432" v="1524" actId="1035"/>
          <ac:spMkLst>
            <pc:docMk/>
            <pc:sldMk cId="1305205122" sldId="476"/>
            <ac:spMk id="10" creationId="{E4701054-AD51-CC59-14FE-E979B7F81F9B}"/>
          </ac:spMkLst>
        </pc:spChg>
        <pc:spChg chg="add mod">
          <ac:chgData name="Ahmed Salah ELDin" userId="68850134-226f-4097-a9a8-787fd6814b0e" providerId="ADAL" clId="{ABDB72E2-1DE4-44BC-A1C5-DEF6D7024657}" dt="2022-10-17T09:31:11.929" v="1543" actId="1076"/>
          <ac:spMkLst>
            <pc:docMk/>
            <pc:sldMk cId="1305205122" sldId="476"/>
            <ac:spMk id="11" creationId="{65E64063-5A92-55BB-7AE4-B8261AA4E8AD}"/>
          </ac:spMkLst>
        </pc:spChg>
        <pc:spChg chg="add mod">
          <ac:chgData name="Ahmed Salah ELDin" userId="68850134-226f-4097-a9a8-787fd6814b0e" providerId="ADAL" clId="{ABDB72E2-1DE4-44BC-A1C5-DEF6D7024657}" dt="2022-10-17T09:01:30.204" v="1398" actId="1076"/>
          <ac:spMkLst>
            <pc:docMk/>
            <pc:sldMk cId="1305205122" sldId="476"/>
            <ac:spMk id="15" creationId="{5AB3135F-23C7-D6B7-D8E9-D87643FD9225}"/>
          </ac:spMkLst>
        </pc:spChg>
        <pc:spChg chg="add mod">
          <ac:chgData name="Ahmed Salah ELDin" userId="68850134-226f-4097-a9a8-787fd6814b0e" providerId="ADAL" clId="{ABDB72E2-1DE4-44BC-A1C5-DEF6D7024657}" dt="2022-10-17T09:30:57.709" v="1541" actId="20577"/>
          <ac:spMkLst>
            <pc:docMk/>
            <pc:sldMk cId="1305205122" sldId="476"/>
            <ac:spMk id="36" creationId="{3BC80F33-3491-C682-3EA7-614DBF74CDAB}"/>
          </ac:spMkLst>
        </pc:spChg>
        <pc:spChg chg="add mod">
          <ac:chgData name="Ahmed Salah ELDin" userId="68850134-226f-4097-a9a8-787fd6814b0e" providerId="ADAL" clId="{ABDB72E2-1DE4-44BC-A1C5-DEF6D7024657}" dt="2022-10-17T09:30:25.921" v="1534" actId="1035"/>
          <ac:spMkLst>
            <pc:docMk/>
            <pc:sldMk cId="1305205122" sldId="476"/>
            <ac:spMk id="37" creationId="{07E9C2B0-D9F9-6A64-698E-AD7698A737E0}"/>
          </ac:spMkLst>
        </pc:spChg>
        <pc:spChg chg="add mod">
          <ac:chgData name="Ahmed Salah ELDin" userId="68850134-226f-4097-a9a8-787fd6814b0e" providerId="ADAL" clId="{ABDB72E2-1DE4-44BC-A1C5-DEF6D7024657}" dt="2022-10-17T09:31:38.581" v="1546" actId="1076"/>
          <ac:spMkLst>
            <pc:docMk/>
            <pc:sldMk cId="1305205122" sldId="476"/>
            <ac:spMk id="38" creationId="{E10DC56C-8E3C-E4B4-8884-C1AB98D2D5C5}"/>
          </ac:spMkLst>
        </pc:spChg>
        <pc:grpChg chg="add mod">
          <ac:chgData name="Ahmed Salah ELDin" userId="68850134-226f-4097-a9a8-787fd6814b0e" providerId="ADAL" clId="{ABDB72E2-1DE4-44BC-A1C5-DEF6D7024657}" dt="2022-10-17T09:31:11.929" v="1543" actId="1076"/>
          <ac:grpSpMkLst>
            <pc:docMk/>
            <pc:sldMk cId="1305205122" sldId="476"/>
            <ac:grpSpMk id="12" creationId="{1D672B8A-8729-DC0F-801B-43074AB479C1}"/>
          </ac:grpSpMkLst>
        </pc:grpChg>
        <pc:grpChg chg="add mod">
          <ac:chgData name="Ahmed Salah ELDin" userId="68850134-226f-4097-a9a8-787fd6814b0e" providerId="ADAL" clId="{ABDB72E2-1DE4-44BC-A1C5-DEF6D7024657}" dt="2022-10-17T09:30:08.432" v="1524" actId="1035"/>
          <ac:grpSpMkLst>
            <pc:docMk/>
            <pc:sldMk cId="1305205122" sldId="476"/>
            <ac:grpSpMk id="13" creationId="{EEE6E84C-F577-32E9-C76F-D24CB0B02E92}"/>
          </ac:grpSpMkLst>
        </pc:grpChg>
        <pc:grpChg chg="add mod">
          <ac:chgData name="Ahmed Salah ELDin" userId="68850134-226f-4097-a9a8-787fd6814b0e" providerId="ADAL" clId="{ABDB72E2-1DE4-44BC-A1C5-DEF6D7024657}" dt="2022-10-17T09:00:00.398" v="1389" actId="1076"/>
          <ac:grpSpMkLst>
            <pc:docMk/>
            <pc:sldMk cId="1305205122" sldId="476"/>
            <ac:grpSpMk id="14" creationId="{AAB3EC26-78C1-51CB-BBA5-DF729BA04689}"/>
          </ac:grpSpMkLst>
        </pc:grpChg>
        <pc:grpChg chg="add mod">
          <ac:chgData name="Ahmed Salah ELDin" userId="68850134-226f-4097-a9a8-787fd6814b0e" providerId="ADAL" clId="{ABDB72E2-1DE4-44BC-A1C5-DEF6D7024657}" dt="2022-10-17T09:01:30.204" v="1398" actId="1076"/>
          <ac:grpSpMkLst>
            <pc:docMk/>
            <pc:sldMk cId="1305205122" sldId="476"/>
            <ac:grpSpMk id="16" creationId="{DE22C669-815C-7018-D441-7B0FB8E258B5}"/>
          </ac:grpSpMkLst>
        </pc:grpChg>
        <pc:picChg chg="add mod modCrop">
          <ac:chgData name="Ahmed Salah ELDin" userId="68850134-226f-4097-a9a8-787fd6814b0e" providerId="ADAL" clId="{ABDB72E2-1DE4-44BC-A1C5-DEF6D7024657}" dt="2022-10-17T08:45:32.875" v="1274" actId="14100"/>
          <ac:picMkLst>
            <pc:docMk/>
            <pc:sldMk cId="1305205122" sldId="476"/>
            <ac:picMk id="6" creationId="{A1957125-79A3-E973-AEFF-A70093571482}"/>
          </ac:picMkLst>
        </pc:picChg>
        <pc:picChg chg="add mod">
          <ac:chgData name="Ahmed Salah ELDin" userId="68850134-226f-4097-a9a8-787fd6814b0e" providerId="ADAL" clId="{ABDB72E2-1DE4-44BC-A1C5-DEF6D7024657}" dt="2022-10-17T09:00:00.398" v="1389" actId="1076"/>
          <ac:picMkLst>
            <pc:docMk/>
            <pc:sldMk cId="1305205122" sldId="476"/>
            <ac:picMk id="1026" creationId="{700D42AF-DB30-65BF-E281-6E754C9D841B}"/>
          </ac:picMkLst>
        </pc:picChg>
        <pc:picChg chg="add mod">
          <ac:chgData name="Ahmed Salah ELDin" userId="68850134-226f-4097-a9a8-787fd6814b0e" providerId="ADAL" clId="{ABDB72E2-1DE4-44BC-A1C5-DEF6D7024657}" dt="2022-10-17T09:30:08.432" v="1524" actId="1035"/>
          <ac:picMkLst>
            <pc:docMk/>
            <pc:sldMk cId="1305205122" sldId="476"/>
            <ac:picMk id="1028" creationId="{AE38D3CB-41C7-768D-1C6B-356B9E6F040D}"/>
          </ac:picMkLst>
        </pc:picChg>
        <pc:picChg chg="add mod">
          <ac:chgData name="Ahmed Salah ELDin" userId="68850134-226f-4097-a9a8-787fd6814b0e" providerId="ADAL" clId="{ABDB72E2-1DE4-44BC-A1C5-DEF6D7024657}" dt="2022-10-17T09:31:11.929" v="1543" actId="1076"/>
          <ac:picMkLst>
            <pc:docMk/>
            <pc:sldMk cId="1305205122" sldId="476"/>
            <ac:picMk id="1034" creationId="{8B06C6E7-6EC1-97A5-FCFB-5107B3BC0D3C}"/>
          </ac:picMkLst>
        </pc:picChg>
        <pc:picChg chg="add del">
          <ac:chgData name="Ahmed Salah ELDin" userId="68850134-226f-4097-a9a8-787fd6814b0e" providerId="ADAL" clId="{ABDB72E2-1DE4-44BC-A1C5-DEF6D7024657}" dt="2022-10-17T08:51:17.475" v="1301"/>
          <ac:picMkLst>
            <pc:docMk/>
            <pc:sldMk cId="1305205122" sldId="476"/>
            <ac:picMk id="1036" creationId="{B0A79534-979F-F7B5-29B7-C3A2DF542700}"/>
          </ac:picMkLst>
        </pc:picChg>
        <pc:picChg chg="add mod">
          <ac:chgData name="Ahmed Salah ELDin" userId="68850134-226f-4097-a9a8-787fd6814b0e" providerId="ADAL" clId="{ABDB72E2-1DE4-44BC-A1C5-DEF6D7024657}" dt="2022-10-17T09:01:30.204" v="1398" actId="1076"/>
          <ac:picMkLst>
            <pc:docMk/>
            <pc:sldMk cId="1305205122" sldId="476"/>
            <ac:picMk id="1038" creationId="{AA813DED-7A13-33E7-9EB4-BCAACE179B69}"/>
          </ac:picMkLst>
        </pc:picChg>
        <pc:inkChg chg="add">
          <ac:chgData name="Ahmed Salah ELDin" userId="68850134-226f-4097-a9a8-787fd6814b0e" providerId="ADAL" clId="{ABDB72E2-1DE4-44BC-A1C5-DEF6D7024657}" dt="2022-10-17T10:36:04.609" v="1549"/>
          <ac:inkMkLst>
            <pc:docMk/>
            <pc:sldMk cId="1305205122" sldId="476"/>
            <ac:inkMk id="39" creationId="{68ECF869-7570-50A9-D8F1-392D3B5457B7}"/>
          </ac:inkMkLst>
        </pc:inkChg>
        <pc:cxnChg chg="add del mod">
          <ac:chgData name="Ahmed Salah ELDin" userId="68850134-226f-4097-a9a8-787fd6814b0e" providerId="ADAL" clId="{ABDB72E2-1DE4-44BC-A1C5-DEF6D7024657}" dt="2022-10-17T09:01:18.512" v="1397" actId="478"/>
          <ac:cxnSpMkLst>
            <pc:docMk/>
            <pc:sldMk cId="1305205122" sldId="476"/>
            <ac:cxnSpMk id="18" creationId="{CEB2C6D9-9BC1-37D5-32F8-97F76567B671}"/>
          </ac:cxnSpMkLst>
        </pc:cxnChg>
        <pc:cxnChg chg="add mod">
          <ac:chgData name="Ahmed Salah ELDin" userId="68850134-226f-4097-a9a8-787fd6814b0e" providerId="ADAL" clId="{ABDB72E2-1DE4-44BC-A1C5-DEF6D7024657}" dt="2022-10-17T09:01:56.163" v="1401" actId="1582"/>
          <ac:cxnSpMkLst>
            <pc:docMk/>
            <pc:sldMk cId="1305205122" sldId="476"/>
            <ac:cxnSpMk id="21" creationId="{1482FBED-B16F-583A-81DD-DF079655EB5D}"/>
          </ac:cxnSpMkLst>
        </pc:cxnChg>
        <pc:cxnChg chg="add mod">
          <ac:chgData name="Ahmed Salah ELDin" userId="68850134-226f-4097-a9a8-787fd6814b0e" providerId="ADAL" clId="{ABDB72E2-1DE4-44BC-A1C5-DEF6D7024657}" dt="2022-10-17T09:31:11.929" v="1543" actId="1076"/>
          <ac:cxnSpMkLst>
            <pc:docMk/>
            <pc:sldMk cId="1305205122" sldId="476"/>
            <ac:cxnSpMk id="23" creationId="{59C9E978-5EAF-7EF9-9BA4-8D21FC72B2A3}"/>
          </ac:cxnSpMkLst>
        </pc:cxnChg>
        <pc:cxnChg chg="add mod">
          <ac:chgData name="Ahmed Salah ELDin" userId="68850134-226f-4097-a9a8-787fd6814b0e" providerId="ADAL" clId="{ABDB72E2-1DE4-44BC-A1C5-DEF6D7024657}" dt="2022-10-17T09:30:08.432" v="1524" actId="1035"/>
          <ac:cxnSpMkLst>
            <pc:docMk/>
            <pc:sldMk cId="1305205122" sldId="476"/>
            <ac:cxnSpMk id="24" creationId="{FD13F71A-C557-A662-0F4D-63E7DE8909BA}"/>
          </ac:cxnSpMkLst>
        </pc:cxnChg>
        <pc:cxnChg chg="add del mod">
          <ac:chgData name="Ahmed Salah ELDin" userId="68850134-226f-4097-a9a8-787fd6814b0e" providerId="ADAL" clId="{ABDB72E2-1DE4-44BC-A1C5-DEF6D7024657}" dt="2022-10-17T09:03:09.722" v="1412" actId="478"/>
          <ac:cxnSpMkLst>
            <pc:docMk/>
            <pc:sldMk cId="1305205122" sldId="476"/>
            <ac:cxnSpMk id="27" creationId="{A0F617DA-A4DB-8629-7548-EC1CDEB99AA7}"/>
          </ac:cxnSpMkLst>
        </pc:cxnChg>
        <pc:cxnChg chg="add mod">
          <ac:chgData name="Ahmed Salah ELDin" userId="68850134-226f-4097-a9a8-787fd6814b0e" providerId="ADAL" clId="{ABDB72E2-1DE4-44BC-A1C5-DEF6D7024657}" dt="2022-10-17T09:31:11.929" v="1543" actId="1076"/>
          <ac:cxnSpMkLst>
            <pc:docMk/>
            <pc:sldMk cId="1305205122" sldId="476"/>
            <ac:cxnSpMk id="29" creationId="{71126C3F-866A-6B0D-8EDA-A9A3749FDCCE}"/>
          </ac:cxnSpMkLst>
        </pc:cxnChg>
        <pc:cxnChg chg="add del mod">
          <ac:chgData name="Ahmed Salah ELDin" userId="68850134-226f-4097-a9a8-787fd6814b0e" providerId="ADAL" clId="{ABDB72E2-1DE4-44BC-A1C5-DEF6D7024657}" dt="2022-10-17T09:03:24.849" v="1417"/>
          <ac:cxnSpMkLst>
            <pc:docMk/>
            <pc:sldMk cId="1305205122" sldId="476"/>
            <ac:cxnSpMk id="32" creationId="{59866E54-9215-3BFC-3B34-92AD9AE4B547}"/>
          </ac:cxnSpMkLst>
        </pc:cxnChg>
        <pc:cxnChg chg="add mod">
          <ac:chgData name="Ahmed Salah ELDin" userId="68850134-226f-4097-a9a8-787fd6814b0e" providerId="ADAL" clId="{ABDB72E2-1DE4-44BC-A1C5-DEF6D7024657}" dt="2022-10-17T09:30:08.432" v="1524" actId="1035"/>
          <ac:cxnSpMkLst>
            <pc:docMk/>
            <pc:sldMk cId="1305205122" sldId="476"/>
            <ac:cxnSpMk id="33" creationId="{9F7D7CEC-158E-6B05-1D31-5738E8DDD938}"/>
          </ac:cxnSpMkLst>
        </pc:cxnChg>
      </pc:sldChg>
    </pc:docChg>
  </pc:docChgLst>
  <pc:docChgLst>
    <pc:chgData name="Ahmed Salah ELDin" userId="68850134-226f-4097-a9a8-787fd6814b0e" providerId="ADAL" clId="{F550D2DF-C930-4A45-9567-080CCBA4B87C}"/>
    <pc:docChg chg="custSel addSld delSld modSld modSection">
      <pc:chgData name="Ahmed Salah ELDin" userId="68850134-226f-4097-a9a8-787fd6814b0e" providerId="ADAL" clId="{F550D2DF-C930-4A45-9567-080CCBA4B87C}" dt="2024-11-30T23:10:27.045" v="421" actId="5793"/>
      <pc:docMkLst>
        <pc:docMk/>
      </pc:docMkLst>
      <pc:sldChg chg="delSp modSp mod">
        <pc:chgData name="Ahmed Salah ELDin" userId="68850134-226f-4097-a9a8-787fd6814b0e" providerId="ADAL" clId="{F550D2DF-C930-4A45-9567-080CCBA4B87C}" dt="2024-11-30T21:01:46.765" v="239" actId="20577"/>
        <pc:sldMkLst>
          <pc:docMk/>
          <pc:sldMk cId="0" sldId="387"/>
        </pc:sldMkLst>
        <pc:spChg chg="mod">
          <ac:chgData name="Ahmed Salah ELDin" userId="68850134-226f-4097-a9a8-787fd6814b0e" providerId="ADAL" clId="{F550D2DF-C930-4A45-9567-080CCBA4B87C}" dt="2024-11-30T21:01:46.765" v="239" actId="20577"/>
          <ac:spMkLst>
            <pc:docMk/>
            <pc:sldMk cId="0" sldId="387"/>
            <ac:spMk id="3" creationId="{00000000-0000-0000-0000-000000000000}"/>
          </ac:spMkLst>
        </pc:spChg>
        <pc:spChg chg="del">
          <ac:chgData name="Ahmed Salah ELDin" userId="68850134-226f-4097-a9a8-787fd6814b0e" providerId="ADAL" clId="{F550D2DF-C930-4A45-9567-080CCBA4B87C}" dt="2024-11-30T20:56:17.066" v="77" actId="478"/>
          <ac:spMkLst>
            <pc:docMk/>
            <pc:sldMk cId="0" sldId="387"/>
            <ac:spMk id="6" creationId="{B6FFA37E-CACC-3E4A-FB32-CAAEAEEA9E28}"/>
          </ac:spMkLst>
        </pc:spChg>
      </pc:sldChg>
      <pc:sldChg chg="modSp">
        <pc:chgData name="Ahmed Salah ELDin" userId="68850134-226f-4097-a9a8-787fd6814b0e" providerId="ADAL" clId="{F550D2DF-C930-4A45-9567-080CCBA4B87C}" dt="2024-11-30T20:59:43.556" v="216" actId="20577"/>
        <pc:sldMkLst>
          <pc:docMk/>
          <pc:sldMk cId="177494703" sldId="447"/>
        </pc:sldMkLst>
        <pc:spChg chg="mod">
          <ac:chgData name="Ahmed Salah ELDin" userId="68850134-226f-4097-a9a8-787fd6814b0e" providerId="ADAL" clId="{F550D2DF-C930-4A45-9567-080CCBA4B87C}" dt="2024-11-30T20:59:43.556" v="216" actId="20577"/>
          <ac:spMkLst>
            <pc:docMk/>
            <pc:sldMk cId="177494703" sldId="447"/>
            <ac:spMk id="3" creationId="{00000000-0000-0000-0000-000000000000}"/>
          </ac:spMkLst>
        </pc:spChg>
      </pc:sldChg>
      <pc:sldChg chg="modSp">
        <pc:chgData name="Ahmed Salah ELDin" userId="68850134-226f-4097-a9a8-787fd6814b0e" providerId="ADAL" clId="{F550D2DF-C930-4A45-9567-080CCBA4B87C}" dt="2024-11-30T20:59:46.986" v="217" actId="20577"/>
        <pc:sldMkLst>
          <pc:docMk/>
          <pc:sldMk cId="3838305160" sldId="525"/>
        </pc:sldMkLst>
        <pc:spChg chg="mod">
          <ac:chgData name="Ahmed Salah ELDin" userId="68850134-226f-4097-a9a8-787fd6814b0e" providerId="ADAL" clId="{F550D2DF-C930-4A45-9567-080CCBA4B87C}" dt="2024-11-30T20:59:46.986" v="217" actId="20577"/>
          <ac:spMkLst>
            <pc:docMk/>
            <pc:sldMk cId="3838305160" sldId="525"/>
            <ac:spMk id="3" creationId="{E04A4131-5D5E-8BCB-2795-7CF5D296AA47}"/>
          </ac:spMkLst>
        </pc:spChg>
      </pc:sldChg>
      <pc:sldChg chg="delSp mod">
        <pc:chgData name="Ahmed Salah ELDin" userId="68850134-226f-4097-a9a8-787fd6814b0e" providerId="ADAL" clId="{F550D2DF-C930-4A45-9567-080CCBA4B87C}" dt="2024-11-30T00:16:48.050" v="0" actId="478"/>
        <pc:sldMkLst>
          <pc:docMk/>
          <pc:sldMk cId="4137398980" sldId="1253"/>
        </pc:sldMkLst>
        <pc:spChg chg="del">
          <ac:chgData name="Ahmed Salah ELDin" userId="68850134-226f-4097-a9a8-787fd6814b0e" providerId="ADAL" clId="{F550D2DF-C930-4A45-9567-080CCBA4B87C}" dt="2024-11-30T00:16:48.050" v="0" actId="478"/>
          <ac:spMkLst>
            <pc:docMk/>
            <pc:sldMk cId="4137398980" sldId="1253"/>
            <ac:spMk id="6" creationId="{0292220D-1B3C-EF70-D679-F4A6A0C442FA}"/>
          </ac:spMkLst>
        </pc:spChg>
      </pc:sldChg>
      <pc:sldChg chg="addSp delSp modSp add mod delAnim">
        <pc:chgData name="Ahmed Salah ELDin" userId="68850134-226f-4097-a9a8-787fd6814b0e" providerId="ADAL" clId="{F550D2DF-C930-4A45-9567-080CCBA4B87C}" dt="2024-11-30T00:56:33.444" v="72" actId="113"/>
        <pc:sldMkLst>
          <pc:docMk/>
          <pc:sldMk cId="1177858545" sldId="1744"/>
        </pc:sldMkLst>
        <pc:spChg chg="mod">
          <ac:chgData name="Ahmed Salah ELDin" userId="68850134-226f-4097-a9a8-787fd6814b0e" providerId="ADAL" clId="{F550D2DF-C930-4A45-9567-080CCBA4B87C}" dt="2024-11-30T00:56:33.444" v="72" actId="113"/>
          <ac:spMkLst>
            <pc:docMk/>
            <pc:sldMk cId="1177858545" sldId="1744"/>
            <ac:spMk id="3" creationId="{F4CAE2D3-CE25-E71F-0488-463850654E75}"/>
          </ac:spMkLst>
        </pc:spChg>
        <pc:spChg chg="add">
          <ac:chgData name="Ahmed Salah ELDin" userId="68850134-226f-4097-a9a8-787fd6814b0e" providerId="ADAL" clId="{F550D2DF-C930-4A45-9567-080CCBA4B87C}" dt="2024-11-30T00:56:22.006" v="68" actId="22"/>
          <ac:spMkLst>
            <pc:docMk/>
            <pc:sldMk cId="1177858545" sldId="1744"/>
            <ac:spMk id="6" creationId="{BEDE6A60-69FE-21A0-F6BE-F4F6B30DAD5A}"/>
          </ac:spMkLst>
        </pc:spChg>
        <pc:picChg chg="del">
          <ac:chgData name="Ahmed Salah ELDin" userId="68850134-226f-4097-a9a8-787fd6814b0e" providerId="ADAL" clId="{F550D2DF-C930-4A45-9567-080CCBA4B87C}" dt="2024-11-30T00:56:18.562" v="65" actId="478"/>
          <ac:picMkLst>
            <pc:docMk/>
            <pc:sldMk cId="1177858545" sldId="1744"/>
            <ac:picMk id="10" creationId="{31B16A25-C0B6-6F33-66B3-079271867FC1}"/>
          </ac:picMkLst>
        </pc:picChg>
        <pc:picChg chg="del">
          <ac:chgData name="Ahmed Salah ELDin" userId="68850134-226f-4097-a9a8-787fd6814b0e" providerId="ADAL" clId="{F550D2DF-C930-4A45-9567-080CCBA4B87C}" dt="2024-11-30T00:56:19.955" v="66" actId="478"/>
          <ac:picMkLst>
            <pc:docMk/>
            <pc:sldMk cId="1177858545" sldId="1744"/>
            <ac:picMk id="14" creationId="{C5B24C93-53F8-8ECC-CE16-8E9424DC5469}"/>
          </ac:picMkLst>
        </pc:picChg>
        <pc:cxnChg chg="del">
          <ac:chgData name="Ahmed Salah ELDin" userId="68850134-226f-4097-a9a8-787fd6814b0e" providerId="ADAL" clId="{F550D2DF-C930-4A45-9567-080CCBA4B87C}" dt="2024-11-30T00:56:20.791" v="67" actId="478"/>
          <ac:cxnSpMkLst>
            <pc:docMk/>
            <pc:sldMk cId="1177858545" sldId="1744"/>
            <ac:cxnSpMk id="12" creationId="{F5E9094E-B8EF-7A35-54B8-26134B1F2C74}"/>
          </ac:cxnSpMkLst>
        </pc:cxnChg>
      </pc:sldChg>
      <pc:sldChg chg="addSp modSp add mod modAnim">
        <pc:chgData name="Ahmed Salah ELDin" userId="68850134-226f-4097-a9a8-787fd6814b0e" providerId="ADAL" clId="{F550D2DF-C930-4A45-9567-080CCBA4B87C}" dt="2024-11-30T21:01:40.325" v="237" actId="20577"/>
        <pc:sldMkLst>
          <pc:docMk/>
          <pc:sldMk cId="3379556565" sldId="1745"/>
        </pc:sldMkLst>
        <pc:spChg chg="mod">
          <ac:chgData name="Ahmed Salah ELDin" userId="68850134-226f-4097-a9a8-787fd6814b0e" providerId="ADAL" clId="{F550D2DF-C930-4A45-9567-080CCBA4B87C}" dt="2024-11-30T21:01:40.325" v="237" actId="20577"/>
          <ac:spMkLst>
            <pc:docMk/>
            <pc:sldMk cId="3379556565" sldId="1745"/>
            <ac:spMk id="3" creationId="{0EC429F2-E48D-FE90-DA6D-8FF413767C67}"/>
          </ac:spMkLst>
        </pc:spChg>
        <pc:spChg chg="add mod">
          <ac:chgData name="Ahmed Salah ELDin" userId="68850134-226f-4097-a9a8-787fd6814b0e" providerId="ADAL" clId="{F550D2DF-C930-4A45-9567-080CCBA4B87C}" dt="2024-11-30T20:57:36.338" v="133" actId="1076"/>
          <ac:spMkLst>
            <pc:docMk/>
            <pc:sldMk cId="3379556565" sldId="1745"/>
            <ac:spMk id="6" creationId="{6F0F8F57-3CA6-8D39-28EA-607B11797186}"/>
          </ac:spMkLst>
        </pc:spChg>
      </pc:sldChg>
      <pc:sldChg chg="add del">
        <pc:chgData name="Ahmed Salah ELDin" userId="68850134-226f-4097-a9a8-787fd6814b0e" providerId="ADAL" clId="{F550D2DF-C930-4A45-9567-080CCBA4B87C}" dt="2024-11-30T22:29:33.881" v="241" actId="47"/>
        <pc:sldMkLst>
          <pc:docMk/>
          <pc:sldMk cId="1686289643" sldId="1746"/>
        </pc:sldMkLst>
      </pc:sldChg>
      <pc:sldChg chg="modSp add mod">
        <pc:chgData name="Ahmed Salah ELDin" userId="68850134-226f-4097-a9a8-787fd6814b0e" providerId="ADAL" clId="{F550D2DF-C930-4A45-9567-080CCBA4B87C}" dt="2024-11-30T23:10:27.045" v="421" actId="5793"/>
        <pc:sldMkLst>
          <pc:docMk/>
          <pc:sldMk cId="3783850101" sldId="1746"/>
        </pc:sldMkLst>
        <pc:spChg chg="mod">
          <ac:chgData name="Ahmed Salah ELDin" userId="68850134-226f-4097-a9a8-787fd6814b0e" providerId="ADAL" clId="{F550D2DF-C930-4A45-9567-080CCBA4B87C}" dt="2024-11-30T22:31:53.300" v="276" actId="20577"/>
          <ac:spMkLst>
            <pc:docMk/>
            <pc:sldMk cId="3783850101" sldId="1746"/>
            <ac:spMk id="2" creationId="{F1429035-8E45-4B9F-9D79-DFBCEF6FFA11}"/>
          </ac:spMkLst>
        </pc:spChg>
        <pc:spChg chg="mod">
          <ac:chgData name="Ahmed Salah ELDin" userId="68850134-226f-4097-a9a8-787fd6814b0e" providerId="ADAL" clId="{F550D2DF-C930-4A45-9567-080CCBA4B87C}" dt="2024-11-30T23:10:27.045" v="421" actId="5793"/>
          <ac:spMkLst>
            <pc:docMk/>
            <pc:sldMk cId="3783850101" sldId="1746"/>
            <ac:spMk id="3" creationId="{EDD8C8B0-5F42-0700-F3AB-9426B7944DAF}"/>
          </ac:spMkLst>
        </pc:spChg>
      </pc:sldChg>
    </pc:docChg>
  </pc:docChgLst>
  <pc:docChgLst>
    <pc:chgData name="Ahmed Salah ELDin" userId="68850134-226f-4097-a9a8-787fd6814b0e" providerId="ADAL" clId="{ADC2A4A1-D5BB-43A6-ACBC-9812819F9BC1}"/>
    <pc:docChg chg="undo redo custSel addSld delSld modSld sldOrd addSection delSection modSection">
      <pc:chgData name="Ahmed Salah ELDin" userId="68850134-226f-4097-a9a8-787fd6814b0e" providerId="ADAL" clId="{ADC2A4A1-D5BB-43A6-ACBC-9812819F9BC1}" dt="2023-12-12T01:09:24.989" v="12470" actId="14100"/>
      <pc:docMkLst>
        <pc:docMk/>
      </pc:docMkLst>
      <pc:sldChg chg="modSp mod">
        <pc:chgData name="Ahmed Salah ELDin" userId="68850134-226f-4097-a9a8-787fd6814b0e" providerId="ADAL" clId="{ADC2A4A1-D5BB-43A6-ACBC-9812819F9BC1}" dt="2023-11-14T21:14:47.266" v="25" actId="20577"/>
        <pc:sldMkLst>
          <pc:docMk/>
          <pc:sldMk cId="1553194731" sldId="256"/>
        </pc:sldMkLst>
        <pc:spChg chg="mod">
          <ac:chgData name="Ahmed Salah ELDin" userId="68850134-226f-4097-a9a8-787fd6814b0e" providerId="ADAL" clId="{ADC2A4A1-D5BB-43A6-ACBC-9812819F9BC1}" dt="2023-11-14T21:14:47.266" v="25" actId="20577"/>
          <ac:spMkLst>
            <pc:docMk/>
            <pc:sldMk cId="1553194731" sldId="256"/>
            <ac:spMk id="3" creationId="{3A4D10DF-2536-BB92-0FC3-80368303D050}"/>
          </ac:spMkLst>
        </pc:spChg>
      </pc:sldChg>
      <pc:sldChg chg="modSp modAnim">
        <pc:chgData name="Ahmed Salah ELDin" userId="68850134-226f-4097-a9a8-787fd6814b0e" providerId="ADAL" clId="{ADC2A4A1-D5BB-43A6-ACBC-9812819F9BC1}" dt="2023-11-24T23:49:34.703" v="7008"/>
        <pc:sldMkLst>
          <pc:docMk/>
          <pc:sldMk cId="3835006274" sldId="257"/>
        </pc:sldMkLst>
        <pc:spChg chg="mod">
          <ac:chgData name="Ahmed Salah ELDin" userId="68850134-226f-4097-a9a8-787fd6814b0e" providerId="ADAL" clId="{ADC2A4A1-D5BB-43A6-ACBC-9812819F9BC1}" dt="2023-11-24T23:49:10.554" v="7004" actId="20577"/>
          <ac:spMkLst>
            <pc:docMk/>
            <pc:sldMk cId="3835006274" sldId="257"/>
            <ac:spMk id="3" creationId="{71A8471A-C9D0-5A9A-5A1E-FE77062D3413}"/>
          </ac:spMkLst>
        </pc:spChg>
      </pc:sldChg>
      <pc:sldChg chg="addSp modSp modAnim">
        <pc:chgData name="Ahmed Salah ELDin" userId="68850134-226f-4097-a9a8-787fd6814b0e" providerId="ADAL" clId="{ADC2A4A1-D5BB-43A6-ACBC-9812819F9BC1}" dt="2023-11-27T21:28:00.445" v="9512" actId="14100"/>
        <pc:sldMkLst>
          <pc:docMk/>
          <pc:sldMk cId="0" sldId="272"/>
        </pc:sldMkLst>
        <pc:spChg chg="add mod">
          <ac:chgData name="Ahmed Salah ELDin" userId="68850134-226f-4097-a9a8-787fd6814b0e" providerId="ADAL" clId="{ADC2A4A1-D5BB-43A6-ACBC-9812819F9BC1}" dt="2023-11-27T21:27:55.765" v="9511" actId="1076"/>
          <ac:spMkLst>
            <pc:docMk/>
            <pc:sldMk cId="0" sldId="272"/>
            <ac:spMk id="15" creationId="{4743C8A2-FB75-4367-AA3B-9D16E0BA3092}"/>
          </ac:spMkLst>
        </pc:spChg>
        <pc:picChg chg="add mod">
          <ac:chgData name="Ahmed Salah ELDin" userId="68850134-226f-4097-a9a8-787fd6814b0e" providerId="ADAL" clId="{ADC2A4A1-D5BB-43A6-ACBC-9812819F9BC1}" dt="2023-11-27T21:28:00.445" v="9512" actId="14100"/>
          <ac:picMkLst>
            <pc:docMk/>
            <pc:sldMk cId="0" sldId="272"/>
            <ac:picMk id="16" creationId="{232B7D3A-D921-083A-4E48-CE29F3D9353A}"/>
          </ac:picMkLst>
        </pc:picChg>
      </pc:sldChg>
      <pc:sldChg chg="modSp mod modAnim">
        <pc:chgData name="Ahmed Salah ELDin" userId="68850134-226f-4097-a9a8-787fd6814b0e" providerId="ADAL" clId="{ADC2A4A1-D5BB-43A6-ACBC-9812819F9BC1}" dt="2023-11-27T19:03:01.316" v="9060" actId="14100"/>
        <pc:sldMkLst>
          <pc:docMk/>
          <pc:sldMk cId="0" sldId="281"/>
        </pc:sldMkLst>
        <pc:spChg chg="mod">
          <ac:chgData name="Ahmed Salah ELDin" userId="68850134-226f-4097-a9a8-787fd6814b0e" providerId="ADAL" clId="{ADC2A4A1-D5BB-43A6-ACBC-9812819F9BC1}" dt="2023-11-27T19:03:01.316" v="9060" actId="14100"/>
          <ac:spMkLst>
            <pc:docMk/>
            <pc:sldMk cId="0" sldId="281"/>
            <ac:spMk id="3" creationId="{00000000-0000-0000-0000-000000000000}"/>
          </ac:spMkLst>
        </pc:spChg>
      </pc:sldChg>
      <pc:sldChg chg="modSp mod modAnim">
        <pc:chgData name="Ahmed Salah ELDin" userId="68850134-226f-4097-a9a8-787fd6814b0e" providerId="ADAL" clId="{ADC2A4A1-D5BB-43A6-ACBC-9812819F9BC1}" dt="2023-11-27T19:05:27.822" v="9169" actId="20577"/>
        <pc:sldMkLst>
          <pc:docMk/>
          <pc:sldMk cId="959200356" sldId="282"/>
        </pc:sldMkLst>
        <pc:spChg chg="mod">
          <ac:chgData name="Ahmed Salah ELDin" userId="68850134-226f-4097-a9a8-787fd6814b0e" providerId="ADAL" clId="{ADC2A4A1-D5BB-43A6-ACBC-9812819F9BC1}" dt="2023-11-27T19:05:27.822" v="9169" actId="20577"/>
          <ac:spMkLst>
            <pc:docMk/>
            <pc:sldMk cId="959200356" sldId="282"/>
            <ac:spMk id="5" creationId="{27335058-C1A0-1850-8421-8E9CCB877474}"/>
          </ac:spMkLst>
        </pc:spChg>
        <pc:spChg chg="mod">
          <ac:chgData name="Ahmed Salah ELDin" userId="68850134-226f-4097-a9a8-787fd6814b0e" providerId="ADAL" clId="{ADC2A4A1-D5BB-43A6-ACBC-9812819F9BC1}" dt="2023-11-27T19:05:04.714" v="9155" actId="1076"/>
          <ac:spMkLst>
            <pc:docMk/>
            <pc:sldMk cId="959200356" sldId="282"/>
            <ac:spMk id="6" creationId="{8CAA3D32-FF05-983F-4278-034AFF650CAE}"/>
          </ac:spMkLst>
        </pc:spChg>
      </pc:sldChg>
      <pc:sldChg chg="delSp modSp add mod">
        <pc:chgData name="Ahmed Salah ELDin" userId="68850134-226f-4097-a9a8-787fd6814b0e" providerId="ADAL" clId="{ADC2A4A1-D5BB-43A6-ACBC-9812819F9BC1}" dt="2023-11-16T00:57:06.690" v="6178" actId="478"/>
        <pc:sldMkLst>
          <pc:docMk/>
          <pc:sldMk cId="168089655" sldId="287"/>
        </pc:sldMkLst>
        <pc:spChg chg="del">
          <ac:chgData name="Ahmed Salah ELDin" userId="68850134-226f-4097-a9a8-787fd6814b0e" providerId="ADAL" clId="{ADC2A4A1-D5BB-43A6-ACBC-9812819F9BC1}" dt="2023-11-16T00:57:06.690" v="6178" actId="478"/>
          <ac:spMkLst>
            <pc:docMk/>
            <pc:sldMk cId="168089655" sldId="287"/>
            <ac:spMk id="4" creationId="{EAFC057B-9B74-4A42-ADD3-FBEEAB3EC3CF}"/>
          </ac:spMkLst>
        </pc:spChg>
        <pc:spChg chg="mod">
          <ac:chgData name="Ahmed Salah ELDin" userId="68850134-226f-4097-a9a8-787fd6814b0e" providerId="ADAL" clId="{ADC2A4A1-D5BB-43A6-ACBC-9812819F9BC1}" dt="2023-11-16T00:57:03.174" v="6177" actId="20577"/>
          <ac:spMkLst>
            <pc:docMk/>
            <pc:sldMk cId="168089655" sldId="287"/>
            <ac:spMk id="6" creationId="{00000000-0000-0000-0000-000000000000}"/>
          </ac:spMkLst>
        </pc:spChg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0" sldId="332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3433629793" sldId="333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0" sldId="334"/>
        </pc:sldMkLst>
      </pc:sldChg>
      <pc:sldChg chg="modSp add mod">
        <pc:chgData name="Ahmed Salah ELDin" userId="68850134-226f-4097-a9a8-787fd6814b0e" providerId="ADAL" clId="{ADC2A4A1-D5BB-43A6-ACBC-9812819F9BC1}" dt="2023-11-24T23:46:25.422" v="6966" actId="20577"/>
        <pc:sldMkLst>
          <pc:docMk/>
          <pc:sldMk cId="0" sldId="368"/>
        </pc:sldMkLst>
        <pc:spChg chg="mod">
          <ac:chgData name="Ahmed Salah ELDin" userId="68850134-226f-4097-a9a8-787fd6814b0e" providerId="ADAL" clId="{ADC2A4A1-D5BB-43A6-ACBC-9812819F9BC1}" dt="2023-11-24T23:46:25.422" v="6966" actId="20577"/>
          <ac:spMkLst>
            <pc:docMk/>
            <pc:sldMk cId="0" sldId="368"/>
            <ac:spMk id="3" creationId="{00000000-0000-0000-0000-000000000000}"/>
          </ac:spMkLst>
        </pc:spChg>
        <pc:spChg chg="mod">
          <ac:chgData name="Ahmed Salah ELDin" userId="68850134-226f-4097-a9a8-787fd6814b0e" providerId="ADAL" clId="{ADC2A4A1-D5BB-43A6-ACBC-9812819F9BC1}" dt="2023-11-16T01:00:52.617" v="6218" actId="1076"/>
          <ac:spMkLst>
            <pc:docMk/>
            <pc:sldMk cId="0" sldId="368"/>
            <ac:spMk id="5" creationId="{93961C39-6FCD-4C9B-B77B-AC0EADDFB8FD}"/>
          </ac:spMkLst>
        </pc:spChg>
        <pc:spChg chg="mod">
          <ac:chgData name="Ahmed Salah ELDin" userId="68850134-226f-4097-a9a8-787fd6814b0e" providerId="ADAL" clId="{ADC2A4A1-D5BB-43A6-ACBC-9812819F9BC1}" dt="2023-11-16T01:00:52.617" v="6218" actId="1076"/>
          <ac:spMkLst>
            <pc:docMk/>
            <pc:sldMk cId="0" sldId="368"/>
            <ac:spMk id="6" creationId="{C98CAD15-054B-41D2-9602-DDE6AC85D9B5}"/>
          </ac:spMkLst>
        </pc:spChg>
        <pc:spChg chg="mod">
          <ac:chgData name="Ahmed Salah ELDin" userId="68850134-226f-4097-a9a8-787fd6814b0e" providerId="ADAL" clId="{ADC2A4A1-D5BB-43A6-ACBC-9812819F9BC1}" dt="2023-11-16T00:58:51.018" v="6198" actId="1076"/>
          <ac:spMkLst>
            <pc:docMk/>
            <pc:sldMk cId="0" sldId="368"/>
            <ac:spMk id="7" creationId="{B23D14A8-1D2C-4743-86BE-FD902510601B}"/>
          </ac:spMkLst>
        </pc:spChg>
        <pc:spChg chg="mod">
          <ac:chgData name="Ahmed Salah ELDin" userId="68850134-226f-4097-a9a8-787fd6814b0e" providerId="ADAL" clId="{ADC2A4A1-D5BB-43A6-ACBC-9812819F9BC1}" dt="2023-11-16T01:00:46.583" v="6217" actId="1076"/>
          <ac:spMkLst>
            <pc:docMk/>
            <pc:sldMk cId="0" sldId="368"/>
            <ac:spMk id="8" creationId="{02DF868C-3D99-4D77-8E31-32BD519254F4}"/>
          </ac:spMkLst>
        </pc:spChg>
        <pc:spChg chg="mod">
          <ac:chgData name="Ahmed Salah ELDin" userId="68850134-226f-4097-a9a8-787fd6814b0e" providerId="ADAL" clId="{ADC2A4A1-D5BB-43A6-ACBC-9812819F9BC1}" dt="2023-11-16T01:00:43.271" v="6216" actId="1076"/>
          <ac:spMkLst>
            <pc:docMk/>
            <pc:sldMk cId="0" sldId="368"/>
            <ac:spMk id="9" creationId="{3D41BE6D-F590-4240-8D28-77B605089041}"/>
          </ac:spMkLst>
        </pc:spChg>
      </pc:sldChg>
      <pc:sldChg chg="modSp add mod">
        <pc:chgData name="Ahmed Salah ELDin" userId="68850134-226f-4097-a9a8-787fd6814b0e" providerId="ADAL" clId="{ADC2A4A1-D5BB-43A6-ACBC-9812819F9BC1}" dt="2023-11-24T23:45:40.685" v="6954" actId="20577"/>
        <pc:sldMkLst>
          <pc:docMk/>
          <pc:sldMk cId="0" sldId="387"/>
        </pc:sldMkLst>
        <pc:spChg chg="mod">
          <ac:chgData name="Ahmed Salah ELDin" userId="68850134-226f-4097-a9a8-787fd6814b0e" providerId="ADAL" clId="{ADC2A4A1-D5BB-43A6-ACBC-9812819F9BC1}" dt="2023-11-24T23:45:40.685" v="6954" actId="20577"/>
          <ac:spMkLst>
            <pc:docMk/>
            <pc:sldMk cId="0" sldId="387"/>
            <ac:spMk id="3" creationId="{00000000-0000-0000-0000-000000000000}"/>
          </ac:spMkLst>
        </pc:spChg>
        <pc:spChg chg="mod">
          <ac:chgData name="Ahmed Salah ELDin" userId="68850134-226f-4097-a9a8-787fd6814b0e" providerId="ADAL" clId="{ADC2A4A1-D5BB-43A6-ACBC-9812819F9BC1}" dt="2023-11-16T01:01:01.275" v="6219" actId="1076"/>
          <ac:spMkLst>
            <pc:docMk/>
            <pc:sldMk cId="0" sldId="387"/>
            <ac:spMk id="5" creationId="{F694CD2C-353E-499A-BAD0-E68E5713A8C6}"/>
          </ac:spMkLst>
        </pc:spChg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0" sldId="390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0" sldId="391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0" sldId="392"/>
        </pc:sldMkLst>
      </pc:sldChg>
      <pc:sldChg chg="modSp add del mod ord">
        <pc:chgData name="Ahmed Salah ELDin" userId="68850134-226f-4097-a9a8-787fd6814b0e" providerId="ADAL" clId="{ADC2A4A1-D5BB-43A6-ACBC-9812819F9BC1}" dt="2023-11-15T22:40:34.157" v="4714" actId="47"/>
        <pc:sldMkLst>
          <pc:docMk/>
          <pc:sldMk cId="856878619" sldId="419"/>
        </pc:sldMkLst>
        <pc:spChg chg="mod">
          <ac:chgData name="Ahmed Salah ELDin" userId="68850134-226f-4097-a9a8-787fd6814b0e" providerId="ADAL" clId="{ADC2A4A1-D5BB-43A6-ACBC-9812819F9BC1}" dt="2023-11-15T22:33:21.831" v="4633" actId="20577"/>
          <ac:spMkLst>
            <pc:docMk/>
            <pc:sldMk cId="856878619" sldId="419"/>
            <ac:spMk id="2" creationId="{D62D2798-B522-492C-95EB-DEDF30CD5696}"/>
          </ac:spMkLst>
        </pc:spChg>
        <pc:spChg chg="mod">
          <ac:chgData name="Ahmed Salah ELDin" userId="68850134-226f-4097-a9a8-787fd6814b0e" providerId="ADAL" clId="{ADC2A4A1-D5BB-43A6-ACBC-9812819F9BC1}" dt="2023-11-15T19:23:27.333" v="4288" actId="403"/>
          <ac:spMkLst>
            <pc:docMk/>
            <pc:sldMk cId="856878619" sldId="419"/>
            <ac:spMk id="3" creationId="{AE55608E-2543-4D51-BCE7-B6508928B37D}"/>
          </ac:spMkLst>
        </pc:spChg>
        <pc:picChg chg="mod">
          <ac:chgData name="Ahmed Salah ELDin" userId="68850134-226f-4097-a9a8-787fd6814b0e" providerId="ADAL" clId="{ADC2A4A1-D5BB-43A6-ACBC-9812819F9BC1}" dt="2023-11-15T19:23:42.758" v="4290" actId="1076"/>
          <ac:picMkLst>
            <pc:docMk/>
            <pc:sldMk cId="856878619" sldId="419"/>
            <ac:picMk id="5" creationId="{69CADCB8-6808-433A-BFD9-5A233FA68ECA}"/>
          </ac:picMkLst>
        </pc:picChg>
      </pc:sldChg>
      <pc:sldChg chg="modSp add mod">
        <pc:chgData name="Ahmed Salah ELDin" userId="68850134-226f-4097-a9a8-787fd6814b0e" providerId="ADAL" clId="{ADC2A4A1-D5BB-43A6-ACBC-9812819F9BC1}" dt="2023-11-15T23:01:49.049" v="4856"/>
        <pc:sldMkLst>
          <pc:docMk/>
          <pc:sldMk cId="3444178562" sldId="420"/>
        </pc:sldMkLst>
        <pc:spChg chg="mod">
          <ac:chgData name="Ahmed Salah ELDin" userId="68850134-226f-4097-a9a8-787fd6814b0e" providerId="ADAL" clId="{ADC2A4A1-D5BB-43A6-ACBC-9812819F9BC1}" dt="2023-11-15T23:01:49.049" v="4856"/>
          <ac:spMkLst>
            <pc:docMk/>
            <pc:sldMk cId="3444178562" sldId="420"/>
            <ac:spMk id="2" creationId="{5BF84BF7-E9B6-4529-8A31-835F285F1516}"/>
          </ac:spMkLst>
        </pc:spChg>
        <pc:spChg chg="mod">
          <ac:chgData name="Ahmed Salah ELDin" userId="68850134-226f-4097-a9a8-787fd6814b0e" providerId="ADAL" clId="{ADC2A4A1-D5BB-43A6-ACBC-9812819F9BC1}" dt="2023-11-15T19:25:07.167" v="4302" actId="6549"/>
          <ac:spMkLst>
            <pc:docMk/>
            <pc:sldMk cId="3444178562" sldId="420"/>
            <ac:spMk id="3" creationId="{8483B70B-3146-4890-85A8-51773A165E7A}"/>
          </ac:spMkLst>
        </pc:spChg>
        <pc:spChg chg="mod">
          <ac:chgData name="Ahmed Salah ELDin" userId="68850134-226f-4097-a9a8-787fd6814b0e" providerId="ADAL" clId="{ADC2A4A1-D5BB-43A6-ACBC-9812819F9BC1}" dt="2023-11-15T19:25:12.078" v="4303" actId="1076"/>
          <ac:spMkLst>
            <pc:docMk/>
            <pc:sldMk cId="3444178562" sldId="420"/>
            <ac:spMk id="6" creationId="{AE26C3DB-EBF6-4511-9339-BB7590CE8369}"/>
          </ac:spMkLst>
        </pc:spChg>
        <pc:spChg chg="mod">
          <ac:chgData name="Ahmed Salah ELDin" userId="68850134-226f-4097-a9a8-787fd6814b0e" providerId="ADAL" clId="{ADC2A4A1-D5BB-43A6-ACBC-9812819F9BC1}" dt="2023-11-15T19:25:12.078" v="4303" actId="1076"/>
          <ac:spMkLst>
            <pc:docMk/>
            <pc:sldMk cId="3444178562" sldId="420"/>
            <ac:spMk id="58" creationId="{13802D09-70A7-425B-87F2-FCD282CD49DD}"/>
          </ac:spMkLst>
        </pc:spChg>
        <pc:spChg chg="mod">
          <ac:chgData name="Ahmed Salah ELDin" userId="68850134-226f-4097-a9a8-787fd6814b0e" providerId="ADAL" clId="{ADC2A4A1-D5BB-43A6-ACBC-9812819F9BC1}" dt="2023-11-15T19:25:12.078" v="4303" actId="1076"/>
          <ac:spMkLst>
            <pc:docMk/>
            <pc:sldMk cId="3444178562" sldId="420"/>
            <ac:spMk id="60" creationId="{1E53AFE9-5364-4271-B105-F5043A53D9C9}"/>
          </ac:spMkLst>
        </pc:spChg>
        <pc:spChg chg="mod">
          <ac:chgData name="Ahmed Salah ELDin" userId="68850134-226f-4097-a9a8-787fd6814b0e" providerId="ADAL" clId="{ADC2A4A1-D5BB-43A6-ACBC-9812819F9BC1}" dt="2023-11-15T19:25:12.078" v="4303" actId="1076"/>
          <ac:spMkLst>
            <pc:docMk/>
            <pc:sldMk cId="3444178562" sldId="420"/>
            <ac:spMk id="61" creationId="{4501EB62-E50A-4913-8F0D-ACC880B5F118}"/>
          </ac:spMkLst>
        </pc:spChg>
        <pc:grpChg chg="mod">
          <ac:chgData name="Ahmed Salah ELDin" userId="68850134-226f-4097-a9a8-787fd6814b0e" providerId="ADAL" clId="{ADC2A4A1-D5BB-43A6-ACBC-9812819F9BC1}" dt="2023-11-15T19:25:12.078" v="4303" actId="1076"/>
          <ac:grpSpMkLst>
            <pc:docMk/>
            <pc:sldMk cId="3444178562" sldId="420"/>
            <ac:grpSpMk id="55" creationId="{F5A52855-F301-472D-814D-A446F67B1C8C}"/>
          </ac:grpSpMkLst>
        </pc:grpChg>
        <pc:grpChg chg="mod">
          <ac:chgData name="Ahmed Salah ELDin" userId="68850134-226f-4097-a9a8-787fd6814b0e" providerId="ADAL" clId="{ADC2A4A1-D5BB-43A6-ACBC-9812819F9BC1}" dt="2023-11-15T19:25:12.078" v="4303" actId="1076"/>
          <ac:grpSpMkLst>
            <pc:docMk/>
            <pc:sldMk cId="3444178562" sldId="420"/>
            <ac:grpSpMk id="56" creationId="{70FEEBCE-624D-404E-BECE-270DC368A236}"/>
          </ac:grpSpMkLst>
        </pc:grpChg>
        <pc:grpChg chg="mod">
          <ac:chgData name="Ahmed Salah ELDin" userId="68850134-226f-4097-a9a8-787fd6814b0e" providerId="ADAL" clId="{ADC2A4A1-D5BB-43A6-ACBC-9812819F9BC1}" dt="2023-11-15T19:25:12.078" v="4303" actId="1076"/>
          <ac:grpSpMkLst>
            <pc:docMk/>
            <pc:sldMk cId="3444178562" sldId="420"/>
            <ac:grpSpMk id="64" creationId="{E6A3F740-2C2C-4889-B5B9-444E8D625551}"/>
          </ac:grpSpMkLst>
        </pc:grpChg>
        <pc:cxnChg chg="mod">
          <ac:chgData name="Ahmed Salah ELDin" userId="68850134-226f-4097-a9a8-787fd6814b0e" providerId="ADAL" clId="{ADC2A4A1-D5BB-43A6-ACBC-9812819F9BC1}" dt="2023-11-15T19:25:12.078" v="4303" actId="1076"/>
          <ac:cxnSpMkLst>
            <pc:docMk/>
            <pc:sldMk cId="3444178562" sldId="420"/>
            <ac:cxnSpMk id="59" creationId="{683B80AB-2D6C-4896-A20B-065F6FA53E2C}"/>
          </ac:cxnSpMkLst>
        </pc:cxnChg>
      </pc:sldChg>
      <pc:sldChg chg="addSp delSp modSp add mod modAnim">
        <pc:chgData name="Ahmed Salah ELDin" userId="68850134-226f-4097-a9a8-787fd6814b0e" providerId="ADAL" clId="{ADC2A4A1-D5BB-43A6-ACBC-9812819F9BC1}" dt="2023-11-15T23:01:51.127" v="4857"/>
        <pc:sldMkLst>
          <pc:docMk/>
          <pc:sldMk cId="2975257878" sldId="421"/>
        </pc:sldMkLst>
        <pc:spChg chg="mod">
          <ac:chgData name="Ahmed Salah ELDin" userId="68850134-226f-4097-a9a8-787fd6814b0e" providerId="ADAL" clId="{ADC2A4A1-D5BB-43A6-ACBC-9812819F9BC1}" dt="2023-11-15T23:01:51.127" v="4857"/>
          <ac:spMkLst>
            <pc:docMk/>
            <pc:sldMk cId="2975257878" sldId="421"/>
            <ac:spMk id="2" creationId="{5BF84BF7-E9B6-4529-8A31-835F285F1516}"/>
          </ac:spMkLst>
        </pc:spChg>
        <pc:spChg chg="mod">
          <ac:chgData name="Ahmed Salah ELDin" userId="68850134-226f-4097-a9a8-787fd6814b0e" providerId="ADAL" clId="{ADC2A4A1-D5BB-43A6-ACBC-9812819F9BC1}" dt="2023-11-15T19:27:19.145" v="4358" actId="14100"/>
          <ac:spMkLst>
            <pc:docMk/>
            <pc:sldMk cId="2975257878" sldId="421"/>
            <ac:spMk id="3" creationId="{8483B70B-3146-4890-85A8-51773A165E7A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0" creationId="{6CED5FC5-8A3F-4516-BE23-945C06C28B55}"/>
          </ac:spMkLst>
        </pc:spChg>
        <pc:spChg chg="mod">
          <ac:chgData name="Ahmed Salah ELDin" userId="68850134-226f-4097-a9a8-787fd6814b0e" providerId="ADAL" clId="{ADC2A4A1-D5BB-43A6-ACBC-9812819F9BC1}" dt="2023-11-15T19:25:59.182" v="4351" actId="14100"/>
          <ac:spMkLst>
            <pc:docMk/>
            <pc:sldMk cId="2975257878" sldId="421"/>
            <ac:spMk id="11" creationId="{EB795DA1-3E87-4CDE-BCDE-2D0CEA4CF823}"/>
          </ac:spMkLst>
        </pc:spChg>
        <pc:spChg chg="mod">
          <ac:chgData name="Ahmed Salah ELDin" userId="68850134-226f-4097-a9a8-787fd6814b0e" providerId="ADAL" clId="{ADC2A4A1-D5BB-43A6-ACBC-9812819F9BC1}" dt="2023-11-15T19:26:27.266" v="4356"/>
          <ac:spMkLst>
            <pc:docMk/>
            <pc:sldMk cId="2975257878" sldId="421"/>
            <ac:spMk id="12" creationId="{88D48090-3E7C-AA79-DEB3-B0D5EB553476}"/>
          </ac:spMkLst>
        </pc:spChg>
        <pc:spChg chg="mod">
          <ac:chgData name="Ahmed Salah ELDin" userId="68850134-226f-4097-a9a8-787fd6814b0e" providerId="ADAL" clId="{ADC2A4A1-D5BB-43A6-ACBC-9812819F9BC1}" dt="2023-11-15T19:26:27.266" v="4356"/>
          <ac:spMkLst>
            <pc:docMk/>
            <pc:sldMk cId="2975257878" sldId="421"/>
            <ac:spMk id="15" creationId="{BB64B00C-C31F-47E6-6F15-66070101E24C}"/>
          </ac:spMkLst>
        </pc:spChg>
        <pc:spChg chg="mod">
          <ac:chgData name="Ahmed Salah ELDin" userId="68850134-226f-4097-a9a8-787fd6814b0e" providerId="ADAL" clId="{ADC2A4A1-D5BB-43A6-ACBC-9812819F9BC1}" dt="2023-11-15T19:26:27.266" v="4356"/>
          <ac:spMkLst>
            <pc:docMk/>
            <pc:sldMk cId="2975257878" sldId="421"/>
            <ac:spMk id="17" creationId="{E49DCB64-7890-9253-809F-3A0EEC25580E}"/>
          </ac:spMkLst>
        </pc:spChg>
        <pc:spChg chg="mod">
          <ac:chgData name="Ahmed Salah ELDin" userId="68850134-226f-4097-a9a8-787fd6814b0e" providerId="ADAL" clId="{ADC2A4A1-D5BB-43A6-ACBC-9812819F9BC1}" dt="2023-11-15T19:26:27.266" v="4356"/>
          <ac:spMkLst>
            <pc:docMk/>
            <pc:sldMk cId="2975257878" sldId="421"/>
            <ac:spMk id="18" creationId="{AAFD23CC-2A36-FBC5-7379-7888737A3EF9}"/>
          </ac:spMkLst>
        </pc:spChg>
        <pc:spChg chg="mod">
          <ac:chgData name="Ahmed Salah ELDin" userId="68850134-226f-4097-a9a8-787fd6814b0e" providerId="ADAL" clId="{ADC2A4A1-D5BB-43A6-ACBC-9812819F9BC1}" dt="2023-11-15T19:26:17.511" v="4354" actId="1076"/>
          <ac:spMkLst>
            <pc:docMk/>
            <pc:sldMk cId="2975257878" sldId="421"/>
            <ac:spMk id="22" creationId="{D6BB932B-2428-4819-B217-779531905B61}"/>
          </ac:spMkLst>
        </pc:spChg>
        <pc:spChg chg="mod">
          <ac:chgData name="Ahmed Salah ELDin" userId="68850134-226f-4097-a9a8-787fd6814b0e" providerId="ADAL" clId="{ADC2A4A1-D5BB-43A6-ACBC-9812819F9BC1}" dt="2023-11-15T19:26:17.511" v="4354" actId="1076"/>
          <ac:spMkLst>
            <pc:docMk/>
            <pc:sldMk cId="2975257878" sldId="421"/>
            <ac:spMk id="25" creationId="{54214856-F7D7-41EF-95D8-78D0A62A5C8D}"/>
          </ac:spMkLst>
        </pc:spChg>
        <pc:spChg chg="mod">
          <ac:chgData name="Ahmed Salah ELDin" userId="68850134-226f-4097-a9a8-787fd6814b0e" providerId="ADAL" clId="{ADC2A4A1-D5BB-43A6-ACBC-9812819F9BC1}" dt="2023-11-15T19:26:17.511" v="4354" actId="1076"/>
          <ac:spMkLst>
            <pc:docMk/>
            <pc:sldMk cId="2975257878" sldId="421"/>
            <ac:spMk id="27" creationId="{373CA00D-4189-4F93-950A-B42805F4913D}"/>
          </ac:spMkLst>
        </pc:spChg>
        <pc:spChg chg="mod">
          <ac:chgData name="Ahmed Salah ELDin" userId="68850134-226f-4097-a9a8-787fd6814b0e" providerId="ADAL" clId="{ADC2A4A1-D5BB-43A6-ACBC-9812819F9BC1}" dt="2023-11-15T19:26:17.511" v="4354" actId="1076"/>
          <ac:spMkLst>
            <pc:docMk/>
            <pc:sldMk cId="2975257878" sldId="421"/>
            <ac:spMk id="28" creationId="{09002489-EF84-4858-8292-A166F2AABE6E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32" creationId="{3D0668A1-2874-4254-A6D7-707DE9479F4B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33" creationId="{8599F95A-0F16-4458-B8E6-EDE35060669E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35" creationId="{09D1F43C-4C5A-4DEA-9E3E-835858AB5D2A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36" creationId="{52DFED0A-55F5-4169-9EBF-9BB521D107DB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37" creationId="{E2223735-F493-4D34-93DB-F1481D4F9F45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42" creationId="{A71CF779-2A1E-447C-B8B7-3C4DA5C63F8B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43" creationId="{590B5ABD-0578-4EEE-B101-65AEFC46FE96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45" creationId="{7DC18D2C-4C7E-4FBB-AACD-9311D5705510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49" creationId="{33DBF7C1-E665-4859-9FF6-E938D5C72B1D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57" creationId="{CFA6B00A-1539-4692-AEAD-DD7DFE97AB4D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64" creationId="{4669D22A-4483-42F3-B710-D481ADEEB99C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68" creationId="{491D3729-7465-4004-856A-49B5C27C0CBB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69" creationId="{2A1D87C2-F0B2-4FBB-9AA6-0309173922F2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71" creationId="{3564971E-A5D9-40AC-90ED-52F4B609E05A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72" creationId="{5B0849D0-E710-4BE3-AEBB-277C01F9A839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73" creationId="{4FCF40A5-14AB-4DFE-AE11-EE12C16DB0E6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74" creationId="{2214C4B8-9451-46AA-A426-FC460514011E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90" creationId="{F906C160-15ED-4CD0-BF69-CEEE4A8759D4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93" creationId="{7630C7F6-AB42-438A-9B40-94E2E02DDB30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95" creationId="{9E4144EC-D962-4F20-B201-B6AE7205E0A6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96" creationId="{834C63C8-B0DE-4C3E-A547-92233D6B1B05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01" creationId="{178593FD-62F3-46B8-873B-C616AEA945C9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02" creationId="{D99674EA-9BF9-4066-BAF8-472D5C9F22D8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05" creationId="{E3068207-BB86-4BEA-978D-755F07FE2FCB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19" creationId="{D18CB659-2C50-4382-9591-F98E0E9A7A19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21" creationId="{848DB9E8-4C3B-42BC-9E34-25D7D50CB56E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22" creationId="{2546EF35-8D61-4B65-9180-2DAB399284E3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23" creationId="{02DAE8E3-2698-4F70-8965-4AC6D8E2969A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27" creationId="{A0CB4A9F-5C03-4C4F-9117-BD1716A9ACA0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28" creationId="{AA7C2FD2-0717-4D91-910C-6AA817B4E573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30" creationId="{45B9C68F-7757-4F33-A36E-7919DB4D181A}"/>
          </ac:spMkLst>
        </pc:spChg>
        <pc:spChg chg="mod">
          <ac:chgData name="Ahmed Salah ELDin" userId="68850134-226f-4097-a9a8-787fd6814b0e" providerId="ADAL" clId="{ADC2A4A1-D5BB-43A6-ACBC-9812819F9BC1}" dt="2023-11-15T19:25:34.385" v="4347" actId="1037"/>
          <ac:spMkLst>
            <pc:docMk/>
            <pc:sldMk cId="2975257878" sldId="421"/>
            <ac:spMk id="131" creationId="{E4E28906-444E-4D23-A1BC-F26C979EBF30}"/>
          </ac:spMkLst>
        </pc:s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5" creationId="{527C00DE-086D-4749-ADBB-E3AE7C2BED21}"/>
          </ac:grpSpMkLst>
        </pc:grpChg>
        <pc:grpChg chg="add mod">
          <ac:chgData name="Ahmed Salah ELDin" userId="68850134-226f-4097-a9a8-787fd6814b0e" providerId="ADAL" clId="{ADC2A4A1-D5BB-43A6-ACBC-9812819F9BC1}" dt="2023-11-15T19:26:27.266" v="4356"/>
          <ac:grpSpMkLst>
            <pc:docMk/>
            <pc:sldMk cId="2975257878" sldId="421"/>
            <ac:grpSpMk id="6" creationId="{538287AE-846D-80C8-9392-F24E4C4357B8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7" creationId="{36ABB7E4-1BA4-4ADB-9D97-B6B9EFB5AE03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8" creationId="{5A1C2350-D200-48E3-A31E-88224C8948AF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9" creationId="{3721BA6C-AA00-4F80-B79D-17CBCB196F04}"/>
          </ac:grpSpMkLst>
        </pc:grpChg>
        <pc:grpChg chg="mod">
          <ac:chgData name="Ahmed Salah ELDin" userId="68850134-226f-4097-a9a8-787fd6814b0e" providerId="ADAL" clId="{ADC2A4A1-D5BB-43A6-ACBC-9812819F9BC1}" dt="2023-11-15T19:26:27.266" v="4356"/>
          <ac:grpSpMkLst>
            <pc:docMk/>
            <pc:sldMk cId="2975257878" sldId="421"/>
            <ac:grpSpMk id="13" creationId="{0BBEBC45-C93E-52F4-05FF-DF18823AEAC5}"/>
          </ac:grpSpMkLst>
        </pc:grpChg>
        <pc:grpChg chg="mod">
          <ac:chgData name="Ahmed Salah ELDin" userId="68850134-226f-4097-a9a8-787fd6814b0e" providerId="ADAL" clId="{ADC2A4A1-D5BB-43A6-ACBC-9812819F9BC1}" dt="2023-11-15T19:26:27.266" v="4356"/>
          <ac:grpSpMkLst>
            <pc:docMk/>
            <pc:sldMk cId="2975257878" sldId="421"/>
            <ac:grpSpMk id="14" creationId="{AB5A0DC5-DEC3-F726-02F3-B45C5451D7C9}"/>
          </ac:grpSpMkLst>
        </pc:grpChg>
        <pc:grpChg chg="del mod">
          <ac:chgData name="Ahmed Salah ELDin" userId="68850134-226f-4097-a9a8-787fd6814b0e" providerId="ADAL" clId="{ADC2A4A1-D5BB-43A6-ACBC-9812819F9BC1}" dt="2023-11-15T19:26:26.896" v="4355" actId="478"/>
          <ac:grpSpMkLst>
            <pc:docMk/>
            <pc:sldMk cId="2975257878" sldId="421"/>
            <ac:grpSpMk id="21" creationId="{83A72890-40B8-4F6E-8047-3E8FB9FB4C0A}"/>
          </ac:grpSpMkLst>
        </pc:grpChg>
        <pc:grpChg chg="mod">
          <ac:chgData name="Ahmed Salah ELDin" userId="68850134-226f-4097-a9a8-787fd6814b0e" providerId="ADAL" clId="{ADC2A4A1-D5BB-43A6-ACBC-9812819F9BC1}" dt="2023-11-15T19:26:17.511" v="4354" actId="1076"/>
          <ac:grpSpMkLst>
            <pc:docMk/>
            <pc:sldMk cId="2975257878" sldId="421"/>
            <ac:grpSpMk id="23" creationId="{A3AF6AB0-3970-47BB-94FD-D2D56D30A681}"/>
          </ac:grpSpMkLst>
        </pc:grpChg>
        <pc:grpChg chg="mod">
          <ac:chgData name="Ahmed Salah ELDin" userId="68850134-226f-4097-a9a8-787fd6814b0e" providerId="ADAL" clId="{ADC2A4A1-D5BB-43A6-ACBC-9812819F9BC1}" dt="2023-11-15T19:26:17.511" v="4354" actId="1076"/>
          <ac:grpSpMkLst>
            <pc:docMk/>
            <pc:sldMk cId="2975257878" sldId="421"/>
            <ac:grpSpMk id="24" creationId="{7858496A-F08C-4048-A2EB-3DAA7F9531AA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29" creationId="{4E2CFD92-36CF-4280-99C4-1132886C73D5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30" creationId="{8ADB08E1-1F44-49B9-8502-7E621196F3F5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31" creationId="{03DE4B37-0DEE-48D9-A49B-3A32F8C20C10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51" creationId="{67D0E6CB-F65D-496C-B633-E7EE7D1AAE90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52" creationId="{DB30A24D-7019-4396-9637-E414203A427E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53" creationId="{21A502C1-B9DC-4013-94FB-9A071620BDFA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62" creationId="{F86D0627-7C34-4D43-AF4A-CB34ED2497CE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65" creationId="{EF2691AA-A165-448B-9790-60B53C998D2A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66" creationId="{3CE33A88-5E93-41FA-A0B2-217E8E8EE59F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67" creationId="{38C8FB17-BABE-42DD-B09A-A185E9038AA0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91" creationId="{E02FA9A7-925B-48FF-BABC-446159D47351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92" creationId="{3B559410-C9A7-48C5-BDC1-81534AD50A6A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98" creationId="{02FA32CD-B526-40D3-BE13-A8D532D221E8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100" creationId="{12429E62-DD80-4083-BD49-0FA00B6BCEC6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117" creationId="{F15230A6-E15F-4F48-92D8-FAC5402D255A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118" creationId="{08651BF3-F866-4DD8-8283-8553285420C2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120" creationId="{26E110A6-E2FF-4A29-A280-DDBA44B2E172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124" creationId="{DE8E67CE-9CC7-4947-8CCF-904BDB7C0405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125" creationId="{D8477A5F-7A1A-4EA8-803F-131F4197B47C}"/>
          </ac:grpSpMkLst>
        </pc:grpChg>
        <pc:grpChg chg="mod">
          <ac:chgData name="Ahmed Salah ELDin" userId="68850134-226f-4097-a9a8-787fd6814b0e" providerId="ADAL" clId="{ADC2A4A1-D5BB-43A6-ACBC-9812819F9BC1}" dt="2023-11-15T19:25:34.385" v="4347" actId="1037"/>
          <ac:grpSpMkLst>
            <pc:docMk/>
            <pc:sldMk cId="2975257878" sldId="421"/>
            <ac:grpSpMk id="126" creationId="{1E612E9B-0F25-4142-99BF-4CC1E7A917B2}"/>
          </ac:grpSpMkLst>
        </pc:grpChg>
        <pc:picChg chg="mod">
          <ac:chgData name="Ahmed Salah ELDin" userId="68850134-226f-4097-a9a8-787fd6814b0e" providerId="ADAL" clId="{ADC2A4A1-D5BB-43A6-ACBC-9812819F9BC1}" dt="2023-11-15T19:26:02.760" v="4352" actId="1076"/>
          <ac:picMkLst>
            <pc:docMk/>
            <pc:sldMk cId="2975257878" sldId="421"/>
            <ac:picMk id="132" creationId="{AFB8B2ED-4D41-4829-A589-DCEB6E74DB38}"/>
          </ac:picMkLst>
        </pc:picChg>
        <pc:cxnChg chg="mod">
          <ac:chgData name="Ahmed Salah ELDin" userId="68850134-226f-4097-a9a8-787fd6814b0e" providerId="ADAL" clId="{ADC2A4A1-D5BB-43A6-ACBC-9812819F9BC1}" dt="2023-11-15T19:26:27.266" v="4356"/>
          <ac:cxnSpMkLst>
            <pc:docMk/>
            <pc:sldMk cId="2975257878" sldId="421"/>
            <ac:cxnSpMk id="16" creationId="{0BE01166-5903-63CA-E671-71365C3962D1}"/>
          </ac:cxnSpMkLst>
        </pc:cxnChg>
        <pc:cxnChg chg="mod">
          <ac:chgData name="Ahmed Salah ELDin" userId="68850134-226f-4097-a9a8-787fd6814b0e" providerId="ADAL" clId="{ADC2A4A1-D5BB-43A6-ACBC-9812819F9BC1}" dt="2023-11-15T19:26:17.511" v="4354" actId="1076"/>
          <ac:cxnSpMkLst>
            <pc:docMk/>
            <pc:sldMk cId="2975257878" sldId="421"/>
            <ac:cxnSpMk id="26" creationId="{9AD82C89-49A1-4915-BB7A-3E417E29DADE}"/>
          </ac:cxnSpMkLst>
        </pc:cxnChg>
        <pc:cxnChg chg="mod">
          <ac:chgData name="Ahmed Salah ELDin" userId="68850134-226f-4097-a9a8-787fd6814b0e" providerId="ADAL" clId="{ADC2A4A1-D5BB-43A6-ACBC-9812819F9BC1}" dt="2023-11-15T19:25:34.385" v="4347" actId="1037"/>
          <ac:cxnSpMkLst>
            <pc:docMk/>
            <pc:sldMk cId="2975257878" sldId="421"/>
            <ac:cxnSpMk id="34" creationId="{EEED8A16-9E29-4C88-8117-76CAE3221D49}"/>
          </ac:cxnSpMkLst>
        </pc:cxnChg>
        <pc:cxnChg chg="mod">
          <ac:chgData name="Ahmed Salah ELDin" userId="68850134-226f-4097-a9a8-787fd6814b0e" providerId="ADAL" clId="{ADC2A4A1-D5BB-43A6-ACBC-9812819F9BC1}" dt="2023-11-15T19:25:34.385" v="4347" actId="1037"/>
          <ac:cxnSpMkLst>
            <pc:docMk/>
            <pc:sldMk cId="2975257878" sldId="421"/>
            <ac:cxnSpMk id="47" creationId="{A26E630A-4DFF-4E89-B7B1-093CCBB65233}"/>
          </ac:cxnSpMkLst>
        </pc:cxnChg>
        <pc:cxnChg chg="mod">
          <ac:chgData name="Ahmed Salah ELDin" userId="68850134-226f-4097-a9a8-787fd6814b0e" providerId="ADAL" clId="{ADC2A4A1-D5BB-43A6-ACBC-9812819F9BC1}" dt="2023-11-15T19:25:34.385" v="4347" actId="1037"/>
          <ac:cxnSpMkLst>
            <pc:docMk/>
            <pc:sldMk cId="2975257878" sldId="421"/>
            <ac:cxnSpMk id="70" creationId="{D1D3F482-AD13-4AD7-96A7-5BA788814110}"/>
          </ac:cxnSpMkLst>
        </pc:cxnChg>
        <pc:cxnChg chg="mod">
          <ac:chgData name="Ahmed Salah ELDin" userId="68850134-226f-4097-a9a8-787fd6814b0e" providerId="ADAL" clId="{ADC2A4A1-D5BB-43A6-ACBC-9812819F9BC1}" dt="2023-11-15T19:25:34.385" v="4347" actId="1037"/>
          <ac:cxnSpMkLst>
            <pc:docMk/>
            <pc:sldMk cId="2975257878" sldId="421"/>
            <ac:cxnSpMk id="103" creationId="{DBAA84F3-FC61-4956-B549-D0E503658853}"/>
          </ac:cxnSpMkLst>
        </pc:cxnChg>
        <pc:cxnChg chg="mod">
          <ac:chgData name="Ahmed Salah ELDin" userId="68850134-226f-4097-a9a8-787fd6814b0e" providerId="ADAL" clId="{ADC2A4A1-D5BB-43A6-ACBC-9812819F9BC1}" dt="2023-11-15T19:25:34.385" v="4347" actId="1037"/>
          <ac:cxnSpMkLst>
            <pc:docMk/>
            <pc:sldMk cId="2975257878" sldId="421"/>
            <ac:cxnSpMk id="129" creationId="{DC20D8B5-3D2D-459D-A722-46AD27088349}"/>
          </ac:cxnSpMkLst>
        </pc:cxnChg>
      </pc:sldChg>
      <pc:sldChg chg="modSp add mod">
        <pc:chgData name="Ahmed Salah ELDin" userId="68850134-226f-4097-a9a8-787fd6814b0e" providerId="ADAL" clId="{ADC2A4A1-D5BB-43A6-ACBC-9812819F9BC1}" dt="2023-11-15T23:01:52.931" v="4858"/>
        <pc:sldMkLst>
          <pc:docMk/>
          <pc:sldMk cId="2963467527" sldId="422"/>
        </pc:sldMkLst>
        <pc:spChg chg="mod">
          <ac:chgData name="Ahmed Salah ELDin" userId="68850134-226f-4097-a9a8-787fd6814b0e" providerId="ADAL" clId="{ADC2A4A1-D5BB-43A6-ACBC-9812819F9BC1}" dt="2023-11-15T23:01:52.931" v="4858"/>
          <ac:spMkLst>
            <pc:docMk/>
            <pc:sldMk cId="2963467527" sldId="422"/>
            <ac:spMk id="2" creationId="{5BF84BF7-E9B6-4529-8A31-835F285F1516}"/>
          </ac:spMkLst>
        </pc:spChg>
        <pc:spChg chg="mod">
          <ac:chgData name="Ahmed Salah ELDin" userId="68850134-226f-4097-a9a8-787fd6814b0e" providerId="ADAL" clId="{ADC2A4A1-D5BB-43A6-ACBC-9812819F9BC1}" dt="2023-11-15T19:29:07.191" v="4421" actId="14100"/>
          <ac:spMkLst>
            <pc:docMk/>
            <pc:sldMk cId="2963467527" sldId="422"/>
            <ac:spMk id="3" creationId="{8483B70B-3146-4890-85A8-51773A165E7A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6" creationId="{768F4F60-6630-4F28-9B03-297F614D9924}"/>
          </ac:spMkLst>
        </pc:spChg>
        <pc:spChg chg="mod">
          <ac:chgData name="Ahmed Salah ELDin" userId="68850134-226f-4097-a9a8-787fd6814b0e" providerId="ADAL" clId="{ADC2A4A1-D5BB-43A6-ACBC-9812819F9BC1}" dt="2023-11-15T19:30:40.107" v="4458" actId="1036"/>
          <ac:spMkLst>
            <pc:docMk/>
            <pc:sldMk cId="2963467527" sldId="422"/>
            <ac:spMk id="11" creationId="{EB795DA1-3E87-4CDE-BCDE-2D0CEA4CF823}"/>
          </ac:spMkLst>
        </pc:spChg>
        <pc:spChg chg="mod">
          <ac:chgData name="Ahmed Salah ELDin" userId="68850134-226f-4097-a9a8-787fd6814b0e" providerId="ADAL" clId="{ADC2A4A1-D5BB-43A6-ACBC-9812819F9BC1}" dt="2023-11-15T19:30:46.164" v="4459" actId="1076"/>
          <ac:spMkLst>
            <pc:docMk/>
            <pc:sldMk cId="2963467527" sldId="422"/>
            <ac:spMk id="13" creationId="{84CFC62C-7ACC-4429-B02E-CEF37E319A4D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32" creationId="{3D0668A1-2874-4254-A6D7-707DE9479F4B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33" creationId="{8599F95A-0F16-4458-B8E6-EDE35060669E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35" creationId="{09D1F43C-4C5A-4DEA-9E3E-835858AB5D2A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36" creationId="{52DFED0A-55F5-4169-9EBF-9BB521D107DB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37" creationId="{E2223735-F493-4D34-93DB-F1481D4F9F45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42" creationId="{A71CF779-2A1E-447C-B8B7-3C4DA5C63F8B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43" creationId="{590B5ABD-0578-4EEE-B101-65AEFC46FE96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45" creationId="{7DC18D2C-4C7E-4FBB-AACD-9311D5705510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49" creationId="{33DBF7C1-E665-4859-9FF6-E938D5C72B1D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57" creationId="{CFA6B00A-1539-4692-AEAD-DD7DFE97AB4D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59" creationId="{00F510C0-9B23-4576-A21A-9A81663F7F98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60" creationId="{92DBCC00-719D-49F6-A51A-6A83643C7946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61" creationId="{78FCC7E3-DF32-4751-8519-D6F6AA82F84A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64" creationId="{4669D22A-4483-42F3-B710-D481ADEEB99C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68" creationId="{491D3729-7465-4004-856A-49B5C27C0CBB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69" creationId="{2A1D87C2-F0B2-4FBB-9AA6-0309173922F2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71" creationId="{3564971E-A5D9-40AC-90ED-52F4B609E05A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72" creationId="{5B0849D0-E710-4BE3-AEBB-277C01F9A839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73" creationId="{4FCF40A5-14AB-4DFE-AE11-EE12C16DB0E6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74" creationId="{2214C4B8-9451-46AA-A426-FC460514011E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90" creationId="{F906C160-15ED-4CD0-BF69-CEEE4A8759D4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119" creationId="{D18CB659-2C50-4382-9591-F98E0E9A7A19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121" creationId="{848DB9E8-4C3B-42BC-9E34-25D7D50CB56E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122" creationId="{2546EF35-8D61-4B65-9180-2DAB399284E3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123" creationId="{02DAE8E3-2698-4F70-8965-4AC6D8E2969A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127" creationId="{A0CB4A9F-5C03-4C4F-9117-BD1716A9ACA0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128" creationId="{AA7C2FD2-0717-4D91-910C-6AA817B4E573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130" creationId="{45B9C68F-7757-4F33-A36E-7919DB4D181A}"/>
          </ac:spMkLst>
        </pc:spChg>
        <pc:spChg chg="mod">
          <ac:chgData name="Ahmed Salah ELDin" userId="68850134-226f-4097-a9a8-787fd6814b0e" providerId="ADAL" clId="{ADC2A4A1-D5BB-43A6-ACBC-9812819F9BC1}" dt="2023-11-15T19:27:43.054" v="4414" actId="1038"/>
          <ac:spMkLst>
            <pc:docMk/>
            <pc:sldMk cId="2963467527" sldId="422"/>
            <ac:spMk id="131" creationId="{E4E28906-444E-4D23-A1BC-F26C979EBF30}"/>
          </ac:spMkLst>
        </pc:s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5" creationId="{527C00DE-086D-4749-ADBB-E3AE7C2BED21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7" creationId="{36ABB7E4-1BA4-4ADB-9D97-B6B9EFB5AE03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8" creationId="{5A1C2350-D200-48E3-A31E-88224C8948AF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9" creationId="{3721BA6C-AA00-4F80-B79D-17CBCB196F04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29" creationId="{4E2CFD92-36CF-4280-99C4-1132886C73D5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30" creationId="{8ADB08E1-1F44-49B9-8502-7E621196F3F5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31" creationId="{03DE4B37-0DEE-48D9-A49B-3A32F8C20C10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51" creationId="{67D0E6CB-F65D-496C-B633-E7EE7D1AAE90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52" creationId="{DB30A24D-7019-4396-9637-E414203A427E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53" creationId="{21A502C1-B9DC-4013-94FB-9A071620BDFA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62" creationId="{F86D0627-7C34-4D43-AF4A-CB34ED2497CE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65" creationId="{EF2691AA-A165-448B-9790-60B53C998D2A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66" creationId="{3CE33A88-5E93-41FA-A0B2-217E8E8EE59F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67" creationId="{38C8FB17-BABE-42DD-B09A-A185E9038AA0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117" creationId="{F15230A6-E15F-4F48-92D8-FAC5402D255A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118" creationId="{08651BF3-F866-4DD8-8283-8553285420C2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120" creationId="{26E110A6-E2FF-4A29-A280-DDBA44B2E172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124" creationId="{DE8E67CE-9CC7-4947-8CCF-904BDB7C0405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125" creationId="{D8477A5F-7A1A-4EA8-803F-131F4197B47C}"/>
          </ac:grpSpMkLst>
        </pc:grpChg>
        <pc:grpChg chg="mod">
          <ac:chgData name="Ahmed Salah ELDin" userId="68850134-226f-4097-a9a8-787fd6814b0e" providerId="ADAL" clId="{ADC2A4A1-D5BB-43A6-ACBC-9812819F9BC1}" dt="2023-11-15T19:27:43.054" v="4414" actId="1038"/>
          <ac:grpSpMkLst>
            <pc:docMk/>
            <pc:sldMk cId="2963467527" sldId="422"/>
            <ac:grpSpMk id="126" creationId="{1E612E9B-0F25-4142-99BF-4CC1E7A917B2}"/>
          </ac:grpSpMkLst>
        </pc:grpChg>
        <pc:picChg chg="mod">
          <ac:chgData name="Ahmed Salah ELDin" userId="68850134-226f-4097-a9a8-787fd6814b0e" providerId="ADAL" clId="{ADC2A4A1-D5BB-43A6-ACBC-9812819F9BC1}" dt="2023-11-15T19:30:40.107" v="4458" actId="1036"/>
          <ac:picMkLst>
            <pc:docMk/>
            <pc:sldMk cId="2963467527" sldId="422"/>
            <ac:picMk id="132" creationId="{AFB8B2ED-4D41-4829-A589-DCEB6E74DB38}"/>
          </ac:picMkLst>
        </pc:picChg>
        <pc:cxnChg chg="mod">
          <ac:chgData name="Ahmed Salah ELDin" userId="68850134-226f-4097-a9a8-787fd6814b0e" providerId="ADAL" clId="{ADC2A4A1-D5BB-43A6-ACBC-9812819F9BC1}" dt="2023-11-15T19:27:43.054" v="4414" actId="1038"/>
          <ac:cxnSpMkLst>
            <pc:docMk/>
            <pc:sldMk cId="2963467527" sldId="422"/>
            <ac:cxnSpMk id="34" creationId="{EEED8A16-9E29-4C88-8117-76CAE3221D49}"/>
          </ac:cxnSpMkLst>
        </pc:cxnChg>
        <pc:cxnChg chg="mod">
          <ac:chgData name="Ahmed Salah ELDin" userId="68850134-226f-4097-a9a8-787fd6814b0e" providerId="ADAL" clId="{ADC2A4A1-D5BB-43A6-ACBC-9812819F9BC1}" dt="2023-11-15T19:27:43.054" v="4414" actId="1038"/>
          <ac:cxnSpMkLst>
            <pc:docMk/>
            <pc:sldMk cId="2963467527" sldId="422"/>
            <ac:cxnSpMk id="47" creationId="{A26E630A-4DFF-4E89-B7B1-093CCBB65233}"/>
          </ac:cxnSpMkLst>
        </pc:cxnChg>
        <pc:cxnChg chg="mod">
          <ac:chgData name="Ahmed Salah ELDin" userId="68850134-226f-4097-a9a8-787fd6814b0e" providerId="ADAL" clId="{ADC2A4A1-D5BB-43A6-ACBC-9812819F9BC1}" dt="2023-11-15T19:27:43.054" v="4414" actId="1038"/>
          <ac:cxnSpMkLst>
            <pc:docMk/>
            <pc:sldMk cId="2963467527" sldId="422"/>
            <ac:cxnSpMk id="70" creationId="{D1D3F482-AD13-4AD7-96A7-5BA788814110}"/>
          </ac:cxnSpMkLst>
        </pc:cxnChg>
        <pc:cxnChg chg="mod">
          <ac:chgData name="Ahmed Salah ELDin" userId="68850134-226f-4097-a9a8-787fd6814b0e" providerId="ADAL" clId="{ADC2A4A1-D5BB-43A6-ACBC-9812819F9BC1}" dt="2023-11-15T19:27:43.054" v="4414" actId="1038"/>
          <ac:cxnSpMkLst>
            <pc:docMk/>
            <pc:sldMk cId="2963467527" sldId="422"/>
            <ac:cxnSpMk id="129" creationId="{DC20D8B5-3D2D-459D-A722-46AD27088349}"/>
          </ac:cxnSpMkLst>
        </pc:cxnChg>
      </pc:sldChg>
      <pc:sldChg chg="addSp delSp modSp add mod modAnim">
        <pc:chgData name="Ahmed Salah ELDin" userId="68850134-226f-4097-a9a8-787fd6814b0e" providerId="ADAL" clId="{ADC2A4A1-D5BB-43A6-ACBC-9812819F9BC1}" dt="2023-11-15T23:01:54.774" v="4859"/>
        <pc:sldMkLst>
          <pc:docMk/>
          <pc:sldMk cId="3461725572" sldId="423"/>
        </pc:sldMkLst>
        <pc:spChg chg="mod">
          <ac:chgData name="Ahmed Salah ELDin" userId="68850134-226f-4097-a9a8-787fd6814b0e" providerId="ADAL" clId="{ADC2A4A1-D5BB-43A6-ACBC-9812819F9BC1}" dt="2023-11-15T23:01:54.774" v="4859"/>
          <ac:spMkLst>
            <pc:docMk/>
            <pc:sldMk cId="3461725572" sldId="423"/>
            <ac:spMk id="2" creationId="{5BF84BF7-E9B6-4529-8A31-835F285F1516}"/>
          </ac:spMkLst>
        </pc:spChg>
        <pc:spChg chg="add del mod">
          <ac:chgData name="Ahmed Salah ELDin" userId="68850134-226f-4097-a9a8-787fd6814b0e" providerId="ADAL" clId="{ADC2A4A1-D5BB-43A6-ACBC-9812819F9BC1}" dt="2023-11-15T19:30:55.883" v="4460" actId="478"/>
          <ac:spMkLst>
            <pc:docMk/>
            <pc:sldMk cId="3461725572" sldId="423"/>
            <ac:spMk id="3" creationId="{21D204F1-6D38-F18B-5410-62E2FC6826AC}"/>
          </ac:spMkLst>
        </pc:spChg>
        <pc:spChg chg="del">
          <ac:chgData name="Ahmed Salah ELDin" userId="68850134-226f-4097-a9a8-787fd6814b0e" providerId="ADAL" clId="{ADC2A4A1-D5BB-43A6-ACBC-9812819F9BC1}" dt="2023-11-15T19:30:55.883" v="4460" actId="478"/>
          <ac:spMkLst>
            <pc:docMk/>
            <pc:sldMk cId="3461725572" sldId="423"/>
            <ac:spMk id="6" creationId="{387C8AE3-392B-4D4D-B8AE-DAD92EF5068E}"/>
          </ac:spMkLst>
        </pc:spChg>
        <pc:spChg chg="add del mod">
          <ac:chgData name="Ahmed Salah ELDin" userId="68850134-226f-4097-a9a8-787fd6814b0e" providerId="ADAL" clId="{ADC2A4A1-D5BB-43A6-ACBC-9812819F9BC1}" dt="2023-11-15T19:30:55.883" v="4460" actId="478"/>
          <ac:spMkLst>
            <pc:docMk/>
            <pc:sldMk cId="3461725572" sldId="423"/>
            <ac:spMk id="7" creationId="{3E4C119A-E824-65CA-5BFD-1C4A733B9974}"/>
          </ac:spMkLst>
        </pc:spChg>
        <pc:spChg chg="add mod">
          <ac:chgData name="Ahmed Salah ELDin" userId="68850134-226f-4097-a9a8-787fd6814b0e" providerId="ADAL" clId="{ADC2A4A1-D5BB-43A6-ACBC-9812819F9BC1}" dt="2023-11-15T19:30:56.636" v="4461"/>
          <ac:spMkLst>
            <pc:docMk/>
            <pc:sldMk cId="3461725572" sldId="423"/>
            <ac:spMk id="8" creationId="{E35A87E9-BB3B-BEF5-B57C-48B0E8821A95}"/>
          </ac:spMkLst>
        </pc:spChg>
        <pc:spChg chg="add mod">
          <ac:chgData name="Ahmed Salah ELDin" userId="68850134-226f-4097-a9a8-787fd6814b0e" providerId="ADAL" clId="{ADC2A4A1-D5BB-43A6-ACBC-9812819F9BC1}" dt="2023-11-15T19:30:56.636" v="4461"/>
          <ac:spMkLst>
            <pc:docMk/>
            <pc:sldMk cId="3461725572" sldId="423"/>
            <ac:spMk id="10" creationId="{6D1EA3BF-82E9-B784-4C5C-21C12557940A}"/>
          </ac:spMkLst>
        </pc:spChg>
        <pc:spChg chg="del">
          <ac:chgData name="Ahmed Salah ELDin" userId="68850134-226f-4097-a9a8-787fd6814b0e" providerId="ADAL" clId="{ADC2A4A1-D5BB-43A6-ACBC-9812819F9BC1}" dt="2023-11-15T19:30:01.852" v="4427" actId="478"/>
          <ac:spMkLst>
            <pc:docMk/>
            <pc:sldMk cId="3461725572" sldId="423"/>
            <ac:spMk id="11" creationId="{EB795DA1-3E87-4CDE-BCDE-2D0CEA4CF823}"/>
          </ac:spMkLst>
        </pc:spChg>
        <pc:spChg chg="del">
          <ac:chgData name="Ahmed Salah ELDin" userId="68850134-226f-4097-a9a8-787fd6814b0e" providerId="ADAL" clId="{ADC2A4A1-D5BB-43A6-ACBC-9812819F9BC1}" dt="2023-11-15T19:30:17.679" v="4431" actId="478"/>
          <ac:spMkLst>
            <pc:docMk/>
            <pc:sldMk cId="3461725572" sldId="423"/>
            <ac:spMk id="13" creationId="{84CFC62C-7ACC-4429-B02E-CEF37E319A4D}"/>
          </ac:spMkLst>
        </pc:spChg>
        <pc:spChg chg="mod">
          <ac:chgData name="Ahmed Salah ELDin" userId="68850134-226f-4097-a9a8-787fd6814b0e" providerId="ADAL" clId="{ADC2A4A1-D5BB-43A6-ACBC-9812819F9BC1}" dt="2023-11-15T19:32:44.924" v="4474" actId="14100"/>
          <ac:spMkLst>
            <pc:docMk/>
            <pc:sldMk cId="3461725572" sldId="423"/>
            <ac:spMk id="58" creationId="{0674CC28-14F2-4BB5-9F26-730085361C67}"/>
          </ac:spMkLst>
        </pc:spChg>
        <pc:picChg chg="add del mod">
          <ac:chgData name="Ahmed Salah ELDin" userId="68850134-226f-4097-a9a8-787fd6814b0e" providerId="ADAL" clId="{ADC2A4A1-D5BB-43A6-ACBC-9812819F9BC1}" dt="2023-11-15T19:30:55.883" v="4460" actId="478"/>
          <ac:picMkLst>
            <pc:docMk/>
            <pc:sldMk cId="3461725572" sldId="423"/>
            <ac:picMk id="5" creationId="{5921B5BF-3C1A-B298-15DE-135F80A5E81F}"/>
          </ac:picMkLst>
        </pc:picChg>
        <pc:picChg chg="add mod">
          <ac:chgData name="Ahmed Salah ELDin" userId="68850134-226f-4097-a9a8-787fd6814b0e" providerId="ADAL" clId="{ADC2A4A1-D5BB-43A6-ACBC-9812819F9BC1}" dt="2023-11-15T19:30:56.636" v="4461"/>
          <ac:picMkLst>
            <pc:docMk/>
            <pc:sldMk cId="3461725572" sldId="423"/>
            <ac:picMk id="9" creationId="{3F08177A-03A1-DB9C-01B4-7E525A887378}"/>
          </ac:picMkLst>
        </pc:picChg>
        <pc:picChg chg="del">
          <ac:chgData name="Ahmed Salah ELDin" userId="68850134-226f-4097-a9a8-787fd6814b0e" providerId="ADAL" clId="{ADC2A4A1-D5BB-43A6-ACBC-9812819F9BC1}" dt="2023-11-15T19:30:04.286" v="4428" actId="478"/>
          <ac:picMkLst>
            <pc:docMk/>
            <pc:sldMk cId="3461725572" sldId="423"/>
            <ac:picMk id="132" creationId="{AFB8B2ED-4D41-4829-A589-DCEB6E74DB38}"/>
          </ac:picMkLst>
        </pc:picChg>
      </pc:sldChg>
      <pc:sldChg chg="modSp add mod">
        <pc:chgData name="Ahmed Salah ELDin" userId="68850134-226f-4097-a9a8-787fd6814b0e" providerId="ADAL" clId="{ADC2A4A1-D5BB-43A6-ACBC-9812819F9BC1}" dt="2023-11-16T00:11:06.149" v="5845" actId="403"/>
        <pc:sldMkLst>
          <pc:docMk/>
          <pc:sldMk cId="3338762265" sldId="424"/>
        </pc:sldMkLst>
        <pc:spChg chg="mod">
          <ac:chgData name="Ahmed Salah ELDin" userId="68850134-226f-4097-a9a8-787fd6814b0e" providerId="ADAL" clId="{ADC2A4A1-D5BB-43A6-ACBC-9812819F9BC1}" dt="2023-11-15T23:02:30.248" v="4879"/>
          <ac:spMkLst>
            <pc:docMk/>
            <pc:sldMk cId="3338762265" sldId="424"/>
            <ac:spMk id="2" creationId="{7E055D95-69FF-46F3-A906-2FB66BC2F718}"/>
          </ac:spMkLst>
        </pc:spChg>
        <pc:spChg chg="mod">
          <ac:chgData name="Ahmed Salah ELDin" userId="68850134-226f-4097-a9a8-787fd6814b0e" providerId="ADAL" clId="{ADC2A4A1-D5BB-43A6-ACBC-9812819F9BC1}" dt="2023-11-16T00:01:22.107" v="5724" actId="207"/>
          <ac:spMkLst>
            <pc:docMk/>
            <pc:sldMk cId="3338762265" sldId="424"/>
            <ac:spMk id="17" creationId="{DA6FC324-4E8E-45A4-A0BD-B722CFBD5D2E}"/>
          </ac:spMkLst>
        </pc:spChg>
        <pc:spChg chg="mod">
          <ac:chgData name="Ahmed Salah ELDin" userId="68850134-226f-4097-a9a8-787fd6814b0e" providerId="ADAL" clId="{ADC2A4A1-D5BB-43A6-ACBC-9812819F9BC1}" dt="2023-11-16T00:11:06.149" v="5845" actId="403"/>
          <ac:spMkLst>
            <pc:docMk/>
            <pc:sldMk cId="3338762265" sldId="424"/>
            <ac:spMk id="22" creationId="{A908C7F3-D01A-4670-8603-84DD3EC30D1A}"/>
          </ac:spMkLst>
        </pc:spChg>
        <pc:spChg chg="mod">
          <ac:chgData name="Ahmed Salah ELDin" userId="68850134-226f-4097-a9a8-787fd6814b0e" providerId="ADAL" clId="{ADC2A4A1-D5BB-43A6-ACBC-9812819F9BC1}" dt="2023-11-15T19:37:48.289" v="4542" actId="1036"/>
          <ac:spMkLst>
            <pc:docMk/>
            <pc:sldMk cId="3338762265" sldId="424"/>
            <ac:spMk id="29" creationId="{C5F141DB-8C68-41A2-8B36-A920EF45E238}"/>
          </ac:spMkLst>
        </pc:spChg>
        <pc:spChg chg="mod">
          <ac:chgData name="Ahmed Salah ELDin" userId="68850134-226f-4097-a9a8-787fd6814b0e" providerId="ADAL" clId="{ADC2A4A1-D5BB-43A6-ACBC-9812819F9BC1}" dt="2023-11-15T19:37:48.289" v="4542" actId="1036"/>
          <ac:spMkLst>
            <pc:docMk/>
            <pc:sldMk cId="3338762265" sldId="424"/>
            <ac:spMk id="30" creationId="{464ADBBC-7BDC-4A2F-9D55-4ABEDFEA5DCC}"/>
          </ac:spMkLst>
        </pc:spChg>
        <pc:spChg chg="mod">
          <ac:chgData name="Ahmed Salah ELDin" userId="68850134-226f-4097-a9a8-787fd6814b0e" providerId="ADAL" clId="{ADC2A4A1-D5BB-43A6-ACBC-9812819F9BC1}" dt="2023-11-15T19:37:57.296" v="4544" actId="14100"/>
          <ac:spMkLst>
            <pc:docMk/>
            <pc:sldMk cId="3338762265" sldId="424"/>
            <ac:spMk id="109" creationId="{A28EBCEB-1AA8-4589-9DA4-8AF02528F426}"/>
          </ac:spMkLst>
        </pc:spChg>
        <pc:spChg chg="mod">
          <ac:chgData name="Ahmed Salah ELDin" userId="68850134-226f-4097-a9a8-787fd6814b0e" providerId="ADAL" clId="{ADC2A4A1-D5BB-43A6-ACBC-9812819F9BC1}" dt="2023-11-15T19:39:30.173" v="4545" actId="14100"/>
          <ac:spMkLst>
            <pc:docMk/>
            <pc:sldMk cId="3338762265" sldId="424"/>
            <ac:spMk id="110" creationId="{466F411A-71EB-4AC6-8AB8-271B2E162D93}"/>
          </ac:spMkLst>
        </pc:spChg>
        <pc:spChg chg="mod">
          <ac:chgData name="Ahmed Salah ELDin" userId="68850134-226f-4097-a9a8-787fd6814b0e" providerId="ADAL" clId="{ADC2A4A1-D5BB-43A6-ACBC-9812819F9BC1}" dt="2023-11-15T19:39:33.215" v="4546" actId="14100"/>
          <ac:spMkLst>
            <pc:docMk/>
            <pc:sldMk cId="3338762265" sldId="424"/>
            <ac:spMk id="111" creationId="{84DC4424-5E58-497E-8618-732BE23680A2}"/>
          </ac:spMkLst>
        </pc:spChg>
      </pc:sldChg>
      <pc:sldChg chg="modSp add mod">
        <pc:chgData name="Ahmed Salah ELDin" userId="68850134-226f-4097-a9a8-787fd6814b0e" providerId="ADAL" clId="{ADC2A4A1-D5BB-43A6-ACBC-9812819F9BC1}" dt="2023-11-27T21:33:11.301" v="9527" actId="207"/>
        <pc:sldMkLst>
          <pc:docMk/>
          <pc:sldMk cId="2907575688" sldId="425"/>
        </pc:sldMkLst>
        <pc:spChg chg="mod">
          <ac:chgData name="Ahmed Salah ELDin" userId="68850134-226f-4097-a9a8-787fd6814b0e" providerId="ADAL" clId="{ADC2A4A1-D5BB-43A6-ACBC-9812819F9BC1}" dt="2023-11-15T23:02:17.178" v="4878" actId="20577"/>
          <ac:spMkLst>
            <pc:docMk/>
            <pc:sldMk cId="2907575688" sldId="425"/>
            <ac:spMk id="2" creationId="{7E055D95-69FF-46F3-A906-2FB66BC2F718}"/>
          </ac:spMkLst>
        </pc:spChg>
        <pc:spChg chg="mod">
          <ac:chgData name="Ahmed Salah ELDin" userId="68850134-226f-4097-a9a8-787fd6814b0e" providerId="ADAL" clId="{ADC2A4A1-D5BB-43A6-ACBC-9812819F9BC1}" dt="2023-11-27T21:33:11.301" v="9527" actId="207"/>
          <ac:spMkLst>
            <pc:docMk/>
            <pc:sldMk cId="2907575688" sldId="425"/>
            <ac:spMk id="3" creationId="{36C6D2A3-1DE8-40DD-B64E-B602A3151B6F}"/>
          </ac:spMkLst>
        </pc:spChg>
        <pc:spChg chg="mod">
          <ac:chgData name="Ahmed Salah ELDin" userId="68850134-226f-4097-a9a8-787fd6814b0e" providerId="ADAL" clId="{ADC2A4A1-D5BB-43A6-ACBC-9812819F9BC1}" dt="2023-11-15T19:37:30.714" v="4530" actId="13822"/>
          <ac:spMkLst>
            <pc:docMk/>
            <pc:sldMk cId="2907575688" sldId="425"/>
            <ac:spMk id="22" creationId="{94212DDB-875C-445E-8646-FA898BD2EF2D}"/>
          </ac:spMkLst>
        </pc:spChg>
      </pc:sldChg>
      <pc:sldChg chg="addSp delSp modSp add mod modAnim">
        <pc:chgData name="Ahmed Salah ELDin" userId="68850134-226f-4097-a9a8-787fd6814b0e" providerId="ADAL" clId="{ADC2A4A1-D5BB-43A6-ACBC-9812819F9BC1}" dt="2023-11-16T00:43:44.201" v="6099"/>
        <pc:sldMkLst>
          <pc:docMk/>
          <pc:sldMk cId="943545999" sldId="426"/>
        </pc:sldMkLst>
        <pc:spChg chg="mod">
          <ac:chgData name="Ahmed Salah ELDin" userId="68850134-226f-4097-a9a8-787fd6814b0e" providerId="ADAL" clId="{ADC2A4A1-D5BB-43A6-ACBC-9812819F9BC1}" dt="2023-11-15T23:02:34.804" v="4880"/>
          <ac:spMkLst>
            <pc:docMk/>
            <pc:sldMk cId="943545999" sldId="426"/>
            <ac:spMk id="2" creationId="{7E055D95-69FF-46F3-A906-2FB66BC2F718}"/>
          </ac:spMkLst>
        </pc:spChg>
        <pc:spChg chg="mod">
          <ac:chgData name="Ahmed Salah ELDin" userId="68850134-226f-4097-a9a8-787fd6814b0e" providerId="ADAL" clId="{ADC2A4A1-D5BB-43A6-ACBC-9812819F9BC1}" dt="2023-11-16T00:43:33.010" v="6097" actId="14100"/>
          <ac:spMkLst>
            <pc:docMk/>
            <pc:sldMk cId="943545999" sldId="426"/>
            <ac:spMk id="3" creationId="{6FB880C6-86AB-48AF-9150-41F9F497A3E8}"/>
          </ac:spMkLst>
        </pc:spChg>
        <pc:spChg chg="add mod">
          <ac:chgData name="Ahmed Salah ELDin" userId="68850134-226f-4097-a9a8-787fd6814b0e" providerId="ADAL" clId="{ADC2A4A1-D5BB-43A6-ACBC-9812819F9BC1}" dt="2023-11-15T19:41:36.108" v="4576"/>
          <ac:spMkLst>
            <pc:docMk/>
            <pc:sldMk cId="943545999" sldId="426"/>
            <ac:spMk id="5" creationId="{D297FEE9-9AD7-7009-2B44-97EE365021C6}"/>
          </ac:spMkLst>
        </pc:spChg>
        <pc:spChg chg="add mod">
          <ac:chgData name="Ahmed Salah ELDin" userId="68850134-226f-4097-a9a8-787fd6814b0e" providerId="ADAL" clId="{ADC2A4A1-D5BB-43A6-ACBC-9812819F9BC1}" dt="2023-11-16T00:08:53.247" v="5757" actId="1076"/>
          <ac:spMkLst>
            <pc:docMk/>
            <pc:sldMk cId="943545999" sldId="426"/>
            <ac:spMk id="6" creationId="{64759908-0165-476B-79D8-429C9BEB9F66}"/>
          </ac:spMkLst>
        </pc:spChg>
        <pc:spChg chg="del">
          <ac:chgData name="Ahmed Salah ELDin" userId="68850134-226f-4097-a9a8-787fd6814b0e" providerId="ADAL" clId="{ADC2A4A1-D5BB-43A6-ACBC-9812819F9BC1}" dt="2023-11-16T00:09:37.772" v="5792" actId="478"/>
          <ac:spMkLst>
            <pc:docMk/>
            <pc:sldMk cId="943545999" sldId="426"/>
            <ac:spMk id="7" creationId="{9EB0F34A-73C0-4724-BF90-6AA72FF09BF5}"/>
          </ac:spMkLst>
        </pc:spChg>
        <pc:spChg chg="del">
          <ac:chgData name="Ahmed Salah ELDin" userId="68850134-226f-4097-a9a8-787fd6814b0e" providerId="ADAL" clId="{ADC2A4A1-D5BB-43A6-ACBC-9812819F9BC1}" dt="2023-11-16T00:09:40.946" v="5794" actId="478"/>
          <ac:spMkLst>
            <pc:docMk/>
            <pc:sldMk cId="943545999" sldId="426"/>
            <ac:spMk id="8" creationId="{2C225D10-9FCA-415E-8BF3-58E09E69029E}"/>
          </ac:spMkLst>
        </pc:spChg>
        <pc:spChg chg="del">
          <ac:chgData name="Ahmed Salah ELDin" userId="68850134-226f-4097-a9a8-787fd6814b0e" providerId="ADAL" clId="{ADC2A4A1-D5BB-43A6-ACBC-9812819F9BC1}" dt="2023-11-16T00:09:39.305" v="5793" actId="478"/>
          <ac:spMkLst>
            <pc:docMk/>
            <pc:sldMk cId="943545999" sldId="426"/>
            <ac:spMk id="9" creationId="{C5BBC5C7-74C2-4CEE-85AF-BFBAE3AB3848}"/>
          </ac:spMkLst>
        </pc:spChg>
        <pc:spChg chg="add del mod">
          <ac:chgData name="Ahmed Salah ELDin" userId="68850134-226f-4097-a9a8-787fd6814b0e" providerId="ADAL" clId="{ADC2A4A1-D5BB-43A6-ACBC-9812819F9BC1}" dt="2023-11-16T00:36:27.221" v="5988"/>
          <ac:spMkLst>
            <pc:docMk/>
            <pc:sldMk cId="943545999" sldId="426"/>
            <ac:spMk id="10" creationId="{FE748C0B-4A74-C941-3B6B-C5FB7452EE95}"/>
          </ac:spMkLst>
        </pc:spChg>
        <pc:spChg chg="add mod">
          <ac:chgData name="Ahmed Salah ELDin" userId="68850134-226f-4097-a9a8-787fd6814b0e" providerId="ADAL" clId="{ADC2A4A1-D5BB-43A6-ACBC-9812819F9BC1}" dt="2023-11-16T00:43:38.036" v="6098" actId="1076"/>
          <ac:spMkLst>
            <pc:docMk/>
            <pc:sldMk cId="943545999" sldId="426"/>
            <ac:spMk id="11" creationId="{626A62AB-2F2E-C6B0-0DCF-2ECB5B78F664}"/>
          </ac:spMkLst>
        </pc:spChg>
        <pc:spChg chg="mod">
          <ac:chgData name="Ahmed Salah ELDin" userId="68850134-226f-4097-a9a8-787fd6814b0e" providerId="ADAL" clId="{ADC2A4A1-D5BB-43A6-ACBC-9812819F9BC1}" dt="2023-11-16T00:01:27.529" v="5725" actId="207"/>
          <ac:spMkLst>
            <pc:docMk/>
            <pc:sldMk cId="943545999" sldId="426"/>
            <ac:spMk id="17" creationId="{DA6FC324-4E8E-45A4-A0BD-B722CFBD5D2E}"/>
          </ac:spMkLst>
        </pc:spChg>
        <pc:spChg chg="mod">
          <ac:chgData name="Ahmed Salah ELDin" userId="68850134-226f-4097-a9a8-787fd6814b0e" providerId="ADAL" clId="{ADC2A4A1-D5BB-43A6-ACBC-9812819F9BC1}" dt="2023-11-16T00:11:12.909" v="5850" actId="1036"/>
          <ac:spMkLst>
            <pc:docMk/>
            <pc:sldMk cId="943545999" sldId="426"/>
            <ac:spMk id="22" creationId="{A908C7F3-D01A-4670-8603-84DD3EC30D1A}"/>
          </ac:spMkLst>
        </pc:spChg>
        <pc:spChg chg="mod">
          <ac:chgData name="Ahmed Salah ELDin" userId="68850134-226f-4097-a9a8-787fd6814b0e" providerId="ADAL" clId="{ADC2A4A1-D5BB-43A6-ACBC-9812819F9BC1}" dt="2023-11-15T19:39:46.357" v="4557" actId="1036"/>
          <ac:spMkLst>
            <pc:docMk/>
            <pc:sldMk cId="943545999" sldId="426"/>
            <ac:spMk id="29" creationId="{C5F141DB-8C68-41A2-8B36-A920EF45E238}"/>
          </ac:spMkLst>
        </pc:spChg>
        <pc:spChg chg="mod">
          <ac:chgData name="Ahmed Salah ELDin" userId="68850134-226f-4097-a9a8-787fd6814b0e" providerId="ADAL" clId="{ADC2A4A1-D5BB-43A6-ACBC-9812819F9BC1}" dt="2023-11-15T19:39:46.357" v="4557" actId="1036"/>
          <ac:spMkLst>
            <pc:docMk/>
            <pc:sldMk cId="943545999" sldId="426"/>
            <ac:spMk id="30" creationId="{464ADBBC-7BDC-4A2F-9D55-4ABEDFEA5DCC}"/>
          </ac:spMkLst>
        </pc:spChg>
        <pc:spChg chg="del">
          <ac:chgData name="Ahmed Salah ELDin" userId="68850134-226f-4097-a9a8-787fd6814b0e" providerId="ADAL" clId="{ADC2A4A1-D5BB-43A6-ACBC-9812819F9BC1}" dt="2023-11-16T00:09:36.179" v="5791" actId="478"/>
          <ac:spMkLst>
            <pc:docMk/>
            <pc:sldMk cId="943545999" sldId="426"/>
            <ac:spMk id="78" creationId="{63FA6780-E2D8-47B3-94D2-5A85A7713FC5}"/>
          </ac:spMkLst>
        </pc:spChg>
        <pc:spChg chg="mod">
          <ac:chgData name="Ahmed Salah ELDin" userId="68850134-226f-4097-a9a8-787fd6814b0e" providerId="ADAL" clId="{ADC2A4A1-D5BB-43A6-ACBC-9812819F9BC1}" dt="2023-11-16T00:37:36.046" v="6013" actId="115"/>
          <ac:spMkLst>
            <pc:docMk/>
            <pc:sldMk cId="943545999" sldId="426"/>
            <ac:spMk id="91" creationId="{42139266-F5B2-4F17-85F7-E9D3D90CC3D7}"/>
          </ac:spMkLst>
        </pc:spChg>
        <pc:spChg chg="mod">
          <ac:chgData name="Ahmed Salah ELDin" userId="68850134-226f-4097-a9a8-787fd6814b0e" providerId="ADAL" clId="{ADC2A4A1-D5BB-43A6-ACBC-9812819F9BC1}" dt="2023-11-16T00:09:55.935" v="5837" actId="1035"/>
          <ac:spMkLst>
            <pc:docMk/>
            <pc:sldMk cId="943545999" sldId="426"/>
            <ac:spMk id="94" creationId="{4D7AB07C-D3C0-4E7E-9C8D-03FC1129CBDE}"/>
          </ac:spMkLst>
        </pc:spChg>
        <pc:spChg chg="mod">
          <ac:chgData name="Ahmed Salah ELDin" userId="68850134-226f-4097-a9a8-787fd6814b0e" providerId="ADAL" clId="{ADC2A4A1-D5BB-43A6-ACBC-9812819F9BC1}" dt="2023-11-16T00:09:49.228" v="5816" actId="1035"/>
          <ac:spMkLst>
            <pc:docMk/>
            <pc:sldMk cId="943545999" sldId="426"/>
            <ac:spMk id="103" creationId="{F8E924EE-769D-4E3D-BD27-6870AE783AA5}"/>
          </ac:spMkLst>
        </pc:spChg>
      </pc:sldChg>
      <pc:sldChg chg="addSp delSp modSp add del mod modAnim">
        <pc:chgData name="Ahmed Salah ELDin" userId="68850134-226f-4097-a9a8-787fd6814b0e" providerId="ADAL" clId="{ADC2A4A1-D5BB-43A6-ACBC-9812819F9BC1}" dt="2023-11-16T00:22:32.378" v="5920" actId="47"/>
        <pc:sldMkLst>
          <pc:docMk/>
          <pc:sldMk cId="2273615041" sldId="427"/>
        </pc:sldMkLst>
        <pc:spChg chg="del mod">
          <ac:chgData name="Ahmed Salah ELDin" userId="68850134-226f-4097-a9a8-787fd6814b0e" providerId="ADAL" clId="{ADC2A4A1-D5BB-43A6-ACBC-9812819F9BC1}" dt="2023-11-15T23:02:40.673" v="4881" actId="478"/>
          <ac:spMkLst>
            <pc:docMk/>
            <pc:sldMk cId="2273615041" sldId="427"/>
            <ac:spMk id="2" creationId="{7E055D95-69FF-46F3-A906-2FB66BC2F718}"/>
          </ac:spMkLst>
        </pc:spChg>
        <pc:spChg chg="add mod">
          <ac:chgData name="Ahmed Salah ELDin" userId="68850134-226f-4097-a9a8-787fd6814b0e" providerId="ADAL" clId="{ADC2A4A1-D5BB-43A6-ACBC-9812819F9BC1}" dt="2023-11-15T19:41:51.166" v="4625" actId="1038"/>
          <ac:spMkLst>
            <pc:docMk/>
            <pc:sldMk cId="2273615041" sldId="427"/>
            <ac:spMk id="3" creationId="{F93242A7-CF03-47CC-020E-8B8312F14612}"/>
          </ac:spMkLst>
        </pc:spChg>
        <pc:spChg chg="add mod">
          <ac:chgData name="Ahmed Salah ELDin" userId="68850134-226f-4097-a9a8-787fd6814b0e" providerId="ADAL" clId="{ADC2A4A1-D5BB-43A6-ACBC-9812819F9BC1}" dt="2023-11-15T19:41:37.352" v="4577"/>
          <ac:spMkLst>
            <pc:docMk/>
            <pc:sldMk cId="2273615041" sldId="427"/>
            <ac:spMk id="10" creationId="{E5DD67F2-01E3-D9E7-8391-A95566AA3AB4}"/>
          </ac:spMkLst>
        </pc:spChg>
        <pc:spChg chg="add mod">
          <ac:chgData name="Ahmed Salah ELDin" userId="68850134-226f-4097-a9a8-787fd6814b0e" providerId="ADAL" clId="{ADC2A4A1-D5BB-43A6-ACBC-9812819F9BC1}" dt="2023-11-15T23:02:42.828" v="4882"/>
          <ac:spMkLst>
            <pc:docMk/>
            <pc:sldMk cId="2273615041" sldId="427"/>
            <ac:spMk id="12" creationId="{3FF1830B-0268-A41F-F041-D48145751C30}"/>
          </ac:spMkLst>
        </pc:spChg>
        <pc:spChg chg="mod">
          <ac:chgData name="Ahmed Salah ELDin" userId="68850134-226f-4097-a9a8-787fd6814b0e" providerId="ADAL" clId="{ADC2A4A1-D5BB-43A6-ACBC-9812819F9BC1}" dt="2023-11-16T00:13:57.110" v="5866" actId="20577"/>
          <ac:spMkLst>
            <pc:docMk/>
            <pc:sldMk cId="2273615041" sldId="427"/>
            <ac:spMk id="22" creationId="{A908C7F3-D01A-4670-8603-84DD3EC30D1A}"/>
          </ac:spMkLst>
        </pc:spChg>
        <pc:spChg chg="mod">
          <ac:chgData name="Ahmed Salah ELDin" userId="68850134-226f-4097-a9a8-787fd6814b0e" providerId="ADAL" clId="{ADC2A4A1-D5BB-43A6-ACBC-9812819F9BC1}" dt="2023-11-15T19:40:39.600" v="4572" actId="1036"/>
          <ac:spMkLst>
            <pc:docMk/>
            <pc:sldMk cId="2273615041" sldId="427"/>
            <ac:spMk id="29" creationId="{C5F141DB-8C68-41A2-8B36-A920EF45E238}"/>
          </ac:spMkLst>
        </pc:spChg>
        <pc:spChg chg="mod">
          <ac:chgData name="Ahmed Salah ELDin" userId="68850134-226f-4097-a9a8-787fd6814b0e" providerId="ADAL" clId="{ADC2A4A1-D5BB-43A6-ACBC-9812819F9BC1}" dt="2023-11-15T19:40:39.600" v="4572" actId="1036"/>
          <ac:spMkLst>
            <pc:docMk/>
            <pc:sldMk cId="2273615041" sldId="427"/>
            <ac:spMk id="30" creationId="{464ADBBC-7BDC-4A2F-9D55-4ABEDFEA5DCC}"/>
          </ac:spMkLst>
        </pc:spChg>
        <pc:spChg chg="mod">
          <ac:chgData name="Ahmed Salah ELDin" userId="68850134-226f-4097-a9a8-787fd6814b0e" providerId="ADAL" clId="{ADC2A4A1-D5BB-43A6-ACBC-9812819F9BC1}" dt="2023-11-16T00:17:41.456" v="5895" actId="1036"/>
          <ac:spMkLst>
            <pc:docMk/>
            <pc:sldMk cId="2273615041" sldId="427"/>
            <ac:spMk id="88" creationId="{488E9486-7EE1-4DA4-B82E-177CA35FB738}"/>
          </ac:spMkLst>
        </pc:spChg>
        <pc:spChg chg="mod">
          <ac:chgData name="Ahmed Salah ELDin" userId="68850134-226f-4097-a9a8-787fd6814b0e" providerId="ADAL" clId="{ADC2A4A1-D5BB-43A6-ACBC-9812819F9BC1}" dt="2023-11-16T00:20:36.090" v="5906" actId="1076"/>
          <ac:spMkLst>
            <pc:docMk/>
            <pc:sldMk cId="2273615041" sldId="427"/>
            <ac:spMk id="114" creationId="{04AB1089-7752-4617-90DA-86C0AB789E46}"/>
          </ac:spMkLst>
        </pc:spChg>
        <pc:spChg chg="mod">
          <ac:chgData name="Ahmed Salah ELDin" userId="68850134-226f-4097-a9a8-787fd6814b0e" providerId="ADAL" clId="{ADC2A4A1-D5BB-43A6-ACBC-9812819F9BC1}" dt="2023-11-16T00:20:36.797" v="5907" actId="1076"/>
          <ac:spMkLst>
            <pc:docMk/>
            <pc:sldMk cId="2273615041" sldId="427"/>
            <ac:spMk id="115" creationId="{1C565910-940E-4B9A-B858-538D5BB0C35F}"/>
          </ac:spMkLst>
        </pc:spChg>
        <pc:spChg chg="mod">
          <ac:chgData name="Ahmed Salah ELDin" userId="68850134-226f-4097-a9a8-787fd6814b0e" providerId="ADAL" clId="{ADC2A4A1-D5BB-43A6-ACBC-9812819F9BC1}" dt="2023-11-16T00:20:37.324" v="5908" actId="1076"/>
          <ac:spMkLst>
            <pc:docMk/>
            <pc:sldMk cId="2273615041" sldId="427"/>
            <ac:spMk id="117" creationId="{3998FF8B-ECDA-4F4F-B517-6FB0D5F217BA}"/>
          </ac:spMkLst>
        </pc:spChg>
        <pc:spChg chg="mod">
          <ac:chgData name="Ahmed Salah ELDin" userId="68850134-226f-4097-a9a8-787fd6814b0e" providerId="ADAL" clId="{ADC2A4A1-D5BB-43A6-ACBC-9812819F9BC1}" dt="2023-11-16T00:20:37.881" v="5909" actId="1076"/>
          <ac:spMkLst>
            <pc:docMk/>
            <pc:sldMk cId="2273615041" sldId="427"/>
            <ac:spMk id="119" creationId="{5E9CAC8F-0ADA-4BAA-A3A3-09FFA7A313A1}"/>
          </ac:spMkLst>
        </pc:spChg>
        <pc:spChg chg="mod">
          <ac:chgData name="Ahmed Salah ELDin" userId="68850134-226f-4097-a9a8-787fd6814b0e" providerId="ADAL" clId="{ADC2A4A1-D5BB-43A6-ACBC-9812819F9BC1}" dt="2023-11-16T00:20:38.672" v="5910" actId="1076"/>
          <ac:spMkLst>
            <pc:docMk/>
            <pc:sldMk cId="2273615041" sldId="427"/>
            <ac:spMk id="121" creationId="{1EA6943C-1B13-4E5D-84D4-B25DB698CE9F}"/>
          </ac:spMkLst>
        </pc:spChg>
        <pc:spChg chg="mod">
          <ac:chgData name="Ahmed Salah ELDin" userId="68850134-226f-4097-a9a8-787fd6814b0e" providerId="ADAL" clId="{ADC2A4A1-D5BB-43A6-ACBC-9812819F9BC1}" dt="2023-11-15T19:42:08.417" v="4626" actId="1076"/>
          <ac:spMkLst>
            <pc:docMk/>
            <pc:sldMk cId="2273615041" sldId="427"/>
            <ac:spMk id="126" creationId="{7601884A-CA5A-43C0-943A-0968B9A1537F}"/>
          </ac:spMkLst>
        </pc:spChg>
        <pc:spChg chg="mod">
          <ac:chgData name="Ahmed Salah ELDin" userId="68850134-226f-4097-a9a8-787fd6814b0e" providerId="ADAL" clId="{ADC2A4A1-D5BB-43A6-ACBC-9812819F9BC1}" dt="2023-11-15T19:42:08.417" v="4626" actId="1076"/>
          <ac:spMkLst>
            <pc:docMk/>
            <pc:sldMk cId="2273615041" sldId="427"/>
            <ac:spMk id="127" creationId="{B40617A5-D10A-4C24-8857-D28591E12E9D}"/>
          </ac:spMkLst>
        </pc:spChg>
        <pc:grpChg chg="del mod">
          <ac:chgData name="Ahmed Salah ELDin" userId="68850134-226f-4097-a9a8-787fd6814b0e" providerId="ADAL" clId="{ADC2A4A1-D5BB-43A6-ACBC-9812819F9BC1}" dt="2023-11-16T00:13:35.642" v="5854" actId="478"/>
          <ac:grpSpMkLst>
            <pc:docMk/>
            <pc:sldMk cId="2273615041" sldId="427"/>
            <ac:grpSpMk id="125" creationId="{5E0A417D-F378-4337-8363-379C7F03298E}"/>
          </ac:grpSpMkLst>
        </pc:grpChg>
      </pc:sldChg>
      <pc:sldChg chg="modSp add mod">
        <pc:chgData name="Ahmed Salah ELDin" userId="68850134-226f-4097-a9a8-787fd6814b0e" providerId="ADAL" clId="{ADC2A4A1-D5BB-43A6-ACBC-9812819F9BC1}" dt="2023-11-24T23:47:03.814" v="6970" actId="20577"/>
        <pc:sldMkLst>
          <pc:docMk/>
          <pc:sldMk cId="177494703" sldId="447"/>
        </pc:sldMkLst>
        <pc:spChg chg="mod">
          <ac:chgData name="Ahmed Salah ELDin" userId="68850134-226f-4097-a9a8-787fd6814b0e" providerId="ADAL" clId="{ADC2A4A1-D5BB-43A6-ACBC-9812819F9BC1}" dt="2023-11-24T23:47:03.814" v="6970" actId="20577"/>
          <ac:spMkLst>
            <pc:docMk/>
            <pc:sldMk cId="177494703" sldId="447"/>
            <ac:spMk id="3" creationId="{00000000-0000-0000-0000-000000000000}"/>
          </ac:spMkLst>
        </pc:spChg>
        <pc:spChg chg="mod">
          <ac:chgData name="Ahmed Salah ELDin" userId="68850134-226f-4097-a9a8-787fd6814b0e" providerId="ADAL" clId="{ADC2A4A1-D5BB-43A6-ACBC-9812819F9BC1}" dt="2023-11-16T01:00:33.557" v="6214" actId="1076"/>
          <ac:spMkLst>
            <pc:docMk/>
            <pc:sldMk cId="177494703" sldId="447"/>
            <ac:spMk id="5" creationId="{A4A0145E-3073-4A61-9518-20643E61E64B}"/>
          </ac:spMkLst>
        </pc:spChg>
      </pc:sldChg>
      <pc:sldChg chg="modSp modAnim">
        <pc:chgData name="Ahmed Salah ELDin" userId="68850134-226f-4097-a9a8-787fd6814b0e" providerId="ADAL" clId="{ADC2A4A1-D5BB-43A6-ACBC-9812819F9BC1}" dt="2023-11-28T01:27:36.087" v="12347" actId="113"/>
        <pc:sldMkLst>
          <pc:docMk/>
          <pc:sldMk cId="342908665" sldId="453"/>
        </pc:sldMkLst>
        <pc:spChg chg="mod">
          <ac:chgData name="Ahmed Salah ELDin" userId="68850134-226f-4097-a9a8-787fd6814b0e" providerId="ADAL" clId="{ADC2A4A1-D5BB-43A6-ACBC-9812819F9BC1}" dt="2023-11-28T01:27:36.087" v="12347" actId="113"/>
          <ac:spMkLst>
            <pc:docMk/>
            <pc:sldMk cId="342908665" sldId="453"/>
            <ac:spMk id="3" creationId="{00000000-0000-0000-0000-000000000000}"/>
          </ac:spMkLst>
        </pc:spChg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1786100118" sldId="464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209004663" sldId="469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0" sldId="470"/>
        </pc:sldMkLst>
      </pc:sldChg>
      <pc:sldChg chg="delSp modSp mod ord delAnim modAnim">
        <pc:chgData name="Ahmed Salah ELDin" userId="68850134-226f-4097-a9a8-787fd6814b0e" providerId="ADAL" clId="{ADC2A4A1-D5BB-43A6-ACBC-9812819F9BC1}" dt="2023-11-27T20:08:13.406" v="9326" actId="20578"/>
        <pc:sldMkLst>
          <pc:docMk/>
          <pc:sldMk cId="1305205122" sldId="476"/>
        </pc:sldMkLst>
        <pc:spChg chg="mod">
          <ac:chgData name="Ahmed Salah ELDin" userId="68850134-226f-4097-a9a8-787fd6814b0e" providerId="ADAL" clId="{ADC2A4A1-D5BB-43A6-ACBC-9812819F9BC1}" dt="2023-11-27T19:06:58.281" v="9182" actId="1076"/>
          <ac:spMkLst>
            <pc:docMk/>
            <pc:sldMk cId="1305205122" sldId="476"/>
            <ac:spMk id="17" creationId="{BAB0E06B-C1BF-E275-4C64-99EBB9A59563}"/>
          </ac:spMkLst>
        </pc:spChg>
        <pc:spChg chg="del">
          <ac:chgData name="Ahmed Salah ELDin" userId="68850134-226f-4097-a9a8-787fd6814b0e" providerId="ADAL" clId="{ADC2A4A1-D5BB-43A6-ACBC-9812819F9BC1}" dt="2023-11-27T19:08:19.215" v="9262" actId="478"/>
          <ac:spMkLst>
            <pc:docMk/>
            <pc:sldMk cId="1305205122" sldId="476"/>
            <ac:spMk id="19" creationId="{7AB4DB18-4612-72A6-A718-509CB193CB0B}"/>
          </ac:spMkLst>
        </pc:spChg>
        <pc:spChg chg="mod">
          <ac:chgData name="Ahmed Salah ELDin" userId="68850134-226f-4097-a9a8-787fd6814b0e" providerId="ADAL" clId="{ADC2A4A1-D5BB-43A6-ACBC-9812819F9BC1}" dt="2023-11-27T19:06:33.279" v="9172" actId="20577"/>
          <ac:spMkLst>
            <pc:docMk/>
            <pc:sldMk cId="1305205122" sldId="476"/>
            <ac:spMk id="28" creationId="{3BCE58C9-D2F2-4639-1122-EE7F70E665A0}"/>
          </ac:spMkLst>
        </pc:spChg>
        <pc:spChg chg="del">
          <ac:chgData name="Ahmed Salah ELDin" userId="68850134-226f-4097-a9a8-787fd6814b0e" providerId="ADAL" clId="{ADC2A4A1-D5BB-43A6-ACBC-9812819F9BC1}" dt="2023-11-27T19:07:15.624" v="9183" actId="478"/>
          <ac:spMkLst>
            <pc:docMk/>
            <pc:sldMk cId="1305205122" sldId="476"/>
            <ac:spMk id="30" creationId="{B57552DA-3E8E-897B-5752-5820F278EF5F}"/>
          </ac:spMkLst>
        </pc:spChg>
        <pc:spChg chg="mod">
          <ac:chgData name="Ahmed Salah ELDin" userId="68850134-226f-4097-a9a8-787fd6814b0e" providerId="ADAL" clId="{ADC2A4A1-D5BB-43A6-ACBC-9812819F9BC1}" dt="2023-11-27T19:05:59.561" v="9170" actId="207"/>
          <ac:spMkLst>
            <pc:docMk/>
            <pc:sldMk cId="1305205122" sldId="476"/>
            <ac:spMk id="37" creationId="{07E9C2B0-D9F9-6A64-698E-AD7698A737E0}"/>
          </ac:spMkLst>
        </pc:spChg>
        <pc:spChg chg="del">
          <ac:chgData name="Ahmed Salah ELDin" userId="68850134-226f-4097-a9a8-787fd6814b0e" providerId="ADAL" clId="{ADC2A4A1-D5BB-43A6-ACBC-9812819F9BC1}" dt="2023-11-27T19:08:03.136" v="9260" actId="478"/>
          <ac:spMkLst>
            <pc:docMk/>
            <pc:sldMk cId="1305205122" sldId="476"/>
            <ac:spMk id="48" creationId="{1BA18750-94AC-8A35-20AA-90744F38972F}"/>
          </ac:spMkLst>
        </pc:spChg>
        <pc:spChg chg="mod">
          <ac:chgData name="Ahmed Salah ELDin" userId="68850134-226f-4097-a9a8-787fd6814b0e" providerId="ADAL" clId="{ADC2A4A1-D5BB-43A6-ACBC-9812819F9BC1}" dt="2023-11-27T19:07:41.338" v="9258" actId="1035"/>
          <ac:spMkLst>
            <pc:docMk/>
            <pc:sldMk cId="1305205122" sldId="476"/>
            <ac:spMk id="49" creationId="{34B4CCCC-C0A2-A67A-961C-7B9C9767E7D8}"/>
          </ac:spMkLst>
        </pc:spChg>
        <pc:spChg chg="mod">
          <ac:chgData name="Ahmed Salah ELDin" userId="68850134-226f-4097-a9a8-787fd6814b0e" providerId="ADAL" clId="{ADC2A4A1-D5BB-43A6-ACBC-9812819F9BC1}" dt="2023-11-27T19:10:26.143" v="9321" actId="14100"/>
          <ac:spMkLst>
            <pc:docMk/>
            <pc:sldMk cId="1305205122" sldId="476"/>
            <ac:spMk id="50" creationId="{39BC4CAB-401D-9131-68B9-1D3E02737E69}"/>
          </ac:spMkLst>
        </pc:spChg>
        <pc:spChg chg="mod">
          <ac:chgData name="Ahmed Salah ELDin" userId="68850134-226f-4097-a9a8-787fd6814b0e" providerId="ADAL" clId="{ADC2A4A1-D5BB-43A6-ACBC-9812819F9BC1}" dt="2023-11-27T19:10:36.192" v="9324" actId="14100"/>
          <ac:spMkLst>
            <pc:docMk/>
            <pc:sldMk cId="1305205122" sldId="476"/>
            <ac:spMk id="51" creationId="{2ECA5E5C-3207-AB5B-3F9A-7B102C24520C}"/>
          </ac:spMkLst>
        </pc:spChg>
        <pc:spChg chg="del">
          <ac:chgData name="Ahmed Salah ELDin" userId="68850134-226f-4097-a9a8-787fd6814b0e" providerId="ADAL" clId="{ADC2A4A1-D5BB-43A6-ACBC-9812819F9BC1}" dt="2023-11-27T19:08:02.056" v="9259" actId="478"/>
          <ac:spMkLst>
            <pc:docMk/>
            <pc:sldMk cId="1305205122" sldId="476"/>
            <ac:spMk id="52" creationId="{B95E992B-AC98-0D3F-A2E0-1A850BFAC6FF}"/>
          </ac:spMkLst>
        </pc:spChg>
        <pc:cxnChg chg="mod">
          <ac:chgData name="Ahmed Salah ELDin" userId="68850134-226f-4097-a9a8-787fd6814b0e" providerId="ADAL" clId="{ADC2A4A1-D5BB-43A6-ACBC-9812819F9BC1}" dt="2023-11-27T19:06:28.767" v="9171" actId="14100"/>
          <ac:cxnSpMkLst>
            <pc:docMk/>
            <pc:sldMk cId="1305205122" sldId="476"/>
            <ac:cxnSpMk id="7" creationId="{8EE1E923-5052-F01D-E656-F39633E8C789}"/>
          </ac:cxnSpMkLst>
        </pc:cxnChg>
        <pc:cxnChg chg="del mod">
          <ac:chgData name="Ahmed Salah ELDin" userId="68850134-226f-4097-a9a8-787fd6814b0e" providerId="ADAL" clId="{ADC2A4A1-D5BB-43A6-ACBC-9812819F9BC1}" dt="2023-11-27T19:08:16.206" v="9261" actId="478"/>
          <ac:cxnSpMkLst>
            <pc:docMk/>
            <pc:sldMk cId="1305205122" sldId="476"/>
            <ac:cxnSpMk id="32" creationId="{D5C30B37-98DD-58FF-22A5-BCB3FD45E1B0}"/>
          </ac:cxnSpMkLst>
        </pc:cxnChg>
      </pc:sldChg>
      <pc:sldChg chg="addSp delSp modSp mod">
        <pc:chgData name="Ahmed Salah ELDin" userId="68850134-226f-4097-a9a8-787fd6814b0e" providerId="ADAL" clId="{ADC2A4A1-D5BB-43A6-ACBC-9812819F9BC1}" dt="2023-11-27T20:27:45.049" v="9400" actId="1076"/>
        <pc:sldMkLst>
          <pc:docMk/>
          <pc:sldMk cId="3774788203" sldId="485"/>
        </pc:sldMkLst>
        <pc:picChg chg="del">
          <ac:chgData name="Ahmed Salah ELDin" userId="68850134-226f-4097-a9a8-787fd6814b0e" providerId="ADAL" clId="{ADC2A4A1-D5BB-43A6-ACBC-9812819F9BC1}" dt="2023-11-27T20:27:13.019" v="9392" actId="478"/>
          <ac:picMkLst>
            <pc:docMk/>
            <pc:sldMk cId="3774788203" sldId="485"/>
            <ac:picMk id="6" creationId="{A56BEAE2-86C3-C6C6-8868-2084D6A1FBD0}"/>
          </ac:picMkLst>
        </pc:picChg>
        <pc:picChg chg="add mod modCrop">
          <ac:chgData name="Ahmed Salah ELDin" userId="68850134-226f-4097-a9a8-787fd6814b0e" providerId="ADAL" clId="{ADC2A4A1-D5BB-43A6-ACBC-9812819F9BC1}" dt="2023-11-27T20:27:45.049" v="9400" actId="1076"/>
          <ac:picMkLst>
            <pc:docMk/>
            <pc:sldMk cId="3774788203" sldId="485"/>
            <ac:picMk id="7" creationId="{128DF8C2-D0D2-CA78-7CA9-ED66D6F9FFA3}"/>
          </ac:picMkLst>
        </pc:picChg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2805151055" sldId="489"/>
        </pc:sldMkLst>
      </pc:sldChg>
      <pc:sldChg chg="addSp delSp modSp mod delAnim modAnim">
        <pc:chgData name="Ahmed Salah ELDin" userId="68850134-226f-4097-a9a8-787fd6814b0e" providerId="ADAL" clId="{ADC2A4A1-D5BB-43A6-ACBC-9812819F9BC1}" dt="2023-11-28T05:06:47.225" v="12386" actId="14100"/>
        <pc:sldMkLst>
          <pc:docMk/>
          <pc:sldMk cId="2967245487" sldId="497"/>
        </pc:sldMkLst>
        <pc:spChg chg="add del mod">
          <ac:chgData name="Ahmed Salah ELDin" userId="68850134-226f-4097-a9a8-787fd6814b0e" providerId="ADAL" clId="{ADC2A4A1-D5BB-43A6-ACBC-9812819F9BC1}" dt="2023-11-27T21:26:42.728" v="9506" actId="478"/>
          <ac:spMkLst>
            <pc:docMk/>
            <pc:sldMk cId="2967245487" sldId="497"/>
            <ac:spMk id="2" creationId="{8E5B876F-B270-52F8-1F9F-B8C3E3B82D91}"/>
          </ac:spMkLst>
        </pc:spChg>
        <pc:spChg chg="add mod">
          <ac:chgData name="Ahmed Salah ELDin" userId="68850134-226f-4097-a9a8-787fd6814b0e" providerId="ADAL" clId="{ADC2A4A1-D5BB-43A6-ACBC-9812819F9BC1}" dt="2023-11-28T05:06:31.411" v="12383"/>
          <ac:spMkLst>
            <pc:docMk/>
            <pc:sldMk cId="2967245487" sldId="497"/>
            <ac:spMk id="2" creationId="{BECD6537-F4E5-746E-7EA6-0EA36DF478DB}"/>
          </ac:spMkLst>
        </pc:spChg>
        <pc:spChg chg="mod">
          <ac:chgData name="Ahmed Salah ELDin" userId="68850134-226f-4097-a9a8-787fd6814b0e" providerId="ADAL" clId="{ADC2A4A1-D5BB-43A6-ACBC-9812819F9BC1}" dt="2023-11-28T00:04:28.837" v="11195" actId="108"/>
          <ac:spMkLst>
            <pc:docMk/>
            <pc:sldMk cId="2967245487" sldId="497"/>
            <ac:spMk id="3" creationId="{EDE8E3D7-19F9-D2BD-4D6B-8C71A20B2C67}"/>
          </ac:spMkLst>
        </pc:spChg>
        <pc:spChg chg="add mod">
          <ac:chgData name="Ahmed Salah ELDin" userId="68850134-226f-4097-a9a8-787fd6814b0e" providerId="ADAL" clId="{ADC2A4A1-D5BB-43A6-ACBC-9812819F9BC1}" dt="2023-11-27T23:55:05.423" v="10906" actId="1076"/>
          <ac:spMkLst>
            <pc:docMk/>
            <pc:sldMk cId="2967245487" sldId="497"/>
            <ac:spMk id="5" creationId="{E1F534DF-5C69-463E-B85B-10BB556DB97F}"/>
          </ac:spMkLst>
        </pc:spChg>
        <pc:spChg chg="add mod">
          <ac:chgData name="Ahmed Salah ELDin" userId="68850134-226f-4097-a9a8-787fd6814b0e" providerId="ADAL" clId="{ADC2A4A1-D5BB-43A6-ACBC-9812819F9BC1}" dt="2023-11-27T23:55:05.423" v="10906" actId="1076"/>
          <ac:spMkLst>
            <pc:docMk/>
            <pc:sldMk cId="2967245487" sldId="497"/>
            <ac:spMk id="8" creationId="{D13D235F-0D1A-ECB2-8D12-8D909357858F}"/>
          </ac:spMkLst>
        </pc:spChg>
        <pc:graphicFrameChg chg="del">
          <ac:chgData name="Ahmed Salah ELDin" userId="68850134-226f-4097-a9a8-787fd6814b0e" providerId="ADAL" clId="{ADC2A4A1-D5BB-43A6-ACBC-9812819F9BC1}" dt="2023-11-27T21:24:26.806" v="9453" actId="478"/>
          <ac:graphicFrameMkLst>
            <pc:docMk/>
            <pc:sldMk cId="2967245487" sldId="497"/>
            <ac:graphicFrameMk id="6" creationId="{7FE90790-A1D4-1DCD-2713-35DD3902E329}"/>
          </ac:graphicFrameMkLst>
        </pc:graphicFrameChg>
        <pc:picChg chg="add mod">
          <ac:chgData name="Ahmed Salah ELDin" userId="68850134-226f-4097-a9a8-787fd6814b0e" providerId="ADAL" clId="{ADC2A4A1-D5BB-43A6-ACBC-9812819F9BC1}" dt="2023-11-28T05:06:31.411" v="12383"/>
          <ac:picMkLst>
            <pc:docMk/>
            <pc:sldMk cId="2967245487" sldId="497"/>
            <ac:picMk id="6" creationId="{0DD6901C-488C-175E-D0DF-756F871A905F}"/>
          </ac:picMkLst>
        </pc:picChg>
        <pc:picChg chg="add mod">
          <ac:chgData name="Ahmed Salah ELDin" userId="68850134-226f-4097-a9a8-787fd6814b0e" providerId="ADAL" clId="{ADC2A4A1-D5BB-43A6-ACBC-9812819F9BC1}" dt="2023-11-28T05:06:47.225" v="12386" actId="14100"/>
          <ac:picMkLst>
            <pc:docMk/>
            <pc:sldMk cId="2967245487" sldId="497"/>
            <ac:picMk id="1026" creationId="{A1CCB67D-1D7E-5434-3C77-32139D4F78CD}"/>
          </ac:picMkLst>
        </pc:picChg>
      </pc:sldChg>
      <pc:sldChg chg="addSp delSp modSp add del mod addAnim delAnim modAnim">
        <pc:chgData name="Ahmed Salah ELDin" userId="68850134-226f-4097-a9a8-787fd6814b0e" providerId="ADAL" clId="{ADC2A4A1-D5BB-43A6-ACBC-9812819F9BC1}" dt="2023-11-28T01:00:06.517" v="11797"/>
        <pc:sldMkLst>
          <pc:docMk/>
          <pc:sldMk cId="2082575651" sldId="498"/>
        </pc:sldMkLst>
        <pc:spChg chg="mod topLvl">
          <ac:chgData name="Ahmed Salah ELDin" userId="68850134-226f-4097-a9a8-787fd6814b0e" providerId="ADAL" clId="{ADC2A4A1-D5BB-43A6-ACBC-9812819F9BC1}" dt="2023-11-28T00:55:00.110" v="11756" actId="14100"/>
          <ac:spMkLst>
            <pc:docMk/>
            <pc:sldMk cId="2082575651" sldId="498"/>
            <ac:spMk id="3" creationId="{129314CE-9418-68A6-C7BC-CC6353045530}"/>
          </ac:spMkLst>
        </pc:spChg>
        <pc:spChg chg="mod topLvl">
          <ac:chgData name="Ahmed Salah ELDin" userId="68850134-226f-4097-a9a8-787fd6814b0e" providerId="ADAL" clId="{ADC2A4A1-D5BB-43A6-ACBC-9812819F9BC1}" dt="2023-11-28T00:52:25.141" v="11740" actId="1037"/>
          <ac:spMkLst>
            <pc:docMk/>
            <pc:sldMk cId="2082575651" sldId="498"/>
            <ac:spMk id="7" creationId="{8D8AB903-FA86-8D44-BB7E-671F339A552E}"/>
          </ac:spMkLst>
        </pc:spChg>
        <pc:spChg chg="mod topLvl">
          <ac:chgData name="Ahmed Salah ELDin" userId="68850134-226f-4097-a9a8-787fd6814b0e" providerId="ADAL" clId="{ADC2A4A1-D5BB-43A6-ACBC-9812819F9BC1}" dt="2023-11-28T00:48:25.567" v="11673" actId="1076"/>
          <ac:spMkLst>
            <pc:docMk/>
            <pc:sldMk cId="2082575651" sldId="498"/>
            <ac:spMk id="10" creationId="{B9C97D21-1C59-0324-8982-657345B4074E}"/>
          </ac:spMkLst>
        </pc:spChg>
        <pc:spChg chg="mod topLvl">
          <ac:chgData name="Ahmed Salah ELDin" userId="68850134-226f-4097-a9a8-787fd6814b0e" providerId="ADAL" clId="{ADC2A4A1-D5BB-43A6-ACBC-9812819F9BC1}" dt="2023-11-28T00:52:25.141" v="11740" actId="1037"/>
          <ac:spMkLst>
            <pc:docMk/>
            <pc:sldMk cId="2082575651" sldId="498"/>
            <ac:spMk id="12" creationId="{06FB71CD-1DB1-7538-2A00-7CB2051F61FF}"/>
          </ac:spMkLst>
        </pc:spChg>
        <pc:spChg chg="mod topLvl">
          <ac:chgData name="Ahmed Salah ELDin" userId="68850134-226f-4097-a9a8-787fd6814b0e" providerId="ADAL" clId="{ADC2A4A1-D5BB-43A6-ACBC-9812819F9BC1}" dt="2023-11-28T00:30:13.600" v="11429" actId="1076"/>
          <ac:spMkLst>
            <pc:docMk/>
            <pc:sldMk cId="2082575651" sldId="498"/>
            <ac:spMk id="13" creationId="{35409F82-45DB-AF2E-91BB-30CC49E7937F}"/>
          </ac:spMkLst>
        </pc:spChg>
        <pc:spChg chg="mod">
          <ac:chgData name="Ahmed Salah ELDin" userId="68850134-226f-4097-a9a8-787fd6814b0e" providerId="ADAL" clId="{ADC2A4A1-D5BB-43A6-ACBC-9812819F9BC1}" dt="2023-11-25T00:47:22.118" v="8891" actId="20577"/>
          <ac:spMkLst>
            <pc:docMk/>
            <pc:sldMk cId="2082575651" sldId="498"/>
            <ac:spMk id="16" creationId="{E6A6BCE7-8BFE-5229-1D32-88F096859D16}"/>
          </ac:spMkLst>
        </pc:spChg>
        <pc:spChg chg="mod topLvl">
          <ac:chgData name="Ahmed Salah ELDin" userId="68850134-226f-4097-a9a8-787fd6814b0e" providerId="ADAL" clId="{ADC2A4A1-D5BB-43A6-ACBC-9812819F9BC1}" dt="2023-11-28T00:52:25.141" v="11740" actId="1037"/>
          <ac:spMkLst>
            <pc:docMk/>
            <pc:sldMk cId="2082575651" sldId="498"/>
            <ac:spMk id="18" creationId="{A6E6C521-868B-E67E-928E-0B7A4D696441}"/>
          </ac:spMkLst>
        </pc:spChg>
        <pc:spChg chg="mod topLvl">
          <ac:chgData name="Ahmed Salah ELDin" userId="68850134-226f-4097-a9a8-787fd6814b0e" providerId="ADAL" clId="{ADC2A4A1-D5BB-43A6-ACBC-9812819F9BC1}" dt="2023-11-28T00:57:50.305" v="11774" actId="1076"/>
          <ac:spMkLst>
            <pc:docMk/>
            <pc:sldMk cId="2082575651" sldId="498"/>
            <ac:spMk id="20" creationId="{B77F3E22-6BF9-ABD0-F369-A64DF2D002B4}"/>
          </ac:spMkLst>
        </pc:spChg>
        <pc:spChg chg="add del mod">
          <ac:chgData name="Ahmed Salah ELDin" userId="68850134-226f-4097-a9a8-787fd6814b0e" providerId="ADAL" clId="{ADC2A4A1-D5BB-43A6-ACBC-9812819F9BC1}" dt="2023-11-28T00:33:18.458" v="11479" actId="478"/>
          <ac:spMkLst>
            <pc:docMk/>
            <pc:sldMk cId="2082575651" sldId="498"/>
            <ac:spMk id="55" creationId="{15020BFB-DA3E-4C74-0F84-FD43E7089015}"/>
          </ac:spMkLst>
        </pc:spChg>
        <pc:spChg chg="add mod">
          <ac:chgData name="Ahmed Salah ELDin" userId="68850134-226f-4097-a9a8-787fd6814b0e" providerId="ADAL" clId="{ADC2A4A1-D5BB-43A6-ACBC-9812819F9BC1}" dt="2023-11-28T00:47:30.096" v="11645" actId="1038"/>
          <ac:spMkLst>
            <pc:docMk/>
            <pc:sldMk cId="2082575651" sldId="498"/>
            <ac:spMk id="57" creationId="{FE6BA3FD-E462-F9BC-C93F-65A625114405}"/>
          </ac:spMkLst>
        </pc:spChg>
        <pc:spChg chg="add mod">
          <ac:chgData name="Ahmed Salah ELDin" userId="68850134-226f-4097-a9a8-787fd6814b0e" providerId="ADAL" clId="{ADC2A4A1-D5BB-43A6-ACBC-9812819F9BC1}" dt="2023-11-28T00:47:30.096" v="11645" actId="1038"/>
          <ac:spMkLst>
            <pc:docMk/>
            <pc:sldMk cId="2082575651" sldId="498"/>
            <ac:spMk id="129" creationId="{0A59D5CE-7987-15A7-5D68-4F64A1713917}"/>
          </ac:spMkLst>
        </pc:spChg>
        <pc:spChg chg="add mod">
          <ac:chgData name="Ahmed Salah ELDin" userId="68850134-226f-4097-a9a8-787fd6814b0e" providerId="ADAL" clId="{ADC2A4A1-D5BB-43A6-ACBC-9812819F9BC1}" dt="2023-11-28T00:47:30.096" v="11645" actId="1038"/>
          <ac:spMkLst>
            <pc:docMk/>
            <pc:sldMk cId="2082575651" sldId="498"/>
            <ac:spMk id="131" creationId="{127D4364-F042-B180-FFB1-AD9E15AFDE58}"/>
          </ac:spMkLst>
        </pc:spChg>
        <pc:spChg chg="add mod">
          <ac:chgData name="Ahmed Salah ELDin" userId="68850134-226f-4097-a9a8-787fd6814b0e" providerId="ADAL" clId="{ADC2A4A1-D5BB-43A6-ACBC-9812819F9BC1}" dt="2023-11-28T00:47:30.096" v="11645" actId="1038"/>
          <ac:spMkLst>
            <pc:docMk/>
            <pc:sldMk cId="2082575651" sldId="498"/>
            <ac:spMk id="142" creationId="{C8D9C805-AA13-7E65-318F-24DFC3679EB5}"/>
          </ac:spMkLst>
        </pc:spChg>
        <pc:spChg chg="add mod">
          <ac:chgData name="Ahmed Salah ELDin" userId="68850134-226f-4097-a9a8-787fd6814b0e" providerId="ADAL" clId="{ADC2A4A1-D5BB-43A6-ACBC-9812819F9BC1}" dt="2023-11-28T00:47:30.096" v="11645" actId="1038"/>
          <ac:spMkLst>
            <pc:docMk/>
            <pc:sldMk cId="2082575651" sldId="498"/>
            <ac:spMk id="150" creationId="{7BF59F96-0E8F-327E-194E-6427280FE7D1}"/>
          </ac:spMkLst>
        </pc:spChg>
        <pc:spChg chg="mod">
          <ac:chgData name="Ahmed Salah ELDin" userId="68850134-226f-4097-a9a8-787fd6814b0e" providerId="ADAL" clId="{ADC2A4A1-D5BB-43A6-ACBC-9812819F9BC1}" dt="2023-11-28T00:55:58.864" v="11758" actId="164"/>
          <ac:spMkLst>
            <pc:docMk/>
            <pc:sldMk cId="2082575651" sldId="498"/>
            <ac:spMk id="154" creationId="{91DEBB5D-4C08-4341-C52B-B18ECDE80AF6}"/>
          </ac:spMkLst>
        </pc:spChg>
        <pc:spChg chg="mod topLvl">
          <ac:chgData name="Ahmed Salah ELDin" userId="68850134-226f-4097-a9a8-787fd6814b0e" providerId="ADAL" clId="{ADC2A4A1-D5BB-43A6-ACBC-9812819F9BC1}" dt="2023-11-28T00:52:17.548" v="11727" actId="1037"/>
          <ac:spMkLst>
            <pc:docMk/>
            <pc:sldMk cId="2082575651" sldId="498"/>
            <ac:spMk id="155" creationId="{8DF3DF90-99A6-AABA-C4FE-922A66A773DF}"/>
          </ac:spMkLst>
        </pc:spChg>
        <pc:spChg chg="mod topLvl">
          <ac:chgData name="Ahmed Salah ELDin" userId="68850134-226f-4097-a9a8-787fd6814b0e" providerId="ADAL" clId="{ADC2A4A1-D5BB-43A6-ACBC-9812819F9BC1}" dt="2023-11-28T00:52:17.548" v="11727" actId="1037"/>
          <ac:spMkLst>
            <pc:docMk/>
            <pc:sldMk cId="2082575651" sldId="498"/>
            <ac:spMk id="156" creationId="{A489186C-A74E-50DF-A685-F0D0758ECDF3}"/>
          </ac:spMkLst>
        </pc:spChg>
        <pc:spChg chg="mod topLvl">
          <ac:chgData name="Ahmed Salah ELDin" userId="68850134-226f-4097-a9a8-787fd6814b0e" providerId="ADAL" clId="{ADC2A4A1-D5BB-43A6-ACBC-9812819F9BC1}" dt="2023-11-28T00:52:17.548" v="11727" actId="1037"/>
          <ac:spMkLst>
            <pc:docMk/>
            <pc:sldMk cId="2082575651" sldId="498"/>
            <ac:spMk id="157" creationId="{865239B6-1981-E566-94B4-E9B64FC72706}"/>
          </ac:spMkLst>
        </pc:spChg>
        <pc:spChg chg="mod topLvl">
          <ac:chgData name="Ahmed Salah ELDin" userId="68850134-226f-4097-a9a8-787fd6814b0e" providerId="ADAL" clId="{ADC2A4A1-D5BB-43A6-ACBC-9812819F9BC1}" dt="2023-11-28T00:47:30.096" v="11645" actId="1038"/>
          <ac:spMkLst>
            <pc:docMk/>
            <pc:sldMk cId="2082575651" sldId="498"/>
            <ac:spMk id="173" creationId="{5A27EE95-BCD7-6B3A-F1A1-23B04E311490}"/>
          </ac:spMkLst>
        </pc:spChg>
        <pc:spChg chg="del mod topLvl">
          <ac:chgData name="Ahmed Salah ELDin" userId="68850134-226f-4097-a9a8-787fd6814b0e" providerId="ADAL" clId="{ADC2A4A1-D5BB-43A6-ACBC-9812819F9BC1}" dt="2023-11-28T00:40:24.309" v="11563" actId="478"/>
          <ac:spMkLst>
            <pc:docMk/>
            <pc:sldMk cId="2082575651" sldId="498"/>
            <ac:spMk id="174" creationId="{FE9DFE09-74DF-15C6-9E35-C2B68E0B1BF3}"/>
          </ac:spMkLst>
        </pc:spChg>
        <pc:spChg chg="del mod topLvl">
          <ac:chgData name="Ahmed Salah ELDin" userId="68850134-226f-4097-a9a8-787fd6814b0e" providerId="ADAL" clId="{ADC2A4A1-D5BB-43A6-ACBC-9812819F9BC1}" dt="2023-11-28T00:40:24.309" v="11563" actId="478"/>
          <ac:spMkLst>
            <pc:docMk/>
            <pc:sldMk cId="2082575651" sldId="498"/>
            <ac:spMk id="175" creationId="{2506FA3C-BB74-D6EB-AAC4-176A0E37518E}"/>
          </ac:spMkLst>
        </pc:spChg>
        <pc:spChg chg="mod topLvl">
          <ac:chgData name="Ahmed Salah ELDin" userId="68850134-226f-4097-a9a8-787fd6814b0e" providerId="ADAL" clId="{ADC2A4A1-D5BB-43A6-ACBC-9812819F9BC1}" dt="2023-11-28T00:52:17.548" v="11727" actId="1037"/>
          <ac:spMkLst>
            <pc:docMk/>
            <pc:sldMk cId="2082575651" sldId="498"/>
            <ac:spMk id="187" creationId="{F89A5897-CC7E-0570-DF80-6415B7BAD1EB}"/>
          </ac:spMkLst>
        </pc:spChg>
        <pc:spChg chg="add mod">
          <ac:chgData name="Ahmed Salah ELDin" userId="68850134-226f-4097-a9a8-787fd6814b0e" providerId="ADAL" clId="{ADC2A4A1-D5BB-43A6-ACBC-9812819F9BC1}" dt="2023-11-28T00:47:30.096" v="11645" actId="1038"/>
          <ac:spMkLst>
            <pc:docMk/>
            <pc:sldMk cId="2082575651" sldId="498"/>
            <ac:spMk id="204" creationId="{B551F75B-C860-5FC9-7488-FF9A8763B0C1}"/>
          </ac:spMkLst>
        </pc:spChg>
        <pc:spChg chg="add mod">
          <ac:chgData name="Ahmed Salah ELDin" userId="68850134-226f-4097-a9a8-787fd6814b0e" providerId="ADAL" clId="{ADC2A4A1-D5BB-43A6-ACBC-9812819F9BC1}" dt="2023-11-28T00:50:46.186" v="11709" actId="1076"/>
          <ac:spMkLst>
            <pc:docMk/>
            <pc:sldMk cId="2082575651" sldId="498"/>
            <ac:spMk id="234" creationId="{22E6C4A8-A2B5-84C1-A4EE-847A243951F6}"/>
          </ac:spMkLst>
        </pc:spChg>
        <pc:grpChg chg="add del mod">
          <ac:chgData name="Ahmed Salah ELDin" userId="68850134-226f-4097-a9a8-787fd6814b0e" providerId="ADAL" clId="{ADC2A4A1-D5BB-43A6-ACBC-9812819F9BC1}" dt="2023-11-28T00:29:09.436" v="11399" actId="165"/>
          <ac:grpSpMkLst>
            <pc:docMk/>
            <pc:sldMk cId="2082575651" sldId="498"/>
            <ac:grpSpMk id="2" creationId="{32A3303D-7033-56ED-7D07-F5339840B518}"/>
          </ac:grpSpMkLst>
        </pc:grpChg>
        <pc:grpChg chg="add del mod">
          <ac:chgData name="Ahmed Salah ELDin" userId="68850134-226f-4097-a9a8-787fd6814b0e" providerId="ADAL" clId="{ADC2A4A1-D5BB-43A6-ACBC-9812819F9BC1}" dt="2023-11-28T00:28:54.103" v="11397" actId="165"/>
          <ac:grpSpMkLst>
            <pc:docMk/>
            <pc:sldMk cId="2082575651" sldId="498"/>
            <ac:grpSpMk id="6" creationId="{4BEA09CA-6705-87BA-4002-B8C7F6321640}"/>
          </ac:grpSpMkLst>
        </pc:grpChg>
        <pc:grpChg chg="add del mod">
          <ac:chgData name="Ahmed Salah ELDin" userId="68850134-226f-4097-a9a8-787fd6814b0e" providerId="ADAL" clId="{ADC2A4A1-D5BB-43A6-ACBC-9812819F9BC1}" dt="2023-11-28T00:29:00.373" v="11398" actId="165"/>
          <ac:grpSpMkLst>
            <pc:docMk/>
            <pc:sldMk cId="2082575651" sldId="498"/>
            <ac:grpSpMk id="11" creationId="{05AE1D95-E402-E1AA-A859-4E6D66567041}"/>
          </ac:grpSpMkLst>
        </pc:grpChg>
        <pc:grpChg chg="add del mod">
          <ac:chgData name="Ahmed Salah ELDin" userId="68850134-226f-4097-a9a8-787fd6814b0e" providerId="ADAL" clId="{ADC2A4A1-D5BB-43A6-ACBC-9812819F9BC1}" dt="2023-11-28T00:28:48.408" v="11396" actId="165"/>
          <ac:grpSpMkLst>
            <pc:docMk/>
            <pc:sldMk cId="2082575651" sldId="498"/>
            <ac:grpSpMk id="17" creationId="{46219F86-268E-1270-4456-0FE8D5BF2CD6}"/>
          </ac:grpSpMkLst>
        </pc:grpChg>
        <pc:grpChg chg="del">
          <ac:chgData name="Ahmed Salah ELDin" userId="68850134-226f-4097-a9a8-787fd6814b0e" providerId="ADAL" clId="{ADC2A4A1-D5BB-43A6-ACBC-9812819F9BC1}" dt="2023-11-28T00:24:01.649" v="11259" actId="478"/>
          <ac:grpSpMkLst>
            <pc:docMk/>
            <pc:sldMk cId="2082575651" sldId="498"/>
            <ac:grpSpMk id="192" creationId="{EBC4B518-DF5E-6E54-1AD5-6E1CDF66F908}"/>
          </ac:grpSpMkLst>
        </pc:grpChg>
        <pc:grpChg chg="del mod">
          <ac:chgData name="Ahmed Salah ELDin" userId="68850134-226f-4097-a9a8-787fd6814b0e" providerId="ADAL" clId="{ADC2A4A1-D5BB-43A6-ACBC-9812819F9BC1}" dt="2023-11-28T00:30:57.228" v="11434" actId="165"/>
          <ac:grpSpMkLst>
            <pc:docMk/>
            <pc:sldMk cId="2082575651" sldId="498"/>
            <ac:grpSpMk id="193" creationId="{CE5A08F6-8B64-30B8-E02F-B9734162A767}"/>
          </ac:grpSpMkLst>
        </pc:grpChg>
        <pc:grpChg chg="del">
          <ac:chgData name="Ahmed Salah ELDin" userId="68850134-226f-4097-a9a8-787fd6814b0e" providerId="ADAL" clId="{ADC2A4A1-D5BB-43A6-ACBC-9812819F9BC1}" dt="2023-11-28T00:24:47.826" v="11262" actId="478"/>
          <ac:grpSpMkLst>
            <pc:docMk/>
            <pc:sldMk cId="2082575651" sldId="498"/>
            <ac:grpSpMk id="194" creationId="{0CE1966B-F26C-08BE-331B-6399932B1B35}"/>
          </ac:grpSpMkLst>
        </pc:grpChg>
        <pc:grpChg chg="del">
          <ac:chgData name="Ahmed Salah ELDin" userId="68850134-226f-4097-a9a8-787fd6814b0e" providerId="ADAL" clId="{ADC2A4A1-D5BB-43A6-ACBC-9812819F9BC1}" dt="2023-11-28T00:24:52.842" v="11263" actId="478"/>
          <ac:grpSpMkLst>
            <pc:docMk/>
            <pc:sldMk cId="2082575651" sldId="498"/>
            <ac:grpSpMk id="195" creationId="{4F1E33BF-C20D-17D9-3A59-2CF0A24C777F}"/>
          </ac:grpSpMkLst>
        </pc:grpChg>
        <pc:grpChg chg="del mod">
          <ac:chgData name="Ahmed Salah ELDin" userId="68850134-226f-4097-a9a8-787fd6814b0e" providerId="ADAL" clId="{ADC2A4A1-D5BB-43A6-ACBC-9812819F9BC1}" dt="2023-11-28T00:32:07.421" v="11447" actId="165"/>
          <ac:grpSpMkLst>
            <pc:docMk/>
            <pc:sldMk cId="2082575651" sldId="498"/>
            <ac:grpSpMk id="197" creationId="{9B0FC086-4F78-9B34-A5F8-CC91FF9AFA3E}"/>
          </ac:grpSpMkLst>
        </pc:grpChg>
        <pc:grpChg chg="del">
          <ac:chgData name="Ahmed Salah ELDin" userId="68850134-226f-4097-a9a8-787fd6814b0e" providerId="ADAL" clId="{ADC2A4A1-D5BB-43A6-ACBC-9812819F9BC1}" dt="2023-11-28T00:24:56.999" v="11264" actId="478"/>
          <ac:grpSpMkLst>
            <pc:docMk/>
            <pc:sldMk cId="2082575651" sldId="498"/>
            <ac:grpSpMk id="198" creationId="{AC06D5E5-15C8-B7D3-E830-4DCE89DBE32B}"/>
          </ac:grpSpMkLst>
        </pc:grpChg>
        <pc:grpChg chg="del">
          <ac:chgData name="Ahmed Salah ELDin" userId="68850134-226f-4097-a9a8-787fd6814b0e" providerId="ADAL" clId="{ADC2A4A1-D5BB-43A6-ACBC-9812819F9BC1}" dt="2023-11-28T00:24:03.385" v="11260" actId="478"/>
          <ac:grpSpMkLst>
            <pc:docMk/>
            <pc:sldMk cId="2082575651" sldId="498"/>
            <ac:grpSpMk id="199" creationId="{CC47B48B-A7C9-EF81-5F21-84A8D6501229}"/>
          </ac:grpSpMkLst>
        </pc:grpChg>
        <pc:grpChg chg="add del mod">
          <ac:chgData name="Ahmed Salah ELDin" userId="68850134-226f-4097-a9a8-787fd6814b0e" providerId="ADAL" clId="{ADC2A4A1-D5BB-43A6-ACBC-9812819F9BC1}" dt="2023-11-28T00:33:23.729" v="11480" actId="165"/>
          <ac:grpSpMkLst>
            <pc:docMk/>
            <pc:sldMk cId="2082575651" sldId="498"/>
            <ac:grpSpMk id="200" creationId="{3A303E52-B03A-C76A-63BC-2458D89AD9F0}"/>
          </ac:grpSpMkLst>
        </pc:grpChg>
        <pc:grpChg chg="del">
          <ac:chgData name="Ahmed Salah ELDin" userId="68850134-226f-4097-a9a8-787fd6814b0e" providerId="ADAL" clId="{ADC2A4A1-D5BB-43A6-ACBC-9812819F9BC1}" dt="2023-11-28T00:24:58.467" v="11265" actId="478"/>
          <ac:grpSpMkLst>
            <pc:docMk/>
            <pc:sldMk cId="2082575651" sldId="498"/>
            <ac:grpSpMk id="201" creationId="{F3D68CE8-7986-7DBD-99EF-EDAD2C5E371E}"/>
          </ac:grpSpMkLst>
        </pc:grpChg>
        <pc:grpChg chg="add mod">
          <ac:chgData name="Ahmed Salah ELDin" userId="68850134-226f-4097-a9a8-787fd6814b0e" providerId="ADAL" clId="{ADC2A4A1-D5BB-43A6-ACBC-9812819F9BC1}" dt="2023-11-28T00:55:58.864" v="11758" actId="164"/>
          <ac:grpSpMkLst>
            <pc:docMk/>
            <pc:sldMk cId="2082575651" sldId="498"/>
            <ac:grpSpMk id="255" creationId="{4D0A7C69-F66C-8436-F9A2-B7BB9722EE14}"/>
          </ac:grpSpMkLst>
        </pc:grpChg>
        <pc:cxnChg chg="del mod topLvl">
          <ac:chgData name="Ahmed Salah ELDin" userId="68850134-226f-4097-a9a8-787fd6814b0e" providerId="ADAL" clId="{ADC2A4A1-D5BB-43A6-ACBC-9812819F9BC1}" dt="2023-11-28T00:54:43.187" v="11752" actId="478"/>
          <ac:cxnSpMkLst>
            <pc:docMk/>
            <pc:sldMk cId="2082575651" sldId="498"/>
            <ac:cxnSpMk id="5" creationId="{888AC081-C2FF-0401-2ADD-FBF913DBCF88}"/>
          </ac:cxnSpMkLst>
        </pc:cxnChg>
        <pc:cxnChg chg="mod topLvl">
          <ac:chgData name="Ahmed Salah ELDin" userId="68850134-226f-4097-a9a8-787fd6814b0e" providerId="ADAL" clId="{ADC2A4A1-D5BB-43A6-ACBC-9812819F9BC1}" dt="2023-11-28T00:52:25.141" v="11740" actId="1037"/>
          <ac:cxnSpMkLst>
            <pc:docMk/>
            <pc:sldMk cId="2082575651" sldId="498"/>
            <ac:cxnSpMk id="8" creationId="{08B8DB37-EE2D-57F6-FAAF-8C08446F43D2}"/>
          </ac:cxnSpMkLst>
        </pc:cxnChg>
        <pc:cxnChg chg="mod topLvl">
          <ac:chgData name="Ahmed Salah ELDin" userId="68850134-226f-4097-a9a8-787fd6814b0e" providerId="ADAL" clId="{ADC2A4A1-D5BB-43A6-ACBC-9812819F9BC1}" dt="2023-11-28T00:48:25.567" v="11673" actId="1076"/>
          <ac:cxnSpMkLst>
            <pc:docMk/>
            <pc:sldMk cId="2082575651" sldId="498"/>
            <ac:cxnSpMk id="9" creationId="{9565C28C-0077-BF26-F229-59D51BBC35BC}"/>
          </ac:cxnSpMkLst>
        </pc:cxnChg>
        <pc:cxnChg chg="mod topLvl">
          <ac:chgData name="Ahmed Salah ELDin" userId="68850134-226f-4097-a9a8-787fd6814b0e" providerId="ADAL" clId="{ADC2A4A1-D5BB-43A6-ACBC-9812819F9BC1}" dt="2023-11-28T00:47:35.368" v="11667" actId="1037"/>
          <ac:cxnSpMkLst>
            <pc:docMk/>
            <pc:sldMk cId="2082575651" sldId="498"/>
            <ac:cxnSpMk id="14" creationId="{778D83AB-CE28-F789-7720-686ED8E585E6}"/>
          </ac:cxnSpMkLst>
        </pc:cxnChg>
        <pc:cxnChg chg="mod topLvl">
          <ac:chgData name="Ahmed Salah ELDin" userId="68850134-226f-4097-a9a8-787fd6814b0e" providerId="ADAL" clId="{ADC2A4A1-D5BB-43A6-ACBC-9812819F9BC1}" dt="2023-11-28T00:52:25.141" v="11740" actId="1037"/>
          <ac:cxnSpMkLst>
            <pc:docMk/>
            <pc:sldMk cId="2082575651" sldId="498"/>
            <ac:cxnSpMk id="15" creationId="{F015C931-46BC-6D70-2BF4-0B38C1DDD415}"/>
          </ac:cxnSpMkLst>
        </pc:cxnChg>
        <pc:cxnChg chg="mod topLvl">
          <ac:chgData name="Ahmed Salah ELDin" userId="68850134-226f-4097-a9a8-787fd6814b0e" providerId="ADAL" clId="{ADC2A4A1-D5BB-43A6-ACBC-9812819F9BC1}" dt="2023-11-28T00:57:50.305" v="11774" actId="1076"/>
          <ac:cxnSpMkLst>
            <pc:docMk/>
            <pc:sldMk cId="2082575651" sldId="498"/>
            <ac:cxnSpMk id="21" creationId="{6F9145CE-0587-9B67-0294-AC088BBA8DF7}"/>
          </ac:cxnSpMkLst>
        </pc:cxnChg>
        <pc:cxnChg chg="add mod">
          <ac:chgData name="Ahmed Salah ELDin" userId="68850134-226f-4097-a9a8-787fd6814b0e" providerId="ADAL" clId="{ADC2A4A1-D5BB-43A6-ACBC-9812819F9BC1}" dt="2023-11-28T00:52:25.141" v="11740" actId="1037"/>
          <ac:cxnSpMkLst>
            <pc:docMk/>
            <pc:sldMk cId="2082575651" sldId="498"/>
            <ac:cxnSpMk id="25" creationId="{ADC289E0-0EEC-99AD-BD4F-B31E0D7D6747}"/>
          </ac:cxnSpMkLst>
        </pc:cxnChg>
        <pc:cxnChg chg="add mod">
          <ac:chgData name="Ahmed Salah ELDin" userId="68850134-226f-4097-a9a8-787fd6814b0e" providerId="ADAL" clId="{ADC2A4A1-D5BB-43A6-ACBC-9812819F9BC1}" dt="2023-11-28T00:55:58.864" v="11758" actId="164"/>
          <ac:cxnSpMkLst>
            <pc:docMk/>
            <pc:sldMk cId="2082575651" sldId="498"/>
            <ac:cxnSpMk id="27" creationId="{2D6BB408-F8C0-470D-A770-4F96813DF402}"/>
          </ac:cxnSpMkLst>
        </pc:cxnChg>
        <pc:cxnChg chg="add mod">
          <ac:chgData name="Ahmed Salah ELDin" userId="68850134-226f-4097-a9a8-787fd6814b0e" providerId="ADAL" clId="{ADC2A4A1-D5BB-43A6-ACBC-9812819F9BC1}" dt="2023-11-28T00:55:00.110" v="11756" actId="14100"/>
          <ac:cxnSpMkLst>
            <pc:docMk/>
            <pc:sldMk cId="2082575651" sldId="498"/>
            <ac:cxnSpMk id="58" creationId="{3F0B4246-3B6A-D50F-BF04-760EDCED90F5}"/>
          </ac:cxnSpMkLst>
        </pc:cxnChg>
        <pc:cxnChg chg="add mod">
          <ac:chgData name="Ahmed Salah ELDin" userId="68850134-226f-4097-a9a8-787fd6814b0e" providerId="ADAL" clId="{ADC2A4A1-D5BB-43A6-ACBC-9812819F9BC1}" dt="2023-11-28T00:47:30.096" v="11645" actId="1038"/>
          <ac:cxnSpMkLst>
            <pc:docMk/>
            <pc:sldMk cId="2082575651" sldId="498"/>
            <ac:cxnSpMk id="130" creationId="{751F29AF-3349-D288-F73C-4A21DC647B1A}"/>
          </ac:cxnSpMkLst>
        </pc:cxnChg>
        <pc:cxnChg chg="add mod">
          <ac:chgData name="Ahmed Salah ELDin" userId="68850134-226f-4097-a9a8-787fd6814b0e" providerId="ADAL" clId="{ADC2A4A1-D5BB-43A6-ACBC-9812819F9BC1}" dt="2023-11-28T00:47:30.096" v="11645" actId="1038"/>
          <ac:cxnSpMkLst>
            <pc:docMk/>
            <pc:sldMk cId="2082575651" sldId="498"/>
            <ac:cxnSpMk id="132" creationId="{27A9C284-BB63-0926-F340-678C7338E1E7}"/>
          </ac:cxnSpMkLst>
        </pc:cxnChg>
        <pc:cxnChg chg="add mod">
          <ac:chgData name="Ahmed Salah ELDin" userId="68850134-226f-4097-a9a8-787fd6814b0e" providerId="ADAL" clId="{ADC2A4A1-D5BB-43A6-ACBC-9812819F9BC1}" dt="2023-11-28T00:47:30.096" v="11645" actId="1038"/>
          <ac:cxnSpMkLst>
            <pc:docMk/>
            <pc:sldMk cId="2082575651" sldId="498"/>
            <ac:cxnSpMk id="143" creationId="{1705241A-DFA9-1278-E979-B64300E71C7B}"/>
          </ac:cxnSpMkLst>
        </pc:cxnChg>
        <pc:cxnChg chg="add mod">
          <ac:chgData name="Ahmed Salah ELDin" userId="68850134-226f-4097-a9a8-787fd6814b0e" providerId="ADAL" clId="{ADC2A4A1-D5BB-43A6-ACBC-9812819F9BC1}" dt="2023-11-28T00:47:30.096" v="11645" actId="1038"/>
          <ac:cxnSpMkLst>
            <pc:docMk/>
            <pc:sldMk cId="2082575651" sldId="498"/>
            <ac:cxnSpMk id="145" creationId="{614A160F-7217-F687-6B58-F29E0D71BF89}"/>
          </ac:cxnSpMkLst>
        </pc:cxnChg>
        <pc:cxnChg chg="mod topLvl">
          <ac:chgData name="Ahmed Salah ELDin" userId="68850134-226f-4097-a9a8-787fd6814b0e" providerId="ADAL" clId="{ADC2A4A1-D5BB-43A6-ACBC-9812819F9BC1}" dt="2023-11-28T00:52:17.548" v="11727" actId="1037"/>
          <ac:cxnSpMkLst>
            <pc:docMk/>
            <pc:sldMk cId="2082575651" sldId="498"/>
            <ac:cxnSpMk id="158" creationId="{B804600C-003B-0A3F-F7A7-890C2BCD92ED}"/>
          </ac:cxnSpMkLst>
        </pc:cxnChg>
        <pc:cxnChg chg="mod topLvl">
          <ac:chgData name="Ahmed Salah ELDin" userId="68850134-226f-4097-a9a8-787fd6814b0e" providerId="ADAL" clId="{ADC2A4A1-D5BB-43A6-ACBC-9812819F9BC1}" dt="2023-11-28T00:52:17.548" v="11727" actId="1037"/>
          <ac:cxnSpMkLst>
            <pc:docMk/>
            <pc:sldMk cId="2082575651" sldId="498"/>
            <ac:cxnSpMk id="159" creationId="{E85C0283-7933-744F-74CE-B6E5296CDDAA}"/>
          </ac:cxnSpMkLst>
        </pc:cxnChg>
        <pc:cxnChg chg="mod topLvl">
          <ac:chgData name="Ahmed Salah ELDin" userId="68850134-226f-4097-a9a8-787fd6814b0e" providerId="ADAL" clId="{ADC2A4A1-D5BB-43A6-ACBC-9812819F9BC1}" dt="2023-11-28T00:52:17.548" v="11727" actId="1037"/>
          <ac:cxnSpMkLst>
            <pc:docMk/>
            <pc:sldMk cId="2082575651" sldId="498"/>
            <ac:cxnSpMk id="160" creationId="{07F20BD2-7145-F828-380A-C636583F5DB1}"/>
          </ac:cxnSpMkLst>
        </pc:cxnChg>
        <pc:cxnChg chg="del mod topLvl">
          <ac:chgData name="Ahmed Salah ELDin" userId="68850134-226f-4097-a9a8-787fd6814b0e" providerId="ADAL" clId="{ADC2A4A1-D5BB-43A6-ACBC-9812819F9BC1}" dt="2023-11-28T00:40:24.309" v="11563" actId="478"/>
          <ac:cxnSpMkLst>
            <pc:docMk/>
            <pc:sldMk cId="2082575651" sldId="498"/>
            <ac:cxnSpMk id="176" creationId="{2E3AD1AC-B8B3-4509-89EE-747714F030A3}"/>
          </ac:cxnSpMkLst>
        </pc:cxnChg>
        <pc:cxnChg chg="del mod topLvl">
          <ac:chgData name="Ahmed Salah ELDin" userId="68850134-226f-4097-a9a8-787fd6814b0e" providerId="ADAL" clId="{ADC2A4A1-D5BB-43A6-ACBC-9812819F9BC1}" dt="2023-11-28T00:40:24.309" v="11563" actId="478"/>
          <ac:cxnSpMkLst>
            <pc:docMk/>
            <pc:sldMk cId="2082575651" sldId="498"/>
            <ac:cxnSpMk id="177" creationId="{086C837F-BF46-BA46-0E37-4843F1CBC03E}"/>
          </ac:cxnSpMkLst>
        </pc:cxnChg>
        <pc:cxnChg chg="mod topLvl">
          <ac:chgData name="Ahmed Salah ELDin" userId="68850134-226f-4097-a9a8-787fd6814b0e" providerId="ADAL" clId="{ADC2A4A1-D5BB-43A6-ACBC-9812819F9BC1}" dt="2023-11-28T00:47:30.096" v="11645" actId="1038"/>
          <ac:cxnSpMkLst>
            <pc:docMk/>
            <pc:sldMk cId="2082575651" sldId="498"/>
            <ac:cxnSpMk id="179" creationId="{DA28D8E2-9B05-3142-6DA7-DB5B55762845}"/>
          </ac:cxnSpMkLst>
        </pc:cxnChg>
        <pc:cxnChg chg="mod topLvl">
          <ac:chgData name="Ahmed Salah ELDin" userId="68850134-226f-4097-a9a8-787fd6814b0e" providerId="ADAL" clId="{ADC2A4A1-D5BB-43A6-ACBC-9812819F9BC1}" dt="2023-11-28T00:52:17.548" v="11727" actId="1037"/>
          <ac:cxnSpMkLst>
            <pc:docMk/>
            <pc:sldMk cId="2082575651" sldId="498"/>
            <ac:cxnSpMk id="189" creationId="{D5DD65C0-B965-F864-9BA9-7D6E7A1168E7}"/>
          </ac:cxnSpMkLst>
        </pc:cxnChg>
        <pc:cxnChg chg="mod topLvl">
          <ac:chgData name="Ahmed Salah ELDin" userId="68850134-226f-4097-a9a8-787fd6814b0e" providerId="ADAL" clId="{ADC2A4A1-D5BB-43A6-ACBC-9812819F9BC1}" dt="2023-11-28T00:52:25.141" v="11740" actId="1037"/>
          <ac:cxnSpMkLst>
            <pc:docMk/>
            <pc:sldMk cId="2082575651" sldId="498"/>
            <ac:cxnSpMk id="190" creationId="{38559024-2DC1-1DF7-5741-5745E9EACE95}"/>
          </ac:cxnSpMkLst>
        </pc:cxnChg>
        <pc:cxnChg chg="add mod">
          <ac:chgData name="Ahmed Salah ELDin" userId="68850134-226f-4097-a9a8-787fd6814b0e" providerId="ADAL" clId="{ADC2A4A1-D5BB-43A6-ACBC-9812819F9BC1}" dt="2023-11-28T00:47:30.096" v="11645" actId="1038"/>
          <ac:cxnSpMkLst>
            <pc:docMk/>
            <pc:sldMk cId="2082575651" sldId="498"/>
            <ac:cxnSpMk id="196" creationId="{6832BD86-3B76-BF3B-1967-66A73012F023}"/>
          </ac:cxnSpMkLst>
        </pc:cxnChg>
        <pc:cxnChg chg="add mod">
          <ac:chgData name="Ahmed Salah ELDin" userId="68850134-226f-4097-a9a8-787fd6814b0e" providerId="ADAL" clId="{ADC2A4A1-D5BB-43A6-ACBC-9812819F9BC1}" dt="2023-11-28T00:47:30.096" v="11645" actId="1038"/>
          <ac:cxnSpMkLst>
            <pc:docMk/>
            <pc:sldMk cId="2082575651" sldId="498"/>
            <ac:cxnSpMk id="205" creationId="{4112813D-F5C1-65E3-D29F-3AADE7610E5B}"/>
          </ac:cxnSpMkLst>
        </pc:cxnChg>
        <pc:cxnChg chg="add del mod">
          <ac:chgData name="Ahmed Salah ELDin" userId="68850134-226f-4097-a9a8-787fd6814b0e" providerId="ADAL" clId="{ADC2A4A1-D5BB-43A6-ACBC-9812819F9BC1}" dt="2023-11-28T00:53:19.604" v="11743" actId="478"/>
          <ac:cxnSpMkLst>
            <pc:docMk/>
            <pc:sldMk cId="2082575651" sldId="498"/>
            <ac:cxnSpMk id="235" creationId="{9EBB1EC9-589E-0D23-C134-94E91B39B520}"/>
          </ac:cxnSpMkLst>
        </pc:cxnChg>
        <pc:cxnChg chg="add mod">
          <ac:chgData name="Ahmed Salah ELDin" userId="68850134-226f-4097-a9a8-787fd6814b0e" providerId="ADAL" clId="{ADC2A4A1-D5BB-43A6-ACBC-9812819F9BC1}" dt="2023-11-28T00:52:06.619" v="11716" actId="14100"/>
          <ac:cxnSpMkLst>
            <pc:docMk/>
            <pc:sldMk cId="2082575651" sldId="498"/>
            <ac:cxnSpMk id="240" creationId="{D13D09A0-F134-CD57-11A3-C873A9C0A74F}"/>
          </ac:cxnSpMkLst>
        </pc:cxnChg>
        <pc:cxnChg chg="add mod">
          <ac:chgData name="Ahmed Salah ELDin" userId="68850134-226f-4097-a9a8-787fd6814b0e" providerId="ADAL" clId="{ADC2A4A1-D5BB-43A6-ACBC-9812819F9BC1}" dt="2023-11-28T00:55:00.110" v="11756" actId="14100"/>
          <ac:cxnSpMkLst>
            <pc:docMk/>
            <pc:sldMk cId="2082575651" sldId="498"/>
            <ac:cxnSpMk id="245" creationId="{D80F71B2-BC4C-B750-D365-F066D15F149B}"/>
          </ac:cxnSpMkLst>
        </pc:cxnChg>
      </pc:sldChg>
      <pc:sldChg chg="del">
        <pc:chgData name="Ahmed Salah ELDin" userId="68850134-226f-4097-a9a8-787fd6814b0e" providerId="ADAL" clId="{ADC2A4A1-D5BB-43A6-ACBC-9812819F9BC1}" dt="2023-11-27T21:29:05.498" v="9513" actId="47"/>
        <pc:sldMkLst>
          <pc:docMk/>
          <pc:sldMk cId="3347651043" sldId="499"/>
        </pc:sldMkLst>
      </pc:sldChg>
      <pc:sldChg chg="del">
        <pc:chgData name="Ahmed Salah ELDin" userId="68850134-226f-4097-a9a8-787fd6814b0e" providerId="ADAL" clId="{ADC2A4A1-D5BB-43A6-ACBC-9812819F9BC1}" dt="2023-11-24T23:17:56.767" v="6513" actId="47"/>
        <pc:sldMkLst>
          <pc:docMk/>
          <pc:sldMk cId="3672903044" sldId="503"/>
        </pc:sldMkLst>
      </pc:sldChg>
      <pc:sldChg chg="del">
        <pc:chgData name="Ahmed Salah ELDin" userId="68850134-226f-4097-a9a8-787fd6814b0e" providerId="ADAL" clId="{ADC2A4A1-D5BB-43A6-ACBC-9812819F9BC1}" dt="2023-11-28T00:04:38.667" v="11196" actId="47"/>
        <pc:sldMkLst>
          <pc:docMk/>
          <pc:sldMk cId="2369000101" sldId="523"/>
        </pc:sldMkLst>
      </pc:sldChg>
      <pc:sldChg chg="addSp modSp add mod modAnim">
        <pc:chgData name="Ahmed Salah ELDin" userId="68850134-226f-4097-a9a8-787fd6814b0e" providerId="ADAL" clId="{ADC2A4A1-D5BB-43A6-ACBC-9812819F9BC1}" dt="2023-11-28T01:07:11.301" v="11938" actId="14100"/>
        <pc:sldMkLst>
          <pc:docMk/>
          <pc:sldMk cId="3838305160" sldId="525"/>
        </pc:sldMkLst>
        <pc:spChg chg="mod">
          <ac:chgData name="Ahmed Salah ELDin" userId="68850134-226f-4097-a9a8-787fd6814b0e" providerId="ADAL" clId="{ADC2A4A1-D5BB-43A6-ACBC-9812819F9BC1}" dt="2023-11-25T00:49:30.343" v="8894" actId="21"/>
          <ac:spMkLst>
            <pc:docMk/>
            <pc:sldMk cId="3838305160" sldId="525"/>
            <ac:spMk id="2" creationId="{E815C35D-44B1-E1B8-0ABC-09C143A63202}"/>
          </ac:spMkLst>
        </pc:spChg>
        <pc:spChg chg="mod">
          <ac:chgData name="Ahmed Salah ELDin" userId="68850134-226f-4097-a9a8-787fd6814b0e" providerId="ADAL" clId="{ADC2A4A1-D5BB-43A6-ACBC-9812819F9BC1}" dt="2023-11-25T00:55:21.695" v="8958"/>
          <ac:spMkLst>
            <pc:docMk/>
            <pc:sldMk cId="3838305160" sldId="525"/>
            <ac:spMk id="3" creationId="{E04A4131-5D5E-8BCB-2795-7CF5D296AA47}"/>
          </ac:spMkLst>
        </pc:spChg>
        <pc:spChg chg="add mod">
          <ac:chgData name="Ahmed Salah ELDin" userId="68850134-226f-4097-a9a8-787fd6814b0e" providerId="ADAL" clId="{ADC2A4A1-D5BB-43A6-ACBC-9812819F9BC1}" dt="2023-11-28T01:07:11.301" v="11938" actId="14100"/>
          <ac:spMkLst>
            <pc:docMk/>
            <pc:sldMk cId="3838305160" sldId="525"/>
            <ac:spMk id="5" creationId="{C52FA801-C8ED-7D2A-4536-401C5D3C64B1}"/>
          </ac:spMkLst>
        </pc:spChg>
      </pc:sldChg>
      <pc:sldChg chg="modSp add del mod">
        <pc:chgData name="Ahmed Salah ELDin" userId="68850134-226f-4097-a9a8-787fd6814b0e" providerId="ADAL" clId="{ADC2A4A1-D5BB-43A6-ACBC-9812819F9BC1}" dt="2023-11-25T00:46:12.122" v="8858" actId="47"/>
        <pc:sldMkLst>
          <pc:docMk/>
          <pc:sldMk cId="3376808646" sldId="535"/>
        </pc:sldMkLst>
        <pc:spChg chg="mod">
          <ac:chgData name="Ahmed Salah ELDin" userId="68850134-226f-4097-a9a8-787fd6814b0e" providerId="ADAL" clId="{ADC2A4A1-D5BB-43A6-ACBC-9812819F9BC1}" dt="2023-11-24T23:52:53.916" v="7012" actId="27636"/>
          <ac:spMkLst>
            <pc:docMk/>
            <pc:sldMk cId="3376808646" sldId="535"/>
            <ac:spMk id="2" creationId="{8B2FDA57-9021-1FD7-EA05-0B125FA4BEDE}"/>
          </ac:spMkLst>
        </pc:spChg>
      </pc:sldChg>
      <pc:sldChg chg="add del">
        <pc:chgData name="Ahmed Salah ELDin" userId="68850134-226f-4097-a9a8-787fd6814b0e" providerId="ADAL" clId="{ADC2A4A1-D5BB-43A6-ACBC-9812819F9BC1}" dt="2023-11-25T00:46:12.752" v="8859" actId="47"/>
        <pc:sldMkLst>
          <pc:docMk/>
          <pc:sldMk cId="1011618060" sldId="537"/>
        </pc:sldMkLst>
      </pc:sldChg>
      <pc:sldChg chg="add del">
        <pc:chgData name="Ahmed Salah ELDin" userId="68850134-226f-4097-a9a8-787fd6814b0e" providerId="ADAL" clId="{ADC2A4A1-D5BB-43A6-ACBC-9812819F9BC1}" dt="2023-11-25T00:46:09.539" v="8856" actId="47"/>
        <pc:sldMkLst>
          <pc:docMk/>
          <pc:sldMk cId="2462991286" sldId="538"/>
        </pc:sldMkLst>
      </pc:sldChg>
      <pc:sldChg chg="add del">
        <pc:chgData name="Ahmed Salah ELDin" userId="68850134-226f-4097-a9a8-787fd6814b0e" providerId="ADAL" clId="{ADC2A4A1-D5BB-43A6-ACBC-9812819F9BC1}" dt="2023-11-25T00:46:07.454" v="8855" actId="47"/>
        <pc:sldMkLst>
          <pc:docMk/>
          <pc:sldMk cId="937115885" sldId="539"/>
        </pc:sldMkLst>
      </pc:sldChg>
      <pc:sldChg chg="add del">
        <pc:chgData name="Ahmed Salah ELDin" userId="68850134-226f-4097-a9a8-787fd6814b0e" providerId="ADAL" clId="{ADC2A4A1-D5BB-43A6-ACBC-9812819F9BC1}" dt="2023-11-25T00:46:11.077" v="8857" actId="47"/>
        <pc:sldMkLst>
          <pc:docMk/>
          <pc:sldMk cId="835289394" sldId="540"/>
        </pc:sldMkLst>
      </pc:sldChg>
      <pc:sldChg chg="modSp add mod modAnim">
        <pc:chgData name="Ahmed Salah ELDin" userId="68850134-226f-4097-a9a8-787fd6814b0e" providerId="ADAL" clId="{ADC2A4A1-D5BB-43A6-ACBC-9812819F9BC1}" dt="2023-11-28T01:01:44.752" v="11834" actId="20577"/>
        <pc:sldMkLst>
          <pc:docMk/>
          <pc:sldMk cId="765354439" sldId="541"/>
        </pc:sldMkLst>
        <pc:spChg chg="mod">
          <ac:chgData name="Ahmed Salah ELDin" userId="68850134-226f-4097-a9a8-787fd6814b0e" providerId="ADAL" clId="{ADC2A4A1-D5BB-43A6-ACBC-9812819F9BC1}" dt="2023-11-24T23:58:24.634" v="7295" actId="20577"/>
          <ac:spMkLst>
            <pc:docMk/>
            <pc:sldMk cId="765354439" sldId="541"/>
            <ac:spMk id="2" creationId="{6AEB7CE6-DEC7-A16D-3DE0-C849E7B9F3D4}"/>
          </ac:spMkLst>
        </pc:spChg>
        <pc:spChg chg="mod">
          <ac:chgData name="Ahmed Salah ELDin" userId="68850134-226f-4097-a9a8-787fd6814b0e" providerId="ADAL" clId="{ADC2A4A1-D5BB-43A6-ACBC-9812819F9BC1}" dt="2023-11-28T01:01:44.752" v="11834" actId="20577"/>
          <ac:spMkLst>
            <pc:docMk/>
            <pc:sldMk cId="765354439" sldId="541"/>
            <ac:spMk id="3" creationId="{D94BA520-8A46-2B13-D959-6C8F249939BE}"/>
          </ac:spMkLst>
        </pc:spChg>
      </pc:sldChg>
      <pc:sldChg chg="modSp add mod modAnim">
        <pc:chgData name="Ahmed Salah ELDin" userId="68850134-226f-4097-a9a8-787fd6814b0e" providerId="ADAL" clId="{ADC2A4A1-D5BB-43A6-ACBC-9812819F9BC1}" dt="2023-11-28T01:03:18.321" v="11843" actId="27636"/>
        <pc:sldMkLst>
          <pc:docMk/>
          <pc:sldMk cId="2072634750" sldId="543"/>
        </pc:sldMkLst>
        <pc:spChg chg="mod">
          <ac:chgData name="Ahmed Salah ELDin" userId="68850134-226f-4097-a9a8-787fd6814b0e" providerId="ADAL" clId="{ADC2A4A1-D5BB-43A6-ACBC-9812819F9BC1}" dt="2023-11-25T00:26:01.024" v="8098" actId="20577"/>
          <ac:spMkLst>
            <pc:docMk/>
            <pc:sldMk cId="2072634750" sldId="543"/>
            <ac:spMk id="2" creationId="{8B2FDA57-9021-1FD7-EA05-0B125FA4BEDE}"/>
          </ac:spMkLst>
        </pc:spChg>
        <pc:spChg chg="mod">
          <ac:chgData name="Ahmed Salah ELDin" userId="68850134-226f-4097-a9a8-787fd6814b0e" providerId="ADAL" clId="{ADC2A4A1-D5BB-43A6-ACBC-9812819F9BC1}" dt="2023-11-28T01:03:18.321" v="11843" actId="27636"/>
          <ac:spMkLst>
            <pc:docMk/>
            <pc:sldMk cId="2072634750" sldId="543"/>
            <ac:spMk id="3" creationId="{0DAD53D8-971C-9E79-568E-912EDCC7D797}"/>
          </ac:spMkLst>
        </pc:spChg>
      </pc:sldChg>
      <pc:sldChg chg="del">
        <pc:chgData name="Ahmed Salah ELDin" userId="68850134-226f-4097-a9a8-787fd6814b0e" providerId="ADAL" clId="{ADC2A4A1-D5BB-43A6-ACBC-9812819F9BC1}" dt="2023-11-28T01:08:52.134" v="11956" actId="47"/>
        <pc:sldMkLst>
          <pc:docMk/>
          <pc:sldMk cId="134313192" sldId="858"/>
        </pc:sldMkLst>
      </pc:sldChg>
      <pc:sldChg chg="del">
        <pc:chgData name="Ahmed Salah ELDin" userId="68850134-226f-4097-a9a8-787fd6814b0e" providerId="ADAL" clId="{ADC2A4A1-D5BB-43A6-ACBC-9812819F9BC1}" dt="2023-11-28T01:09:25.224" v="11957" actId="47"/>
        <pc:sldMkLst>
          <pc:docMk/>
          <pc:sldMk cId="946860532" sldId="859"/>
        </pc:sldMkLst>
      </pc:sldChg>
      <pc:sldChg chg="addSp delSp modSp mod delAnim modAnim">
        <pc:chgData name="Ahmed Salah ELDin" userId="68850134-226f-4097-a9a8-787fd6814b0e" providerId="ADAL" clId="{ADC2A4A1-D5BB-43A6-ACBC-9812819F9BC1}" dt="2023-11-21T01:21:43.761" v="6354"/>
        <pc:sldMkLst>
          <pc:docMk/>
          <pc:sldMk cId="2846268919" sldId="862"/>
        </pc:sldMkLst>
        <pc:spChg chg="mod">
          <ac:chgData name="Ahmed Salah ELDin" userId="68850134-226f-4097-a9a8-787fd6814b0e" providerId="ADAL" clId="{ADC2A4A1-D5BB-43A6-ACBC-9812819F9BC1}" dt="2023-11-21T01:14:47.707" v="6310" actId="15"/>
          <ac:spMkLst>
            <pc:docMk/>
            <pc:sldMk cId="2846268919" sldId="862"/>
            <ac:spMk id="3" creationId="{2F71E070-2868-2B94-D646-EB7240FE20AA}"/>
          </ac:spMkLst>
        </pc:spChg>
        <pc:spChg chg="mod ord">
          <ac:chgData name="Ahmed Salah ELDin" userId="68850134-226f-4097-a9a8-787fd6814b0e" providerId="ADAL" clId="{ADC2A4A1-D5BB-43A6-ACBC-9812819F9BC1}" dt="2023-11-21T01:20:20.441" v="6343" actId="1037"/>
          <ac:spMkLst>
            <pc:docMk/>
            <pc:sldMk cId="2846268919" sldId="862"/>
            <ac:spMk id="9" creationId="{8679E87F-C511-2723-F756-D8C829EE58EF}"/>
          </ac:spMkLst>
        </pc:spChg>
        <pc:spChg chg="del">
          <ac:chgData name="Ahmed Salah ELDin" userId="68850134-226f-4097-a9a8-787fd6814b0e" providerId="ADAL" clId="{ADC2A4A1-D5BB-43A6-ACBC-9812819F9BC1}" dt="2023-11-21T01:14:23.678" v="6303" actId="478"/>
          <ac:spMkLst>
            <pc:docMk/>
            <pc:sldMk cId="2846268919" sldId="862"/>
            <ac:spMk id="11" creationId="{F877835B-3ED9-BC97-0BEA-069D8BB2F2A6}"/>
          </ac:spMkLst>
        </pc:spChg>
        <pc:picChg chg="add mod modCrop">
          <ac:chgData name="Ahmed Salah ELDin" userId="68850134-226f-4097-a9a8-787fd6814b0e" providerId="ADAL" clId="{ADC2A4A1-D5BB-43A6-ACBC-9812819F9BC1}" dt="2023-11-21T01:20:11.094" v="6334" actId="1076"/>
          <ac:picMkLst>
            <pc:docMk/>
            <pc:sldMk cId="2846268919" sldId="862"/>
            <ac:picMk id="6" creationId="{4AEEFB8B-8487-95CF-5680-D6B20761BBDF}"/>
          </ac:picMkLst>
        </pc:picChg>
        <pc:picChg chg="del">
          <ac:chgData name="Ahmed Salah ELDin" userId="68850134-226f-4097-a9a8-787fd6814b0e" providerId="ADAL" clId="{ADC2A4A1-D5BB-43A6-ACBC-9812819F9BC1}" dt="2023-11-21T01:14:27.662" v="6305" actId="478"/>
          <ac:picMkLst>
            <pc:docMk/>
            <pc:sldMk cId="2846268919" sldId="862"/>
            <ac:picMk id="10" creationId="{5CE6C67E-172B-6B41-CF51-6B8386C65A92}"/>
          </ac:picMkLst>
        </pc:picChg>
      </pc:sldChg>
      <pc:sldChg chg="del">
        <pc:chgData name="Ahmed Salah ELDin" userId="68850134-226f-4097-a9a8-787fd6814b0e" providerId="ADAL" clId="{ADC2A4A1-D5BB-43A6-ACBC-9812819F9BC1}" dt="2023-11-21T01:18:02.188" v="6326" actId="47"/>
        <pc:sldMkLst>
          <pc:docMk/>
          <pc:sldMk cId="1257042035" sldId="863"/>
        </pc:sldMkLst>
      </pc:sldChg>
      <pc:sldChg chg="del">
        <pc:chgData name="Ahmed Salah ELDin" userId="68850134-226f-4097-a9a8-787fd6814b0e" providerId="ADAL" clId="{ADC2A4A1-D5BB-43A6-ACBC-9812819F9BC1}" dt="2023-11-21T01:18:08.436" v="6327" actId="47"/>
        <pc:sldMkLst>
          <pc:docMk/>
          <pc:sldMk cId="1157018694" sldId="864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3371261052" sldId="865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108568585" sldId="866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1921076717" sldId="867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625286234" sldId="868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651110372" sldId="870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2021738230" sldId="871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3980563407" sldId="872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1234885342" sldId="874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1362853998" sldId="875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1537878040" sldId="876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2942464481" sldId="877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2743554269" sldId="878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2668488474" sldId="879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993470360" sldId="880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1535116068" sldId="881"/>
        </pc:sldMkLst>
      </pc:sldChg>
      <pc:sldChg chg="del">
        <pc:chgData name="Ahmed Salah ELDin" userId="68850134-226f-4097-a9a8-787fd6814b0e" providerId="ADAL" clId="{ADC2A4A1-D5BB-43A6-ACBC-9812819F9BC1}" dt="2023-11-27T22:05:06.293" v="9532" actId="47"/>
        <pc:sldMkLst>
          <pc:docMk/>
          <pc:sldMk cId="606456865" sldId="882"/>
        </pc:sldMkLst>
      </pc:sldChg>
      <pc:sldChg chg="del">
        <pc:chgData name="Ahmed Salah ELDin" userId="68850134-226f-4097-a9a8-787fd6814b0e" providerId="ADAL" clId="{ADC2A4A1-D5BB-43A6-ACBC-9812819F9BC1}" dt="2023-11-27T22:05:28.900" v="9533" actId="47"/>
        <pc:sldMkLst>
          <pc:docMk/>
          <pc:sldMk cId="4144192052" sldId="883"/>
        </pc:sldMkLst>
      </pc:sldChg>
      <pc:sldChg chg="del">
        <pc:chgData name="Ahmed Salah ELDin" userId="68850134-226f-4097-a9a8-787fd6814b0e" providerId="ADAL" clId="{ADC2A4A1-D5BB-43A6-ACBC-9812819F9BC1}" dt="2023-11-27T22:06:15.062" v="9534" actId="47"/>
        <pc:sldMkLst>
          <pc:docMk/>
          <pc:sldMk cId="3894009059" sldId="884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0" sldId="897"/>
        </pc:sldMkLst>
      </pc:sldChg>
      <pc:sldChg chg="addSp delSp modSp mod delAnim modAnim">
        <pc:chgData name="Ahmed Salah ELDin" userId="68850134-226f-4097-a9a8-787fd6814b0e" providerId="ADAL" clId="{ADC2A4A1-D5BB-43A6-ACBC-9812819F9BC1}" dt="2023-11-28T05:10:35.982" v="12397"/>
        <pc:sldMkLst>
          <pc:docMk/>
          <pc:sldMk cId="3704917442" sldId="900"/>
        </pc:sldMkLst>
        <pc:spChg chg="add mod">
          <ac:chgData name="Ahmed Salah ELDin" userId="68850134-226f-4097-a9a8-787fd6814b0e" providerId="ADAL" clId="{ADC2A4A1-D5BB-43A6-ACBC-9812819F9BC1}" dt="2023-11-15T01:14:44.254" v="2048" actId="14100"/>
          <ac:spMkLst>
            <pc:docMk/>
            <pc:sldMk cId="3704917442" sldId="900"/>
            <ac:spMk id="2" creationId="{5791739F-2E54-B99C-ABA1-5415B4CB4820}"/>
          </ac:spMkLst>
        </pc:spChg>
        <pc:spChg chg="add del mod">
          <ac:chgData name="Ahmed Salah ELDin" userId="68850134-226f-4097-a9a8-787fd6814b0e" providerId="ADAL" clId="{ADC2A4A1-D5BB-43A6-ACBC-9812819F9BC1}" dt="2023-11-15T01:10:35.442" v="1916" actId="478"/>
          <ac:spMkLst>
            <pc:docMk/>
            <pc:sldMk cId="3704917442" sldId="900"/>
            <ac:spMk id="4" creationId="{1AFA811F-4E3E-FE4B-55ED-194C4E28BE67}"/>
          </ac:spMkLst>
        </pc:spChg>
        <pc:spChg chg="add mod">
          <ac:chgData name="Ahmed Salah ELDin" userId="68850134-226f-4097-a9a8-787fd6814b0e" providerId="ADAL" clId="{ADC2A4A1-D5BB-43A6-ACBC-9812819F9BC1}" dt="2023-11-28T05:10:18.194" v="12395"/>
          <ac:spMkLst>
            <pc:docMk/>
            <pc:sldMk cId="3704917442" sldId="900"/>
            <ac:spMk id="4" creationId="{53433907-2790-26C6-8991-757303ED6459}"/>
          </ac:spMkLst>
        </pc:spChg>
        <pc:spChg chg="add mod">
          <ac:chgData name="Ahmed Salah ELDin" userId="68850134-226f-4097-a9a8-787fd6814b0e" providerId="ADAL" clId="{ADC2A4A1-D5BB-43A6-ACBC-9812819F9BC1}" dt="2023-11-28T05:10:18.194" v="12395"/>
          <ac:spMkLst>
            <pc:docMk/>
            <pc:sldMk cId="3704917442" sldId="900"/>
            <ac:spMk id="5" creationId="{1E77CB20-1391-4022-4EE9-A54FE3966EBC}"/>
          </ac:spMkLst>
        </pc:spChg>
        <pc:spChg chg="add del mod">
          <ac:chgData name="Ahmed Salah ELDin" userId="68850134-226f-4097-a9a8-787fd6814b0e" providerId="ADAL" clId="{ADC2A4A1-D5BB-43A6-ACBC-9812819F9BC1}" dt="2023-11-15T01:10:37.233" v="1917" actId="478"/>
          <ac:spMkLst>
            <pc:docMk/>
            <pc:sldMk cId="3704917442" sldId="900"/>
            <ac:spMk id="5" creationId="{2AC8BC59-0D1A-274E-27F1-A44507EE4750}"/>
          </ac:spMkLst>
        </pc:spChg>
        <pc:spChg chg="mod">
          <ac:chgData name="Ahmed Salah ELDin" userId="68850134-226f-4097-a9a8-787fd6814b0e" providerId="ADAL" clId="{ADC2A4A1-D5BB-43A6-ACBC-9812819F9BC1}" dt="2023-11-14T21:16:28.384" v="46" actId="20577"/>
          <ac:spMkLst>
            <pc:docMk/>
            <pc:sldMk cId="3704917442" sldId="900"/>
            <ac:spMk id="6" creationId="{D10B922B-6143-F968-9DB1-B6862519F4C8}"/>
          </ac:spMkLst>
        </pc:spChg>
        <pc:spChg chg="add mod">
          <ac:chgData name="Ahmed Salah ELDin" userId="68850134-226f-4097-a9a8-787fd6814b0e" providerId="ADAL" clId="{ADC2A4A1-D5BB-43A6-ACBC-9812819F9BC1}" dt="2023-11-15T01:11:26.266" v="1999" actId="1036"/>
          <ac:spMkLst>
            <pc:docMk/>
            <pc:sldMk cId="3704917442" sldId="900"/>
            <ac:spMk id="7" creationId="{0B46A45E-4AEF-ACC6-992D-5751337FB336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9" creationId="{A2A3995E-22DC-44CB-4797-E2D3E809F7A3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10" creationId="{2494096A-F710-A803-1790-C35041C07F33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11" creationId="{4FA9CDC4-3155-3834-A64E-42302ED6FF34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12" creationId="{D29A6ACE-1D2C-B808-D3F6-CD0EA0212E4F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17" creationId="{202FA0D8-E217-C4DF-8122-F052758BCD7A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18" creationId="{073BB99E-0E46-974D-099D-96458A7CD900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19" creationId="{93FA56D8-749B-DDDD-F5DF-4F4B2D0876B4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20" creationId="{25032D83-5F6A-DC46-9A45-92B81644C21E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22" creationId="{60596F02-6037-0520-D7A7-5F83CE05EC8F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23" creationId="{74BD9D3E-127E-5008-8C39-9FFEA9CBCA7A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24" creationId="{80776E37-9D8D-0887-CFFA-B1078CCFC8CD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25" creationId="{12949081-C316-6815-115B-83D871BFD8E8}"/>
          </ac:spMkLst>
        </pc:spChg>
        <pc:spChg chg="add del mod">
          <ac:chgData name="Ahmed Salah ELDin" userId="68850134-226f-4097-a9a8-787fd6814b0e" providerId="ADAL" clId="{ADC2A4A1-D5BB-43A6-ACBC-9812819F9BC1}" dt="2023-11-15T01:10:14.434" v="1912" actId="478"/>
          <ac:spMkLst>
            <pc:docMk/>
            <pc:sldMk cId="3704917442" sldId="900"/>
            <ac:spMk id="29" creationId="{3A462628-2F1D-FE0B-C03C-6AE2EC2C0EB9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31" creationId="{A2CC9377-075D-6C2F-856F-6F8D4576AF9B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32" creationId="{4244ADB4-C96F-642E-85FF-2E01F3D83A14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33" creationId="{35560179-6B37-E4D9-F3AB-0201B1445363}"/>
          </ac:spMkLst>
        </pc:spChg>
        <pc:spChg chg="mod">
          <ac:chgData name="Ahmed Salah ELDin" userId="68850134-226f-4097-a9a8-787fd6814b0e" providerId="ADAL" clId="{ADC2A4A1-D5BB-43A6-ACBC-9812819F9BC1}" dt="2023-11-15T01:09:56.058" v="1906"/>
          <ac:spMkLst>
            <pc:docMk/>
            <pc:sldMk cId="3704917442" sldId="900"/>
            <ac:spMk id="34" creationId="{777EC00D-6BAE-6736-3967-6AFD7FC8F39E}"/>
          </ac:spMkLst>
        </pc:spChg>
        <pc:spChg chg="mod">
          <ac:chgData name="Ahmed Salah ELDin" userId="68850134-226f-4097-a9a8-787fd6814b0e" providerId="ADAL" clId="{ADC2A4A1-D5BB-43A6-ACBC-9812819F9BC1}" dt="2023-11-15T01:14:46.288" v="2049"/>
          <ac:spMkLst>
            <pc:docMk/>
            <pc:sldMk cId="3704917442" sldId="900"/>
            <ac:spMk id="39" creationId="{31D69C77-B547-57D9-39EB-C4229D2B8468}"/>
          </ac:spMkLst>
        </pc:spChg>
        <pc:spChg chg="add mod">
          <ac:chgData name="Ahmed Salah ELDin" userId="68850134-226f-4097-a9a8-787fd6814b0e" providerId="ADAL" clId="{ADC2A4A1-D5BB-43A6-ACBC-9812819F9BC1}" dt="2023-11-15T01:17:24.579" v="2066" actId="14100"/>
          <ac:spMkLst>
            <pc:docMk/>
            <pc:sldMk cId="3704917442" sldId="900"/>
            <ac:spMk id="40" creationId="{10862902-02CE-B24C-3D06-BEC8096FCA2B}"/>
          </ac:spMkLst>
        </pc:spChg>
        <pc:spChg chg="mod">
          <ac:chgData name="Ahmed Salah ELDin" userId="68850134-226f-4097-a9a8-787fd6814b0e" providerId="ADAL" clId="{ADC2A4A1-D5BB-43A6-ACBC-9812819F9BC1}" dt="2023-11-15T01:15:28.476" v="2055" actId="207"/>
          <ac:spMkLst>
            <pc:docMk/>
            <pc:sldMk cId="3704917442" sldId="900"/>
            <ac:spMk id="651" creationId="{00000000-0000-0000-0000-000000000000}"/>
          </ac:spMkLst>
        </pc:spChg>
        <pc:grpChg chg="add mod">
          <ac:chgData name="Ahmed Salah ELDin" userId="68850134-226f-4097-a9a8-787fd6814b0e" providerId="ADAL" clId="{ADC2A4A1-D5BB-43A6-ACBC-9812819F9BC1}" dt="2023-11-15T01:14:29.238" v="2047" actId="1037"/>
          <ac:grpSpMkLst>
            <pc:docMk/>
            <pc:sldMk cId="3704917442" sldId="900"/>
            <ac:grpSpMk id="8" creationId="{52E76E75-E547-46E5-0651-E797D1580CC6}"/>
          </ac:grpSpMkLst>
        </pc:grpChg>
        <pc:grpChg chg="add mod">
          <ac:chgData name="Ahmed Salah ELDin" userId="68850134-226f-4097-a9a8-787fd6814b0e" providerId="ADAL" clId="{ADC2A4A1-D5BB-43A6-ACBC-9812819F9BC1}" dt="2023-11-15T01:14:29.238" v="2047" actId="1037"/>
          <ac:grpSpMkLst>
            <pc:docMk/>
            <pc:sldMk cId="3704917442" sldId="900"/>
            <ac:grpSpMk id="16" creationId="{68D8767D-6136-258F-19BE-A2BC32EC3308}"/>
          </ac:grpSpMkLst>
        </pc:grpChg>
        <pc:grpChg chg="add mod">
          <ac:chgData name="Ahmed Salah ELDin" userId="68850134-226f-4097-a9a8-787fd6814b0e" providerId="ADAL" clId="{ADC2A4A1-D5BB-43A6-ACBC-9812819F9BC1}" dt="2023-11-15T01:14:29.238" v="2047" actId="1037"/>
          <ac:grpSpMkLst>
            <pc:docMk/>
            <pc:sldMk cId="3704917442" sldId="900"/>
            <ac:grpSpMk id="21" creationId="{F179BEAA-6DF7-BC2E-E758-F8DF887B1BD6}"/>
          </ac:grpSpMkLst>
        </pc:grpChg>
        <pc:grpChg chg="add del mod">
          <ac:chgData name="Ahmed Salah ELDin" userId="68850134-226f-4097-a9a8-787fd6814b0e" providerId="ADAL" clId="{ADC2A4A1-D5BB-43A6-ACBC-9812819F9BC1}" dt="2023-11-15T01:11:13.387" v="1945" actId="478"/>
          <ac:grpSpMkLst>
            <pc:docMk/>
            <pc:sldMk cId="3704917442" sldId="900"/>
            <ac:grpSpMk id="30" creationId="{40A58734-55B4-1B36-4D36-0401364846EF}"/>
          </ac:grpSpMkLst>
        </pc:grpChg>
        <pc:grpChg chg="add mod">
          <ac:chgData name="Ahmed Salah ELDin" userId="68850134-226f-4097-a9a8-787fd6814b0e" providerId="ADAL" clId="{ADC2A4A1-D5BB-43A6-ACBC-9812819F9BC1}" dt="2023-11-15T01:14:51.329" v="2050" actId="1076"/>
          <ac:grpSpMkLst>
            <pc:docMk/>
            <pc:sldMk cId="3704917442" sldId="900"/>
            <ac:grpSpMk id="37" creationId="{E5EC1504-F59A-246B-9D5A-73CA0987A8BB}"/>
          </ac:grpSpMkLst>
        </pc:grpChg>
        <pc:picChg chg="add mod">
          <ac:chgData name="Ahmed Salah ELDin" userId="68850134-226f-4097-a9a8-787fd6814b0e" providerId="ADAL" clId="{ADC2A4A1-D5BB-43A6-ACBC-9812819F9BC1}" dt="2023-11-28T05:10:18.194" v="12395"/>
          <ac:picMkLst>
            <pc:docMk/>
            <pc:sldMk cId="3704917442" sldId="900"/>
            <ac:picMk id="29" creationId="{5A3F04E4-7BDD-6622-DCAB-84BE772080DB}"/>
          </ac:picMkLst>
        </pc:picChg>
        <pc:picChg chg="del">
          <ac:chgData name="Ahmed Salah ELDin" userId="68850134-226f-4097-a9a8-787fd6814b0e" providerId="ADAL" clId="{ADC2A4A1-D5BB-43A6-ACBC-9812819F9BC1}" dt="2023-11-14T21:16:34.826" v="47" actId="478"/>
          <ac:picMkLst>
            <pc:docMk/>
            <pc:sldMk cId="3704917442" sldId="900"/>
            <ac:picMk id="653" creationId="{00000000-0000-0000-0000-000000000000}"/>
          </ac:picMkLst>
        </pc:picChg>
        <pc:cxnChg chg="add mod">
          <ac:chgData name="Ahmed Salah ELDin" userId="68850134-226f-4097-a9a8-787fd6814b0e" providerId="ADAL" clId="{ADC2A4A1-D5BB-43A6-ACBC-9812819F9BC1}" dt="2023-11-15T01:14:29.238" v="2047" actId="1037"/>
          <ac:cxnSpMkLst>
            <pc:docMk/>
            <pc:sldMk cId="3704917442" sldId="900"/>
            <ac:cxnSpMk id="13" creationId="{AFE6C66E-3F35-52F8-95CC-5EA7A693134F}"/>
          </ac:cxnSpMkLst>
        </pc:cxnChg>
        <pc:cxnChg chg="add mod">
          <ac:chgData name="Ahmed Salah ELDin" userId="68850134-226f-4097-a9a8-787fd6814b0e" providerId="ADAL" clId="{ADC2A4A1-D5BB-43A6-ACBC-9812819F9BC1}" dt="2023-11-15T01:14:29.238" v="2047" actId="1037"/>
          <ac:cxnSpMkLst>
            <pc:docMk/>
            <pc:sldMk cId="3704917442" sldId="900"/>
            <ac:cxnSpMk id="14" creationId="{5E4B51C9-6412-0244-7837-7BAB094DB2B5}"/>
          </ac:cxnSpMkLst>
        </pc:cxnChg>
        <pc:cxnChg chg="add mod">
          <ac:chgData name="Ahmed Salah ELDin" userId="68850134-226f-4097-a9a8-787fd6814b0e" providerId="ADAL" clId="{ADC2A4A1-D5BB-43A6-ACBC-9812819F9BC1}" dt="2023-11-15T01:14:29.238" v="2047" actId="1037"/>
          <ac:cxnSpMkLst>
            <pc:docMk/>
            <pc:sldMk cId="3704917442" sldId="900"/>
            <ac:cxnSpMk id="15" creationId="{78EB59E8-5CB7-5411-63AA-2880B9AF7D0C}"/>
          </ac:cxnSpMkLst>
        </pc:cxnChg>
        <pc:cxnChg chg="add mod">
          <ac:chgData name="Ahmed Salah ELDin" userId="68850134-226f-4097-a9a8-787fd6814b0e" providerId="ADAL" clId="{ADC2A4A1-D5BB-43A6-ACBC-9812819F9BC1}" dt="2023-11-15T01:14:29.238" v="2047" actId="1037"/>
          <ac:cxnSpMkLst>
            <pc:docMk/>
            <pc:sldMk cId="3704917442" sldId="900"/>
            <ac:cxnSpMk id="26" creationId="{2B4AD4D5-3D29-3EF3-3DF0-0826BBCC02E6}"/>
          </ac:cxnSpMkLst>
        </pc:cxnChg>
        <pc:cxnChg chg="add mod">
          <ac:chgData name="Ahmed Salah ELDin" userId="68850134-226f-4097-a9a8-787fd6814b0e" providerId="ADAL" clId="{ADC2A4A1-D5BB-43A6-ACBC-9812819F9BC1}" dt="2023-11-15T01:14:29.238" v="2047" actId="1037"/>
          <ac:cxnSpMkLst>
            <pc:docMk/>
            <pc:sldMk cId="3704917442" sldId="900"/>
            <ac:cxnSpMk id="27" creationId="{92F2C1A1-C621-7E89-6C46-B9BB4E70FF01}"/>
          </ac:cxnSpMkLst>
        </pc:cxnChg>
        <pc:cxnChg chg="add mod">
          <ac:chgData name="Ahmed Salah ELDin" userId="68850134-226f-4097-a9a8-787fd6814b0e" providerId="ADAL" clId="{ADC2A4A1-D5BB-43A6-ACBC-9812819F9BC1}" dt="2023-11-15T01:14:29.238" v="2047" actId="1037"/>
          <ac:cxnSpMkLst>
            <pc:docMk/>
            <pc:sldMk cId="3704917442" sldId="900"/>
            <ac:cxnSpMk id="28" creationId="{8CD583C8-9BD9-4424-8D70-25F249D9BE69}"/>
          </ac:cxnSpMkLst>
        </pc:cxnChg>
        <pc:cxnChg chg="mod">
          <ac:chgData name="Ahmed Salah ELDin" userId="68850134-226f-4097-a9a8-787fd6814b0e" providerId="ADAL" clId="{ADC2A4A1-D5BB-43A6-ACBC-9812819F9BC1}" dt="2023-11-15T01:14:46.288" v="2049"/>
          <ac:cxnSpMkLst>
            <pc:docMk/>
            <pc:sldMk cId="3704917442" sldId="900"/>
            <ac:cxnSpMk id="38" creationId="{394C2D0D-E9C3-0352-DB63-F8F867F9CD6A}"/>
          </ac:cxnSpMkLst>
        </pc:cxnChg>
      </pc:sldChg>
      <pc:sldChg chg="addSp modSp mod modAnim">
        <pc:chgData name="Ahmed Salah ELDin" userId="68850134-226f-4097-a9a8-787fd6814b0e" providerId="ADAL" clId="{ADC2A4A1-D5BB-43A6-ACBC-9812819F9BC1}" dt="2023-11-28T05:10:24.263" v="12396"/>
        <pc:sldMkLst>
          <pc:docMk/>
          <pc:sldMk cId="1556942247" sldId="901"/>
        </pc:sldMkLst>
        <pc:spChg chg="mod">
          <ac:chgData name="Ahmed Salah ELDin" userId="68850134-226f-4097-a9a8-787fd6814b0e" providerId="ADAL" clId="{ADC2A4A1-D5BB-43A6-ACBC-9812819F9BC1}" dt="2023-11-27T22:09:27.433" v="9542"/>
          <ac:spMkLst>
            <pc:docMk/>
            <pc:sldMk cId="1556942247" sldId="901"/>
            <ac:spMk id="5" creationId="{30533A0C-6F8A-1900-C30E-430DDE7BFA3D}"/>
          </ac:spMkLst>
        </pc:spChg>
        <pc:spChg chg="mod">
          <ac:chgData name="Ahmed Salah ELDin" userId="68850134-226f-4097-a9a8-787fd6814b0e" providerId="ADAL" clId="{ADC2A4A1-D5BB-43A6-ACBC-9812819F9BC1}" dt="2023-11-14T21:17:41.361" v="55"/>
          <ac:spMkLst>
            <pc:docMk/>
            <pc:sldMk cId="1556942247" sldId="901"/>
            <ac:spMk id="6" creationId="{D10B922B-6143-F968-9DB1-B6862519F4C8}"/>
          </ac:spMkLst>
        </pc:spChg>
        <pc:spChg chg="mod">
          <ac:chgData name="Ahmed Salah ELDin" userId="68850134-226f-4097-a9a8-787fd6814b0e" providerId="ADAL" clId="{ADC2A4A1-D5BB-43A6-ACBC-9812819F9BC1}" dt="2023-11-27T22:09:27.433" v="9542"/>
          <ac:spMkLst>
            <pc:docMk/>
            <pc:sldMk cId="1556942247" sldId="901"/>
            <ac:spMk id="7" creationId="{AAF91A48-1A24-7179-4F3F-E06D73BEFADF}"/>
          </ac:spMkLst>
        </pc:spChg>
        <pc:spChg chg="mod">
          <ac:chgData name="Ahmed Salah ELDin" userId="68850134-226f-4097-a9a8-787fd6814b0e" providerId="ADAL" clId="{ADC2A4A1-D5BB-43A6-ACBC-9812819F9BC1}" dt="2023-11-27T22:09:27.433" v="9542"/>
          <ac:spMkLst>
            <pc:docMk/>
            <pc:sldMk cId="1556942247" sldId="901"/>
            <ac:spMk id="8" creationId="{2B09D6CA-871E-0F35-6969-5D1CF8475D1F}"/>
          </ac:spMkLst>
        </pc:spChg>
        <pc:spChg chg="mod">
          <ac:chgData name="Ahmed Salah ELDin" userId="68850134-226f-4097-a9a8-787fd6814b0e" providerId="ADAL" clId="{ADC2A4A1-D5BB-43A6-ACBC-9812819F9BC1}" dt="2023-11-27T22:09:27.433" v="9542"/>
          <ac:spMkLst>
            <pc:docMk/>
            <pc:sldMk cId="1556942247" sldId="901"/>
            <ac:spMk id="9" creationId="{84D3916E-FE01-2E8A-6D2D-AF02B04606E2}"/>
          </ac:spMkLst>
        </pc:spChg>
        <pc:spChg chg="mod">
          <ac:chgData name="Ahmed Salah ELDin" userId="68850134-226f-4097-a9a8-787fd6814b0e" providerId="ADAL" clId="{ADC2A4A1-D5BB-43A6-ACBC-9812819F9BC1}" dt="2023-11-27T22:09:27.433" v="9542"/>
          <ac:spMkLst>
            <pc:docMk/>
            <pc:sldMk cId="1556942247" sldId="901"/>
            <ac:spMk id="10" creationId="{21B6001C-8C62-16B9-DE01-2D0362448F6D}"/>
          </ac:spMkLst>
        </pc:spChg>
        <pc:spChg chg="mod">
          <ac:chgData name="Ahmed Salah ELDin" userId="68850134-226f-4097-a9a8-787fd6814b0e" providerId="ADAL" clId="{ADC2A4A1-D5BB-43A6-ACBC-9812819F9BC1}" dt="2023-11-27T22:09:27.433" v="9542"/>
          <ac:spMkLst>
            <pc:docMk/>
            <pc:sldMk cId="1556942247" sldId="901"/>
            <ac:spMk id="15" creationId="{5004AFF7-123F-36D0-E05B-FAE2A4296AC6}"/>
          </ac:spMkLst>
        </pc:spChg>
        <pc:spChg chg="mod">
          <ac:chgData name="Ahmed Salah ELDin" userId="68850134-226f-4097-a9a8-787fd6814b0e" providerId="ADAL" clId="{ADC2A4A1-D5BB-43A6-ACBC-9812819F9BC1}" dt="2023-11-27T22:09:27.433" v="9542"/>
          <ac:spMkLst>
            <pc:docMk/>
            <pc:sldMk cId="1556942247" sldId="901"/>
            <ac:spMk id="16" creationId="{B21E0E54-8162-7C3A-AA4F-4A627581BED5}"/>
          </ac:spMkLst>
        </pc:spChg>
        <pc:spChg chg="mod">
          <ac:chgData name="Ahmed Salah ELDin" userId="68850134-226f-4097-a9a8-787fd6814b0e" providerId="ADAL" clId="{ADC2A4A1-D5BB-43A6-ACBC-9812819F9BC1}" dt="2023-11-27T22:09:27.433" v="9542"/>
          <ac:spMkLst>
            <pc:docMk/>
            <pc:sldMk cId="1556942247" sldId="901"/>
            <ac:spMk id="17" creationId="{489E2C2B-9D77-1097-6039-CC514152B9C2}"/>
          </ac:spMkLst>
        </pc:spChg>
        <pc:spChg chg="mod">
          <ac:chgData name="Ahmed Salah ELDin" userId="68850134-226f-4097-a9a8-787fd6814b0e" providerId="ADAL" clId="{ADC2A4A1-D5BB-43A6-ACBC-9812819F9BC1}" dt="2023-11-27T22:09:27.433" v="9542"/>
          <ac:spMkLst>
            <pc:docMk/>
            <pc:sldMk cId="1556942247" sldId="901"/>
            <ac:spMk id="18" creationId="{F90654E9-E844-87B7-37BD-DCCD8EC10328}"/>
          </ac:spMkLst>
        </pc:spChg>
        <pc:spChg chg="mod">
          <ac:chgData name="Ahmed Salah ELDin" userId="68850134-226f-4097-a9a8-787fd6814b0e" providerId="ADAL" clId="{ADC2A4A1-D5BB-43A6-ACBC-9812819F9BC1}" dt="2023-11-27T22:09:27.433" v="9542"/>
          <ac:spMkLst>
            <pc:docMk/>
            <pc:sldMk cId="1556942247" sldId="901"/>
            <ac:spMk id="19" creationId="{AB0B117E-F4FA-A91F-F588-F2AF3D7A2AF9}"/>
          </ac:spMkLst>
        </pc:spChg>
        <pc:spChg chg="add mod">
          <ac:chgData name="Ahmed Salah ELDin" userId="68850134-226f-4097-a9a8-787fd6814b0e" providerId="ADAL" clId="{ADC2A4A1-D5BB-43A6-ACBC-9812819F9BC1}" dt="2023-11-28T05:10:24.263" v="12396"/>
          <ac:spMkLst>
            <pc:docMk/>
            <pc:sldMk cId="1556942247" sldId="901"/>
            <ac:spMk id="22" creationId="{5DB76F22-E56F-BEA4-719D-3A877288B289}"/>
          </ac:spMkLst>
        </pc:spChg>
        <pc:spChg chg="add mod">
          <ac:chgData name="Ahmed Salah ELDin" userId="68850134-226f-4097-a9a8-787fd6814b0e" providerId="ADAL" clId="{ADC2A4A1-D5BB-43A6-ACBC-9812819F9BC1}" dt="2023-11-28T05:10:24.263" v="12396"/>
          <ac:spMkLst>
            <pc:docMk/>
            <pc:sldMk cId="1556942247" sldId="901"/>
            <ac:spMk id="23" creationId="{21021D45-C0EB-F62D-5DA0-85547A2F8FDE}"/>
          </ac:spMkLst>
        </pc:spChg>
        <pc:spChg chg="mod">
          <ac:chgData name="Ahmed Salah ELDin" userId="68850134-226f-4097-a9a8-787fd6814b0e" providerId="ADAL" clId="{ADC2A4A1-D5BB-43A6-ACBC-9812819F9BC1}" dt="2023-11-27T22:10:49.227" v="9557" actId="1076"/>
          <ac:spMkLst>
            <pc:docMk/>
            <pc:sldMk cId="1556942247" sldId="901"/>
            <ac:spMk id="651" creationId="{00000000-0000-0000-0000-000000000000}"/>
          </ac:spMkLst>
        </pc:spChg>
        <pc:grpChg chg="add mod">
          <ac:chgData name="Ahmed Salah ELDin" userId="68850134-226f-4097-a9a8-787fd6814b0e" providerId="ADAL" clId="{ADC2A4A1-D5BB-43A6-ACBC-9812819F9BC1}" dt="2023-11-27T22:11:28.711" v="9579" actId="1076"/>
          <ac:grpSpMkLst>
            <pc:docMk/>
            <pc:sldMk cId="1556942247" sldId="901"/>
            <ac:grpSpMk id="2" creationId="{71A86D3A-3D87-B642-593B-5EBB570FCD6A}"/>
          </ac:grpSpMkLst>
        </pc:grpChg>
        <pc:grpChg chg="mod">
          <ac:chgData name="Ahmed Salah ELDin" userId="68850134-226f-4097-a9a8-787fd6814b0e" providerId="ADAL" clId="{ADC2A4A1-D5BB-43A6-ACBC-9812819F9BC1}" dt="2023-11-27T22:09:27.433" v="9542"/>
          <ac:grpSpMkLst>
            <pc:docMk/>
            <pc:sldMk cId="1556942247" sldId="901"/>
            <ac:grpSpMk id="4" creationId="{17414C4D-6A0C-6B2E-907B-68020D5D3BBA}"/>
          </ac:grpSpMkLst>
        </pc:grpChg>
        <pc:grpChg chg="add mod">
          <ac:chgData name="Ahmed Salah ELDin" userId="68850134-226f-4097-a9a8-787fd6814b0e" providerId="ADAL" clId="{ADC2A4A1-D5BB-43A6-ACBC-9812819F9BC1}" dt="2023-11-27T22:11:19.622" v="9578" actId="1076"/>
          <ac:grpSpMkLst>
            <pc:docMk/>
            <pc:sldMk cId="1556942247" sldId="901"/>
            <ac:grpSpMk id="13" creationId="{B913AD26-DAB4-E8C2-EBC1-66EB58DAE22A}"/>
          </ac:grpSpMkLst>
        </pc:grpChg>
        <pc:grpChg chg="mod">
          <ac:chgData name="Ahmed Salah ELDin" userId="68850134-226f-4097-a9a8-787fd6814b0e" providerId="ADAL" clId="{ADC2A4A1-D5BB-43A6-ACBC-9812819F9BC1}" dt="2023-11-27T22:09:27.433" v="9542"/>
          <ac:grpSpMkLst>
            <pc:docMk/>
            <pc:sldMk cId="1556942247" sldId="901"/>
            <ac:grpSpMk id="14" creationId="{EC73D179-79B6-2D09-3819-D0773507F73F}"/>
          </ac:grpSpMkLst>
        </pc:grpChg>
        <pc:picChg chg="add mod">
          <ac:chgData name="Ahmed Salah ELDin" userId="68850134-226f-4097-a9a8-787fd6814b0e" providerId="ADAL" clId="{ADC2A4A1-D5BB-43A6-ACBC-9812819F9BC1}" dt="2023-11-28T05:10:24.263" v="12396"/>
          <ac:picMkLst>
            <pc:docMk/>
            <pc:sldMk cId="1556942247" sldId="901"/>
            <ac:picMk id="24" creationId="{B12FEC39-162A-E8AD-1312-6A30EC5DD459}"/>
          </ac:picMkLst>
        </pc:picChg>
        <pc:cxnChg chg="mod">
          <ac:chgData name="Ahmed Salah ELDin" userId="68850134-226f-4097-a9a8-787fd6814b0e" providerId="ADAL" clId="{ADC2A4A1-D5BB-43A6-ACBC-9812819F9BC1}" dt="2023-11-27T22:09:27.433" v="9542"/>
          <ac:cxnSpMkLst>
            <pc:docMk/>
            <pc:sldMk cId="1556942247" sldId="901"/>
            <ac:cxnSpMk id="11" creationId="{7F7A3915-C1A5-6D63-1766-2F48333FC041}"/>
          </ac:cxnSpMkLst>
        </pc:cxnChg>
        <pc:cxnChg chg="mod">
          <ac:chgData name="Ahmed Salah ELDin" userId="68850134-226f-4097-a9a8-787fd6814b0e" providerId="ADAL" clId="{ADC2A4A1-D5BB-43A6-ACBC-9812819F9BC1}" dt="2023-11-27T22:09:27.433" v="9542"/>
          <ac:cxnSpMkLst>
            <pc:docMk/>
            <pc:sldMk cId="1556942247" sldId="901"/>
            <ac:cxnSpMk id="12" creationId="{A5058ADE-DECE-CF0A-4ABF-DC129519F5ED}"/>
          </ac:cxnSpMkLst>
        </pc:cxnChg>
        <pc:cxnChg chg="mod">
          <ac:chgData name="Ahmed Salah ELDin" userId="68850134-226f-4097-a9a8-787fd6814b0e" providerId="ADAL" clId="{ADC2A4A1-D5BB-43A6-ACBC-9812819F9BC1}" dt="2023-11-27T22:09:27.433" v="9542"/>
          <ac:cxnSpMkLst>
            <pc:docMk/>
            <pc:sldMk cId="1556942247" sldId="901"/>
            <ac:cxnSpMk id="20" creationId="{EC6FCB35-7041-F382-DC63-4528E75C7FAB}"/>
          </ac:cxnSpMkLst>
        </pc:cxnChg>
        <pc:cxnChg chg="mod">
          <ac:chgData name="Ahmed Salah ELDin" userId="68850134-226f-4097-a9a8-787fd6814b0e" providerId="ADAL" clId="{ADC2A4A1-D5BB-43A6-ACBC-9812819F9BC1}" dt="2023-11-27T22:09:27.433" v="9542"/>
          <ac:cxnSpMkLst>
            <pc:docMk/>
            <pc:sldMk cId="1556942247" sldId="901"/>
            <ac:cxnSpMk id="21" creationId="{3A6A664E-3970-762D-AE40-51D8000F300C}"/>
          </ac:cxnSpMkLst>
        </pc:cxnChg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1581134381" sldId="902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800782047" sldId="903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2327890563" sldId="904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2502337364" sldId="905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1456292689" sldId="906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311678503" sldId="907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4205144517" sldId="911"/>
        </pc:sldMkLst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1969900065" sldId="913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2486538033" sldId="914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2545478259" sldId="915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1882020214" sldId="916"/>
        </pc:sldMkLst>
      </pc:sldChg>
      <pc:sldChg chg="del">
        <pc:chgData name="Ahmed Salah ELDin" userId="68850134-226f-4097-a9a8-787fd6814b0e" providerId="ADAL" clId="{ADC2A4A1-D5BB-43A6-ACBC-9812819F9BC1}" dt="2023-11-14T21:21:58.370" v="165" actId="47"/>
        <pc:sldMkLst>
          <pc:docMk/>
          <pc:sldMk cId="1809983308" sldId="917"/>
        </pc:sldMkLst>
      </pc:sldChg>
      <pc:sldChg chg="modSp add del mod modAnim">
        <pc:chgData name="Ahmed Salah ELDin" userId="68850134-226f-4097-a9a8-787fd6814b0e" providerId="ADAL" clId="{ADC2A4A1-D5BB-43A6-ACBC-9812819F9BC1}" dt="2023-11-27T23:46:05.574" v="10605" actId="14100"/>
        <pc:sldMkLst>
          <pc:docMk/>
          <pc:sldMk cId="3069288386" sldId="920"/>
        </pc:sldMkLst>
        <pc:spChg chg="mod">
          <ac:chgData name="Ahmed Salah ELDin" userId="68850134-226f-4097-a9a8-787fd6814b0e" providerId="ADAL" clId="{ADC2A4A1-D5BB-43A6-ACBC-9812819F9BC1}" dt="2023-11-27T22:22:11.252" v="9638" actId="20577"/>
          <ac:spMkLst>
            <pc:docMk/>
            <pc:sldMk cId="3069288386" sldId="920"/>
            <ac:spMk id="2" creationId="{E45FE696-40A0-E814-D48C-7BCC42259B63}"/>
          </ac:spMkLst>
        </pc:spChg>
        <pc:spChg chg="mod">
          <ac:chgData name="Ahmed Salah ELDin" userId="68850134-226f-4097-a9a8-787fd6814b0e" providerId="ADAL" clId="{ADC2A4A1-D5BB-43A6-ACBC-9812819F9BC1}" dt="2023-11-27T23:46:05.574" v="10605" actId="14100"/>
          <ac:spMkLst>
            <pc:docMk/>
            <pc:sldMk cId="3069288386" sldId="920"/>
            <ac:spMk id="3" creationId="{3CC5B943-A737-2E09-8DF5-AD94F37CD1B3}"/>
          </ac:spMkLst>
        </pc:spChg>
      </pc:sldChg>
      <pc:sldChg chg="addSp delSp modSp mod modAnim">
        <pc:chgData name="Ahmed Salah ELDin" userId="68850134-226f-4097-a9a8-787fd6814b0e" providerId="ADAL" clId="{ADC2A4A1-D5BB-43A6-ACBC-9812819F9BC1}" dt="2023-12-12T01:09:24.989" v="12470" actId="14100"/>
        <pc:sldMkLst>
          <pc:docMk/>
          <pc:sldMk cId="1664231714" sldId="921"/>
        </pc:sldMkLst>
        <pc:spChg chg="mod">
          <ac:chgData name="Ahmed Salah ELDin" userId="68850134-226f-4097-a9a8-787fd6814b0e" providerId="ADAL" clId="{ADC2A4A1-D5BB-43A6-ACBC-9812819F9BC1}" dt="2023-11-27T22:23:15.992" v="9698" actId="20577"/>
          <ac:spMkLst>
            <pc:docMk/>
            <pc:sldMk cId="1664231714" sldId="921"/>
            <ac:spMk id="2" creationId="{E45FE696-40A0-E814-D48C-7BCC42259B63}"/>
          </ac:spMkLst>
        </pc:spChg>
        <pc:spChg chg="del mod">
          <ac:chgData name="Ahmed Salah ELDin" userId="68850134-226f-4097-a9a8-787fd6814b0e" providerId="ADAL" clId="{ADC2A4A1-D5BB-43A6-ACBC-9812819F9BC1}" dt="2023-11-15T17:44:29.934" v="3132" actId="3680"/>
          <ac:spMkLst>
            <pc:docMk/>
            <pc:sldMk cId="1664231714" sldId="921"/>
            <ac:spMk id="3" creationId="{3CC5B943-A737-2E09-8DF5-AD94F37CD1B3}"/>
          </ac:spMkLst>
        </pc:spChg>
        <pc:spChg chg="del mod">
          <ac:chgData name="Ahmed Salah ELDin" userId="68850134-226f-4097-a9a8-787fd6814b0e" providerId="ADAL" clId="{ADC2A4A1-D5BB-43A6-ACBC-9812819F9BC1}" dt="2023-11-15T17:48:15.354" v="3260"/>
          <ac:spMkLst>
            <pc:docMk/>
            <pc:sldMk cId="1664231714" sldId="921"/>
            <ac:spMk id="6" creationId="{BA3A13C4-D33B-7B08-DF00-FD34BB9EC8F8}"/>
          </ac:spMkLst>
        </pc:spChg>
        <pc:spChg chg="add mod">
          <ac:chgData name="Ahmed Salah ELDin" userId="68850134-226f-4097-a9a8-787fd6814b0e" providerId="ADAL" clId="{ADC2A4A1-D5BB-43A6-ACBC-9812819F9BC1}" dt="2023-11-27T23:46:16.880" v="10607" actId="113"/>
          <ac:spMkLst>
            <pc:docMk/>
            <pc:sldMk cId="1664231714" sldId="921"/>
            <ac:spMk id="7" creationId="{73C50080-E852-5EC1-9316-522DADEC31BB}"/>
          </ac:spMkLst>
        </pc:spChg>
        <pc:graphicFrameChg chg="add mod ord modGraphic">
          <ac:chgData name="Ahmed Salah ELDin" userId="68850134-226f-4097-a9a8-787fd6814b0e" providerId="ADAL" clId="{ADC2A4A1-D5BB-43A6-ACBC-9812819F9BC1}" dt="2023-12-12T01:09:24.989" v="12470" actId="14100"/>
          <ac:graphicFrameMkLst>
            <pc:docMk/>
            <pc:sldMk cId="1664231714" sldId="921"/>
            <ac:graphicFrameMk id="5" creationId="{A19B7FD9-CF40-D5EC-B175-BCB8E1757F83}"/>
          </ac:graphicFrameMkLst>
        </pc:graphicFrameChg>
      </pc:sldChg>
      <pc:sldChg chg="del">
        <pc:chgData name="Ahmed Salah ELDin" userId="68850134-226f-4097-a9a8-787fd6814b0e" providerId="ADAL" clId="{ADC2A4A1-D5BB-43A6-ACBC-9812819F9BC1}" dt="2023-11-15T19:08:34.700" v="4165" actId="47"/>
        <pc:sldMkLst>
          <pc:docMk/>
          <pc:sldMk cId="2578813488" sldId="922"/>
        </pc:sldMkLst>
      </pc:sldChg>
      <pc:sldChg chg="addSp delSp modSp mod delAnim modAnim">
        <pc:chgData name="Ahmed Salah ELDin" userId="68850134-226f-4097-a9a8-787fd6814b0e" providerId="ADAL" clId="{ADC2A4A1-D5BB-43A6-ACBC-9812819F9BC1}" dt="2023-11-28T05:08:45.248" v="12394"/>
        <pc:sldMkLst>
          <pc:docMk/>
          <pc:sldMk cId="1212363105" sldId="926"/>
        </pc:sldMkLst>
        <pc:spChg chg="mod">
          <ac:chgData name="Ahmed Salah ELDin" userId="68850134-226f-4097-a9a8-787fd6814b0e" providerId="ADAL" clId="{ADC2A4A1-D5BB-43A6-ACBC-9812819F9BC1}" dt="2023-11-27T22:23:17.764" v="9699" actId="20577"/>
          <ac:spMkLst>
            <pc:docMk/>
            <pc:sldMk cId="1212363105" sldId="926"/>
            <ac:spMk id="2" creationId="{E45FE696-40A0-E814-D48C-7BCC42259B63}"/>
          </ac:spMkLst>
        </pc:spChg>
        <pc:spChg chg="mod">
          <ac:chgData name="Ahmed Salah ELDin" userId="68850134-226f-4097-a9a8-787fd6814b0e" providerId="ADAL" clId="{ADC2A4A1-D5BB-43A6-ACBC-9812819F9BC1}" dt="2023-11-15T18:56:51.514" v="3915" actId="14100"/>
          <ac:spMkLst>
            <pc:docMk/>
            <pc:sldMk cId="1212363105" sldId="926"/>
            <ac:spMk id="3" creationId="{3CC5B943-A737-2E09-8DF5-AD94F37CD1B3}"/>
          </ac:spMkLst>
        </pc:spChg>
        <pc:spChg chg="mod">
          <ac:chgData name="Ahmed Salah ELDin" userId="68850134-226f-4097-a9a8-787fd6814b0e" providerId="ADAL" clId="{ADC2A4A1-D5BB-43A6-ACBC-9812819F9BC1}" dt="2023-11-15T18:44:29.167" v="3448" actId="14100"/>
          <ac:spMkLst>
            <pc:docMk/>
            <pc:sldMk cId="1212363105" sldId="926"/>
            <ac:spMk id="6" creationId="{BA3A13C4-D33B-7B08-DF00-FD34BB9EC8F8}"/>
          </ac:spMkLst>
        </pc:spChg>
        <pc:spChg chg="add mod">
          <ac:chgData name="Ahmed Salah ELDin" userId="68850134-226f-4097-a9a8-787fd6814b0e" providerId="ADAL" clId="{ADC2A4A1-D5BB-43A6-ACBC-9812819F9BC1}" dt="2023-11-28T05:08:00.448" v="12391"/>
          <ac:spMkLst>
            <pc:docMk/>
            <pc:sldMk cId="1212363105" sldId="926"/>
            <ac:spMk id="8" creationId="{D2B43BF6-CA49-2962-614D-A0D6C530545F}"/>
          </ac:spMkLst>
        </pc:spChg>
        <pc:spChg chg="add mod">
          <ac:chgData name="Ahmed Salah ELDin" userId="68850134-226f-4097-a9a8-787fd6814b0e" providerId="ADAL" clId="{ADC2A4A1-D5BB-43A6-ACBC-9812819F9BC1}" dt="2023-11-28T05:08:00.448" v="12391"/>
          <ac:spMkLst>
            <pc:docMk/>
            <pc:sldMk cId="1212363105" sldId="926"/>
            <ac:spMk id="10" creationId="{E362B398-9318-B813-6F95-E0193E20D3FB}"/>
          </ac:spMkLst>
        </pc:spChg>
        <pc:spChg chg="del">
          <ac:chgData name="Ahmed Salah ELDin" userId="68850134-226f-4097-a9a8-787fd6814b0e" providerId="ADAL" clId="{ADC2A4A1-D5BB-43A6-ACBC-9812819F9BC1}" dt="2023-11-15T18:44:08.975" v="3444" actId="478"/>
          <ac:spMkLst>
            <pc:docMk/>
            <pc:sldMk cId="1212363105" sldId="926"/>
            <ac:spMk id="23" creationId="{37F1F4A7-3AEA-59F7-B613-62C18F74E085}"/>
          </ac:spMkLst>
        </pc:spChg>
        <pc:spChg chg="del">
          <ac:chgData name="Ahmed Salah ELDin" userId="68850134-226f-4097-a9a8-787fd6814b0e" providerId="ADAL" clId="{ADC2A4A1-D5BB-43A6-ACBC-9812819F9BC1}" dt="2023-11-15T18:44:13.040" v="3445" actId="478"/>
          <ac:spMkLst>
            <pc:docMk/>
            <pc:sldMk cId="1212363105" sldId="926"/>
            <ac:spMk id="32" creationId="{F2F1065B-CA6D-180A-1933-4DA9703BAEE9}"/>
          </ac:spMkLst>
        </pc:spChg>
        <pc:grpChg chg="del">
          <ac:chgData name="Ahmed Salah ELDin" userId="68850134-226f-4097-a9a8-787fd6814b0e" providerId="ADAL" clId="{ADC2A4A1-D5BB-43A6-ACBC-9812819F9BC1}" dt="2023-11-15T18:44:13.040" v="3445" actId="478"/>
          <ac:grpSpMkLst>
            <pc:docMk/>
            <pc:sldMk cId="1212363105" sldId="926"/>
            <ac:grpSpMk id="22" creationId="{CDE08F45-F6CD-B0E8-376A-E95A6226899E}"/>
          </ac:grpSpMkLst>
        </pc:grpChg>
        <pc:grpChg chg="del">
          <ac:chgData name="Ahmed Salah ELDin" userId="68850134-226f-4097-a9a8-787fd6814b0e" providerId="ADAL" clId="{ADC2A4A1-D5BB-43A6-ACBC-9812819F9BC1}" dt="2023-11-15T18:44:13.040" v="3445" actId="478"/>
          <ac:grpSpMkLst>
            <pc:docMk/>
            <pc:sldMk cId="1212363105" sldId="926"/>
            <ac:grpSpMk id="33" creationId="{1206C7F4-6380-AB35-2902-7707D8B90C02}"/>
          </ac:grpSpMkLst>
        </pc:grpChg>
        <pc:picChg chg="add mod">
          <ac:chgData name="Ahmed Salah ELDin" userId="68850134-226f-4097-a9a8-787fd6814b0e" providerId="ADAL" clId="{ADC2A4A1-D5BB-43A6-ACBC-9812819F9BC1}" dt="2023-11-28T04:39:03.055" v="12362" actId="1076"/>
          <ac:picMkLst>
            <pc:docMk/>
            <pc:sldMk cId="1212363105" sldId="926"/>
            <ac:picMk id="5" creationId="{CA9A4348-7449-9A96-4B36-8F29256B8C83}"/>
          </ac:picMkLst>
        </pc:picChg>
        <pc:picChg chg="add del">
          <ac:chgData name="Ahmed Salah ELDin" userId="68850134-226f-4097-a9a8-787fd6814b0e" providerId="ADAL" clId="{ADC2A4A1-D5BB-43A6-ACBC-9812819F9BC1}" dt="2023-11-15T18:47:11.116" v="3619" actId="22"/>
          <ac:picMkLst>
            <pc:docMk/>
            <pc:sldMk cId="1212363105" sldId="926"/>
            <ac:picMk id="7" creationId="{62D576A5-A700-2074-DCD7-D93B216A900E}"/>
          </ac:picMkLst>
        </pc:picChg>
        <pc:picChg chg="add mod">
          <ac:chgData name="Ahmed Salah ELDin" userId="68850134-226f-4097-a9a8-787fd6814b0e" providerId="ADAL" clId="{ADC2A4A1-D5BB-43A6-ACBC-9812819F9BC1}" dt="2023-11-28T04:39:30.800" v="12367" actId="1076"/>
          <ac:picMkLst>
            <pc:docMk/>
            <pc:sldMk cId="1212363105" sldId="926"/>
            <ac:picMk id="7" creationId="{90E872F1-B0D6-F096-C391-1B63E0E6AAC9}"/>
          </ac:picMkLst>
        </pc:picChg>
        <pc:picChg chg="add del mod modCrop">
          <ac:chgData name="Ahmed Salah ELDin" userId="68850134-226f-4097-a9a8-787fd6814b0e" providerId="ADAL" clId="{ADC2A4A1-D5BB-43A6-ACBC-9812819F9BC1}" dt="2023-11-28T04:38:57.229" v="12359" actId="478"/>
          <ac:picMkLst>
            <pc:docMk/>
            <pc:sldMk cId="1212363105" sldId="926"/>
            <ac:picMk id="9" creationId="{535D623B-0CF8-369B-AC7C-0C1F6288D8F8}"/>
          </ac:picMkLst>
        </pc:picChg>
        <pc:picChg chg="add mod">
          <ac:chgData name="Ahmed Salah ELDin" userId="68850134-226f-4097-a9a8-787fd6814b0e" providerId="ADAL" clId="{ADC2A4A1-D5BB-43A6-ACBC-9812819F9BC1}" dt="2023-11-28T05:08:00.448" v="12391"/>
          <ac:picMkLst>
            <pc:docMk/>
            <pc:sldMk cId="1212363105" sldId="926"/>
            <ac:picMk id="11" creationId="{0C500EF2-CF03-79D7-5C9B-3244FAD1577E}"/>
          </ac:picMkLst>
        </pc:picChg>
      </pc:sldChg>
      <pc:sldChg chg="del">
        <pc:chgData name="Ahmed Salah ELDin" userId="68850134-226f-4097-a9a8-787fd6814b0e" providerId="ADAL" clId="{ADC2A4A1-D5BB-43A6-ACBC-9812819F9BC1}" dt="2023-11-14T21:15:14.856" v="26" actId="18676"/>
        <pc:sldMkLst>
          <pc:docMk/>
          <pc:sldMk cId="647572536" sldId="927"/>
        </pc:sldMkLst>
      </pc:sldChg>
      <pc:sldChg chg="del">
        <pc:chgData name="Ahmed Salah ELDin" userId="68850134-226f-4097-a9a8-787fd6814b0e" providerId="ADAL" clId="{ADC2A4A1-D5BB-43A6-ACBC-9812819F9BC1}" dt="2023-11-15T19:08:35.232" v="4166" actId="47"/>
        <pc:sldMkLst>
          <pc:docMk/>
          <pc:sldMk cId="4271114808" sldId="928"/>
        </pc:sldMkLst>
      </pc:sldChg>
      <pc:sldChg chg="del">
        <pc:chgData name="Ahmed Salah ELDin" userId="68850134-226f-4097-a9a8-787fd6814b0e" providerId="ADAL" clId="{ADC2A4A1-D5BB-43A6-ACBC-9812819F9BC1}" dt="2023-11-28T01:05:30.841" v="11844" actId="47"/>
        <pc:sldMkLst>
          <pc:docMk/>
          <pc:sldMk cId="1629635929" sldId="929"/>
        </pc:sldMkLst>
      </pc:sldChg>
      <pc:sldChg chg="del">
        <pc:chgData name="Ahmed Salah ELDin" userId="68850134-226f-4097-a9a8-787fd6814b0e" providerId="ADAL" clId="{ADC2A4A1-D5BB-43A6-ACBC-9812819F9BC1}" dt="2023-11-27T21:22:00.034" v="9447" actId="47"/>
        <pc:sldMkLst>
          <pc:docMk/>
          <pc:sldMk cId="2265341885" sldId="930"/>
        </pc:sldMkLst>
      </pc:sldChg>
      <pc:sldChg chg="del">
        <pc:chgData name="Ahmed Salah ELDin" userId="68850134-226f-4097-a9a8-787fd6814b0e" providerId="ADAL" clId="{ADC2A4A1-D5BB-43A6-ACBC-9812819F9BC1}" dt="2023-11-15T19:08:42.424" v="4167" actId="47"/>
        <pc:sldMkLst>
          <pc:docMk/>
          <pc:sldMk cId="1798513394" sldId="931"/>
        </pc:sldMkLst>
      </pc:sldChg>
      <pc:sldChg chg="del">
        <pc:chgData name="Ahmed Salah ELDin" userId="68850134-226f-4097-a9a8-787fd6814b0e" providerId="ADAL" clId="{ADC2A4A1-D5BB-43A6-ACBC-9812819F9BC1}" dt="2023-11-15T19:14:55.283" v="4170" actId="47"/>
        <pc:sldMkLst>
          <pc:docMk/>
          <pc:sldMk cId="1703421187" sldId="932"/>
        </pc:sldMkLst>
      </pc:sldChg>
      <pc:sldChg chg="modSp mod">
        <pc:chgData name="Ahmed Salah ELDin" userId="68850134-226f-4097-a9a8-787fd6814b0e" providerId="ADAL" clId="{ADC2A4A1-D5BB-43A6-ACBC-9812819F9BC1}" dt="2023-11-27T21:29:26.100" v="9526" actId="20577"/>
        <pc:sldMkLst>
          <pc:docMk/>
          <pc:sldMk cId="2881629336" sldId="933"/>
        </pc:sldMkLst>
        <pc:spChg chg="mod">
          <ac:chgData name="Ahmed Salah ELDin" userId="68850134-226f-4097-a9a8-787fd6814b0e" providerId="ADAL" clId="{ADC2A4A1-D5BB-43A6-ACBC-9812819F9BC1}" dt="2023-11-27T21:29:26.100" v="9526" actId="20577"/>
          <ac:spMkLst>
            <pc:docMk/>
            <pc:sldMk cId="2881629336" sldId="933"/>
            <ac:spMk id="2" creationId="{7EDF8E9F-7477-40C4-8B93-7CEFF71F6618}"/>
          </ac:spMkLst>
        </pc:spChg>
      </pc:sldChg>
      <pc:sldChg chg="del">
        <pc:chgData name="Ahmed Salah ELDin" userId="68850134-226f-4097-a9a8-787fd6814b0e" providerId="ADAL" clId="{ADC2A4A1-D5BB-43A6-ACBC-9812819F9BC1}" dt="2023-11-27T21:29:06.887" v="9514" actId="47"/>
        <pc:sldMkLst>
          <pc:docMk/>
          <pc:sldMk cId="2561692168" sldId="934"/>
        </pc:sldMkLst>
      </pc:sldChg>
      <pc:sldChg chg="del">
        <pc:chgData name="Ahmed Salah ELDin" userId="68850134-226f-4097-a9a8-787fd6814b0e" providerId="ADAL" clId="{ADC2A4A1-D5BB-43A6-ACBC-9812819F9BC1}" dt="2023-11-15T19:14:53.644" v="4168" actId="47"/>
        <pc:sldMkLst>
          <pc:docMk/>
          <pc:sldMk cId="3706553908" sldId="935"/>
        </pc:sldMkLst>
      </pc:sldChg>
      <pc:sldChg chg="del">
        <pc:chgData name="Ahmed Salah ELDin" userId="68850134-226f-4097-a9a8-787fd6814b0e" providerId="ADAL" clId="{ADC2A4A1-D5BB-43A6-ACBC-9812819F9BC1}" dt="2023-11-15T19:14:54.473" v="4169" actId="47"/>
        <pc:sldMkLst>
          <pc:docMk/>
          <pc:sldMk cId="1689526917" sldId="936"/>
        </pc:sldMkLst>
      </pc:sldChg>
      <pc:sldChg chg="del">
        <pc:chgData name="Ahmed Salah ELDin" userId="68850134-226f-4097-a9a8-787fd6814b0e" providerId="ADAL" clId="{ADC2A4A1-D5BB-43A6-ACBC-9812819F9BC1}" dt="2023-11-15T19:15:07.111" v="4171" actId="47"/>
        <pc:sldMkLst>
          <pc:docMk/>
          <pc:sldMk cId="1562613909" sldId="937"/>
        </pc:sldMkLst>
      </pc:sldChg>
      <pc:sldChg chg="modSp add del mod modAnim">
        <pc:chgData name="Ahmed Salah ELDin" userId="68850134-226f-4097-a9a8-787fd6814b0e" providerId="ADAL" clId="{ADC2A4A1-D5BB-43A6-ACBC-9812819F9BC1}" dt="2023-11-15T23:23:02.726" v="5186" actId="47"/>
        <pc:sldMkLst>
          <pc:docMk/>
          <pc:sldMk cId="2224718093" sldId="938"/>
        </pc:sldMkLst>
        <pc:spChg chg="mod">
          <ac:chgData name="Ahmed Salah ELDin" userId="68850134-226f-4097-a9a8-787fd6814b0e" providerId="ADAL" clId="{ADC2A4A1-D5BB-43A6-ACBC-9812819F9BC1}" dt="2023-11-15T23:13:23.145" v="5038" actId="20577"/>
          <ac:spMkLst>
            <pc:docMk/>
            <pc:sldMk cId="2224718093" sldId="938"/>
            <ac:spMk id="2" creationId="{E45FE696-40A0-E814-D48C-7BCC42259B63}"/>
          </ac:spMkLst>
        </pc:spChg>
        <pc:spChg chg="mod">
          <ac:chgData name="Ahmed Salah ELDin" userId="68850134-226f-4097-a9a8-787fd6814b0e" providerId="ADAL" clId="{ADC2A4A1-D5BB-43A6-ACBC-9812819F9BC1}" dt="2023-11-15T23:17:49.606" v="5120" actId="20577"/>
          <ac:spMkLst>
            <pc:docMk/>
            <pc:sldMk cId="2224718093" sldId="938"/>
            <ac:spMk id="8" creationId="{6C83893A-92D8-FFBB-BDDF-F659979DB70A}"/>
          </ac:spMkLst>
        </pc:spChg>
      </pc:sldChg>
      <pc:sldChg chg="addSp delSp modSp del mod delAnim modAnim">
        <pc:chgData name="Ahmed Salah ELDin" userId="68850134-226f-4097-a9a8-787fd6814b0e" providerId="ADAL" clId="{ADC2A4A1-D5BB-43A6-ACBC-9812819F9BC1}" dt="2023-11-15T23:12:21.677" v="5032" actId="2696"/>
        <pc:sldMkLst>
          <pc:docMk/>
          <pc:sldMk cId="2597753286" sldId="938"/>
        </pc:sldMkLst>
        <pc:spChg chg="mod">
          <ac:chgData name="Ahmed Salah ELDin" userId="68850134-226f-4097-a9a8-787fd6814b0e" providerId="ADAL" clId="{ADC2A4A1-D5BB-43A6-ACBC-9812819F9BC1}" dt="2023-11-15T19:21:45.831" v="4258" actId="20577"/>
          <ac:spMkLst>
            <pc:docMk/>
            <pc:sldMk cId="2597753286" sldId="938"/>
            <ac:spMk id="2" creationId="{E45FE696-40A0-E814-D48C-7BCC42259B63}"/>
          </ac:spMkLst>
        </pc:spChg>
        <pc:spChg chg="add mod">
          <ac:chgData name="Ahmed Salah ELDin" userId="68850134-226f-4097-a9a8-787fd6814b0e" providerId="ADAL" clId="{ADC2A4A1-D5BB-43A6-ACBC-9812819F9BC1}" dt="2023-11-15T19:19:18.236" v="4230" actId="164"/>
          <ac:spMkLst>
            <pc:docMk/>
            <pc:sldMk cId="2597753286" sldId="938"/>
            <ac:spMk id="5" creationId="{5E072C22-5407-C019-B9B2-77195723066C}"/>
          </ac:spMkLst>
        </pc:spChg>
        <pc:spChg chg="mod">
          <ac:chgData name="Ahmed Salah ELDin" userId="68850134-226f-4097-a9a8-787fd6814b0e" providerId="ADAL" clId="{ADC2A4A1-D5BB-43A6-ACBC-9812819F9BC1}" dt="2023-11-15T19:21:55.517" v="4264" actId="1036"/>
          <ac:spMkLst>
            <pc:docMk/>
            <pc:sldMk cId="2597753286" sldId="938"/>
            <ac:spMk id="8" creationId="{6C83893A-92D8-FFBB-BDDF-F659979DB70A}"/>
          </ac:spMkLst>
        </pc:spChg>
        <pc:grpChg chg="add mod">
          <ac:chgData name="Ahmed Salah ELDin" userId="68850134-226f-4097-a9a8-787fd6814b0e" providerId="ADAL" clId="{ADC2A4A1-D5BB-43A6-ACBC-9812819F9BC1}" dt="2023-11-15T19:19:36.005" v="4235" actId="1036"/>
          <ac:grpSpMkLst>
            <pc:docMk/>
            <pc:sldMk cId="2597753286" sldId="938"/>
            <ac:grpSpMk id="7" creationId="{E6F5B45F-E99D-6766-516E-EA5BB9EBA5A2}"/>
          </ac:grpSpMkLst>
        </pc:grpChg>
        <pc:picChg chg="add mod">
          <ac:chgData name="Ahmed Salah ELDin" userId="68850134-226f-4097-a9a8-787fd6814b0e" providerId="ADAL" clId="{ADC2A4A1-D5BB-43A6-ACBC-9812819F9BC1}" dt="2023-11-15T19:19:18.236" v="4230" actId="164"/>
          <ac:picMkLst>
            <pc:docMk/>
            <pc:sldMk cId="2597753286" sldId="938"/>
            <ac:picMk id="3" creationId="{8B2F94CB-C28F-49AF-A14C-14609BDEA0DB}"/>
          </ac:picMkLst>
        </pc:picChg>
        <pc:picChg chg="del">
          <ac:chgData name="Ahmed Salah ELDin" userId="68850134-226f-4097-a9a8-787fd6814b0e" providerId="ADAL" clId="{ADC2A4A1-D5BB-43A6-ACBC-9812819F9BC1}" dt="2023-11-15T19:17:40.028" v="4194" actId="478"/>
          <ac:picMkLst>
            <pc:docMk/>
            <pc:sldMk cId="2597753286" sldId="938"/>
            <ac:picMk id="9" creationId="{5C7E186F-56E5-F875-C5A5-EF71880277FF}"/>
          </ac:picMkLst>
        </pc:picChg>
      </pc:sldChg>
      <pc:sldChg chg="modSp mod">
        <pc:chgData name="Ahmed Salah ELDin" userId="68850134-226f-4097-a9a8-787fd6814b0e" providerId="ADAL" clId="{ADC2A4A1-D5BB-43A6-ACBC-9812819F9BC1}" dt="2023-11-28T05:01:45.168" v="12382" actId="207"/>
        <pc:sldMkLst>
          <pc:docMk/>
          <pc:sldMk cId="2266122943" sldId="939"/>
        </pc:sldMkLst>
        <pc:spChg chg="mod">
          <ac:chgData name="Ahmed Salah ELDin" userId="68850134-226f-4097-a9a8-787fd6814b0e" providerId="ADAL" clId="{ADC2A4A1-D5BB-43A6-ACBC-9812819F9BC1}" dt="2023-11-28T05:01:45.168" v="12382" actId="207"/>
          <ac:spMkLst>
            <pc:docMk/>
            <pc:sldMk cId="2266122943" sldId="939"/>
            <ac:spMk id="3" creationId="{D8200B85-ED02-992A-FE4C-85D43DA4B465}"/>
          </ac:spMkLst>
        </pc:spChg>
      </pc:sldChg>
      <pc:sldChg chg="del">
        <pc:chgData name="Ahmed Salah ELDin" userId="68850134-226f-4097-a9a8-787fd6814b0e" providerId="ADAL" clId="{ADC2A4A1-D5BB-43A6-ACBC-9812819F9BC1}" dt="2023-11-27T21:12:03.104" v="9401" actId="47"/>
        <pc:sldMkLst>
          <pc:docMk/>
          <pc:sldMk cId="463843916" sldId="940"/>
        </pc:sldMkLst>
      </pc:sldChg>
      <pc:sldChg chg="del">
        <pc:chgData name="Ahmed Salah ELDin" userId="68850134-226f-4097-a9a8-787fd6814b0e" providerId="ADAL" clId="{ADC2A4A1-D5BB-43A6-ACBC-9812819F9BC1}" dt="2023-11-27T21:12:04.147" v="9402" actId="47"/>
        <pc:sldMkLst>
          <pc:docMk/>
          <pc:sldMk cId="1327252658" sldId="941"/>
        </pc:sldMkLst>
      </pc:sldChg>
      <pc:sldChg chg="modSp mod">
        <pc:chgData name="Ahmed Salah ELDin" userId="68850134-226f-4097-a9a8-787fd6814b0e" providerId="ADAL" clId="{ADC2A4A1-D5BB-43A6-ACBC-9812819F9BC1}" dt="2023-11-28T01:14:25.993" v="12077" actId="20577"/>
        <pc:sldMkLst>
          <pc:docMk/>
          <pc:sldMk cId="2207616419" sldId="942"/>
        </pc:sldMkLst>
        <pc:graphicFrameChg chg="mod modGraphic">
          <ac:chgData name="Ahmed Salah ELDin" userId="68850134-226f-4097-a9a8-787fd6814b0e" providerId="ADAL" clId="{ADC2A4A1-D5BB-43A6-ACBC-9812819F9BC1}" dt="2023-11-28T01:14:25.993" v="12077" actId="20577"/>
          <ac:graphicFrameMkLst>
            <pc:docMk/>
            <pc:sldMk cId="2207616419" sldId="942"/>
            <ac:graphicFrameMk id="5" creationId="{3E3A3AFA-5336-5953-C516-B4AC3570F458}"/>
          </ac:graphicFrameMkLst>
        </pc:graphicFrameChg>
      </pc:sldChg>
      <pc:sldChg chg="addSp delSp modSp mod modAnim">
        <pc:chgData name="Ahmed Salah ELDin" userId="68850134-226f-4097-a9a8-787fd6814b0e" providerId="ADAL" clId="{ADC2A4A1-D5BB-43A6-ACBC-9812819F9BC1}" dt="2023-11-28T01:28:31.335" v="12358" actId="14734"/>
        <pc:sldMkLst>
          <pc:docMk/>
          <pc:sldMk cId="815626015" sldId="943"/>
        </pc:sldMkLst>
        <pc:spChg chg="del">
          <ac:chgData name="Ahmed Salah ELDin" userId="68850134-226f-4097-a9a8-787fd6814b0e" providerId="ADAL" clId="{ADC2A4A1-D5BB-43A6-ACBC-9812819F9BC1}" dt="2023-11-28T01:22:14.643" v="12220" actId="478"/>
          <ac:spMkLst>
            <pc:docMk/>
            <pc:sldMk cId="815626015" sldId="943"/>
            <ac:spMk id="6" creationId="{DC8D67EB-5611-4AE8-AF77-1819F872B3BD}"/>
          </ac:spMkLst>
        </pc:spChg>
        <pc:graphicFrameChg chg="add del mod modGraphic">
          <ac:chgData name="Ahmed Salah ELDin" userId="68850134-226f-4097-a9a8-787fd6814b0e" providerId="ADAL" clId="{ADC2A4A1-D5BB-43A6-ACBC-9812819F9BC1}" dt="2023-11-28T01:28:31.335" v="12358" actId="14734"/>
          <ac:graphicFrameMkLst>
            <pc:docMk/>
            <pc:sldMk cId="815626015" sldId="943"/>
            <ac:graphicFrameMk id="3" creationId="{F2D423EE-F46B-DA5A-3FB8-708759B73C21}"/>
          </ac:graphicFrameMkLst>
        </pc:graphicFrameChg>
        <pc:graphicFrameChg chg="mod modGraphic">
          <ac:chgData name="Ahmed Salah ELDin" userId="68850134-226f-4097-a9a8-787fd6814b0e" providerId="ADAL" clId="{ADC2A4A1-D5BB-43A6-ACBC-9812819F9BC1}" dt="2023-11-28T01:28:24.981" v="12356" actId="14734"/>
          <ac:graphicFrameMkLst>
            <pc:docMk/>
            <pc:sldMk cId="815626015" sldId="943"/>
            <ac:graphicFrameMk id="5" creationId="{3E3A3AFA-5336-5953-C516-B4AC3570F458}"/>
          </ac:graphicFrameMkLst>
        </pc:graphicFrameChg>
      </pc:sldChg>
      <pc:sldChg chg="del">
        <pc:chgData name="Ahmed Salah ELDin" userId="68850134-226f-4097-a9a8-787fd6814b0e" providerId="ADAL" clId="{ADC2A4A1-D5BB-43A6-ACBC-9812819F9BC1}" dt="2023-11-28T01:23:08.479" v="12224" actId="47"/>
        <pc:sldMkLst>
          <pc:docMk/>
          <pc:sldMk cId="181189400" sldId="944"/>
        </pc:sldMkLst>
      </pc:sldChg>
      <pc:sldChg chg="addSp delSp modSp add mod modAnim">
        <pc:chgData name="Ahmed Salah ELDin" userId="68850134-226f-4097-a9a8-787fd6814b0e" providerId="ADAL" clId="{ADC2A4A1-D5BB-43A6-ACBC-9812819F9BC1}" dt="2023-11-27T22:25:48.317" v="9753"/>
        <pc:sldMkLst>
          <pc:docMk/>
          <pc:sldMk cId="2772639433" sldId="945"/>
        </pc:sldMkLst>
        <pc:spChg chg="add del">
          <ac:chgData name="Ahmed Salah ELDin" userId="68850134-226f-4097-a9a8-787fd6814b0e" providerId="ADAL" clId="{ADC2A4A1-D5BB-43A6-ACBC-9812819F9BC1}" dt="2023-11-14T21:27:37.073" v="291"/>
          <ac:spMkLst>
            <pc:docMk/>
            <pc:sldMk cId="2772639433" sldId="945"/>
            <ac:spMk id="2" creationId="{318D07AF-92EF-B138-B227-C3E6A27A30CC}"/>
          </ac:spMkLst>
        </pc:spChg>
        <pc:spChg chg="mod">
          <ac:chgData name="Ahmed Salah ELDin" userId="68850134-226f-4097-a9a8-787fd6814b0e" providerId="ADAL" clId="{ADC2A4A1-D5BB-43A6-ACBC-9812819F9BC1}" dt="2023-11-27T22:14:10.590" v="9594" actId="207"/>
          <ac:spMkLst>
            <pc:docMk/>
            <pc:sldMk cId="2772639433" sldId="945"/>
            <ac:spMk id="6" creationId="{D10B922B-6143-F968-9DB1-B6862519F4C8}"/>
          </ac:spMkLst>
        </pc:spChg>
        <pc:spChg chg="mod">
          <ac:chgData name="Ahmed Salah ELDin" userId="68850134-226f-4097-a9a8-787fd6814b0e" providerId="ADAL" clId="{ADC2A4A1-D5BB-43A6-ACBC-9812819F9BC1}" dt="2023-11-27T22:25:43.452" v="9752"/>
          <ac:spMkLst>
            <pc:docMk/>
            <pc:sldMk cId="2772639433" sldId="945"/>
            <ac:spMk id="651" creationId="{00000000-0000-0000-0000-000000000000}"/>
          </ac:spMkLst>
        </pc:spChg>
      </pc:sldChg>
      <pc:sldChg chg="modSp add mod modAnim">
        <pc:chgData name="Ahmed Salah ELDin" userId="68850134-226f-4097-a9a8-787fd6814b0e" providerId="ADAL" clId="{ADC2A4A1-D5BB-43A6-ACBC-9812819F9BC1}" dt="2023-11-27T22:30:34.249" v="9810" actId="113"/>
        <pc:sldMkLst>
          <pc:docMk/>
          <pc:sldMk cId="740218287" sldId="946"/>
        </pc:sldMkLst>
        <pc:spChg chg="mod">
          <ac:chgData name="Ahmed Salah ELDin" userId="68850134-226f-4097-a9a8-787fd6814b0e" providerId="ADAL" clId="{ADC2A4A1-D5BB-43A6-ACBC-9812819F9BC1}" dt="2023-11-14T21:20:15.646" v="97" actId="207"/>
          <ac:spMkLst>
            <pc:docMk/>
            <pc:sldMk cId="740218287" sldId="946"/>
            <ac:spMk id="6" creationId="{D10B922B-6143-F968-9DB1-B6862519F4C8}"/>
          </ac:spMkLst>
        </pc:spChg>
        <pc:spChg chg="mod">
          <ac:chgData name="Ahmed Salah ELDin" userId="68850134-226f-4097-a9a8-787fd6814b0e" providerId="ADAL" clId="{ADC2A4A1-D5BB-43A6-ACBC-9812819F9BC1}" dt="2023-11-27T22:30:34.249" v="9810" actId="113"/>
          <ac:spMkLst>
            <pc:docMk/>
            <pc:sldMk cId="740218287" sldId="946"/>
            <ac:spMk id="651" creationId="{00000000-0000-0000-0000-000000000000}"/>
          </ac:spMkLst>
        </pc:spChg>
      </pc:sldChg>
      <pc:sldChg chg="addSp delSp modSp add mod modAnim">
        <pc:chgData name="Ahmed Salah ELDin" userId="68850134-226f-4097-a9a8-787fd6814b0e" providerId="ADAL" clId="{ADC2A4A1-D5BB-43A6-ACBC-9812819F9BC1}" dt="2023-11-27T22:42:21.721" v="9920"/>
        <pc:sldMkLst>
          <pc:docMk/>
          <pc:sldMk cId="3294360676" sldId="947"/>
        </pc:sldMkLst>
        <pc:spChg chg="add mod">
          <ac:chgData name="Ahmed Salah ELDin" userId="68850134-226f-4097-a9a8-787fd6814b0e" providerId="ADAL" clId="{ADC2A4A1-D5BB-43A6-ACBC-9812819F9BC1}" dt="2023-11-27T22:38:20.878" v="9873" actId="164"/>
          <ac:spMkLst>
            <pc:docMk/>
            <pc:sldMk cId="3294360676" sldId="947"/>
            <ac:spMk id="2" creationId="{1C11A32A-F586-AB5A-5B03-5811EDD6B10D}"/>
          </ac:spMkLst>
        </pc:spChg>
        <pc:spChg chg="add del">
          <ac:chgData name="Ahmed Salah ELDin" userId="68850134-226f-4097-a9a8-787fd6814b0e" providerId="ADAL" clId="{ADC2A4A1-D5BB-43A6-ACBC-9812819F9BC1}" dt="2023-11-14T22:29:25.971" v="711"/>
          <ac:spMkLst>
            <pc:docMk/>
            <pc:sldMk cId="3294360676" sldId="947"/>
            <ac:spMk id="2" creationId="{B1480869-6E7C-1ABE-C7F1-4818BE3DF561}"/>
          </ac:spMkLst>
        </pc:spChg>
        <pc:spChg chg="add del mod">
          <ac:chgData name="Ahmed Salah ELDin" userId="68850134-226f-4097-a9a8-787fd6814b0e" providerId="ADAL" clId="{ADC2A4A1-D5BB-43A6-ACBC-9812819F9BC1}" dt="2023-11-14T22:31:01.771" v="729" actId="478"/>
          <ac:spMkLst>
            <pc:docMk/>
            <pc:sldMk cId="3294360676" sldId="947"/>
            <ac:spMk id="2" creationId="{DFE83206-DFC6-3DB0-1BC9-289A18ECDF6E}"/>
          </ac:spMkLst>
        </pc:spChg>
        <pc:spChg chg="add mod">
          <ac:chgData name="Ahmed Salah ELDin" userId="68850134-226f-4097-a9a8-787fd6814b0e" providerId="ADAL" clId="{ADC2A4A1-D5BB-43A6-ACBC-9812819F9BC1}" dt="2023-11-27T22:38:20.878" v="9873" actId="164"/>
          <ac:spMkLst>
            <pc:docMk/>
            <pc:sldMk cId="3294360676" sldId="947"/>
            <ac:spMk id="4" creationId="{829980E5-9A2B-95BD-7DDA-3B629B0B571A}"/>
          </ac:spMkLst>
        </pc:spChg>
        <pc:spChg chg="add del">
          <ac:chgData name="Ahmed Salah ELDin" userId="68850134-226f-4097-a9a8-787fd6814b0e" providerId="ADAL" clId="{ADC2A4A1-D5BB-43A6-ACBC-9812819F9BC1}" dt="2023-11-14T23:28:08.496" v="854"/>
          <ac:spMkLst>
            <pc:docMk/>
            <pc:sldMk cId="3294360676" sldId="947"/>
            <ac:spMk id="4" creationId="{8FBB08F1-94FE-6CC0-892A-10C5745295AF}"/>
          </ac:spMkLst>
        </pc:spChg>
        <pc:spChg chg="add del">
          <ac:chgData name="Ahmed Salah ELDin" userId="68850134-226f-4097-a9a8-787fd6814b0e" providerId="ADAL" clId="{ADC2A4A1-D5BB-43A6-ACBC-9812819F9BC1}" dt="2023-11-14T22:29:35.066" v="713"/>
          <ac:spMkLst>
            <pc:docMk/>
            <pc:sldMk cId="3294360676" sldId="947"/>
            <ac:spMk id="4" creationId="{95A6F182-A514-608F-997C-37EABDEE36E9}"/>
          </ac:spMkLst>
        </pc:spChg>
        <pc:spChg chg="add del">
          <ac:chgData name="Ahmed Salah ELDin" userId="68850134-226f-4097-a9a8-787fd6814b0e" providerId="ADAL" clId="{ADC2A4A1-D5BB-43A6-ACBC-9812819F9BC1}" dt="2023-11-14T23:30:49.934" v="872"/>
          <ac:spMkLst>
            <pc:docMk/>
            <pc:sldMk cId="3294360676" sldId="947"/>
            <ac:spMk id="5" creationId="{524486AD-6D4E-5BAE-5B82-2E3547D208B6}"/>
          </ac:spMkLst>
        </pc:spChg>
        <pc:spChg chg="add mod">
          <ac:chgData name="Ahmed Salah ELDin" userId="68850134-226f-4097-a9a8-787fd6814b0e" providerId="ADAL" clId="{ADC2A4A1-D5BB-43A6-ACBC-9812819F9BC1}" dt="2023-11-27T22:38:25.630" v="9874" actId="164"/>
          <ac:spMkLst>
            <pc:docMk/>
            <pc:sldMk cId="3294360676" sldId="947"/>
            <ac:spMk id="5" creationId="{ED556062-DD96-F35E-DCE7-3AA545C3F800}"/>
          </ac:spMkLst>
        </pc:spChg>
        <pc:spChg chg="add del">
          <ac:chgData name="Ahmed Salah ELDin" userId="68850134-226f-4097-a9a8-787fd6814b0e" providerId="ADAL" clId="{ADC2A4A1-D5BB-43A6-ACBC-9812819F9BC1}" dt="2023-11-14T22:29:44.026" v="717"/>
          <ac:spMkLst>
            <pc:docMk/>
            <pc:sldMk cId="3294360676" sldId="947"/>
            <ac:spMk id="5" creationId="{F35A7561-2E2E-D957-06A4-2A0291075ACA}"/>
          </ac:spMkLst>
        </pc:spChg>
        <pc:spChg chg="mod">
          <ac:chgData name="Ahmed Salah ELDin" userId="68850134-226f-4097-a9a8-787fd6814b0e" providerId="ADAL" clId="{ADC2A4A1-D5BB-43A6-ACBC-9812819F9BC1}" dt="2023-11-14T21:20:31.397" v="116" actId="20577"/>
          <ac:spMkLst>
            <pc:docMk/>
            <pc:sldMk cId="3294360676" sldId="947"/>
            <ac:spMk id="6" creationId="{D10B922B-6143-F968-9DB1-B6862519F4C8}"/>
          </ac:spMkLst>
        </pc:spChg>
        <pc:spChg chg="add del">
          <ac:chgData name="Ahmed Salah ELDin" userId="68850134-226f-4097-a9a8-787fd6814b0e" providerId="ADAL" clId="{ADC2A4A1-D5BB-43A6-ACBC-9812819F9BC1}" dt="2023-11-14T23:31:02.352" v="874"/>
          <ac:spMkLst>
            <pc:docMk/>
            <pc:sldMk cId="3294360676" sldId="947"/>
            <ac:spMk id="7" creationId="{11410429-FDBE-E811-7D3D-7139E6D58B31}"/>
          </ac:spMkLst>
        </pc:spChg>
        <pc:spChg chg="add del">
          <ac:chgData name="Ahmed Salah ELDin" userId="68850134-226f-4097-a9a8-787fd6814b0e" providerId="ADAL" clId="{ADC2A4A1-D5BB-43A6-ACBC-9812819F9BC1}" dt="2023-11-14T22:30:11.724" v="722"/>
          <ac:spMkLst>
            <pc:docMk/>
            <pc:sldMk cId="3294360676" sldId="947"/>
            <ac:spMk id="7" creationId="{867B0032-E45A-EC4F-E6D8-96F66B04E7D0}"/>
          </ac:spMkLst>
        </pc:spChg>
        <pc:spChg chg="add mod">
          <ac:chgData name="Ahmed Salah ELDin" userId="68850134-226f-4097-a9a8-787fd6814b0e" providerId="ADAL" clId="{ADC2A4A1-D5BB-43A6-ACBC-9812819F9BC1}" dt="2023-11-27T22:39:50.077" v="9900" actId="1038"/>
          <ac:spMkLst>
            <pc:docMk/>
            <pc:sldMk cId="3294360676" sldId="947"/>
            <ac:spMk id="7" creationId="{B6874FC3-EF1B-4419-31D4-C04D99DC2CD6}"/>
          </ac:spMkLst>
        </pc:spChg>
        <pc:spChg chg="add del">
          <ac:chgData name="Ahmed Salah ELDin" userId="68850134-226f-4097-a9a8-787fd6814b0e" providerId="ADAL" clId="{ADC2A4A1-D5BB-43A6-ACBC-9812819F9BC1}" dt="2023-11-14T22:30:16.725" v="724"/>
          <ac:spMkLst>
            <pc:docMk/>
            <pc:sldMk cId="3294360676" sldId="947"/>
            <ac:spMk id="8" creationId="{CAD8BFA5-825A-AD74-F00D-856DB2A0F245}"/>
          </ac:spMkLst>
        </pc:spChg>
        <pc:spChg chg="mod">
          <ac:chgData name="Ahmed Salah ELDin" userId="68850134-226f-4097-a9a8-787fd6814b0e" providerId="ADAL" clId="{ADC2A4A1-D5BB-43A6-ACBC-9812819F9BC1}" dt="2023-11-27T22:38:35.909" v="9875"/>
          <ac:spMkLst>
            <pc:docMk/>
            <pc:sldMk cId="3294360676" sldId="947"/>
            <ac:spMk id="11" creationId="{99C4174F-D611-7EAA-8040-63CFFCFD2615}"/>
          </ac:spMkLst>
        </pc:spChg>
        <pc:spChg chg="mod">
          <ac:chgData name="Ahmed Salah ELDin" userId="68850134-226f-4097-a9a8-787fd6814b0e" providerId="ADAL" clId="{ADC2A4A1-D5BB-43A6-ACBC-9812819F9BC1}" dt="2023-11-27T22:39:55.976" v="9902" actId="20577"/>
          <ac:spMkLst>
            <pc:docMk/>
            <pc:sldMk cId="3294360676" sldId="947"/>
            <ac:spMk id="12" creationId="{12753557-C701-22B0-7702-93C7D2378A1D}"/>
          </ac:spMkLst>
        </pc:spChg>
        <pc:spChg chg="mod">
          <ac:chgData name="Ahmed Salah ELDin" userId="68850134-226f-4097-a9a8-787fd6814b0e" providerId="ADAL" clId="{ADC2A4A1-D5BB-43A6-ACBC-9812819F9BC1}" dt="2023-11-27T22:38:35.909" v="9875"/>
          <ac:spMkLst>
            <pc:docMk/>
            <pc:sldMk cId="3294360676" sldId="947"/>
            <ac:spMk id="14" creationId="{53665626-3961-F6AB-9E09-BC82D4E9FDF0}"/>
          </ac:spMkLst>
        </pc:spChg>
        <pc:spChg chg="mod">
          <ac:chgData name="Ahmed Salah ELDin" userId="68850134-226f-4097-a9a8-787fd6814b0e" providerId="ADAL" clId="{ADC2A4A1-D5BB-43A6-ACBC-9812819F9BC1}" dt="2023-11-27T22:39:11.482" v="9884" actId="20577"/>
          <ac:spMkLst>
            <pc:docMk/>
            <pc:sldMk cId="3294360676" sldId="947"/>
            <ac:spMk id="15" creationId="{20512839-9D2C-99DB-581C-9E7D8DE68232}"/>
          </ac:spMkLst>
        </pc:spChg>
        <pc:spChg chg="mod">
          <ac:chgData name="Ahmed Salah ELDin" userId="68850134-226f-4097-a9a8-787fd6814b0e" providerId="ADAL" clId="{ADC2A4A1-D5BB-43A6-ACBC-9812819F9BC1}" dt="2023-11-27T22:41:48.051" v="9912"/>
          <ac:spMkLst>
            <pc:docMk/>
            <pc:sldMk cId="3294360676" sldId="947"/>
            <ac:spMk id="17" creationId="{52F149B5-CEAD-BC03-BBA3-2B788F8B5E77}"/>
          </ac:spMkLst>
        </pc:spChg>
        <pc:spChg chg="mod">
          <ac:chgData name="Ahmed Salah ELDin" userId="68850134-226f-4097-a9a8-787fd6814b0e" providerId="ADAL" clId="{ADC2A4A1-D5BB-43A6-ACBC-9812819F9BC1}" dt="2023-11-27T22:42:01.399" v="9916" actId="20577"/>
          <ac:spMkLst>
            <pc:docMk/>
            <pc:sldMk cId="3294360676" sldId="947"/>
            <ac:spMk id="18" creationId="{61CE4DE0-E834-78AE-1CDA-2BD826B4009E}"/>
          </ac:spMkLst>
        </pc:spChg>
        <pc:spChg chg="mod">
          <ac:chgData name="Ahmed Salah ELDin" userId="68850134-226f-4097-a9a8-787fd6814b0e" providerId="ADAL" clId="{ADC2A4A1-D5BB-43A6-ACBC-9812819F9BC1}" dt="2023-11-27T22:41:48.051" v="9912"/>
          <ac:spMkLst>
            <pc:docMk/>
            <pc:sldMk cId="3294360676" sldId="947"/>
            <ac:spMk id="20" creationId="{713EBF1F-A303-8AD7-D2C6-B82F633361DB}"/>
          </ac:spMkLst>
        </pc:spChg>
        <pc:spChg chg="mod">
          <ac:chgData name="Ahmed Salah ELDin" userId="68850134-226f-4097-a9a8-787fd6814b0e" providerId="ADAL" clId="{ADC2A4A1-D5BB-43A6-ACBC-9812819F9BC1}" dt="2023-11-27T22:41:48.051" v="9912"/>
          <ac:spMkLst>
            <pc:docMk/>
            <pc:sldMk cId="3294360676" sldId="947"/>
            <ac:spMk id="21" creationId="{4DBBD68D-3578-1ABD-CEDA-E52336B6A81B}"/>
          </ac:spMkLst>
        </pc:spChg>
        <pc:spChg chg="mod">
          <ac:chgData name="Ahmed Salah ELDin" userId="68850134-226f-4097-a9a8-787fd6814b0e" providerId="ADAL" clId="{ADC2A4A1-D5BB-43A6-ACBC-9812819F9BC1}" dt="2023-11-27T22:41:48.051" v="9912"/>
          <ac:spMkLst>
            <pc:docMk/>
            <pc:sldMk cId="3294360676" sldId="947"/>
            <ac:spMk id="23" creationId="{CF3E8005-C56C-BC51-FE7E-D77641D92DC3}"/>
          </ac:spMkLst>
        </pc:spChg>
        <pc:spChg chg="mod">
          <ac:chgData name="Ahmed Salah ELDin" userId="68850134-226f-4097-a9a8-787fd6814b0e" providerId="ADAL" clId="{ADC2A4A1-D5BB-43A6-ACBC-9812819F9BC1}" dt="2023-11-27T22:41:48.051" v="9912"/>
          <ac:spMkLst>
            <pc:docMk/>
            <pc:sldMk cId="3294360676" sldId="947"/>
            <ac:spMk id="24" creationId="{7CC2AF22-D89A-A729-A8A1-C28CA16296C1}"/>
          </ac:spMkLst>
        </pc:spChg>
        <pc:spChg chg="mod">
          <ac:chgData name="Ahmed Salah ELDin" userId="68850134-226f-4097-a9a8-787fd6814b0e" providerId="ADAL" clId="{ADC2A4A1-D5BB-43A6-ACBC-9812819F9BC1}" dt="2023-11-27T22:41:48.051" v="9912"/>
          <ac:spMkLst>
            <pc:docMk/>
            <pc:sldMk cId="3294360676" sldId="947"/>
            <ac:spMk id="26" creationId="{958780C3-395D-F2CC-C70E-53D5BCEF851D}"/>
          </ac:spMkLst>
        </pc:spChg>
        <pc:spChg chg="mod">
          <ac:chgData name="Ahmed Salah ELDin" userId="68850134-226f-4097-a9a8-787fd6814b0e" providerId="ADAL" clId="{ADC2A4A1-D5BB-43A6-ACBC-9812819F9BC1}" dt="2023-11-27T22:42:07.440" v="9919" actId="20577"/>
          <ac:spMkLst>
            <pc:docMk/>
            <pc:sldMk cId="3294360676" sldId="947"/>
            <ac:spMk id="27" creationId="{26E3EDF7-5F8E-34E0-8ECC-44FFA078A69E}"/>
          </ac:spMkLst>
        </pc:spChg>
        <pc:spChg chg="mod">
          <ac:chgData name="Ahmed Salah ELDin" userId="68850134-226f-4097-a9a8-787fd6814b0e" providerId="ADAL" clId="{ADC2A4A1-D5BB-43A6-ACBC-9812819F9BC1}" dt="2023-11-27T22:30:54.144" v="9813" actId="113"/>
          <ac:spMkLst>
            <pc:docMk/>
            <pc:sldMk cId="3294360676" sldId="947"/>
            <ac:spMk id="651" creationId="{00000000-0000-0000-0000-000000000000}"/>
          </ac:spMkLst>
        </pc:spChg>
        <pc:grpChg chg="add mod">
          <ac:chgData name="Ahmed Salah ELDin" userId="68850134-226f-4097-a9a8-787fd6814b0e" providerId="ADAL" clId="{ADC2A4A1-D5BB-43A6-ACBC-9812819F9BC1}" dt="2023-11-27T22:39:35.594" v="9888" actId="1076"/>
          <ac:grpSpMkLst>
            <pc:docMk/>
            <pc:sldMk cId="3294360676" sldId="947"/>
            <ac:grpSpMk id="8" creationId="{94C627DE-8A07-FE91-58E2-E76958B2539F}"/>
          </ac:grpSpMkLst>
        </pc:grpChg>
        <pc:grpChg chg="add mod">
          <ac:chgData name="Ahmed Salah ELDin" userId="68850134-226f-4097-a9a8-787fd6814b0e" providerId="ADAL" clId="{ADC2A4A1-D5BB-43A6-ACBC-9812819F9BC1}" dt="2023-11-27T22:39:24.701" v="9887" actId="1076"/>
          <ac:grpSpMkLst>
            <pc:docMk/>
            <pc:sldMk cId="3294360676" sldId="947"/>
            <ac:grpSpMk id="9" creationId="{506551B7-0E4D-A04D-805C-C524284B7729}"/>
          </ac:grpSpMkLst>
        </pc:grpChg>
        <pc:grpChg chg="add mod">
          <ac:chgData name="Ahmed Salah ELDin" userId="68850134-226f-4097-a9a8-787fd6814b0e" providerId="ADAL" clId="{ADC2A4A1-D5BB-43A6-ACBC-9812819F9BC1}" dt="2023-11-27T22:39:20.804" v="9886" actId="1076"/>
          <ac:grpSpMkLst>
            <pc:docMk/>
            <pc:sldMk cId="3294360676" sldId="947"/>
            <ac:grpSpMk id="10" creationId="{48A93457-6A80-E515-B5F8-A6E71FA6C06F}"/>
          </ac:grpSpMkLst>
        </pc:grpChg>
        <pc:grpChg chg="add mod">
          <ac:chgData name="Ahmed Salah ELDin" userId="68850134-226f-4097-a9a8-787fd6814b0e" providerId="ADAL" clId="{ADC2A4A1-D5BB-43A6-ACBC-9812819F9BC1}" dt="2023-11-27T22:39:38.782" v="9889" actId="1076"/>
          <ac:grpSpMkLst>
            <pc:docMk/>
            <pc:sldMk cId="3294360676" sldId="947"/>
            <ac:grpSpMk id="13" creationId="{31B114BF-580B-E045-9FA3-FD13AD5C51BD}"/>
          </ac:grpSpMkLst>
        </pc:grpChg>
        <pc:grpChg chg="add mod">
          <ac:chgData name="Ahmed Salah ELDin" userId="68850134-226f-4097-a9a8-787fd6814b0e" providerId="ADAL" clId="{ADC2A4A1-D5BB-43A6-ACBC-9812819F9BC1}" dt="2023-11-27T22:41:57.191" v="9913" actId="1076"/>
          <ac:grpSpMkLst>
            <pc:docMk/>
            <pc:sldMk cId="3294360676" sldId="947"/>
            <ac:grpSpMk id="16" creationId="{55DFD2D6-1F16-A646-3162-160632678EFA}"/>
          </ac:grpSpMkLst>
        </pc:grpChg>
        <pc:grpChg chg="add mod">
          <ac:chgData name="Ahmed Salah ELDin" userId="68850134-226f-4097-a9a8-787fd6814b0e" providerId="ADAL" clId="{ADC2A4A1-D5BB-43A6-ACBC-9812819F9BC1}" dt="2023-11-27T22:41:57.191" v="9913" actId="1076"/>
          <ac:grpSpMkLst>
            <pc:docMk/>
            <pc:sldMk cId="3294360676" sldId="947"/>
            <ac:grpSpMk id="19" creationId="{B225CA70-27DC-5414-79F4-C7A4EE0A30CE}"/>
          </ac:grpSpMkLst>
        </pc:grpChg>
        <pc:grpChg chg="add mod">
          <ac:chgData name="Ahmed Salah ELDin" userId="68850134-226f-4097-a9a8-787fd6814b0e" providerId="ADAL" clId="{ADC2A4A1-D5BB-43A6-ACBC-9812819F9BC1}" dt="2023-11-27T22:41:57.191" v="9913" actId="1076"/>
          <ac:grpSpMkLst>
            <pc:docMk/>
            <pc:sldMk cId="3294360676" sldId="947"/>
            <ac:grpSpMk id="22" creationId="{89D3B8DD-4612-B1F4-64D3-77426EC841AA}"/>
          </ac:grpSpMkLst>
        </pc:grpChg>
        <pc:grpChg chg="add mod">
          <ac:chgData name="Ahmed Salah ELDin" userId="68850134-226f-4097-a9a8-787fd6814b0e" providerId="ADAL" clId="{ADC2A4A1-D5BB-43A6-ACBC-9812819F9BC1}" dt="2023-11-27T22:41:57.191" v="9913" actId="1076"/>
          <ac:grpSpMkLst>
            <pc:docMk/>
            <pc:sldMk cId="3294360676" sldId="947"/>
            <ac:grpSpMk id="25" creationId="{7AD95FE6-7D33-6D5B-6C9F-543A02EB9FED}"/>
          </ac:grpSpMkLst>
        </pc:grpChg>
      </pc:sldChg>
      <pc:sldChg chg="addSp delSp modSp add mod modAnim">
        <pc:chgData name="Ahmed Salah ELDin" userId="68850134-226f-4097-a9a8-787fd6814b0e" providerId="ADAL" clId="{ADC2A4A1-D5BB-43A6-ACBC-9812819F9BC1}" dt="2023-11-27T22:47:15.349" v="9948"/>
        <pc:sldMkLst>
          <pc:docMk/>
          <pc:sldMk cId="2396831127" sldId="948"/>
        </pc:sldMkLst>
        <pc:spChg chg="add del">
          <ac:chgData name="Ahmed Salah ELDin" userId="68850134-226f-4097-a9a8-787fd6814b0e" providerId="ADAL" clId="{ADC2A4A1-D5BB-43A6-ACBC-9812819F9BC1}" dt="2023-11-14T23:48:30.208" v="1141"/>
          <ac:spMkLst>
            <pc:docMk/>
            <pc:sldMk cId="2396831127" sldId="948"/>
            <ac:spMk id="2" creationId="{990FBC19-87AD-4814-1EDB-298C93773026}"/>
          </ac:spMkLst>
        </pc:spChg>
        <pc:spChg chg="mod">
          <ac:chgData name="Ahmed Salah ELDin" userId="68850134-226f-4097-a9a8-787fd6814b0e" providerId="ADAL" clId="{ADC2A4A1-D5BB-43A6-ACBC-9812819F9BC1}" dt="2023-11-14T21:20:47.814" v="127" actId="20577"/>
          <ac:spMkLst>
            <pc:docMk/>
            <pc:sldMk cId="2396831127" sldId="948"/>
            <ac:spMk id="6" creationId="{D10B922B-6143-F968-9DB1-B6862519F4C8}"/>
          </ac:spMkLst>
        </pc:spChg>
        <pc:spChg chg="mod">
          <ac:chgData name="Ahmed Salah ELDin" userId="68850134-226f-4097-a9a8-787fd6814b0e" providerId="ADAL" clId="{ADC2A4A1-D5BB-43A6-ACBC-9812819F9BC1}" dt="2023-11-27T22:45:22.575" v="9938" actId="113"/>
          <ac:spMkLst>
            <pc:docMk/>
            <pc:sldMk cId="2396831127" sldId="948"/>
            <ac:spMk id="651" creationId="{00000000-0000-0000-0000-000000000000}"/>
          </ac:spMkLst>
        </pc:spChg>
      </pc:sldChg>
      <pc:sldChg chg="modSp add del mod">
        <pc:chgData name="Ahmed Salah ELDin" userId="68850134-226f-4097-a9a8-787fd6814b0e" providerId="ADAL" clId="{ADC2A4A1-D5BB-43A6-ACBC-9812819F9BC1}" dt="2023-11-15T01:34:04.658" v="2341" actId="47"/>
        <pc:sldMkLst>
          <pc:docMk/>
          <pc:sldMk cId="1927307020" sldId="949"/>
        </pc:sldMkLst>
        <pc:spChg chg="mod">
          <ac:chgData name="Ahmed Salah ELDin" userId="68850134-226f-4097-a9a8-787fd6814b0e" providerId="ADAL" clId="{ADC2A4A1-D5BB-43A6-ACBC-9812819F9BC1}" dt="2023-11-14T21:21:05.797" v="136" actId="20577"/>
          <ac:spMkLst>
            <pc:docMk/>
            <pc:sldMk cId="1927307020" sldId="949"/>
            <ac:spMk id="6" creationId="{D10B922B-6143-F968-9DB1-B6862519F4C8}"/>
          </ac:spMkLst>
        </pc:spChg>
      </pc:sldChg>
      <pc:sldChg chg="addSp delSp modSp add mod modAnim">
        <pc:chgData name="Ahmed Salah ELDin" userId="68850134-226f-4097-a9a8-787fd6814b0e" providerId="ADAL" clId="{ADC2A4A1-D5BB-43A6-ACBC-9812819F9BC1}" dt="2023-11-27T23:05:03.935" v="10100" actId="12"/>
        <pc:sldMkLst>
          <pc:docMk/>
          <pc:sldMk cId="684100143" sldId="950"/>
        </pc:sldMkLst>
        <pc:spChg chg="add del">
          <ac:chgData name="Ahmed Salah ELDin" userId="68850134-226f-4097-a9a8-787fd6814b0e" providerId="ADAL" clId="{ADC2A4A1-D5BB-43A6-ACBC-9812819F9BC1}" dt="2023-11-15T01:49:42.930" v="2516"/>
          <ac:spMkLst>
            <pc:docMk/>
            <pc:sldMk cId="684100143" sldId="950"/>
            <ac:spMk id="2" creationId="{820F1F43-39F6-C0CD-56AB-49C34E003DBA}"/>
          </ac:spMkLst>
        </pc:spChg>
        <pc:spChg chg="add del">
          <ac:chgData name="Ahmed Salah ELDin" userId="68850134-226f-4097-a9a8-787fd6814b0e" providerId="ADAL" clId="{ADC2A4A1-D5BB-43A6-ACBC-9812819F9BC1}" dt="2023-11-15T01:49:55.472" v="2518"/>
          <ac:spMkLst>
            <pc:docMk/>
            <pc:sldMk cId="684100143" sldId="950"/>
            <ac:spMk id="4" creationId="{904F3DDD-953A-450A-B75B-EC19210957DA}"/>
          </ac:spMkLst>
        </pc:spChg>
        <pc:spChg chg="mod">
          <ac:chgData name="Ahmed Salah ELDin" userId="68850134-226f-4097-a9a8-787fd6814b0e" providerId="ADAL" clId="{ADC2A4A1-D5BB-43A6-ACBC-9812819F9BC1}" dt="2023-11-14T21:21:38.767" v="164" actId="14100"/>
          <ac:spMkLst>
            <pc:docMk/>
            <pc:sldMk cId="684100143" sldId="950"/>
            <ac:spMk id="6" creationId="{D10B922B-6143-F968-9DB1-B6862519F4C8}"/>
          </ac:spMkLst>
        </pc:spChg>
        <pc:spChg chg="mod">
          <ac:chgData name="Ahmed Salah ELDin" userId="68850134-226f-4097-a9a8-787fd6814b0e" providerId="ADAL" clId="{ADC2A4A1-D5BB-43A6-ACBC-9812819F9BC1}" dt="2023-11-27T23:05:03.935" v="10100" actId="12"/>
          <ac:spMkLst>
            <pc:docMk/>
            <pc:sldMk cId="684100143" sldId="950"/>
            <ac:spMk id="651" creationId="{00000000-0000-0000-0000-000000000000}"/>
          </ac:spMkLst>
        </pc:spChg>
      </pc:sldChg>
      <pc:sldChg chg="modSp add mod modAnim">
        <pc:chgData name="Ahmed Salah ELDin" userId="68850134-226f-4097-a9a8-787fd6814b0e" providerId="ADAL" clId="{ADC2A4A1-D5BB-43A6-ACBC-9812819F9BC1}" dt="2023-11-27T22:27:39.875" v="9758" actId="14100"/>
        <pc:sldMkLst>
          <pc:docMk/>
          <pc:sldMk cId="3557436983" sldId="951"/>
        </pc:sldMkLst>
        <pc:spChg chg="mod">
          <ac:chgData name="Ahmed Salah ELDin" userId="68850134-226f-4097-a9a8-787fd6814b0e" providerId="ADAL" clId="{ADC2A4A1-D5BB-43A6-ACBC-9812819F9BC1}" dt="2023-11-27T22:14:24.173" v="9605" actId="207"/>
          <ac:spMkLst>
            <pc:docMk/>
            <pc:sldMk cId="3557436983" sldId="951"/>
            <ac:spMk id="6" creationId="{D10B922B-6143-F968-9DB1-B6862519F4C8}"/>
          </ac:spMkLst>
        </pc:spChg>
        <pc:spChg chg="mod">
          <ac:chgData name="Ahmed Salah ELDin" userId="68850134-226f-4097-a9a8-787fd6814b0e" providerId="ADAL" clId="{ADC2A4A1-D5BB-43A6-ACBC-9812819F9BC1}" dt="2023-11-27T22:27:39.875" v="9758" actId="14100"/>
          <ac:spMkLst>
            <pc:docMk/>
            <pc:sldMk cId="3557436983" sldId="951"/>
            <ac:spMk id="651" creationId="{00000000-0000-0000-0000-000000000000}"/>
          </ac:spMkLst>
        </pc:spChg>
      </pc:sldChg>
      <pc:sldChg chg="addSp modSp add mod modAnim">
        <pc:chgData name="Ahmed Salah ELDin" userId="68850134-226f-4097-a9a8-787fd6814b0e" providerId="ADAL" clId="{ADC2A4A1-D5BB-43A6-ACBC-9812819F9BC1}" dt="2023-11-27T22:43:50.980" v="9924" actId="14100"/>
        <pc:sldMkLst>
          <pc:docMk/>
          <pc:sldMk cId="2637807691" sldId="952"/>
        </pc:sldMkLst>
        <pc:spChg chg="add mod">
          <ac:chgData name="Ahmed Salah ELDin" userId="68850134-226f-4097-a9a8-787fd6814b0e" providerId="ADAL" clId="{ADC2A4A1-D5BB-43A6-ACBC-9812819F9BC1}" dt="2023-11-14T23:43:28.040" v="1103" actId="208"/>
          <ac:spMkLst>
            <pc:docMk/>
            <pc:sldMk cId="2637807691" sldId="952"/>
            <ac:spMk id="2" creationId="{873A6D77-EB21-EACA-464F-A4AAF5022698}"/>
          </ac:spMkLst>
        </pc:spChg>
        <pc:spChg chg="add mod">
          <ac:chgData name="Ahmed Salah ELDin" userId="68850134-226f-4097-a9a8-787fd6814b0e" providerId="ADAL" clId="{ADC2A4A1-D5BB-43A6-ACBC-9812819F9BC1}" dt="2023-11-27T22:43:50.980" v="9924" actId="14100"/>
          <ac:spMkLst>
            <pc:docMk/>
            <pc:sldMk cId="2637807691" sldId="952"/>
            <ac:spMk id="4" creationId="{4787D108-4FE6-0C73-756A-D677E7DF1981}"/>
          </ac:spMkLst>
        </pc:spChg>
        <pc:spChg chg="add mod">
          <ac:chgData name="Ahmed Salah ELDin" userId="68850134-226f-4097-a9a8-787fd6814b0e" providerId="ADAL" clId="{ADC2A4A1-D5BB-43A6-ACBC-9812819F9BC1}" dt="2023-11-27T22:43:44.052" v="9922" actId="14100"/>
          <ac:spMkLst>
            <pc:docMk/>
            <pc:sldMk cId="2637807691" sldId="952"/>
            <ac:spMk id="5" creationId="{914FC243-65EE-4A4E-8D5A-8ED4798852E2}"/>
          </ac:spMkLst>
        </pc:spChg>
        <pc:spChg chg="mod">
          <ac:chgData name="Ahmed Salah ELDin" userId="68850134-226f-4097-a9a8-787fd6814b0e" providerId="ADAL" clId="{ADC2A4A1-D5BB-43A6-ACBC-9812819F9BC1}" dt="2023-11-15T19:04:57.554" v="4080"/>
          <ac:spMkLst>
            <pc:docMk/>
            <pc:sldMk cId="2637807691" sldId="952"/>
            <ac:spMk id="651" creationId="{00000000-0000-0000-0000-000000000000}"/>
          </ac:spMkLst>
        </pc:spChg>
      </pc:sldChg>
      <pc:sldChg chg="modSp add del mod">
        <pc:chgData name="Ahmed Salah ELDin" userId="68850134-226f-4097-a9a8-787fd6814b0e" providerId="ADAL" clId="{ADC2A4A1-D5BB-43A6-ACBC-9812819F9BC1}" dt="2023-11-14T23:58:07.741" v="1313" actId="47"/>
        <pc:sldMkLst>
          <pc:docMk/>
          <pc:sldMk cId="3109066833" sldId="953"/>
        </pc:sldMkLst>
        <pc:spChg chg="mod">
          <ac:chgData name="Ahmed Salah ELDin" userId="68850134-226f-4097-a9a8-787fd6814b0e" providerId="ADAL" clId="{ADC2A4A1-D5BB-43A6-ACBC-9812819F9BC1}" dt="2023-11-14T23:57:35.035" v="1307"/>
          <ac:spMkLst>
            <pc:docMk/>
            <pc:sldMk cId="3109066833" sldId="953"/>
            <ac:spMk id="651" creationId="{00000000-0000-0000-0000-000000000000}"/>
          </ac:spMkLst>
        </pc:spChg>
      </pc:sldChg>
      <pc:sldChg chg="addSp delSp modSp add mod modAnim">
        <pc:chgData name="Ahmed Salah ELDin" userId="68850134-226f-4097-a9a8-787fd6814b0e" providerId="ADAL" clId="{ADC2A4A1-D5BB-43A6-ACBC-9812819F9BC1}" dt="2023-11-15T19:04:39.724" v="4078"/>
        <pc:sldMkLst>
          <pc:docMk/>
          <pc:sldMk cId="3567815770" sldId="954"/>
        </pc:sldMkLst>
        <pc:spChg chg="add mod">
          <ac:chgData name="Ahmed Salah ELDin" userId="68850134-226f-4097-a9a8-787fd6814b0e" providerId="ADAL" clId="{ADC2A4A1-D5BB-43A6-ACBC-9812819F9BC1}" dt="2023-11-15T00:29:24.675" v="1562" actId="404"/>
          <ac:spMkLst>
            <pc:docMk/>
            <pc:sldMk cId="3567815770" sldId="954"/>
            <ac:spMk id="2" creationId="{5BCF4976-333A-0BA3-893B-E9F686793263}"/>
          </ac:spMkLst>
        </pc:spChg>
        <pc:spChg chg="add mod">
          <ac:chgData name="Ahmed Salah ELDin" userId="68850134-226f-4097-a9a8-787fd6814b0e" providerId="ADAL" clId="{ADC2A4A1-D5BB-43A6-ACBC-9812819F9BC1}" dt="2023-11-15T00:29:17.657" v="1560" actId="404"/>
          <ac:spMkLst>
            <pc:docMk/>
            <pc:sldMk cId="3567815770" sldId="954"/>
            <ac:spMk id="4" creationId="{2393878C-7ADC-AB4A-6440-97D80B30BB19}"/>
          </ac:spMkLst>
        </pc:spChg>
        <pc:spChg chg="add del">
          <ac:chgData name="Ahmed Salah ELDin" userId="68850134-226f-4097-a9a8-787fd6814b0e" providerId="ADAL" clId="{ADC2A4A1-D5BB-43A6-ACBC-9812819F9BC1}" dt="2023-11-15T00:36:39.314" v="1647" actId="22"/>
          <ac:spMkLst>
            <pc:docMk/>
            <pc:sldMk cId="3567815770" sldId="954"/>
            <ac:spMk id="7" creationId="{6B4F8EDE-4C1A-EEDE-07C2-0BBDE1EF024E}"/>
          </ac:spMkLst>
        </pc:spChg>
        <pc:spChg chg="add mod">
          <ac:chgData name="Ahmed Salah ELDin" userId="68850134-226f-4097-a9a8-787fd6814b0e" providerId="ADAL" clId="{ADC2A4A1-D5BB-43A6-ACBC-9812819F9BC1}" dt="2023-11-15T00:52:17.480" v="1804" actId="1035"/>
          <ac:spMkLst>
            <pc:docMk/>
            <pc:sldMk cId="3567815770" sldId="954"/>
            <ac:spMk id="9" creationId="{AF40F255-A41D-7B7E-4E80-9D99AA75AD2B}"/>
          </ac:spMkLst>
        </pc:spChg>
        <pc:spChg chg="add mod">
          <ac:chgData name="Ahmed Salah ELDin" userId="68850134-226f-4097-a9a8-787fd6814b0e" providerId="ADAL" clId="{ADC2A4A1-D5BB-43A6-ACBC-9812819F9BC1}" dt="2023-11-15T00:42:33.483" v="1717" actId="1076"/>
          <ac:spMkLst>
            <pc:docMk/>
            <pc:sldMk cId="3567815770" sldId="954"/>
            <ac:spMk id="10" creationId="{1B9ED4CE-56AC-D53B-AEC7-67761F46CFFB}"/>
          </ac:spMkLst>
        </pc:spChg>
        <pc:spChg chg="add mod">
          <ac:chgData name="Ahmed Salah ELDin" userId="68850134-226f-4097-a9a8-787fd6814b0e" providerId="ADAL" clId="{ADC2A4A1-D5BB-43A6-ACBC-9812819F9BC1}" dt="2023-11-15T00:42:27.194" v="1715" actId="1076"/>
          <ac:spMkLst>
            <pc:docMk/>
            <pc:sldMk cId="3567815770" sldId="954"/>
            <ac:spMk id="11" creationId="{15101A95-5ABF-C43B-811A-D0CE6164923C}"/>
          </ac:spMkLst>
        </pc:spChg>
        <pc:spChg chg="add mod">
          <ac:chgData name="Ahmed Salah ELDin" userId="68850134-226f-4097-a9a8-787fd6814b0e" providerId="ADAL" clId="{ADC2A4A1-D5BB-43A6-ACBC-9812819F9BC1}" dt="2023-11-15T00:42:31.410" v="1716" actId="1076"/>
          <ac:spMkLst>
            <pc:docMk/>
            <pc:sldMk cId="3567815770" sldId="954"/>
            <ac:spMk id="12" creationId="{ABCDFA0C-9C54-B2D7-2699-607160E54252}"/>
          </ac:spMkLst>
        </pc:spChg>
        <pc:spChg chg="add mod">
          <ac:chgData name="Ahmed Salah ELDin" userId="68850134-226f-4097-a9a8-787fd6814b0e" providerId="ADAL" clId="{ADC2A4A1-D5BB-43A6-ACBC-9812819F9BC1}" dt="2023-11-15T00:43:19.293" v="1727" actId="1036"/>
          <ac:spMkLst>
            <pc:docMk/>
            <pc:sldMk cId="3567815770" sldId="954"/>
            <ac:spMk id="13" creationId="{D31050EF-8BC4-23AE-FF3B-3CBB91CE4576}"/>
          </ac:spMkLst>
        </pc:spChg>
        <pc:spChg chg="add mod">
          <ac:chgData name="Ahmed Salah ELDin" userId="68850134-226f-4097-a9a8-787fd6814b0e" providerId="ADAL" clId="{ADC2A4A1-D5BB-43A6-ACBC-9812819F9BC1}" dt="2023-11-15T00:43:30.834" v="1729" actId="1076"/>
          <ac:spMkLst>
            <pc:docMk/>
            <pc:sldMk cId="3567815770" sldId="954"/>
            <ac:spMk id="14" creationId="{05A89127-6B3D-5DF1-5D4A-F749F7B4059B}"/>
          </ac:spMkLst>
        </pc:spChg>
        <pc:spChg chg="add mod">
          <ac:chgData name="Ahmed Salah ELDin" userId="68850134-226f-4097-a9a8-787fd6814b0e" providerId="ADAL" clId="{ADC2A4A1-D5BB-43A6-ACBC-9812819F9BC1}" dt="2023-11-15T00:44:28.519" v="1743" actId="1076"/>
          <ac:spMkLst>
            <pc:docMk/>
            <pc:sldMk cId="3567815770" sldId="954"/>
            <ac:spMk id="15" creationId="{7E0D747A-1F6F-3F55-1060-8B3AA95DC210}"/>
          </ac:spMkLst>
        </pc:spChg>
        <pc:spChg chg="add del mod">
          <ac:chgData name="Ahmed Salah ELDin" userId="68850134-226f-4097-a9a8-787fd6814b0e" providerId="ADAL" clId="{ADC2A4A1-D5BB-43A6-ACBC-9812819F9BC1}" dt="2023-11-15T00:50:22.436" v="1771"/>
          <ac:spMkLst>
            <pc:docMk/>
            <pc:sldMk cId="3567815770" sldId="954"/>
            <ac:spMk id="16" creationId="{3173A43F-A375-A8AA-6818-E6C4BCD085C0}"/>
          </ac:spMkLst>
        </pc:spChg>
        <pc:spChg chg="mod">
          <ac:chgData name="Ahmed Salah ELDin" userId="68850134-226f-4097-a9a8-787fd6814b0e" providerId="ADAL" clId="{ADC2A4A1-D5BB-43A6-ACBC-9812819F9BC1}" dt="2023-11-15T19:04:39.724" v="4078"/>
          <ac:spMkLst>
            <pc:docMk/>
            <pc:sldMk cId="3567815770" sldId="954"/>
            <ac:spMk id="651" creationId="{00000000-0000-0000-0000-000000000000}"/>
          </ac:spMkLst>
        </pc:spChg>
      </pc:sldChg>
      <pc:sldChg chg="addSp delSp modSp add mod delAnim modAnim">
        <pc:chgData name="Ahmed Salah ELDin" userId="68850134-226f-4097-a9a8-787fd6814b0e" providerId="ADAL" clId="{ADC2A4A1-D5BB-43A6-ACBC-9812819F9BC1}" dt="2023-11-27T22:52:23.037" v="9955" actId="20577"/>
        <pc:sldMkLst>
          <pc:docMk/>
          <pc:sldMk cId="2569091948" sldId="955"/>
        </pc:sldMkLst>
        <pc:spChg chg="del">
          <ac:chgData name="Ahmed Salah ELDin" userId="68850134-226f-4097-a9a8-787fd6814b0e" providerId="ADAL" clId="{ADC2A4A1-D5BB-43A6-ACBC-9812819F9BC1}" dt="2023-11-15T00:52:36.220" v="1806" actId="478"/>
          <ac:spMkLst>
            <pc:docMk/>
            <pc:sldMk cId="2569091948" sldId="955"/>
            <ac:spMk id="2" creationId="{5BCF4976-333A-0BA3-893B-E9F686793263}"/>
          </ac:spMkLst>
        </pc:spChg>
        <pc:spChg chg="add mod">
          <ac:chgData name="Ahmed Salah ELDin" userId="68850134-226f-4097-a9a8-787fd6814b0e" providerId="ADAL" clId="{ADC2A4A1-D5BB-43A6-ACBC-9812819F9BC1}" dt="2023-11-27T22:51:20.539" v="9952" actId="14100"/>
          <ac:spMkLst>
            <pc:docMk/>
            <pc:sldMk cId="2569091948" sldId="955"/>
            <ac:spMk id="2" creationId="{8E19B9FA-928E-59CA-61BA-BB5B821A8FAC}"/>
          </ac:spMkLst>
        </pc:spChg>
        <pc:spChg chg="del">
          <ac:chgData name="Ahmed Salah ELDin" userId="68850134-226f-4097-a9a8-787fd6814b0e" providerId="ADAL" clId="{ADC2A4A1-D5BB-43A6-ACBC-9812819F9BC1}" dt="2023-11-15T00:52:38.374" v="1807" actId="478"/>
          <ac:spMkLst>
            <pc:docMk/>
            <pc:sldMk cId="2569091948" sldId="955"/>
            <ac:spMk id="4" creationId="{2393878C-7ADC-AB4A-6440-97D80B30BB19}"/>
          </ac:spMkLst>
        </pc:spChg>
        <pc:spChg chg="del">
          <ac:chgData name="Ahmed Salah ELDin" userId="68850134-226f-4097-a9a8-787fd6814b0e" providerId="ADAL" clId="{ADC2A4A1-D5BB-43A6-ACBC-9812819F9BC1}" dt="2023-11-15T00:52:47.280" v="1809" actId="478"/>
          <ac:spMkLst>
            <pc:docMk/>
            <pc:sldMk cId="2569091948" sldId="955"/>
            <ac:spMk id="9" creationId="{AF40F255-A41D-7B7E-4E80-9D99AA75AD2B}"/>
          </ac:spMkLst>
        </pc:spChg>
        <pc:spChg chg="del">
          <ac:chgData name="Ahmed Salah ELDin" userId="68850134-226f-4097-a9a8-787fd6814b0e" providerId="ADAL" clId="{ADC2A4A1-D5BB-43A6-ACBC-9812819F9BC1}" dt="2023-11-15T00:53:00.129" v="1812" actId="478"/>
          <ac:spMkLst>
            <pc:docMk/>
            <pc:sldMk cId="2569091948" sldId="955"/>
            <ac:spMk id="10" creationId="{1B9ED4CE-56AC-D53B-AEC7-67761F46CFFB}"/>
          </ac:spMkLst>
        </pc:spChg>
        <pc:spChg chg="del">
          <ac:chgData name="Ahmed Salah ELDin" userId="68850134-226f-4097-a9a8-787fd6814b0e" providerId="ADAL" clId="{ADC2A4A1-D5BB-43A6-ACBC-9812819F9BC1}" dt="2023-11-15T00:53:00.129" v="1812" actId="478"/>
          <ac:spMkLst>
            <pc:docMk/>
            <pc:sldMk cId="2569091948" sldId="955"/>
            <ac:spMk id="11" creationId="{15101A95-5ABF-C43B-811A-D0CE6164923C}"/>
          </ac:spMkLst>
        </pc:spChg>
        <pc:spChg chg="del">
          <ac:chgData name="Ahmed Salah ELDin" userId="68850134-226f-4097-a9a8-787fd6814b0e" providerId="ADAL" clId="{ADC2A4A1-D5BB-43A6-ACBC-9812819F9BC1}" dt="2023-11-15T00:53:00.129" v="1812" actId="478"/>
          <ac:spMkLst>
            <pc:docMk/>
            <pc:sldMk cId="2569091948" sldId="955"/>
            <ac:spMk id="12" creationId="{ABCDFA0C-9C54-B2D7-2699-607160E54252}"/>
          </ac:spMkLst>
        </pc:spChg>
        <pc:spChg chg="del">
          <ac:chgData name="Ahmed Salah ELDin" userId="68850134-226f-4097-a9a8-787fd6814b0e" providerId="ADAL" clId="{ADC2A4A1-D5BB-43A6-ACBC-9812819F9BC1}" dt="2023-11-15T00:53:00.129" v="1812" actId="478"/>
          <ac:spMkLst>
            <pc:docMk/>
            <pc:sldMk cId="2569091948" sldId="955"/>
            <ac:spMk id="13" creationId="{D31050EF-8BC4-23AE-FF3B-3CBB91CE4576}"/>
          </ac:spMkLst>
        </pc:spChg>
        <pc:spChg chg="del">
          <ac:chgData name="Ahmed Salah ELDin" userId="68850134-226f-4097-a9a8-787fd6814b0e" providerId="ADAL" clId="{ADC2A4A1-D5BB-43A6-ACBC-9812819F9BC1}" dt="2023-11-15T00:53:00.129" v="1812" actId="478"/>
          <ac:spMkLst>
            <pc:docMk/>
            <pc:sldMk cId="2569091948" sldId="955"/>
            <ac:spMk id="14" creationId="{05A89127-6B3D-5DF1-5D4A-F749F7B4059B}"/>
          </ac:spMkLst>
        </pc:spChg>
        <pc:spChg chg="del">
          <ac:chgData name="Ahmed Salah ELDin" userId="68850134-226f-4097-a9a8-787fd6814b0e" providerId="ADAL" clId="{ADC2A4A1-D5BB-43A6-ACBC-9812819F9BC1}" dt="2023-11-15T00:53:00.129" v="1812" actId="478"/>
          <ac:spMkLst>
            <pc:docMk/>
            <pc:sldMk cId="2569091948" sldId="955"/>
            <ac:spMk id="15" creationId="{7E0D747A-1F6F-3F55-1060-8B3AA95DC210}"/>
          </ac:spMkLst>
        </pc:spChg>
        <pc:spChg chg="mod">
          <ac:chgData name="Ahmed Salah ELDin" userId="68850134-226f-4097-a9a8-787fd6814b0e" providerId="ADAL" clId="{ADC2A4A1-D5BB-43A6-ACBC-9812819F9BC1}" dt="2023-11-27T22:52:23.037" v="9955" actId="20577"/>
          <ac:spMkLst>
            <pc:docMk/>
            <pc:sldMk cId="2569091948" sldId="955"/>
            <ac:spMk id="651" creationId="{00000000-0000-0000-0000-000000000000}"/>
          </ac:spMkLst>
        </pc:spChg>
      </pc:sldChg>
      <pc:sldChg chg="addSp modSp add mod modAnim">
        <pc:chgData name="Ahmed Salah ELDin" userId="68850134-226f-4097-a9a8-787fd6814b0e" providerId="ADAL" clId="{ADC2A4A1-D5BB-43A6-ACBC-9812819F9BC1}" dt="2023-11-27T23:50:14.664" v="10683"/>
        <pc:sldMkLst>
          <pc:docMk/>
          <pc:sldMk cId="517730901" sldId="956"/>
        </pc:sldMkLst>
        <pc:spChg chg="add mod">
          <ac:chgData name="Ahmed Salah ELDin" userId="68850134-226f-4097-a9a8-787fd6814b0e" providerId="ADAL" clId="{ADC2A4A1-D5BB-43A6-ACBC-9812819F9BC1}" dt="2023-11-27T23:49:44.777" v="10679" actId="14100"/>
          <ac:spMkLst>
            <pc:docMk/>
            <pc:sldMk cId="517730901" sldId="956"/>
            <ac:spMk id="2" creationId="{F0630F8C-9AB4-9126-6C51-DA15F5B79EFC}"/>
          </ac:spMkLst>
        </pc:spChg>
        <pc:spChg chg="add mod">
          <ac:chgData name="Ahmed Salah ELDin" userId="68850134-226f-4097-a9a8-787fd6814b0e" providerId="ADAL" clId="{ADC2A4A1-D5BB-43A6-ACBC-9812819F9BC1}" dt="2023-11-27T23:49:53.167" v="10680" actId="1076"/>
          <ac:spMkLst>
            <pc:docMk/>
            <pc:sldMk cId="517730901" sldId="956"/>
            <ac:spMk id="4" creationId="{BC12AF1E-C80A-B3DD-5ED3-FDCEE0075D4B}"/>
          </ac:spMkLst>
        </pc:spChg>
        <pc:spChg chg="mod">
          <ac:chgData name="Ahmed Salah ELDin" userId="68850134-226f-4097-a9a8-787fd6814b0e" providerId="ADAL" clId="{ADC2A4A1-D5BB-43A6-ACBC-9812819F9BC1}" dt="2023-11-15T01:36:06.690" v="2376"/>
          <ac:spMkLst>
            <pc:docMk/>
            <pc:sldMk cId="517730901" sldId="956"/>
            <ac:spMk id="651" creationId="{00000000-0000-0000-0000-000000000000}"/>
          </ac:spMkLst>
        </pc:spChg>
      </pc:sldChg>
      <pc:sldChg chg="modSp add mod modAnim">
        <pc:chgData name="Ahmed Salah ELDin" userId="68850134-226f-4097-a9a8-787fd6814b0e" providerId="ADAL" clId="{ADC2A4A1-D5BB-43A6-ACBC-9812819F9BC1}" dt="2023-11-27T22:58:13.877" v="9965" actId="20577"/>
        <pc:sldMkLst>
          <pc:docMk/>
          <pc:sldMk cId="51397725" sldId="957"/>
        </pc:sldMkLst>
        <pc:spChg chg="mod">
          <ac:chgData name="Ahmed Salah ELDin" userId="68850134-226f-4097-a9a8-787fd6814b0e" providerId="ADAL" clId="{ADC2A4A1-D5BB-43A6-ACBC-9812819F9BC1}" dt="2023-11-15T01:33:52.033" v="2337"/>
          <ac:spMkLst>
            <pc:docMk/>
            <pc:sldMk cId="51397725" sldId="957"/>
            <ac:spMk id="6" creationId="{D10B922B-6143-F968-9DB1-B6862519F4C8}"/>
          </ac:spMkLst>
        </pc:spChg>
        <pc:spChg chg="mod">
          <ac:chgData name="Ahmed Salah ELDin" userId="68850134-226f-4097-a9a8-787fd6814b0e" providerId="ADAL" clId="{ADC2A4A1-D5BB-43A6-ACBC-9812819F9BC1}" dt="2023-11-27T22:58:13.877" v="9965" actId="20577"/>
          <ac:spMkLst>
            <pc:docMk/>
            <pc:sldMk cId="51397725" sldId="957"/>
            <ac:spMk id="651" creationId="{00000000-0000-0000-0000-000000000000}"/>
          </ac:spMkLst>
        </pc:spChg>
      </pc:sldChg>
      <pc:sldChg chg="modSp add del mod modAnim">
        <pc:chgData name="Ahmed Salah ELDin" userId="68850134-226f-4097-a9a8-787fd6814b0e" providerId="ADAL" clId="{ADC2A4A1-D5BB-43A6-ACBC-9812819F9BC1}" dt="2023-11-15T01:39:38.116" v="2456" actId="47"/>
        <pc:sldMkLst>
          <pc:docMk/>
          <pc:sldMk cId="3392291805" sldId="958"/>
        </pc:sldMkLst>
        <pc:spChg chg="mod">
          <ac:chgData name="Ahmed Salah ELDin" userId="68850134-226f-4097-a9a8-787fd6814b0e" providerId="ADAL" clId="{ADC2A4A1-D5BB-43A6-ACBC-9812819F9BC1}" dt="2023-11-15T01:33:55.478" v="2338"/>
          <ac:spMkLst>
            <pc:docMk/>
            <pc:sldMk cId="3392291805" sldId="958"/>
            <ac:spMk id="6" creationId="{D10B922B-6143-F968-9DB1-B6862519F4C8}"/>
          </ac:spMkLst>
        </pc:spChg>
        <pc:spChg chg="mod">
          <ac:chgData name="Ahmed Salah ELDin" userId="68850134-226f-4097-a9a8-787fd6814b0e" providerId="ADAL" clId="{ADC2A4A1-D5BB-43A6-ACBC-9812819F9BC1}" dt="2023-11-15T01:39:10.990" v="2455" actId="2710"/>
          <ac:spMkLst>
            <pc:docMk/>
            <pc:sldMk cId="3392291805" sldId="958"/>
            <ac:spMk id="651" creationId="{00000000-0000-0000-0000-000000000000}"/>
          </ac:spMkLst>
        </pc:spChg>
      </pc:sldChg>
      <pc:sldChg chg="addSp modSp add mod modAnim">
        <pc:chgData name="Ahmed Salah ELDin" userId="68850134-226f-4097-a9a8-787fd6814b0e" providerId="ADAL" clId="{ADC2A4A1-D5BB-43A6-ACBC-9812819F9BC1}" dt="2023-11-27T23:49:22.535" v="10668" actId="208"/>
        <pc:sldMkLst>
          <pc:docMk/>
          <pc:sldMk cId="4086779243" sldId="959"/>
        </pc:sldMkLst>
        <pc:spChg chg="add mod">
          <ac:chgData name="Ahmed Salah ELDin" userId="68850134-226f-4097-a9a8-787fd6814b0e" providerId="ADAL" clId="{ADC2A4A1-D5BB-43A6-ACBC-9812819F9BC1}" dt="2023-11-27T22:59:29.843" v="10026" actId="14100"/>
          <ac:spMkLst>
            <pc:docMk/>
            <pc:sldMk cId="4086779243" sldId="959"/>
            <ac:spMk id="2" creationId="{347E1F76-4DE7-131D-FD67-45C9E1E9EFC1}"/>
          </ac:spMkLst>
        </pc:spChg>
        <pc:spChg chg="add mod">
          <ac:chgData name="Ahmed Salah ELDin" userId="68850134-226f-4097-a9a8-787fd6814b0e" providerId="ADAL" clId="{ADC2A4A1-D5BB-43A6-ACBC-9812819F9BC1}" dt="2023-11-27T23:49:22.535" v="10668" actId="208"/>
          <ac:spMkLst>
            <pc:docMk/>
            <pc:sldMk cId="4086779243" sldId="959"/>
            <ac:spMk id="4" creationId="{3A29C058-3B4C-DEC7-05C9-DD970DCE7C3A}"/>
          </ac:spMkLst>
        </pc:spChg>
        <pc:spChg chg="add mod">
          <ac:chgData name="Ahmed Salah ELDin" userId="68850134-226f-4097-a9a8-787fd6814b0e" providerId="ADAL" clId="{ADC2A4A1-D5BB-43A6-ACBC-9812819F9BC1}" dt="2023-11-27T23:48:48.598" v="10665" actId="14100"/>
          <ac:spMkLst>
            <pc:docMk/>
            <pc:sldMk cId="4086779243" sldId="959"/>
            <ac:spMk id="5" creationId="{BC7ABA9B-2FB7-C273-FADB-9F67CC107957}"/>
          </ac:spMkLst>
        </pc:spChg>
        <pc:spChg chg="mod">
          <ac:chgData name="Ahmed Salah ELDin" userId="68850134-226f-4097-a9a8-787fd6814b0e" providerId="ADAL" clId="{ADC2A4A1-D5BB-43A6-ACBC-9812819F9BC1}" dt="2023-11-15T01:33:58.319" v="2339"/>
          <ac:spMkLst>
            <pc:docMk/>
            <pc:sldMk cId="4086779243" sldId="959"/>
            <ac:spMk id="6" creationId="{D10B922B-6143-F968-9DB1-B6862519F4C8}"/>
          </ac:spMkLst>
        </pc:spChg>
        <pc:spChg chg="mod">
          <ac:chgData name="Ahmed Salah ELDin" userId="68850134-226f-4097-a9a8-787fd6814b0e" providerId="ADAL" clId="{ADC2A4A1-D5BB-43A6-ACBC-9812819F9BC1}" dt="2023-11-15T01:50:54.702" v="2540" actId="20577"/>
          <ac:spMkLst>
            <pc:docMk/>
            <pc:sldMk cId="4086779243" sldId="959"/>
            <ac:spMk id="651" creationId="{00000000-0000-0000-0000-000000000000}"/>
          </ac:spMkLst>
        </pc:spChg>
      </pc:sldChg>
      <pc:sldChg chg="modSp add del mod">
        <pc:chgData name="Ahmed Salah ELDin" userId="68850134-226f-4097-a9a8-787fd6814b0e" providerId="ADAL" clId="{ADC2A4A1-D5BB-43A6-ACBC-9812819F9BC1}" dt="2023-11-15T01:46:13.945" v="2514" actId="47"/>
        <pc:sldMkLst>
          <pc:docMk/>
          <pc:sldMk cId="3331142290" sldId="960"/>
        </pc:sldMkLst>
        <pc:spChg chg="mod">
          <ac:chgData name="Ahmed Salah ELDin" userId="68850134-226f-4097-a9a8-787fd6814b0e" providerId="ADAL" clId="{ADC2A4A1-D5BB-43A6-ACBC-9812819F9BC1}" dt="2023-11-15T01:34:01.555" v="2340"/>
          <ac:spMkLst>
            <pc:docMk/>
            <pc:sldMk cId="3331142290" sldId="960"/>
            <ac:spMk id="6" creationId="{D10B922B-6143-F968-9DB1-B6862519F4C8}"/>
          </ac:spMkLst>
        </pc:spChg>
      </pc:sldChg>
      <pc:sldChg chg="addSp modSp add mod modAnim">
        <pc:chgData name="Ahmed Salah ELDin" userId="68850134-226f-4097-a9a8-787fd6814b0e" providerId="ADAL" clId="{ADC2A4A1-D5BB-43A6-ACBC-9812819F9BC1}" dt="2023-11-27T23:14:11.675" v="10289" actId="113"/>
        <pc:sldMkLst>
          <pc:docMk/>
          <pc:sldMk cId="4073648843" sldId="960"/>
        </pc:sldMkLst>
        <pc:spChg chg="add mod">
          <ac:chgData name="Ahmed Salah ELDin" userId="68850134-226f-4097-a9a8-787fd6814b0e" providerId="ADAL" clId="{ADC2A4A1-D5BB-43A6-ACBC-9812819F9BC1}" dt="2023-11-27T23:11:59.991" v="10241" actId="1038"/>
          <ac:spMkLst>
            <pc:docMk/>
            <pc:sldMk cId="4073648843" sldId="960"/>
            <ac:spMk id="2" creationId="{B33A4F02-1066-8BF0-D0FE-7046CF15440A}"/>
          </ac:spMkLst>
        </pc:spChg>
        <pc:spChg chg="add mod">
          <ac:chgData name="Ahmed Salah ELDin" userId="68850134-226f-4097-a9a8-787fd6814b0e" providerId="ADAL" clId="{ADC2A4A1-D5BB-43A6-ACBC-9812819F9BC1}" dt="2023-11-27T23:08:32.454" v="10145" actId="164"/>
          <ac:spMkLst>
            <pc:docMk/>
            <pc:sldMk cId="4073648843" sldId="960"/>
            <ac:spMk id="4" creationId="{06CEC864-BB7B-C3D9-F067-F5CDDD7D12B4}"/>
          </ac:spMkLst>
        </pc:spChg>
        <pc:spChg chg="add mod">
          <ac:chgData name="Ahmed Salah ELDin" userId="68850134-226f-4097-a9a8-787fd6814b0e" providerId="ADAL" clId="{ADC2A4A1-D5BB-43A6-ACBC-9812819F9BC1}" dt="2023-11-27T23:12:20.992" v="10246" actId="1035"/>
          <ac:spMkLst>
            <pc:docMk/>
            <pc:sldMk cId="4073648843" sldId="960"/>
            <ac:spMk id="5" creationId="{703FCB48-BE4E-E609-B7E6-5E66502E6938}"/>
          </ac:spMkLst>
        </pc:spChg>
        <pc:spChg chg="add mod">
          <ac:chgData name="Ahmed Salah ELDin" userId="68850134-226f-4097-a9a8-787fd6814b0e" providerId="ADAL" clId="{ADC2A4A1-D5BB-43A6-ACBC-9812819F9BC1}" dt="2023-11-27T23:11:59.991" v="10241" actId="1038"/>
          <ac:spMkLst>
            <pc:docMk/>
            <pc:sldMk cId="4073648843" sldId="960"/>
            <ac:spMk id="8" creationId="{EBE5B55C-AF94-7014-53DE-68B03FDEC818}"/>
          </ac:spMkLst>
        </pc:spChg>
        <pc:spChg chg="add mod">
          <ac:chgData name="Ahmed Salah ELDin" userId="68850134-226f-4097-a9a8-787fd6814b0e" providerId="ADAL" clId="{ADC2A4A1-D5BB-43A6-ACBC-9812819F9BC1}" dt="2023-11-27T23:11:59.991" v="10241" actId="1038"/>
          <ac:spMkLst>
            <pc:docMk/>
            <pc:sldMk cId="4073648843" sldId="960"/>
            <ac:spMk id="9" creationId="{86BC8477-9A83-1730-78FB-6071747D9DA1}"/>
          </ac:spMkLst>
        </pc:spChg>
        <pc:spChg chg="mod">
          <ac:chgData name="Ahmed Salah ELDin" userId="68850134-226f-4097-a9a8-787fd6814b0e" providerId="ADAL" clId="{ADC2A4A1-D5BB-43A6-ACBC-9812819F9BC1}" dt="2023-11-27T23:11:34.969" v="10187" actId="13822"/>
          <ac:spMkLst>
            <pc:docMk/>
            <pc:sldMk cId="4073648843" sldId="960"/>
            <ac:spMk id="11" creationId="{8D09C700-A6E3-5B12-C808-40983B5780C2}"/>
          </ac:spMkLst>
        </pc:spChg>
        <pc:spChg chg="mod">
          <ac:chgData name="Ahmed Salah ELDin" userId="68850134-226f-4097-a9a8-787fd6814b0e" providerId="ADAL" clId="{ADC2A4A1-D5BB-43A6-ACBC-9812819F9BC1}" dt="2023-11-27T23:12:31.758" v="10280" actId="1038"/>
          <ac:spMkLst>
            <pc:docMk/>
            <pc:sldMk cId="4073648843" sldId="960"/>
            <ac:spMk id="12" creationId="{1B5AE788-826F-99D5-24B6-8D7E60171859}"/>
          </ac:spMkLst>
        </pc:spChg>
        <pc:spChg chg="mod">
          <ac:chgData name="Ahmed Salah ELDin" userId="68850134-226f-4097-a9a8-787fd6814b0e" providerId="ADAL" clId="{ADC2A4A1-D5BB-43A6-ACBC-9812819F9BC1}" dt="2023-11-27T23:14:11.675" v="10289" actId="113"/>
          <ac:spMkLst>
            <pc:docMk/>
            <pc:sldMk cId="4073648843" sldId="960"/>
            <ac:spMk id="651" creationId="{00000000-0000-0000-0000-000000000000}"/>
          </ac:spMkLst>
        </pc:spChg>
        <pc:grpChg chg="add mod">
          <ac:chgData name="Ahmed Salah ELDin" userId="68850134-226f-4097-a9a8-787fd6814b0e" providerId="ADAL" clId="{ADC2A4A1-D5BB-43A6-ACBC-9812819F9BC1}" dt="2023-11-27T23:11:59.991" v="10241" actId="1038"/>
          <ac:grpSpMkLst>
            <pc:docMk/>
            <pc:sldMk cId="4073648843" sldId="960"/>
            <ac:grpSpMk id="7" creationId="{2F06F7A3-B408-A209-128A-BCFF2B8A3530}"/>
          </ac:grpSpMkLst>
        </pc:grpChg>
        <pc:grpChg chg="add mod">
          <ac:chgData name="Ahmed Salah ELDin" userId="68850134-226f-4097-a9a8-787fd6814b0e" providerId="ADAL" clId="{ADC2A4A1-D5BB-43A6-ACBC-9812819F9BC1}" dt="2023-11-27T23:11:59.991" v="10241" actId="1038"/>
          <ac:grpSpMkLst>
            <pc:docMk/>
            <pc:sldMk cId="4073648843" sldId="960"/>
            <ac:grpSpMk id="10" creationId="{CE6C93B5-0886-58D0-705B-267AE7F1B13F}"/>
          </ac:grpSpMkLst>
        </pc:grpChg>
      </pc:sldChg>
      <pc:sldChg chg="addSp delSp modSp add mod addAnim delAnim modAnim">
        <pc:chgData name="Ahmed Salah ELDin" userId="68850134-226f-4097-a9a8-787fd6814b0e" providerId="ADAL" clId="{ADC2A4A1-D5BB-43A6-ACBC-9812819F9BC1}" dt="2023-11-27T23:29:24.841" v="10459" actId="20577"/>
        <pc:sldMkLst>
          <pc:docMk/>
          <pc:sldMk cId="155055271" sldId="961"/>
        </pc:sldMkLst>
        <pc:spChg chg="add del">
          <ac:chgData name="Ahmed Salah ELDin" userId="68850134-226f-4097-a9a8-787fd6814b0e" providerId="ADAL" clId="{ADC2A4A1-D5BB-43A6-ACBC-9812819F9BC1}" dt="2023-11-15T01:59:10.947" v="2628"/>
          <ac:spMkLst>
            <pc:docMk/>
            <pc:sldMk cId="155055271" sldId="961"/>
            <ac:spMk id="2" creationId="{64792CBF-60B1-1A3E-577D-1D01E0BAC375}"/>
          </ac:spMkLst>
        </pc:spChg>
        <pc:spChg chg="add mod">
          <ac:chgData name="Ahmed Salah ELDin" userId="68850134-226f-4097-a9a8-787fd6814b0e" providerId="ADAL" clId="{ADC2A4A1-D5BB-43A6-ACBC-9812819F9BC1}" dt="2023-11-27T23:17:15.398" v="10301" actId="14100"/>
          <ac:spMkLst>
            <pc:docMk/>
            <pc:sldMk cId="155055271" sldId="961"/>
            <ac:spMk id="2" creationId="{EBABD412-628E-8FED-219C-C78E0064A5FC}"/>
          </ac:spMkLst>
        </pc:spChg>
        <pc:spChg chg="add del">
          <ac:chgData name="Ahmed Salah ELDin" userId="68850134-226f-4097-a9a8-787fd6814b0e" providerId="ADAL" clId="{ADC2A4A1-D5BB-43A6-ACBC-9812819F9BC1}" dt="2023-11-15T01:59:18.364" v="2630"/>
          <ac:spMkLst>
            <pc:docMk/>
            <pc:sldMk cId="155055271" sldId="961"/>
            <ac:spMk id="4" creationId="{419218AD-0B64-A2B1-3C8A-7CB29CA029EE}"/>
          </ac:spMkLst>
        </pc:spChg>
        <pc:spChg chg="mod">
          <ac:chgData name="Ahmed Salah ELDin" userId="68850134-226f-4097-a9a8-787fd6814b0e" providerId="ADAL" clId="{ADC2A4A1-D5BB-43A6-ACBC-9812819F9BC1}" dt="2023-11-27T23:16:30.184" v="10294"/>
          <ac:spMkLst>
            <pc:docMk/>
            <pc:sldMk cId="155055271" sldId="961"/>
            <ac:spMk id="5" creationId="{5353852C-0D14-61A8-514F-111A1C637FB4}"/>
          </ac:spMkLst>
        </pc:spChg>
        <pc:spChg chg="mod">
          <ac:chgData name="Ahmed Salah ELDin" userId="68850134-226f-4097-a9a8-787fd6814b0e" providerId="ADAL" clId="{ADC2A4A1-D5BB-43A6-ACBC-9812819F9BC1}" dt="2023-11-27T23:17:54.308" v="10329" actId="14100"/>
          <ac:spMkLst>
            <pc:docMk/>
            <pc:sldMk cId="155055271" sldId="961"/>
            <ac:spMk id="7" creationId="{693743B3-179B-0DF6-AE22-0B6711578231}"/>
          </ac:spMkLst>
        </pc:spChg>
        <pc:spChg chg="add mod">
          <ac:chgData name="Ahmed Salah ELDin" userId="68850134-226f-4097-a9a8-787fd6814b0e" providerId="ADAL" clId="{ADC2A4A1-D5BB-43A6-ACBC-9812819F9BC1}" dt="2023-11-27T23:17:15.398" v="10301" actId="14100"/>
          <ac:spMkLst>
            <pc:docMk/>
            <pc:sldMk cId="155055271" sldId="961"/>
            <ac:spMk id="8" creationId="{1FCF30D4-4AFD-119E-C322-A4EADC986B58}"/>
          </ac:spMkLst>
        </pc:spChg>
        <pc:spChg chg="add mod">
          <ac:chgData name="Ahmed Salah ELDin" userId="68850134-226f-4097-a9a8-787fd6814b0e" providerId="ADAL" clId="{ADC2A4A1-D5BB-43A6-ACBC-9812819F9BC1}" dt="2023-11-27T23:17:31.839" v="10322" actId="1038"/>
          <ac:spMkLst>
            <pc:docMk/>
            <pc:sldMk cId="155055271" sldId="961"/>
            <ac:spMk id="9" creationId="{15A7CAA7-2212-8349-E7EF-ECCCD99E72C8}"/>
          </ac:spMkLst>
        </pc:spChg>
        <pc:spChg chg="mod">
          <ac:chgData name="Ahmed Salah ELDin" userId="68850134-226f-4097-a9a8-787fd6814b0e" providerId="ADAL" clId="{ADC2A4A1-D5BB-43A6-ACBC-9812819F9BC1}" dt="2023-11-27T23:16:30.184" v="10294"/>
          <ac:spMkLst>
            <pc:docMk/>
            <pc:sldMk cId="155055271" sldId="961"/>
            <ac:spMk id="11" creationId="{5A5648C4-EC90-62CE-B989-83E90A3D27AD}"/>
          </ac:spMkLst>
        </pc:spChg>
        <pc:spChg chg="mod">
          <ac:chgData name="Ahmed Salah ELDin" userId="68850134-226f-4097-a9a8-787fd6814b0e" providerId="ADAL" clId="{ADC2A4A1-D5BB-43A6-ACBC-9812819F9BC1}" dt="2023-11-27T23:17:48.568" v="10328" actId="1038"/>
          <ac:spMkLst>
            <pc:docMk/>
            <pc:sldMk cId="155055271" sldId="961"/>
            <ac:spMk id="12" creationId="{D7DE4009-A06D-9BC9-54B5-3D168F9BB0A1}"/>
          </ac:spMkLst>
        </pc:spChg>
        <pc:spChg chg="add mod">
          <ac:chgData name="Ahmed Salah ELDin" userId="68850134-226f-4097-a9a8-787fd6814b0e" providerId="ADAL" clId="{ADC2A4A1-D5BB-43A6-ACBC-9812819F9BC1}" dt="2023-11-27T23:19:05.245" v="10370" actId="13822"/>
          <ac:spMkLst>
            <pc:docMk/>
            <pc:sldMk cId="155055271" sldId="961"/>
            <ac:spMk id="13" creationId="{BB5AD58E-315B-ABDA-7F88-0F725931B77D}"/>
          </ac:spMkLst>
        </pc:spChg>
        <pc:spChg chg="add mod">
          <ac:chgData name="Ahmed Salah ELDin" userId="68850134-226f-4097-a9a8-787fd6814b0e" providerId="ADAL" clId="{ADC2A4A1-D5BB-43A6-ACBC-9812819F9BC1}" dt="2023-11-27T23:20:38.125" v="10387" actId="1076"/>
          <ac:spMkLst>
            <pc:docMk/>
            <pc:sldMk cId="155055271" sldId="961"/>
            <ac:spMk id="15" creationId="{FC64963D-F787-DC00-C32E-058BF2EC81C5}"/>
          </ac:spMkLst>
        </pc:spChg>
        <pc:spChg chg="add mod">
          <ac:chgData name="Ahmed Salah ELDin" userId="68850134-226f-4097-a9a8-787fd6814b0e" providerId="ADAL" clId="{ADC2A4A1-D5BB-43A6-ACBC-9812819F9BC1}" dt="2023-11-27T23:23:51.066" v="10395" actId="1076"/>
          <ac:spMkLst>
            <pc:docMk/>
            <pc:sldMk cId="155055271" sldId="961"/>
            <ac:spMk id="16" creationId="{2710E38B-172A-BE25-8E89-1BDAF91569A5}"/>
          </ac:spMkLst>
        </pc:spChg>
        <pc:spChg chg="add del mod">
          <ac:chgData name="Ahmed Salah ELDin" userId="68850134-226f-4097-a9a8-787fd6814b0e" providerId="ADAL" clId="{ADC2A4A1-D5BB-43A6-ACBC-9812819F9BC1}" dt="2023-11-27T23:24:05.776" v="10401"/>
          <ac:spMkLst>
            <pc:docMk/>
            <pc:sldMk cId="155055271" sldId="961"/>
            <ac:spMk id="17" creationId="{7854E0F0-5E45-F5C6-845C-DD5D1869B0FA}"/>
          </ac:spMkLst>
        </pc:spChg>
        <pc:spChg chg="add del mod">
          <ac:chgData name="Ahmed Salah ELDin" userId="68850134-226f-4097-a9a8-787fd6814b0e" providerId="ADAL" clId="{ADC2A4A1-D5BB-43A6-ACBC-9812819F9BC1}" dt="2023-11-27T23:24:05.192" v="10400"/>
          <ac:spMkLst>
            <pc:docMk/>
            <pc:sldMk cId="155055271" sldId="961"/>
            <ac:spMk id="18" creationId="{668BFF40-9C6E-4CD2-354D-9F59EF6666C4}"/>
          </ac:spMkLst>
        </pc:spChg>
        <pc:spChg chg="add mod">
          <ac:chgData name="Ahmed Salah ELDin" userId="68850134-226f-4097-a9a8-787fd6814b0e" providerId="ADAL" clId="{ADC2A4A1-D5BB-43A6-ACBC-9812819F9BC1}" dt="2023-11-27T23:24:24.748" v="10412" actId="20577"/>
          <ac:spMkLst>
            <pc:docMk/>
            <pc:sldMk cId="155055271" sldId="961"/>
            <ac:spMk id="19" creationId="{D18B3E38-368C-E955-C53E-36DE97CF588C}"/>
          </ac:spMkLst>
        </pc:spChg>
        <pc:spChg chg="add mod">
          <ac:chgData name="Ahmed Salah ELDin" userId="68850134-226f-4097-a9a8-787fd6814b0e" providerId="ADAL" clId="{ADC2A4A1-D5BB-43A6-ACBC-9812819F9BC1}" dt="2023-11-27T23:25:09.813" v="10427" actId="20577"/>
          <ac:spMkLst>
            <pc:docMk/>
            <pc:sldMk cId="155055271" sldId="961"/>
            <ac:spMk id="20" creationId="{EF08F378-5869-FBD8-52A8-040EB590121C}"/>
          </ac:spMkLst>
        </pc:spChg>
        <pc:spChg chg="mod">
          <ac:chgData name="Ahmed Salah ELDin" userId="68850134-226f-4097-a9a8-787fd6814b0e" providerId="ADAL" clId="{ADC2A4A1-D5BB-43A6-ACBC-9812819F9BC1}" dt="2023-11-27T23:29:24.841" v="10459" actId="20577"/>
          <ac:spMkLst>
            <pc:docMk/>
            <pc:sldMk cId="155055271" sldId="961"/>
            <ac:spMk id="651" creationId="{00000000-0000-0000-0000-000000000000}"/>
          </ac:spMkLst>
        </pc:spChg>
        <pc:grpChg chg="add mod">
          <ac:chgData name="Ahmed Salah ELDin" userId="68850134-226f-4097-a9a8-787fd6814b0e" providerId="ADAL" clId="{ADC2A4A1-D5BB-43A6-ACBC-9812819F9BC1}" dt="2023-11-27T23:17:15.398" v="10301" actId="14100"/>
          <ac:grpSpMkLst>
            <pc:docMk/>
            <pc:sldMk cId="155055271" sldId="961"/>
            <ac:grpSpMk id="4" creationId="{E32B8DF8-F873-0660-7AAA-B63E7EBBE96E}"/>
          </ac:grpSpMkLst>
        </pc:grpChg>
        <pc:grpChg chg="add mod">
          <ac:chgData name="Ahmed Salah ELDin" userId="68850134-226f-4097-a9a8-787fd6814b0e" providerId="ADAL" clId="{ADC2A4A1-D5BB-43A6-ACBC-9812819F9BC1}" dt="2023-11-27T23:17:31.839" v="10322" actId="1038"/>
          <ac:grpSpMkLst>
            <pc:docMk/>
            <pc:sldMk cId="155055271" sldId="961"/>
            <ac:grpSpMk id="10" creationId="{E6E3B31C-7049-44DA-A18D-FA5D3CC7D4AE}"/>
          </ac:grpSpMkLst>
        </pc:grpChg>
      </pc:sldChg>
      <pc:sldChg chg="addSp delSp modSp add mod modAnim">
        <pc:chgData name="Ahmed Salah ELDin" userId="68850134-226f-4097-a9a8-787fd6814b0e" providerId="ADAL" clId="{ADC2A4A1-D5BB-43A6-ACBC-9812819F9BC1}" dt="2023-11-27T23:33:04.489" v="10498" actId="1076"/>
        <pc:sldMkLst>
          <pc:docMk/>
          <pc:sldMk cId="134618031" sldId="962"/>
        </pc:sldMkLst>
        <pc:spChg chg="add del">
          <ac:chgData name="Ahmed Salah ELDin" userId="68850134-226f-4097-a9a8-787fd6814b0e" providerId="ADAL" clId="{ADC2A4A1-D5BB-43A6-ACBC-9812819F9BC1}" dt="2023-11-15T02:07:29.878" v="2741"/>
          <ac:spMkLst>
            <pc:docMk/>
            <pc:sldMk cId="134618031" sldId="962"/>
            <ac:spMk id="2" creationId="{210DC674-AA8C-6232-591E-29BAD15E3A3F}"/>
          </ac:spMkLst>
        </pc:spChg>
        <pc:spChg chg="add mod">
          <ac:chgData name="Ahmed Salah ELDin" userId="68850134-226f-4097-a9a8-787fd6814b0e" providerId="ADAL" clId="{ADC2A4A1-D5BB-43A6-ACBC-9812819F9BC1}" dt="2023-11-27T23:30:33.801" v="10468" actId="164"/>
          <ac:spMkLst>
            <pc:docMk/>
            <pc:sldMk cId="134618031" sldId="962"/>
            <ac:spMk id="2" creationId="{894ACA54-935E-2AB0-3E7E-831323AF89AB}"/>
          </ac:spMkLst>
        </pc:spChg>
        <pc:spChg chg="add mod">
          <ac:chgData name="Ahmed Salah ELDin" userId="68850134-226f-4097-a9a8-787fd6814b0e" providerId="ADAL" clId="{ADC2A4A1-D5BB-43A6-ACBC-9812819F9BC1}" dt="2023-11-27T23:30:33.801" v="10468" actId="164"/>
          <ac:spMkLst>
            <pc:docMk/>
            <pc:sldMk cId="134618031" sldId="962"/>
            <ac:spMk id="4" creationId="{8830E2A0-1160-5358-1FA4-362F645831D1}"/>
          </ac:spMkLst>
        </pc:spChg>
        <pc:spChg chg="add mod">
          <ac:chgData name="Ahmed Salah ELDin" userId="68850134-226f-4097-a9a8-787fd6814b0e" providerId="ADAL" clId="{ADC2A4A1-D5BB-43A6-ACBC-9812819F9BC1}" dt="2023-11-27T23:31:05.911" v="10479" actId="164"/>
          <ac:spMkLst>
            <pc:docMk/>
            <pc:sldMk cId="134618031" sldId="962"/>
            <ac:spMk id="7" creationId="{38DFB2B7-6F15-8F07-9B4A-D3C1B3A4B2C1}"/>
          </ac:spMkLst>
        </pc:spChg>
        <pc:spChg chg="mod">
          <ac:chgData name="Ahmed Salah ELDin" userId="68850134-226f-4097-a9a8-787fd6814b0e" providerId="ADAL" clId="{ADC2A4A1-D5BB-43A6-ACBC-9812819F9BC1}" dt="2023-11-27T23:31:20.876" v="10485" actId="20577"/>
          <ac:spMkLst>
            <pc:docMk/>
            <pc:sldMk cId="134618031" sldId="962"/>
            <ac:spMk id="11" creationId="{140C3576-35BF-3A68-F76F-ED89C75F6CCA}"/>
          </ac:spMkLst>
        </pc:spChg>
        <pc:spChg chg="mod">
          <ac:chgData name="Ahmed Salah ELDin" userId="68850134-226f-4097-a9a8-787fd6814b0e" providerId="ADAL" clId="{ADC2A4A1-D5BB-43A6-ACBC-9812819F9BC1}" dt="2023-11-27T23:31:07.232" v="10480"/>
          <ac:spMkLst>
            <pc:docMk/>
            <pc:sldMk cId="134618031" sldId="962"/>
            <ac:spMk id="12" creationId="{4E87888B-A8A3-2934-AE4C-512785151503}"/>
          </ac:spMkLst>
        </pc:spChg>
        <pc:spChg chg="mod">
          <ac:chgData name="Ahmed Salah ELDin" userId="68850134-226f-4097-a9a8-787fd6814b0e" providerId="ADAL" clId="{ADC2A4A1-D5BB-43A6-ACBC-9812819F9BC1}" dt="2023-11-27T23:31:07.232" v="10480"/>
          <ac:spMkLst>
            <pc:docMk/>
            <pc:sldMk cId="134618031" sldId="962"/>
            <ac:spMk id="13" creationId="{4928125B-101D-FA25-355C-20A0B03BB29E}"/>
          </ac:spMkLst>
        </pc:spChg>
        <pc:spChg chg="add mod">
          <ac:chgData name="Ahmed Salah ELDin" userId="68850134-226f-4097-a9a8-787fd6814b0e" providerId="ADAL" clId="{ADC2A4A1-D5BB-43A6-ACBC-9812819F9BC1}" dt="2023-11-27T23:32:00.101" v="10493" actId="164"/>
          <ac:spMkLst>
            <pc:docMk/>
            <pc:sldMk cId="134618031" sldId="962"/>
            <ac:spMk id="14" creationId="{89A413B2-4511-FB35-07C7-DF5A70A8695A}"/>
          </ac:spMkLst>
        </pc:spChg>
        <pc:spChg chg="add mod">
          <ac:chgData name="Ahmed Salah ELDin" userId="68850134-226f-4097-a9a8-787fd6814b0e" providerId="ADAL" clId="{ADC2A4A1-D5BB-43A6-ACBC-9812819F9BC1}" dt="2023-11-27T23:32:00.101" v="10493" actId="164"/>
          <ac:spMkLst>
            <pc:docMk/>
            <pc:sldMk cId="134618031" sldId="962"/>
            <ac:spMk id="15" creationId="{27ED7EC3-85D0-3649-8076-0322D20F4463}"/>
          </ac:spMkLst>
        </pc:spChg>
        <pc:spChg chg="mod">
          <ac:chgData name="Ahmed Salah ELDin" userId="68850134-226f-4097-a9a8-787fd6814b0e" providerId="ADAL" clId="{ADC2A4A1-D5BB-43A6-ACBC-9812819F9BC1}" dt="2023-11-27T23:31:09.320" v="10482" actId="1076"/>
          <ac:spMkLst>
            <pc:docMk/>
            <pc:sldMk cId="134618031" sldId="962"/>
            <ac:spMk id="651" creationId="{00000000-0000-0000-0000-000000000000}"/>
          </ac:spMkLst>
        </pc:spChg>
        <pc:grpChg chg="add mod">
          <ac:chgData name="Ahmed Salah ELDin" userId="68850134-226f-4097-a9a8-787fd6814b0e" providerId="ADAL" clId="{ADC2A4A1-D5BB-43A6-ACBC-9812819F9BC1}" dt="2023-11-27T23:31:05.911" v="10479" actId="164"/>
          <ac:grpSpMkLst>
            <pc:docMk/>
            <pc:sldMk cId="134618031" sldId="962"/>
            <ac:grpSpMk id="5" creationId="{A6022A7D-6F4F-227A-ABAF-2294EE4408A6}"/>
          </ac:grpSpMkLst>
        </pc:grpChg>
        <pc:grpChg chg="add mod">
          <ac:chgData name="Ahmed Salah ELDin" userId="68850134-226f-4097-a9a8-787fd6814b0e" providerId="ADAL" clId="{ADC2A4A1-D5BB-43A6-ACBC-9812819F9BC1}" dt="2023-11-27T23:33:04.489" v="10498" actId="1076"/>
          <ac:grpSpMkLst>
            <pc:docMk/>
            <pc:sldMk cId="134618031" sldId="962"/>
            <ac:grpSpMk id="8" creationId="{9F94316B-FA8A-1F34-B423-6B04AF9AD8DC}"/>
          </ac:grpSpMkLst>
        </pc:grpChg>
        <pc:grpChg chg="add mod">
          <ac:chgData name="Ahmed Salah ELDin" userId="68850134-226f-4097-a9a8-787fd6814b0e" providerId="ADAL" clId="{ADC2A4A1-D5BB-43A6-ACBC-9812819F9BC1}" dt="2023-11-27T23:31:14.733" v="10483" actId="1076"/>
          <ac:grpSpMkLst>
            <pc:docMk/>
            <pc:sldMk cId="134618031" sldId="962"/>
            <ac:grpSpMk id="9" creationId="{0801DCAD-A7F9-8F84-8297-5151FE9F0257}"/>
          </ac:grpSpMkLst>
        </pc:grpChg>
        <pc:grpChg chg="mod">
          <ac:chgData name="Ahmed Salah ELDin" userId="68850134-226f-4097-a9a8-787fd6814b0e" providerId="ADAL" clId="{ADC2A4A1-D5BB-43A6-ACBC-9812819F9BC1}" dt="2023-11-27T23:31:07.232" v="10480"/>
          <ac:grpSpMkLst>
            <pc:docMk/>
            <pc:sldMk cId="134618031" sldId="962"/>
            <ac:grpSpMk id="10" creationId="{8830F745-E98A-699B-71EB-8569A6B75F09}"/>
          </ac:grpSpMkLst>
        </pc:grpChg>
        <pc:grpChg chg="add mod">
          <ac:chgData name="Ahmed Salah ELDin" userId="68850134-226f-4097-a9a8-787fd6814b0e" providerId="ADAL" clId="{ADC2A4A1-D5BB-43A6-ACBC-9812819F9BC1}" dt="2023-11-27T23:32:52.749" v="10496" actId="1076"/>
          <ac:grpSpMkLst>
            <pc:docMk/>
            <pc:sldMk cId="134618031" sldId="962"/>
            <ac:grpSpMk id="16" creationId="{7CC46803-0625-D25C-995C-A818E81337EF}"/>
          </ac:grpSpMkLst>
        </pc:grpChg>
      </pc:sldChg>
      <pc:sldChg chg="addSp delSp modSp add del mod">
        <pc:chgData name="Ahmed Salah ELDin" userId="68850134-226f-4097-a9a8-787fd6814b0e" providerId="ADAL" clId="{ADC2A4A1-D5BB-43A6-ACBC-9812819F9BC1}" dt="2023-11-15T02:20:53.890" v="2965" actId="47"/>
        <pc:sldMkLst>
          <pc:docMk/>
          <pc:sldMk cId="1194179570" sldId="963"/>
        </pc:sldMkLst>
        <pc:spChg chg="add del">
          <ac:chgData name="Ahmed Salah ELDin" userId="68850134-226f-4097-a9a8-787fd6814b0e" providerId="ADAL" clId="{ADC2A4A1-D5BB-43A6-ACBC-9812819F9BC1}" dt="2023-11-15T02:11:42.922" v="2841"/>
          <ac:spMkLst>
            <pc:docMk/>
            <pc:sldMk cId="1194179570" sldId="963"/>
            <ac:spMk id="2" creationId="{449DE1CE-CA5C-4D7B-DEEB-E3E4452E5035}"/>
          </ac:spMkLst>
        </pc:spChg>
        <pc:spChg chg="mod">
          <ac:chgData name="Ahmed Salah ELDin" userId="68850134-226f-4097-a9a8-787fd6814b0e" providerId="ADAL" clId="{ADC2A4A1-D5BB-43A6-ACBC-9812819F9BC1}" dt="2023-11-15T02:20:17.535" v="2958" actId="20577"/>
          <ac:spMkLst>
            <pc:docMk/>
            <pc:sldMk cId="1194179570" sldId="963"/>
            <ac:spMk id="651" creationId="{00000000-0000-0000-0000-000000000000}"/>
          </ac:spMkLst>
        </pc:spChg>
      </pc:sldChg>
      <pc:sldChg chg="addSp modSp add mod ord modAnim">
        <pc:chgData name="Ahmed Salah ELDin" userId="68850134-226f-4097-a9a8-787fd6814b0e" providerId="ADAL" clId="{ADC2A4A1-D5BB-43A6-ACBC-9812819F9BC1}" dt="2023-11-27T23:42:32.698" v="10580" actId="14100"/>
        <pc:sldMkLst>
          <pc:docMk/>
          <pc:sldMk cId="3725267989" sldId="964"/>
        </pc:sldMkLst>
        <pc:spChg chg="mod">
          <ac:chgData name="Ahmed Salah ELDin" userId="68850134-226f-4097-a9a8-787fd6814b0e" providerId="ADAL" clId="{ADC2A4A1-D5BB-43A6-ACBC-9812819F9BC1}" dt="2023-11-27T23:34:08.888" v="10499"/>
          <ac:spMkLst>
            <pc:docMk/>
            <pc:sldMk cId="3725267989" sldId="964"/>
            <ac:spMk id="5" creationId="{A3687266-7AB8-1274-5346-DFF415546DC5}"/>
          </ac:spMkLst>
        </pc:spChg>
        <pc:spChg chg="mod">
          <ac:chgData name="Ahmed Salah ELDin" userId="68850134-226f-4097-a9a8-787fd6814b0e" providerId="ADAL" clId="{ADC2A4A1-D5BB-43A6-ACBC-9812819F9BC1}" dt="2023-11-27T23:34:08.888" v="10499"/>
          <ac:spMkLst>
            <pc:docMk/>
            <pc:sldMk cId="3725267989" sldId="964"/>
            <ac:spMk id="7" creationId="{9C274344-CAC0-C589-955B-D6D6B237D9D7}"/>
          </ac:spMkLst>
        </pc:spChg>
        <pc:spChg chg="mod">
          <ac:chgData name="Ahmed Salah ELDin" userId="68850134-226f-4097-a9a8-787fd6814b0e" providerId="ADAL" clId="{ADC2A4A1-D5BB-43A6-ACBC-9812819F9BC1}" dt="2023-11-27T23:34:08.888" v="10499"/>
          <ac:spMkLst>
            <pc:docMk/>
            <pc:sldMk cId="3725267989" sldId="964"/>
            <ac:spMk id="8" creationId="{7DFF67DB-918C-1EAE-8E82-D0850791A5F1}"/>
          </ac:spMkLst>
        </pc:spChg>
        <pc:spChg chg="mod">
          <ac:chgData name="Ahmed Salah ELDin" userId="68850134-226f-4097-a9a8-787fd6814b0e" providerId="ADAL" clId="{ADC2A4A1-D5BB-43A6-ACBC-9812819F9BC1}" dt="2023-11-27T23:34:08.888" v="10499"/>
          <ac:spMkLst>
            <pc:docMk/>
            <pc:sldMk cId="3725267989" sldId="964"/>
            <ac:spMk id="11" creationId="{18BB00A0-BACB-DEEB-4B09-714F3F2E7D5E}"/>
          </ac:spMkLst>
        </pc:spChg>
        <pc:spChg chg="mod">
          <ac:chgData name="Ahmed Salah ELDin" userId="68850134-226f-4097-a9a8-787fd6814b0e" providerId="ADAL" clId="{ADC2A4A1-D5BB-43A6-ACBC-9812819F9BC1}" dt="2023-11-27T23:34:08.888" v="10499"/>
          <ac:spMkLst>
            <pc:docMk/>
            <pc:sldMk cId="3725267989" sldId="964"/>
            <ac:spMk id="12" creationId="{B36CA886-A473-4010-13E9-53EC0FB1161C}"/>
          </ac:spMkLst>
        </pc:spChg>
        <pc:spChg chg="mod">
          <ac:chgData name="Ahmed Salah ELDin" userId="68850134-226f-4097-a9a8-787fd6814b0e" providerId="ADAL" clId="{ADC2A4A1-D5BB-43A6-ACBC-9812819F9BC1}" dt="2023-11-27T23:34:08.888" v="10499"/>
          <ac:spMkLst>
            <pc:docMk/>
            <pc:sldMk cId="3725267989" sldId="964"/>
            <ac:spMk id="13" creationId="{AF65047B-D84F-44C2-C01A-346D186C6272}"/>
          </ac:spMkLst>
        </pc:spChg>
        <pc:spChg chg="add mod">
          <ac:chgData name="Ahmed Salah ELDin" userId="68850134-226f-4097-a9a8-787fd6814b0e" providerId="ADAL" clId="{ADC2A4A1-D5BB-43A6-ACBC-9812819F9BC1}" dt="2023-11-27T23:34:54.927" v="10508" actId="1076"/>
          <ac:spMkLst>
            <pc:docMk/>
            <pc:sldMk cId="3725267989" sldId="964"/>
            <ac:spMk id="15" creationId="{D4C19F3C-A7AE-73AB-5FD4-27F9B13F3219}"/>
          </ac:spMkLst>
        </pc:spChg>
        <pc:spChg chg="mod">
          <ac:chgData name="Ahmed Salah ELDin" userId="68850134-226f-4097-a9a8-787fd6814b0e" providerId="ADAL" clId="{ADC2A4A1-D5BB-43A6-ACBC-9812819F9BC1}" dt="2023-11-27T23:42:32.698" v="10580" actId="14100"/>
          <ac:spMkLst>
            <pc:docMk/>
            <pc:sldMk cId="3725267989" sldId="964"/>
            <ac:spMk id="651" creationId="{00000000-0000-0000-0000-000000000000}"/>
          </ac:spMkLst>
        </pc:spChg>
        <pc:grpChg chg="add mod">
          <ac:chgData name="Ahmed Salah ELDin" userId="68850134-226f-4097-a9a8-787fd6814b0e" providerId="ADAL" clId="{ADC2A4A1-D5BB-43A6-ACBC-9812819F9BC1}" dt="2023-11-27T23:34:16.227" v="10500" actId="1076"/>
          <ac:grpSpMkLst>
            <pc:docMk/>
            <pc:sldMk cId="3725267989" sldId="964"/>
            <ac:grpSpMk id="2" creationId="{27980FDD-7973-527C-D568-94272F23D1D9}"/>
          </ac:grpSpMkLst>
        </pc:grpChg>
        <pc:grpChg chg="mod">
          <ac:chgData name="Ahmed Salah ELDin" userId="68850134-226f-4097-a9a8-787fd6814b0e" providerId="ADAL" clId="{ADC2A4A1-D5BB-43A6-ACBC-9812819F9BC1}" dt="2023-11-27T23:34:08.888" v="10499"/>
          <ac:grpSpMkLst>
            <pc:docMk/>
            <pc:sldMk cId="3725267989" sldId="964"/>
            <ac:grpSpMk id="4" creationId="{49560B5F-4564-4D63-22AE-F9BAA8471C94}"/>
          </ac:grpSpMkLst>
        </pc:grpChg>
        <pc:grpChg chg="add mod">
          <ac:chgData name="Ahmed Salah ELDin" userId="68850134-226f-4097-a9a8-787fd6814b0e" providerId="ADAL" clId="{ADC2A4A1-D5BB-43A6-ACBC-9812819F9BC1}" dt="2023-11-27T23:34:16.227" v="10500" actId="1076"/>
          <ac:grpSpMkLst>
            <pc:docMk/>
            <pc:sldMk cId="3725267989" sldId="964"/>
            <ac:grpSpMk id="9" creationId="{235A2C1B-B4CE-ED15-556A-A92E4C1B9A04}"/>
          </ac:grpSpMkLst>
        </pc:grpChg>
        <pc:grpChg chg="mod">
          <ac:chgData name="Ahmed Salah ELDin" userId="68850134-226f-4097-a9a8-787fd6814b0e" providerId="ADAL" clId="{ADC2A4A1-D5BB-43A6-ACBC-9812819F9BC1}" dt="2023-11-27T23:34:08.888" v="10499"/>
          <ac:grpSpMkLst>
            <pc:docMk/>
            <pc:sldMk cId="3725267989" sldId="964"/>
            <ac:grpSpMk id="10" creationId="{F85EABCE-00A5-3371-A86A-CE191D096DEE}"/>
          </ac:grpSpMkLst>
        </pc:grpChg>
      </pc:sldChg>
      <pc:sldChg chg="addSp modSp add mod modAnim">
        <pc:chgData name="Ahmed Salah ELDin" userId="68850134-226f-4097-a9a8-787fd6814b0e" providerId="ADAL" clId="{ADC2A4A1-D5BB-43A6-ACBC-9812819F9BC1}" dt="2023-11-27T23:43:15.082" v="10581" actId="113"/>
        <pc:sldMkLst>
          <pc:docMk/>
          <pc:sldMk cId="1669764647" sldId="965"/>
        </pc:sldMkLst>
        <pc:spChg chg="mod">
          <ac:chgData name="Ahmed Salah ELDin" userId="68850134-226f-4097-a9a8-787fd6814b0e" providerId="ADAL" clId="{ADC2A4A1-D5BB-43A6-ACBC-9812819F9BC1}" dt="2023-11-27T23:41:11.496" v="10563"/>
          <ac:spMkLst>
            <pc:docMk/>
            <pc:sldMk cId="1669764647" sldId="965"/>
            <ac:spMk id="5" creationId="{82118770-7883-2BCE-AA89-4CFD4302C50A}"/>
          </ac:spMkLst>
        </pc:spChg>
        <pc:spChg chg="mod">
          <ac:chgData name="Ahmed Salah ELDin" userId="68850134-226f-4097-a9a8-787fd6814b0e" providerId="ADAL" clId="{ADC2A4A1-D5BB-43A6-ACBC-9812819F9BC1}" dt="2023-11-27T23:41:11.496" v="10563"/>
          <ac:spMkLst>
            <pc:docMk/>
            <pc:sldMk cId="1669764647" sldId="965"/>
            <ac:spMk id="7" creationId="{F4D66F1A-FBF6-E7A4-1E02-B88EA7751EA9}"/>
          </ac:spMkLst>
        </pc:spChg>
        <pc:spChg chg="mod">
          <ac:chgData name="Ahmed Salah ELDin" userId="68850134-226f-4097-a9a8-787fd6814b0e" providerId="ADAL" clId="{ADC2A4A1-D5BB-43A6-ACBC-9812819F9BC1}" dt="2023-11-27T23:41:11.496" v="10563"/>
          <ac:spMkLst>
            <pc:docMk/>
            <pc:sldMk cId="1669764647" sldId="965"/>
            <ac:spMk id="8" creationId="{37894AC4-6418-EE4B-A06C-BBB9DCA7FE98}"/>
          </ac:spMkLst>
        </pc:spChg>
        <pc:spChg chg="mod">
          <ac:chgData name="Ahmed Salah ELDin" userId="68850134-226f-4097-a9a8-787fd6814b0e" providerId="ADAL" clId="{ADC2A4A1-D5BB-43A6-ACBC-9812819F9BC1}" dt="2023-11-27T23:41:11.496" v="10563"/>
          <ac:spMkLst>
            <pc:docMk/>
            <pc:sldMk cId="1669764647" sldId="965"/>
            <ac:spMk id="11" creationId="{DAA7081F-8981-A127-C64A-BCB7E5E619B6}"/>
          </ac:spMkLst>
        </pc:spChg>
        <pc:spChg chg="mod">
          <ac:chgData name="Ahmed Salah ELDin" userId="68850134-226f-4097-a9a8-787fd6814b0e" providerId="ADAL" clId="{ADC2A4A1-D5BB-43A6-ACBC-9812819F9BC1}" dt="2023-11-27T23:41:11.496" v="10563"/>
          <ac:spMkLst>
            <pc:docMk/>
            <pc:sldMk cId="1669764647" sldId="965"/>
            <ac:spMk id="12" creationId="{4D2EA4C2-A7B7-99C2-9ADD-651E73C5E54E}"/>
          </ac:spMkLst>
        </pc:spChg>
        <pc:spChg chg="mod">
          <ac:chgData name="Ahmed Salah ELDin" userId="68850134-226f-4097-a9a8-787fd6814b0e" providerId="ADAL" clId="{ADC2A4A1-D5BB-43A6-ACBC-9812819F9BC1}" dt="2023-11-27T23:41:11.496" v="10563"/>
          <ac:spMkLst>
            <pc:docMk/>
            <pc:sldMk cId="1669764647" sldId="965"/>
            <ac:spMk id="13" creationId="{05E3AD52-4EDE-0D9B-3057-EF9477971D64}"/>
          </ac:spMkLst>
        </pc:spChg>
        <pc:spChg chg="add mod">
          <ac:chgData name="Ahmed Salah ELDin" userId="68850134-226f-4097-a9a8-787fd6814b0e" providerId="ADAL" clId="{ADC2A4A1-D5BB-43A6-ACBC-9812819F9BC1}" dt="2023-11-27T23:41:15.029" v="10564" actId="20577"/>
          <ac:spMkLst>
            <pc:docMk/>
            <pc:sldMk cId="1669764647" sldId="965"/>
            <ac:spMk id="14" creationId="{37107FD1-53EA-FC49-6711-A4A35CC7AC79}"/>
          </ac:spMkLst>
        </pc:spChg>
        <pc:spChg chg="mod">
          <ac:chgData name="Ahmed Salah ELDin" userId="68850134-226f-4097-a9a8-787fd6814b0e" providerId="ADAL" clId="{ADC2A4A1-D5BB-43A6-ACBC-9812819F9BC1}" dt="2023-11-27T23:43:15.082" v="10581" actId="113"/>
          <ac:spMkLst>
            <pc:docMk/>
            <pc:sldMk cId="1669764647" sldId="965"/>
            <ac:spMk id="651" creationId="{00000000-0000-0000-0000-000000000000}"/>
          </ac:spMkLst>
        </pc:spChg>
        <pc:grpChg chg="add mod">
          <ac:chgData name="Ahmed Salah ELDin" userId="68850134-226f-4097-a9a8-787fd6814b0e" providerId="ADAL" clId="{ADC2A4A1-D5BB-43A6-ACBC-9812819F9BC1}" dt="2023-11-27T23:41:11.496" v="10563"/>
          <ac:grpSpMkLst>
            <pc:docMk/>
            <pc:sldMk cId="1669764647" sldId="965"/>
            <ac:grpSpMk id="2" creationId="{173B6E20-7E8C-DBAB-C86B-AFDEAAE8D1D6}"/>
          </ac:grpSpMkLst>
        </pc:grpChg>
        <pc:grpChg chg="mod">
          <ac:chgData name="Ahmed Salah ELDin" userId="68850134-226f-4097-a9a8-787fd6814b0e" providerId="ADAL" clId="{ADC2A4A1-D5BB-43A6-ACBC-9812819F9BC1}" dt="2023-11-27T23:41:11.496" v="10563"/>
          <ac:grpSpMkLst>
            <pc:docMk/>
            <pc:sldMk cId="1669764647" sldId="965"/>
            <ac:grpSpMk id="4" creationId="{A77CA08D-5BE9-20DC-9417-981ECFD9BC3F}"/>
          </ac:grpSpMkLst>
        </pc:grpChg>
        <pc:grpChg chg="add mod">
          <ac:chgData name="Ahmed Salah ELDin" userId="68850134-226f-4097-a9a8-787fd6814b0e" providerId="ADAL" clId="{ADC2A4A1-D5BB-43A6-ACBC-9812819F9BC1}" dt="2023-11-27T23:41:11.496" v="10563"/>
          <ac:grpSpMkLst>
            <pc:docMk/>
            <pc:sldMk cId="1669764647" sldId="965"/>
            <ac:grpSpMk id="9" creationId="{DC11983C-CF51-E71E-5C97-806359D2AF94}"/>
          </ac:grpSpMkLst>
        </pc:grpChg>
        <pc:grpChg chg="mod">
          <ac:chgData name="Ahmed Salah ELDin" userId="68850134-226f-4097-a9a8-787fd6814b0e" providerId="ADAL" clId="{ADC2A4A1-D5BB-43A6-ACBC-9812819F9BC1}" dt="2023-11-27T23:41:11.496" v="10563"/>
          <ac:grpSpMkLst>
            <pc:docMk/>
            <pc:sldMk cId="1669764647" sldId="965"/>
            <ac:grpSpMk id="10" creationId="{E868A749-A1BD-A893-06A5-C495CE76EC15}"/>
          </ac:grpSpMkLst>
        </pc:grpChg>
      </pc:sldChg>
      <pc:sldChg chg="addSp delSp modSp add mod modAnim">
        <pc:chgData name="Ahmed Salah ELDin" userId="68850134-226f-4097-a9a8-787fd6814b0e" providerId="ADAL" clId="{ADC2A4A1-D5BB-43A6-ACBC-9812819F9BC1}" dt="2023-11-27T23:45:36.782" v="10604" actId="1035"/>
        <pc:sldMkLst>
          <pc:docMk/>
          <pc:sldMk cId="3960828447" sldId="966"/>
        </pc:sldMkLst>
        <pc:spChg chg="add mod">
          <ac:chgData name="Ahmed Salah ELDin" userId="68850134-226f-4097-a9a8-787fd6814b0e" providerId="ADAL" clId="{ADC2A4A1-D5BB-43A6-ACBC-9812819F9BC1}" dt="2023-11-27T23:45:36.782" v="10604" actId="1035"/>
          <ac:spMkLst>
            <pc:docMk/>
            <pc:sldMk cId="3960828447" sldId="966"/>
            <ac:spMk id="2" creationId="{3EDD6FA5-7F4F-BBAE-185C-E37B9AF3B97A}"/>
          </ac:spMkLst>
        </pc:spChg>
        <pc:spChg chg="add del">
          <ac:chgData name="Ahmed Salah ELDin" userId="68850134-226f-4097-a9a8-787fd6814b0e" providerId="ADAL" clId="{ADC2A4A1-D5BB-43A6-ACBC-9812819F9BC1}" dt="2023-11-15T02:25:27.192" v="3046"/>
          <ac:spMkLst>
            <pc:docMk/>
            <pc:sldMk cId="3960828447" sldId="966"/>
            <ac:spMk id="2" creationId="{DAC50391-3559-63ED-57C6-ECB5DF5991AD}"/>
          </ac:spMkLst>
        </pc:spChg>
        <pc:spChg chg="mod">
          <ac:chgData name="Ahmed Salah ELDin" userId="68850134-226f-4097-a9a8-787fd6814b0e" providerId="ADAL" clId="{ADC2A4A1-D5BB-43A6-ACBC-9812819F9BC1}" dt="2023-11-27T23:45:36.782" v="10604" actId="1035"/>
          <ac:spMkLst>
            <pc:docMk/>
            <pc:sldMk cId="3960828447" sldId="966"/>
            <ac:spMk id="3" creationId="{4E3FA6F5-E207-D2BC-F3E8-E6F36762D79F}"/>
          </ac:spMkLst>
        </pc:spChg>
        <pc:spChg chg="add mod">
          <ac:chgData name="Ahmed Salah ELDin" userId="68850134-226f-4097-a9a8-787fd6814b0e" providerId="ADAL" clId="{ADC2A4A1-D5BB-43A6-ACBC-9812819F9BC1}" dt="2023-11-27T23:45:36.782" v="10604" actId="1035"/>
          <ac:spMkLst>
            <pc:docMk/>
            <pc:sldMk cId="3960828447" sldId="966"/>
            <ac:spMk id="4" creationId="{1E321F2A-22CE-A845-1143-A89181450C15}"/>
          </ac:spMkLst>
        </pc:spChg>
        <pc:spChg chg="add del mod">
          <ac:chgData name="Ahmed Salah ELDin" userId="68850134-226f-4097-a9a8-787fd6814b0e" providerId="ADAL" clId="{ADC2A4A1-D5BB-43A6-ACBC-9812819F9BC1}" dt="2023-11-15T02:25:32.406" v="3048"/>
          <ac:spMkLst>
            <pc:docMk/>
            <pc:sldMk cId="3960828447" sldId="966"/>
            <ac:spMk id="5" creationId="{DCBC883B-3AEC-875D-BDE4-B3193069B2D5}"/>
          </ac:spMkLst>
        </pc:spChg>
        <pc:spChg chg="add mod">
          <ac:chgData name="Ahmed Salah ELDin" userId="68850134-226f-4097-a9a8-787fd6814b0e" providerId="ADAL" clId="{ADC2A4A1-D5BB-43A6-ACBC-9812819F9BC1}" dt="2023-11-27T23:45:36.782" v="10604" actId="1035"/>
          <ac:spMkLst>
            <pc:docMk/>
            <pc:sldMk cId="3960828447" sldId="966"/>
            <ac:spMk id="5" creationId="{EC801975-F3FD-B2C4-65B2-EEE08A7A5990}"/>
          </ac:spMkLst>
        </pc:spChg>
        <pc:spChg chg="add del mod">
          <ac:chgData name="Ahmed Salah ELDin" userId="68850134-226f-4097-a9a8-787fd6814b0e" providerId="ADAL" clId="{ADC2A4A1-D5BB-43A6-ACBC-9812819F9BC1}" dt="2023-11-15T02:25:39.452" v="3050"/>
          <ac:spMkLst>
            <pc:docMk/>
            <pc:sldMk cId="3960828447" sldId="966"/>
            <ac:spMk id="8" creationId="{CCB60EFF-F0A6-1C7D-3208-6A9D9AA91A5A}"/>
          </ac:spMkLst>
        </pc:spChg>
        <pc:spChg chg="add del mod">
          <ac:chgData name="Ahmed Salah ELDin" userId="68850134-226f-4097-a9a8-787fd6814b0e" providerId="ADAL" clId="{ADC2A4A1-D5BB-43A6-ACBC-9812819F9BC1}" dt="2023-11-15T02:25:58.262" v="3052"/>
          <ac:spMkLst>
            <pc:docMk/>
            <pc:sldMk cId="3960828447" sldId="966"/>
            <ac:spMk id="10" creationId="{0C846E15-7916-4504-0520-E70B8D05E18F}"/>
          </ac:spMkLst>
        </pc:spChg>
        <pc:spChg chg="add del">
          <ac:chgData name="Ahmed Salah ELDin" userId="68850134-226f-4097-a9a8-787fd6814b0e" providerId="ADAL" clId="{ADC2A4A1-D5BB-43A6-ACBC-9812819F9BC1}" dt="2023-11-15T02:27:01.746" v="3062"/>
          <ac:spMkLst>
            <pc:docMk/>
            <pc:sldMk cId="3960828447" sldId="966"/>
            <ac:spMk id="11" creationId="{5146963C-E93B-9529-B83E-CC413E254164}"/>
          </ac:spMkLst>
        </pc:spChg>
        <pc:spChg chg="mod">
          <ac:chgData name="Ahmed Salah ELDin" userId="68850134-226f-4097-a9a8-787fd6814b0e" providerId="ADAL" clId="{ADC2A4A1-D5BB-43A6-ACBC-9812819F9BC1}" dt="2023-11-15T02:27:52.627" v="3086" actId="2710"/>
          <ac:spMkLst>
            <pc:docMk/>
            <pc:sldMk cId="3960828447" sldId="966"/>
            <ac:spMk id="651" creationId="{00000000-0000-0000-0000-000000000000}"/>
          </ac:spMkLst>
        </pc:spChg>
        <pc:graphicFrameChg chg="add del mod">
          <ac:chgData name="Ahmed Salah ELDin" userId="68850134-226f-4097-a9a8-787fd6814b0e" providerId="ADAL" clId="{ADC2A4A1-D5BB-43A6-ACBC-9812819F9BC1}" dt="2023-11-15T02:25:32.406" v="3048"/>
          <ac:graphicFrameMkLst>
            <pc:docMk/>
            <pc:sldMk cId="3960828447" sldId="966"/>
            <ac:graphicFrameMk id="4" creationId="{3D8E6226-B41F-BB48-C113-D1478982A651}"/>
          </ac:graphicFrameMkLst>
        </pc:graphicFrameChg>
        <pc:graphicFrameChg chg="add del mod">
          <ac:chgData name="Ahmed Salah ELDin" userId="68850134-226f-4097-a9a8-787fd6814b0e" providerId="ADAL" clId="{ADC2A4A1-D5BB-43A6-ACBC-9812819F9BC1}" dt="2023-11-15T02:25:39.452" v="3050"/>
          <ac:graphicFrameMkLst>
            <pc:docMk/>
            <pc:sldMk cId="3960828447" sldId="966"/>
            <ac:graphicFrameMk id="7" creationId="{E1186AAB-BE46-C13D-1E75-DDB6773E1333}"/>
          </ac:graphicFrameMkLst>
        </pc:graphicFrameChg>
        <pc:graphicFrameChg chg="add del mod">
          <ac:chgData name="Ahmed Salah ELDin" userId="68850134-226f-4097-a9a8-787fd6814b0e" providerId="ADAL" clId="{ADC2A4A1-D5BB-43A6-ACBC-9812819F9BC1}" dt="2023-11-15T02:25:58.262" v="3052"/>
          <ac:graphicFrameMkLst>
            <pc:docMk/>
            <pc:sldMk cId="3960828447" sldId="966"/>
            <ac:graphicFrameMk id="9" creationId="{0B3213DD-20DB-4B72-C86C-53ED4C50EDFD}"/>
          </ac:graphicFrameMkLst>
        </pc:graphicFrameChg>
        <pc:graphicFrameChg chg="add mod modGraphic">
          <ac:chgData name="Ahmed Salah ELDin" userId="68850134-226f-4097-a9a8-787fd6814b0e" providerId="ADAL" clId="{ADC2A4A1-D5BB-43A6-ACBC-9812819F9BC1}" dt="2023-11-27T23:45:36.782" v="10604" actId="1035"/>
          <ac:graphicFrameMkLst>
            <pc:docMk/>
            <pc:sldMk cId="3960828447" sldId="966"/>
            <ac:graphicFrameMk id="12" creationId="{000ACCFB-CF6E-FBC3-01A3-ED173C84B41D}"/>
          </ac:graphicFrameMkLst>
        </pc:graphicFrameChg>
      </pc:sldChg>
      <pc:sldChg chg="addSp delSp modSp add mod delAnim modAnim">
        <pc:chgData name="Ahmed Salah ELDin" userId="68850134-226f-4097-a9a8-787fd6814b0e" providerId="ADAL" clId="{ADC2A4A1-D5BB-43A6-ACBC-9812819F9BC1}" dt="2023-11-28T05:08:36.463" v="12393"/>
        <pc:sldMkLst>
          <pc:docMk/>
          <pc:sldMk cId="771773744" sldId="967"/>
        </pc:sldMkLst>
        <pc:spChg chg="mod">
          <ac:chgData name="Ahmed Salah ELDin" userId="68850134-226f-4097-a9a8-787fd6814b0e" providerId="ADAL" clId="{ADC2A4A1-D5BB-43A6-ACBC-9812819F9BC1}" dt="2023-11-27T22:23:27.832" v="9703" actId="20577"/>
          <ac:spMkLst>
            <pc:docMk/>
            <pc:sldMk cId="771773744" sldId="967"/>
            <ac:spMk id="2" creationId="{E45FE696-40A0-E814-D48C-7BCC42259B63}"/>
          </ac:spMkLst>
        </pc:spChg>
        <pc:spChg chg="mod">
          <ac:chgData name="Ahmed Salah ELDin" userId="68850134-226f-4097-a9a8-787fd6814b0e" providerId="ADAL" clId="{ADC2A4A1-D5BB-43A6-ACBC-9812819F9BC1}" dt="2023-11-15T18:56:34.202" v="3913" actId="403"/>
          <ac:spMkLst>
            <pc:docMk/>
            <pc:sldMk cId="771773744" sldId="967"/>
            <ac:spMk id="3" creationId="{3CC5B943-A737-2E09-8DF5-AD94F37CD1B3}"/>
          </ac:spMkLst>
        </pc:spChg>
        <pc:spChg chg="add mod">
          <ac:chgData name="Ahmed Salah ELDin" userId="68850134-226f-4097-a9a8-787fd6814b0e" providerId="ADAL" clId="{ADC2A4A1-D5BB-43A6-ACBC-9812819F9BC1}" dt="2023-11-28T05:07:58.387" v="12390"/>
          <ac:spMkLst>
            <pc:docMk/>
            <pc:sldMk cId="771773744" sldId="967"/>
            <ac:spMk id="5" creationId="{2B6A393D-35CA-D61F-2E3B-7BBDD39F9BAC}"/>
          </ac:spMkLst>
        </pc:spChg>
        <pc:spChg chg="mod">
          <ac:chgData name="Ahmed Salah ELDin" userId="68850134-226f-4097-a9a8-787fd6814b0e" providerId="ADAL" clId="{ADC2A4A1-D5BB-43A6-ACBC-9812819F9BC1}" dt="2023-11-15T18:51:27.682" v="3711" actId="122"/>
          <ac:spMkLst>
            <pc:docMk/>
            <pc:sldMk cId="771773744" sldId="967"/>
            <ac:spMk id="6" creationId="{BA3A13C4-D33B-7B08-DF00-FD34BB9EC8F8}"/>
          </ac:spMkLst>
        </pc:spChg>
        <pc:spChg chg="add mod">
          <ac:chgData name="Ahmed Salah ELDin" userId="68850134-226f-4097-a9a8-787fd6814b0e" providerId="ADAL" clId="{ADC2A4A1-D5BB-43A6-ACBC-9812819F9BC1}" dt="2023-11-28T05:07:58.387" v="12390"/>
          <ac:spMkLst>
            <pc:docMk/>
            <pc:sldMk cId="771773744" sldId="967"/>
            <ac:spMk id="7" creationId="{22DDE03A-3B83-A35F-5180-3472E6191FBD}"/>
          </ac:spMkLst>
        </pc:spChg>
        <pc:picChg chg="add mod">
          <ac:chgData name="Ahmed Salah ELDin" userId="68850134-226f-4097-a9a8-787fd6814b0e" providerId="ADAL" clId="{ADC2A4A1-D5BB-43A6-ACBC-9812819F9BC1}" dt="2023-11-28T05:07:58.387" v="12390"/>
          <ac:picMkLst>
            <pc:docMk/>
            <pc:sldMk cId="771773744" sldId="967"/>
            <ac:picMk id="8" creationId="{EB2AE8F8-BCB3-B76D-BE60-132BBC9512F1}"/>
          </ac:picMkLst>
        </pc:picChg>
        <pc:picChg chg="del">
          <ac:chgData name="Ahmed Salah ELDin" userId="68850134-226f-4097-a9a8-787fd6814b0e" providerId="ADAL" clId="{ADC2A4A1-D5BB-43A6-ACBC-9812819F9BC1}" dt="2023-11-15T18:53:14.102" v="3803" actId="478"/>
          <ac:picMkLst>
            <pc:docMk/>
            <pc:sldMk cId="771773744" sldId="967"/>
            <ac:picMk id="9" creationId="{535D623B-0CF8-369B-AC7C-0C1F6288D8F8}"/>
          </ac:picMkLst>
        </pc:picChg>
      </pc:sldChg>
      <pc:sldChg chg="add del">
        <pc:chgData name="Ahmed Salah ELDin" userId="68850134-226f-4097-a9a8-787fd6814b0e" providerId="ADAL" clId="{ADC2A4A1-D5BB-43A6-ACBC-9812819F9BC1}" dt="2023-11-15T02:25:18.938" v="3044"/>
        <pc:sldMkLst>
          <pc:docMk/>
          <pc:sldMk cId="3203566678" sldId="967"/>
        </pc:sldMkLst>
      </pc:sldChg>
      <pc:sldChg chg="addSp modSp add mod modAnim">
        <pc:chgData name="Ahmed Salah ELDin" userId="68850134-226f-4097-a9a8-787fd6814b0e" providerId="ADAL" clId="{ADC2A4A1-D5BB-43A6-ACBC-9812819F9BC1}" dt="2023-11-28T05:08:30.403" v="12392"/>
        <pc:sldMkLst>
          <pc:docMk/>
          <pc:sldMk cId="744275906" sldId="968"/>
        </pc:sldMkLst>
        <pc:spChg chg="mod">
          <ac:chgData name="Ahmed Salah ELDin" userId="68850134-226f-4097-a9a8-787fd6814b0e" providerId="ADAL" clId="{ADC2A4A1-D5BB-43A6-ACBC-9812819F9BC1}" dt="2023-11-27T22:23:25.578" v="9702" actId="20577"/>
          <ac:spMkLst>
            <pc:docMk/>
            <pc:sldMk cId="744275906" sldId="968"/>
            <ac:spMk id="2" creationId="{E45FE696-40A0-E814-D48C-7BCC42259B63}"/>
          </ac:spMkLst>
        </pc:spChg>
        <pc:spChg chg="mod">
          <ac:chgData name="Ahmed Salah ELDin" userId="68850134-226f-4097-a9a8-787fd6814b0e" providerId="ADAL" clId="{ADC2A4A1-D5BB-43A6-ACBC-9812819F9BC1}" dt="2023-11-15T19:03:25.138" v="4060" actId="20577"/>
          <ac:spMkLst>
            <pc:docMk/>
            <pc:sldMk cId="744275906" sldId="968"/>
            <ac:spMk id="3" creationId="{3CC5B943-A737-2E09-8DF5-AD94F37CD1B3}"/>
          </ac:spMkLst>
        </pc:spChg>
        <pc:spChg chg="add mod">
          <ac:chgData name="Ahmed Salah ELDin" userId="68850134-226f-4097-a9a8-787fd6814b0e" providerId="ADAL" clId="{ADC2A4A1-D5BB-43A6-ACBC-9812819F9BC1}" dt="2023-11-27T23:51:18.497" v="10684" actId="14100"/>
          <ac:spMkLst>
            <pc:docMk/>
            <pc:sldMk cId="744275906" sldId="968"/>
            <ac:spMk id="5" creationId="{D6AA8362-CC05-7830-A8EC-F0677BC0439F}"/>
          </ac:spMkLst>
        </pc:spChg>
        <pc:spChg chg="mod">
          <ac:chgData name="Ahmed Salah ELDin" userId="68850134-226f-4097-a9a8-787fd6814b0e" providerId="ADAL" clId="{ADC2A4A1-D5BB-43A6-ACBC-9812819F9BC1}" dt="2023-11-15T18:54:37.913" v="3813" actId="122"/>
          <ac:spMkLst>
            <pc:docMk/>
            <pc:sldMk cId="744275906" sldId="968"/>
            <ac:spMk id="6" creationId="{BA3A13C4-D33B-7B08-DF00-FD34BB9EC8F8}"/>
          </ac:spMkLst>
        </pc:spChg>
        <pc:spChg chg="add mod">
          <ac:chgData name="Ahmed Salah ELDin" userId="68850134-226f-4097-a9a8-787fd6814b0e" providerId="ADAL" clId="{ADC2A4A1-D5BB-43A6-ACBC-9812819F9BC1}" dt="2023-11-28T05:07:54.171" v="12389" actId="1076"/>
          <ac:spMkLst>
            <pc:docMk/>
            <pc:sldMk cId="744275906" sldId="968"/>
            <ac:spMk id="7" creationId="{72A7F328-5314-77C6-D73F-C076CF045FF1}"/>
          </ac:spMkLst>
        </pc:spChg>
        <pc:spChg chg="add mod">
          <ac:chgData name="Ahmed Salah ELDin" userId="68850134-226f-4097-a9a8-787fd6814b0e" providerId="ADAL" clId="{ADC2A4A1-D5BB-43A6-ACBC-9812819F9BC1}" dt="2023-11-28T05:07:54.171" v="12389" actId="1076"/>
          <ac:spMkLst>
            <pc:docMk/>
            <pc:sldMk cId="744275906" sldId="968"/>
            <ac:spMk id="8" creationId="{AE5C6F89-7019-6522-E601-2068ED8656E4}"/>
          </ac:spMkLst>
        </pc:spChg>
        <pc:picChg chg="add mod">
          <ac:chgData name="Ahmed Salah ELDin" userId="68850134-226f-4097-a9a8-787fd6814b0e" providerId="ADAL" clId="{ADC2A4A1-D5BB-43A6-ACBC-9812819F9BC1}" dt="2023-11-28T05:07:54.171" v="12389" actId="1076"/>
          <ac:picMkLst>
            <pc:docMk/>
            <pc:sldMk cId="744275906" sldId="968"/>
            <ac:picMk id="9" creationId="{1B7FDF7F-9BDF-E481-5320-5419E3B85684}"/>
          </ac:picMkLst>
        </pc:picChg>
      </pc:sldChg>
      <pc:sldChg chg="modSp add mod">
        <pc:chgData name="Ahmed Salah ELDin" userId="68850134-226f-4097-a9a8-787fd6814b0e" providerId="ADAL" clId="{ADC2A4A1-D5BB-43A6-ACBC-9812819F9BC1}" dt="2023-11-15T23:01:43.807" v="4855" actId="20577"/>
        <pc:sldMkLst>
          <pc:docMk/>
          <pc:sldMk cId="4053466783" sldId="969"/>
        </pc:sldMkLst>
        <pc:spChg chg="mod">
          <ac:chgData name="Ahmed Salah ELDin" userId="68850134-226f-4097-a9a8-787fd6814b0e" providerId="ADAL" clId="{ADC2A4A1-D5BB-43A6-ACBC-9812819F9BC1}" dt="2023-11-15T23:01:43.807" v="4855" actId="20577"/>
          <ac:spMkLst>
            <pc:docMk/>
            <pc:sldMk cId="4053466783" sldId="969"/>
            <ac:spMk id="2" creationId="{D62D2798-B522-492C-95EB-DEDF30CD5696}"/>
          </ac:spMkLst>
        </pc:spChg>
      </pc:sldChg>
      <pc:sldChg chg="addSp modSp add mod modTransition">
        <pc:chgData name="Ahmed Salah ELDin" userId="68850134-226f-4097-a9a8-787fd6814b0e" providerId="ADAL" clId="{ADC2A4A1-D5BB-43A6-ACBC-9812819F9BC1}" dt="2023-11-15T22:35:31.240" v="4655" actId="207"/>
        <pc:sldMkLst>
          <pc:docMk/>
          <pc:sldMk cId="0" sldId="1235"/>
        </pc:sldMkLst>
        <pc:spChg chg="mod">
          <ac:chgData name="Ahmed Salah ELDin" userId="68850134-226f-4097-a9a8-787fd6814b0e" providerId="ADAL" clId="{ADC2A4A1-D5BB-43A6-ACBC-9812819F9BC1}" dt="2023-11-15T22:35:31.240" v="4655" actId="207"/>
          <ac:spMkLst>
            <pc:docMk/>
            <pc:sldMk cId="0" sldId="1235"/>
            <ac:spMk id="2" creationId="{00000000-0000-0000-0000-000000000000}"/>
          </ac:spMkLst>
        </pc:spChg>
        <pc:spChg chg="mod">
          <ac:chgData name="Ahmed Salah ELDin" userId="68850134-226f-4097-a9a8-787fd6814b0e" providerId="ADAL" clId="{ADC2A4A1-D5BB-43A6-ACBC-9812819F9BC1}" dt="2023-11-15T22:34:52.022" v="4638" actId="403"/>
          <ac:spMkLst>
            <pc:docMk/>
            <pc:sldMk cId="0" sldId="1235"/>
            <ac:spMk id="3" creationId="{00000000-0000-0000-0000-000000000000}"/>
          </ac:spMkLst>
        </pc:spChg>
        <pc:picChg chg="add mod">
          <ac:chgData name="Ahmed Salah ELDin" userId="68850134-226f-4097-a9a8-787fd6814b0e" providerId="ADAL" clId="{ADC2A4A1-D5BB-43A6-ACBC-9812819F9BC1}" dt="2023-11-15T22:35:07.349" v="4640" actId="1076"/>
          <ac:picMkLst>
            <pc:docMk/>
            <pc:sldMk cId="0" sldId="1235"/>
            <ac:picMk id="4" creationId="{0C08CF8F-F643-2918-7E74-DA6332AB3275}"/>
          </ac:picMkLst>
        </pc:picChg>
      </pc:sldChg>
      <pc:sldChg chg="addSp delSp modSp add mod modAnim">
        <pc:chgData name="Ahmed Salah ELDin" userId="68850134-226f-4097-a9a8-787fd6814b0e" providerId="ADAL" clId="{ADC2A4A1-D5BB-43A6-ACBC-9812819F9BC1}" dt="2023-11-27T23:47:58.627" v="10609"/>
        <pc:sldMkLst>
          <pc:docMk/>
          <pc:sldMk cId="2439746257" sldId="1236"/>
        </pc:sldMkLst>
        <pc:spChg chg="mod">
          <ac:chgData name="Ahmed Salah ELDin" userId="68850134-226f-4097-a9a8-787fd6814b0e" providerId="ADAL" clId="{ADC2A4A1-D5BB-43A6-ACBC-9812819F9BC1}" dt="2023-11-15T22:59:23.575" v="4831" actId="20577"/>
          <ac:spMkLst>
            <pc:docMk/>
            <pc:sldMk cId="2439746257" sldId="1236"/>
            <ac:spMk id="2" creationId="{00000000-0000-0000-0000-000000000000}"/>
          </ac:spMkLst>
        </pc:spChg>
        <pc:spChg chg="mod">
          <ac:chgData name="Ahmed Salah ELDin" userId="68850134-226f-4097-a9a8-787fd6814b0e" providerId="ADAL" clId="{ADC2A4A1-D5BB-43A6-ACBC-9812819F9BC1}" dt="2023-11-15T22:39:39.036" v="4711" actId="14100"/>
          <ac:spMkLst>
            <pc:docMk/>
            <pc:sldMk cId="2439746257" sldId="1236"/>
            <ac:spMk id="3" creationId="{00000000-0000-0000-0000-000000000000}"/>
          </ac:spMkLst>
        </pc:spChg>
        <pc:spChg chg="add mod">
          <ac:chgData name="Ahmed Salah ELDin" userId="68850134-226f-4097-a9a8-787fd6814b0e" providerId="ADAL" clId="{ADC2A4A1-D5BB-43A6-ACBC-9812819F9BC1}" dt="2023-11-21T02:16:41.795" v="6459" actId="207"/>
          <ac:spMkLst>
            <pc:docMk/>
            <pc:sldMk cId="2439746257" sldId="1236"/>
            <ac:spMk id="5" creationId="{981DD613-95F3-C4B8-5036-EE9E252E2A20}"/>
          </ac:spMkLst>
        </pc:spChg>
        <pc:picChg chg="del">
          <ac:chgData name="Ahmed Salah ELDin" userId="68850134-226f-4097-a9a8-787fd6814b0e" providerId="ADAL" clId="{ADC2A4A1-D5BB-43A6-ACBC-9812819F9BC1}" dt="2023-11-15T22:38:39.616" v="4703" actId="478"/>
          <ac:picMkLst>
            <pc:docMk/>
            <pc:sldMk cId="2439746257" sldId="1236"/>
            <ac:picMk id="4" creationId="{0C08CF8F-F643-2918-7E74-DA6332AB3275}"/>
          </ac:picMkLst>
        </pc:picChg>
      </pc:sldChg>
      <pc:sldChg chg="addSp delSp modSp add mod delAnim modAnim">
        <pc:chgData name="Ahmed Salah ELDin" userId="68850134-226f-4097-a9a8-787fd6814b0e" providerId="ADAL" clId="{ADC2A4A1-D5BB-43A6-ACBC-9812819F9BC1}" dt="2023-11-15T23:33:47.567" v="5323"/>
        <pc:sldMkLst>
          <pc:docMk/>
          <pc:sldMk cId="1344748843" sldId="1237"/>
        </pc:sldMkLst>
        <pc:spChg chg="mod">
          <ac:chgData name="Ahmed Salah ELDin" userId="68850134-226f-4097-a9a8-787fd6814b0e" providerId="ADAL" clId="{ADC2A4A1-D5BB-43A6-ACBC-9812819F9BC1}" dt="2023-11-15T23:03:05.963" v="4887" actId="20577"/>
          <ac:spMkLst>
            <pc:docMk/>
            <pc:sldMk cId="1344748843" sldId="1237"/>
            <ac:spMk id="2" creationId="{00000000-0000-0000-0000-000000000000}"/>
          </ac:spMkLst>
        </pc:spChg>
        <pc:spChg chg="mod">
          <ac:chgData name="Ahmed Salah ELDin" userId="68850134-226f-4097-a9a8-787fd6814b0e" providerId="ADAL" clId="{ADC2A4A1-D5BB-43A6-ACBC-9812819F9BC1}" dt="2023-11-15T23:11:07.253" v="5031" actId="403"/>
          <ac:spMkLst>
            <pc:docMk/>
            <pc:sldMk cId="1344748843" sldId="1237"/>
            <ac:spMk id="3" creationId="{00000000-0000-0000-0000-000000000000}"/>
          </ac:spMkLst>
        </pc:spChg>
        <pc:spChg chg="add del">
          <ac:chgData name="Ahmed Salah ELDin" userId="68850134-226f-4097-a9a8-787fd6814b0e" providerId="ADAL" clId="{ADC2A4A1-D5BB-43A6-ACBC-9812819F9BC1}" dt="2023-11-15T23:03:57.978" v="4897"/>
          <ac:spMkLst>
            <pc:docMk/>
            <pc:sldMk cId="1344748843" sldId="1237"/>
            <ac:spMk id="4" creationId="{9654C2B1-E237-E93B-E153-5399B3C1D300}"/>
          </ac:spMkLst>
        </pc:spChg>
        <pc:spChg chg="del">
          <ac:chgData name="Ahmed Salah ELDin" userId="68850134-226f-4097-a9a8-787fd6814b0e" providerId="ADAL" clId="{ADC2A4A1-D5BB-43A6-ACBC-9812819F9BC1}" dt="2023-11-15T23:03:12.108" v="4888" actId="478"/>
          <ac:spMkLst>
            <pc:docMk/>
            <pc:sldMk cId="1344748843" sldId="1237"/>
            <ac:spMk id="5" creationId="{981DD613-95F3-C4B8-5036-EE9E252E2A20}"/>
          </ac:spMkLst>
        </pc:spChg>
        <pc:spChg chg="add del">
          <ac:chgData name="Ahmed Salah ELDin" userId="68850134-226f-4097-a9a8-787fd6814b0e" providerId="ADAL" clId="{ADC2A4A1-D5BB-43A6-ACBC-9812819F9BC1}" dt="2023-11-15T23:03:57.978" v="4897"/>
          <ac:spMkLst>
            <pc:docMk/>
            <pc:sldMk cId="1344748843" sldId="1237"/>
            <ac:spMk id="6" creationId="{80754D51-9369-55BD-FA1C-DB7D83E23C1B}"/>
          </ac:spMkLst>
        </pc:spChg>
        <pc:spChg chg="add del">
          <ac:chgData name="Ahmed Salah ELDin" userId="68850134-226f-4097-a9a8-787fd6814b0e" providerId="ADAL" clId="{ADC2A4A1-D5BB-43A6-ACBC-9812819F9BC1}" dt="2023-11-15T23:04:02.182" v="4899"/>
          <ac:spMkLst>
            <pc:docMk/>
            <pc:sldMk cId="1344748843" sldId="1237"/>
            <ac:spMk id="7" creationId="{9D427784-AD73-9850-993D-2FD91B859681}"/>
          </ac:spMkLst>
        </pc:spChg>
        <pc:spChg chg="add del">
          <ac:chgData name="Ahmed Salah ELDin" userId="68850134-226f-4097-a9a8-787fd6814b0e" providerId="ADAL" clId="{ADC2A4A1-D5BB-43A6-ACBC-9812819F9BC1}" dt="2023-11-15T23:04:02.182" v="4899"/>
          <ac:spMkLst>
            <pc:docMk/>
            <pc:sldMk cId="1344748843" sldId="1237"/>
            <ac:spMk id="8" creationId="{40B7691E-C128-6653-56C7-F4F894A38DD8}"/>
          </ac:spMkLst>
        </pc:spChg>
        <pc:spChg chg="add mod">
          <ac:chgData name="Ahmed Salah ELDin" userId="68850134-226f-4097-a9a8-787fd6814b0e" providerId="ADAL" clId="{ADC2A4A1-D5BB-43A6-ACBC-9812819F9BC1}" dt="2023-11-15T23:05:23.579" v="4934" actId="14100"/>
          <ac:spMkLst>
            <pc:docMk/>
            <pc:sldMk cId="1344748843" sldId="1237"/>
            <ac:spMk id="9" creationId="{F40829BD-E9DF-5752-738F-94DE166207B7}"/>
          </ac:spMkLst>
        </pc:spChg>
        <pc:spChg chg="add mod">
          <ac:chgData name="Ahmed Salah ELDin" userId="68850134-226f-4097-a9a8-787fd6814b0e" providerId="ADAL" clId="{ADC2A4A1-D5BB-43A6-ACBC-9812819F9BC1}" dt="2023-11-15T23:33:39.224" v="5322" actId="20577"/>
          <ac:spMkLst>
            <pc:docMk/>
            <pc:sldMk cId="1344748843" sldId="1237"/>
            <ac:spMk id="10" creationId="{7BA847DB-9F75-FDBB-89EF-47553700E674}"/>
          </ac:spMkLst>
        </pc:spChg>
      </pc:sldChg>
      <pc:sldChg chg="addSp delSp modSp add mod modAnim">
        <pc:chgData name="Ahmed Salah ELDin" userId="68850134-226f-4097-a9a8-787fd6814b0e" providerId="ADAL" clId="{ADC2A4A1-D5BB-43A6-ACBC-9812819F9BC1}" dt="2023-11-24T20:10:31.904" v="6460" actId="20577"/>
        <pc:sldMkLst>
          <pc:docMk/>
          <pc:sldMk cId="3854189966" sldId="1238"/>
        </pc:sldMkLst>
        <pc:spChg chg="mod">
          <ac:chgData name="Ahmed Salah ELDin" userId="68850134-226f-4097-a9a8-787fd6814b0e" providerId="ADAL" clId="{ADC2A4A1-D5BB-43A6-ACBC-9812819F9BC1}" dt="2023-11-24T20:10:31.904" v="6460" actId="20577"/>
          <ac:spMkLst>
            <pc:docMk/>
            <pc:sldMk cId="3854189966" sldId="1238"/>
            <ac:spMk id="2" creationId="{E45FE696-40A0-E814-D48C-7BCC42259B63}"/>
          </ac:spMkLst>
        </pc:spChg>
        <pc:spChg chg="mod">
          <ac:chgData name="Ahmed Salah ELDin" userId="68850134-226f-4097-a9a8-787fd6814b0e" providerId="ADAL" clId="{ADC2A4A1-D5BB-43A6-ACBC-9812819F9BC1}" dt="2023-11-15T23:22:52.427" v="5185" actId="1038"/>
          <ac:spMkLst>
            <pc:docMk/>
            <pc:sldMk cId="3854189966" sldId="1238"/>
            <ac:spMk id="5" creationId="{5E072C22-5407-C019-B9B2-77195723066C}"/>
          </ac:spMkLst>
        </pc:spChg>
        <pc:spChg chg="mod">
          <ac:chgData name="Ahmed Salah ELDin" userId="68850134-226f-4097-a9a8-787fd6814b0e" providerId="ADAL" clId="{ADC2A4A1-D5BB-43A6-ACBC-9812819F9BC1}" dt="2023-11-15T23:24:35.018" v="5199" actId="20577"/>
          <ac:spMkLst>
            <pc:docMk/>
            <pc:sldMk cId="3854189966" sldId="1238"/>
            <ac:spMk id="8" creationId="{6C83893A-92D8-FFBB-BDDF-F659979DB70A}"/>
          </ac:spMkLst>
        </pc:spChg>
        <pc:spChg chg="add del">
          <ac:chgData name="Ahmed Salah ELDin" userId="68850134-226f-4097-a9a8-787fd6814b0e" providerId="ADAL" clId="{ADC2A4A1-D5BB-43A6-ACBC-9812819F9BC1}" dt="2023-11-15T23:36:06.998" v="5338"/>
          <ac:spMkLst>
            <pc:docMk/>
            <pc:sldMk cId="3854189966" sldId="1238"/>
            <ac:spMk id="11" creationId="{AA88F656-EEF3-A11D-0C0E-B9C4EE3E8FE1}"/>
          </ac:spMkLst>
        </pc:spChg>
        <pc:picChg chg="add mod">
          <ac:chgData name="Ahmed Salah ELDin" userId="68850134-226f-4097-a9a8-787fd6814b0e" providerId="ADAL" clId="{ADC2A4A1-D5BB-43A6-ACBC-9812819F9BC1}" dt="2023-11-15T23:36:55.017" v="5340" actId="1076"/>
          <ac:picMkLst>
            <pc:docMk/>
            <pc:sldMk cId="3854189966" sldId="1238"/>
            <ac:picMk id="9" creationId="{A4CA02DF-470F-80C4-42A0-FFF8FA0A2997}"/>
          </ac:picMkLst>
        </pc:picChg>
      </pc:sldChg>
      <pc:sldChg chg="modSp add del mod modAnim">
        <pc:chgData name="Ahmed Salah ELDin" userId="68850134-226f-4097-a9a8-787fd6814b0e" providerId="ADAL" clId="{ADC2A4A1-D5BB-43A6-ACBC-9812819F9BC1}" dt="2023-11-16T00:47:30.458" v="6163" actId="47"/>
        <pc:sldMkLst>
          <pc:docMk/>
          <pc:sldMk cId="3919738084" sldId="1239"/>
        </pc:sldMkLst>
        <pc:spChg chg="mod">
          <ac:chgData name="Ahmed Salah ELDin" userId="68850134-226f-4097-a9a8-787fd6814b0e" providerId="ADAL" clId="{ADC2A4A1-D5BB-43A6-ACBC-9812819F9BC1}" dt="2023-11-15T23:23:21.964" v="5188" actId="20577"/>
          <ac:spMkLst>
            <pc:docMk/>
            <pc:sldMk cId="3919738084" sldId="1239"/>
            <ac:spMk id="2" creationId="{E45FE696-40A0-E814-D48C-7BCC42259B63}"/>
          </ac:spMkLst>
        </pc:spChg>
        <pc:spChg chg="mod">
          <ac:chgData name="Ahmed Salah ELDin" userId="68850134-226f-4097-a9a8-787fd6814b0e" providerId="ADAL" clId="{ADC2A4A1-D5BB-43A6-ACBC-9812819F9BC1}" dt="2023-11-15T23:28:11.360" v="5217"/>
          <ac:spMkLst>
            <pc:docMk/>
            <pc:sldMk cId="3919738084" sldId="1239"/>
            <ac:spMk id="8" creationId="{6C83893A-92D8-FFBB-BDDF-F659979DB70A}"/>
          </ac:spMkLst>
        </pc:spChg>
      </pc:sldChg>
      <pc:sldChg chg="addSp delSp modSp add mod delAnim modAnim">
        <pc:chgData name="Ahmed Salah ELDin" userId="68850134-226f-4097-a9a8-787fd6814b0e" providerId="ADAL" clId="{ADC2A4A1-D5BB-43A6-ACBC-9812819F9BC1}" dt="2023-11-24T20:11:01.946" v="6470" actId="20577"/>
        <pc:sldMkLst>
          <pc:docMk/>
          <pc:sldMk cId="375889084" sldId="1240"/>
        </pc:sldMkLst>
        <pc:spChg chg="mod">
          <ac:chgData name="Ahmed Salah ELDin" userId="68850134-226f-4097-a9a8-787fd6814b0e" providerId="ADAL" clId="{ADC2A4A1-D5BB-43A6-ACBC-9812819F9BC1}" dt="2023-11-24T20:11:01.946" v="6470" actId="20577"/>
          <ac:spMkLst>
            <pc:docMk/>
            <pc:sldMk cId="375889084" sldId="1240"/>
            <ac:spMk id="2" creationId="{E45FE696-40A0-E814-D48C-7BCC42259B63}"/>
          </ac:spMkLst>
        </pc:spChg>
        <pc:spChg chg="mod">
          <ac:chgData name="Ahmed Salah ELDin" userId="68850134-226f-4097-a9a8-787fd6814b0e" providerId="ADAL" clId="{ADC2A4A1-D5BB-43A6-ACBC-9812819F9BC1}" dt="2023-11-15T23:39:38.710" v="5361"/>
          <ac:spMkLst>
            <pc:docMk/>
            <pc:sldMk cId="375889084" sldId="1240"/>
            <ac:spMk id="4" creationId="{D07FCA44-1D06-94C1-44EC-CBFB45FFB99B}"/>
          </ac:spMkLst>
        </pc:spChg>
        <pc:spChg chg="mod">
          <ac:chgData name="Ahmed Salah ELDin" userId="68850134-226f-4097-a9a8-787fd6814b0e" providerId="ADAL" clId="{ADC2A4A1-D5BB-43A6-ACBC-9812819F9BC1}" dt="2023-11-15T23:39:38.710" v="5361"/>
          <ac:spMkLst>
            <pc:docMk/>
            <pc:sldMk cId="375889084" sldId="1240"/>
            <ac:spMk id="5" creationId="{5E072C22-5407-C019-B9B2-77195723066C}"/>
          </ac:spMkLst>
        </pc:spChg>
        <pc:spChg chg="mod">
          <ac:chgData name="Ahmed Salah ELDin" userId="68850134-226f-4097-a9a8-787fd6814b0e" providerId="ADAL" clId="{ADC2A4A1-D5BB-43A6-ACBC-9812819F9BC1}" dt="2023-11-16T00:45:29.606" v="6112" actId="20577"/>
          <ac:spMkLst>
            <pc:docMk/>
            <pc:sldMk cId="375889084" sldId="1240"/>
            <ac:spMk id="6" creationId="{BA3A13C4-D33B-7B08-DF00-FD34BB9EC8F8}"/>
          </ac:spMkLst>
        </pc:spChg>
        <pc:spChg chg="mod">
          <ac:chgData name="Ahmed Salah ELDin" userId="68850134-226f-4097-a9a8-787fd6814b0e" providerId="ADAL" clId="{ADC2A4A1-D5BB-43A6-ACBC-9812819F9BC1}" dt="2023-11-15T23:39:38.710" v="5361"/>
          <ac:spMkLst>
            <pc:docMk/>
            <pc:sldMk cId="375889084" sldId="1240"/>
            <ac:spMk id="8" creationId="{6C83893A-92D8-FFBB-BDDF-F659979DB70A}"/>
          </ac:spMkLst>
        </pc:spChg>
        <pc:spChg chg="mod">
          <ac:chgData name="Ahmed Salah ELDin" userId="68850134-226f-4097-a9a8-787fd6814b0e" providerId="ADAL" clId="{ADC2A4A1-D5BB-43A6-ACBC-9812819F9BC1}" dt="2023-11-15T23:39:38.710" v="5361"/>
          <ac:spMkLst>
            <pc:docMk/>
            <pc:sldMk cId="375889084" sldId="1240"/>
            <ac:spMk id="10" creationId="{FAEE83DF-3B3A-90F3-8166-C8F6BF3546EE}"/>
          </ac:spMkLst>
        </pc:spChg>
        <pc:spChg chg="add mod topLvl">
          <ac:chgData name="Ahmed Salah ELDin" userId="68850134-226f-4097-a9a8-787fd6814b0e" providerId="ADAL" clId="{ADC2A4A1-D5BB-43A6-ACBC-9812819F9BC1}" dt="2023-11-16T00:44:47.305" v="6100" actId="164"/>
          <ac:spMkLst>
            <pc:docMk/>
            <pc:sldMk cId="375889084" sldId="1240"/>
            <ac:spMk id="11" creationId="{4544FAEF-5337-F2A5-E4C3-6524A6D1165D}"/>
          </ac:spMkLst>
        </pc:spChg>
        <pc:spChg chg="add mod topLvl">
          <ac:chgData name="Ahmed Salah ELDin" userId="68850134-226f-4097-a9a8-787fd6814b0e" providerId="ADAL" clId="{ADC2A4A1-D5BB-43A6-ACBC-9812819F9BC1}" dt="2023-11-16T00:44:47.305" v="6100" actId="164"/>
          <ac:spMkLst>
            <pc:docMk/>
            <pc:sldMk cId="375889084" sldId="1240"/>
            <ac:spMk id="14" creationId="{5BC0A3DA-AF89-8196-E1B7-07B276C995D3}"/>
          </ac:spMkLst>
        </pc:spChg>
        <pc:spChg chg="mod">
          <ac:chgData name="Ahmed Salah ELDin" userId="68850134-226f-4097-a9a8-787fd6814b0e" providerId="ADAL" clId="{ADC2A4A1-D5BB-43A6-ACBC-9812819F9BC1}" dt="2023-11-15T23:54:48.918" v="5613" actId="1035"/>
          <ac:spMkLst>
            <pc:docMk/>
            <pc:sldMk cId="375889084" sldId="1240"/>
            <ac:spMk id="16" creationId="{FE766004-C97A-C034-A13D-AD568EDDD507}"/>
          </ac:spMkLst>
        </pc:spChg>
        <pc:spChg chg="mod">
          <ac:chgData name="Ahmed Salah ELDin" userId="68850134-226f-4097-a9a8-787fd6814b0e" providerId="ADAL" clId="{ADC2A4A1-D5BB-43A6-ACBC-9812819F9BC1}" dt="2023-11-15T23:54:48.918" v="5613" actId="1035"/>
          <ac:spMkLst>
            <pc:docMk/>
            <pc:sldMk cId="375889084" sldId="1240"/>
            <ac:spMk id="17" creationId="{6AAA07FF-21F0-572D-B616-0964879133AC}"/>
          </ac:spMkLst>
        </pc:spChg>
        <pc:spChg chg="mod">
          <ac:chgData name="Ahmed Salah ELDin" userId="68850134-226f-4097-a9a8-787fd6814b0e" providerId="ADAL" clId="{ADC2A4A1-D5BB-43A6-ACBC-9812819F9BC1}" dt="2023-11-15T23:54:48.918" v="5613" actId="1035"/>
          <ac:spMkLst>
            <pc:docMk/>
            <pc:sldMk cId="375889084" sldId="1240"/>
            <ac:spMk id="18" creationId="{DBC22EF4-C466-C2F3-5F02-86424809035D}"/>
          </ac:spMkLst>
        </pc:spChg>
        <pc:spChg chg="mod">
          <ac:chgData name="Ahmed Salah ELDin" userId="68850134-226f-4097-a9a8-787fd6814b0e" providerId="ADAL" clId="{ADC2A4A1-D5BB-43A6-ACBC-9812819F9BC1}" dt="2023-11-15T23:54:48.918" v="5613" actId="1035"/>
          <ac:spMkLst>
            <pc:docMk/>
            <pc:sldMk cId="375889084" sldId="1240"/>
            <ac:spMk id="19" creationId="{6E54DA40-5383-5D33-E7F9-9F2AFE441230}"/>
          </ac:spMkLst>
        </pc:spChg>
        <pc:spChg chg="mod">
          <ac:chgData name="Ahmed Salah ELDin" userId="68850134-226f-4097-a9a8-787fd6814b0e" providerId="ADAL" clId="{ADC2A4A1-D5BB-43A6-ACBC-9812819F9BC1}" dt="2023-11-15T23:58:34.262" v="5709" actId="1038"/>
          <ac:spMkLst>
            <pc:docMk/>
            <pc:sldMk cId="375889084" sldId="1240"/>
            <ac:spMk id="21" creationId="{E3893C1E-310A-58F1-3680-1ED4DCD46AD7}"/>
          </ac:spMkLst>
        </pc:spChg>
        <pc:spChg chg="mod">
          <ac:chgData name="Ahmed Salah ELDin" userId="68850134-226f-4097-a9a8-787fd6814b0e" providerId="ADAL" clId="{ADC2A4A1-D5BB-43A6-ACBC-9812819F9BC1}" dt="2023-11-15T23:58:34.262" v="5709" actId="1038"/>
          <ac:spMkLst>
            <pc:docMk/>
            <pc:sldMk cId="375889084" sldId="1240"/>
            <ac:spMk id="22" creationId="{EF462635-AEC7-1E0D-D18C-F8335D03C795}"/>
          </ac:spMkLst>
        </pc:spChg>
        <pc:spChg chg="mod">
          <ac:chgData name="Ahmed Salah ELDin" userId="68850134-226f-4097-a9a8-787fd6814b0e" providerId="ADAL" clId="{ADC2A4A1-D5BB-43A6-ACBC-9812819F9BC1}" dt="2023-11-15T23:58:34.262" v="5709" actId="1038"/>
          <ac:spMkLst>
            <pc:docMk/>
            <pc:sldMk cId="375889084" sldId="1240"/>
            <ac:spMk id="23" creationId="{B3D41B37-4FD5-381D-B4EF-7A090F3B5BA9}"/>
          </ac:spMkLst>
        </pc:spChg>
        <pc:spChg chg="mod">
          <ac:chgData name="Ahmed Salah ELDin" userId="68850134-226f-4097-a9a8-787fd6814b0e" providerId="ADAL" clId="{ADC2A4A1-D5BB-43A6-ACBC-9812819F9BC1}" dt="2023-11-15T23:58:34.262" v="5709" actId="1038"/>
          <ac:spMkLst>
            <pc:docMk/>
            <pc:sldMk cId="375889084" sldId="1240"/>
            <ac:spMk id="24" creationId="{D794B1BD-4595-2151-56B0-9EBF3583D1CC}"/>
          </ac:spMkLst>
        </pc:spChg>
        <pc:spChg chg="add del mod topLvl">
          <ac:chgData name="Ahmed Salah ELDin" userId="68850134-226f-4097-a9a8-787fd6814b0e" providerId="ADAL" clId="{ADC2A4A1-D5BB-43A6-ACBC-9812819F9BC1}" dt="2023-11-15T23:55:59.362" v="5620" actId="478"/>
          <ac:spMkLst>
            <pc:docMk/>
            <pc:sldMk cId="375889084" sldId="1240"/>
            <ac:spMk id="25" creationId="{75ED7DF6-D6B4-88C4-E4AD-4D0F9DE76748}"/>
          </ac:spMkLst>
        </pc:spChg>
        <pc:spChg chg="add mod topLvl">
          <ac:chgData name="Ahmed Salah ELDin" userId="68850134-226f-4097-a9a8-787fd6814b0e" providerId="ADAL" clId="{ADC2A4A1-D5BB-43A6-ACBC-9812819F9BC1}" dt="2023-11-16T00:44:47.305" v="6100" actId="164"/>
          <ac:spMkLst>
            <pc:docMk/>
            <pc:sldMk cId="375889084" sldId="1240"/>
            <ac:spMk id="26" creationId="{4F6B323D-6E3E-0907-1BD6-8A1922988F94}"/>
          </ac:spMkLst>
        </pc:spChg>
        <pc:spChg chg="mod">
          <ac:chgData name="Ahmed Salah ELDin" userId="68850134-226f-4097-a9a8-787fd6814b0e" providerId="ADAL" clId="{ADC2A4A1-D5BB-43A6-ACBC-9812819F9BC1}" dt="2023-11-15T23:58:22.776" v="5703" actId="1035"/>
          <ac:spMkLst>
            <pc:docMk/>
            <pc:sldMk cId="375889084" sldId="1240"/>
            <ac:spMk id="28" creationId="{6F2A21DB-5575-2B4F-4463-BC290D15355D}"/>
          </ac:spMkLst>
        </pc:spChg>
        <pc:spChg chg="del mod">
          <ac:chgData name="Ahmed Salah ELDin" userId="68850134-226f-4097-a9a8-787fd6814b0e" providerId="ADAL" clId="{ADC2A4A1-D5BB-43A6-ACBC-9812819F9BC1}" dt="2023-11-15T23:46:46.361" v="5422" actId="478"/>
          <ac:spMkLst>
            <pc:docMk/>
            <pc:sldMk cId="375889084" sldId="1240"/>
            <ac:spMk id="29" creationId="{5ABB429D-EC78-4082-A144-C4A830DCCBF8}"/>
          </ac:spMkLst>
        </pc:spChg>
        <pc:spChg chg="mod">
          <ac:chgData name="Ahmed Salah ELDin" userId="68850134-226f-4097-a9a8-787fd6814b0e" providerId="ADAL" clId="{ADC2A4A1-D5BB-43A6-ACBC-9812819F9BC1}" dt="2023-11-15T23:58:22.776" v="5703" actId="1035"/>
          <ac:spMkLst>
            <pc:docMk/>
            <pc:sldMk cId="375889084" sldId="1240"/>
            <ac:spMk id="30" creationId="{7718A2EE-9F5F-7AC5-2997-7E6DF6E4EBA8}"/>
          </ac:spMkLst>
        </pc:spChg>
        <pc:spChg chg="mod">
          <ac:chgData name="Ahmed Salah ELDin" userId="68850134-226f-4097-a9a8-787fd6814b0e" providerId="ADAL" clId="{ADC2A4A1-D5BB-43A6-ACBC-9812819F9BC1}" dt="2023-11-15T23:58:22.776" v="5703" actId="1035"/>
          <ac:spMkLst>
            <pc:docMk/>
            <pc:sldMk cId="375889084" sldId="1240"/>
            <ac:spMk id="31" creationId="{0132FEF2-2B0E-0755-5736-0CD819745990}"/>
          </ac:spMkLst>
        </pc:spChg>
        <pc:spChg chg="mod topLvl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34" creationId="{AC9DEADF-289E-9E6E-3441-5117F70DAE07}"/>
          </ac:spMkLst>
        </pc:spChg>
        <pc:spChg chg="mod topLvl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36" creationId="{B9E8ADC8-EA80-E069-7B93-3FC358406202}"/>
          </ac:spMkLst>
        </pc:spChg>
        <pc:spChg chg="mod topLvl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39" creationId="{7F17D654-AB59-F344-C188-3306AB4CD2F7}"/>
          </ac:spMkLst>
        </pc:spChg>
        <pc:spChg chg="del mod">
          <ac:chgData name="Ahmed Salah ELDin" userId="68850134-226f-4097-a9a8-787fd6814b0e" providerId="ADAL" clId="{ADC2A4A1-D5BB-43A6-ACBC-9812819F9BC1}" dt="2023-11-15T23:47:03.488" v="5423" actId="478"/>
          <ac:spMkLst>
            <pc:docMk/>
            <pc:sldMk cId="375889084" sldId="1240"/>
            <ac:spMk id="40" creationId="{7E8264D9-93B8-DFA0-1C65-B0D67FD72913}"/>
          </ac:spMkLst>
        </pc:spChg>
        <pc:spChg chg="mod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42" creationId="{F9AC6524-8AAF-7C41-75EC-D1BFB38944DE}"/>
          </ac:spMkLst>
        </pc:spChg>
        <pc:spChg chg="mod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43" creationId="{342C5620-870C-BA34-03E7-CD0AD3752669}"/>
          </ac:spMkLst>
        </pc:spChg>
        <pc:spChg chg="mod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44" creationId="{603AAF12-4CD6-D18B-4AF8-00FB5D4CCC2A}"/>
          </ac:spMkLst>
        </pc:spChg>
        <pc:spChg chg="mod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45" creationId="{11FC759F-7CBB-906C-B25A-A37C73C67169}"/>
          </ac:spMkLst>
        </pc:spChg>
        <pc:spChg chg="mod">
          <ac:chgData name="Ahmed Salah ELDin" userId="68850134-226f-4097-a9a8-787fd6814b0e" providerId="ADAL" clId="{ADC2A4A1-D5BB-43A6-ACBC-9812819F9BC1}" dt="2023-11-15T23:47:41.093" v="5425" actId="165"/>
          <ac:spMkLst>
            <pc:docMk/>
            <pc:sldMk cId="375889084" sldId="1240"/>
            <ac:spMk id="46" creationId="{79D5CEB2-A59F-5FBC-746D-5BA13B0AC432}"/>
          </ac:spMkLst>
        </pc:spChg>
        <pc:spChg chg="mod">
          <ac:chgData name="Ahmed Salah ELDin" userId="68850134-226f-4097-a9a8-787fd6814b0e" providerId="ADAL" clId="{ADC2A4A1-D5BB-43A6-ACBC-9812819F9BC1}" dt="2023-11-15T23:47:41.093" v="5425" actId="165"/>
          <ac:spMkLst>
            <pc:docMk/>
            <pc:sldMk cId="375889084" sldId="1240"/>
            <ac:spMk id="47" creationId="{4BB7CE0A-7E59-3C02-6BC6-CD0F4A4B2088}"/>
          </ac:spMkLst>
        </pc:spChg>
        <pc:spChg chg="mod">
          <ac:chgData name="Ahmed Salah ELDin" userId="68850134-226f-4097-a9a8-787fd6814b0e" providerId="ADAL" clId="{ADC2A4A1-D5BB-43A6-ACBC-9812819F9BC1}" dt="2023-11-15T23:47:41.093" v="5425" actId="165"/>
          <ac:spMkLst>
            <pc:docMk/>
            <pc:sldMk cId="375889084" sldId="1240"/>
            <ac:spMk id="48" creationId="{613A375B-FFB8-74D5-54BB-A0CAC025D13C}"/>
          </ac:spMkLst>
        </pc:spChg>
        <pc:spChg chg="mod">
          <ac:chgData name="Ahmed Salah ELDin" userId="68850134-226f-4097-a9a8-787fd6814b0e" providerId="ADAL" clId="{ADC2A4A1-D5BB-43A6-ACBC-9812819F9BC1}" dt="2023-11-15T23:47:41.093" v="5425" actId="165"/>
          <ac:spMkLst>
            <pc:docMk/>
            <pc:sldMk cId="375889084" sldId="1240"/>
            <ac:spMk id="49" creationId="{5BC7B4C9-4552-BF82-AB53-F84715EED4A7}"/>
          </ac:spMkLst>
        </pc:spChg>
        <pc:spChg chg="mod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50" creationId="{31853447-91C8-B131-1580-8A94024796ED}"/>
          </ac:spMkLst>
        </pc:spChg>
        <pc:spChg chg="mod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51" creationId="{DB8FED91-3D35-0BDA-2ED1-FEF6872D67BD}"/>
          </ac:spMkLst>
        </pc:spChg>
        <pc:spChg chg="mod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52" creationId="{8F2C7A61-A44F-356A-5BA2-B82E7F07D157}"/>
          </ac:spMkLst>
        </pc:spChg>
        <pc:spChg chg="mod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53" creationId="{0617A9D3-CE00-5668-24C1-F96631678D8F}"/>
          </ac:spMkLst>
        </pc:spChg>
        <pc:spChg chg="add del mod">
          <ac:chgData name="Ahmed Salah ELDin" userId="68850134-226f-4097-a9a8-787fd6814b0e" providerId="ADAL" clId="{ADC2A4A1-D5BB-43A6-ACBC-9812819F9BC1}" dt="2023-11-15T23:49:13.772" v="5444" actId="11529"/>
          <ac:spMkLst>
            <pc:docMk/>
            <pc:sldMk cId="375889084" sldId="1240"/>
            <ac:spMk id="55" creationId="{5FC34BB9-2F06-C6B0-FE5B-4F2E0A1FB731}"/>
          </ac:spMkLst>
        </pc:spChg>
        <pc:spChg chg="mod">
          <ac:chgData name="Ahmed Salah ELDin" userId="68850134-226f-4097-a9a8-787fd6814b0e" providerId="ADAL" clId="{ADC2A4A1-D5BB-43A6-ACBC-9812819F9BC1}" dt="2023-11-15T23:54:48.918" v="5613" actId="1035"/>
          <ac:spMkLst>
            <pc:docMk/>
            <pc:sldMk cId="375889084" sldId="1240"/>
            <ac:spMk id="60" creationId="{3196B308-7690-AEB6-F8BC-D1D10257614F}"/>
          </ac:spMkLst>
        </pc:spChg>
        <pc:spChg chg="mod">
          <ac:chgData name="Ahmed Salah ELDin" userId="68850134-226f-4097-a9a8-787fd6814b0e" providerId="ADAL" clId="{ADC2A4A1-D5BB-43A6-ACBC-9812819F9BC1}" dt="2023-11-15T23:54:48.918" v="5613" actId="1035"/>
          <ac:spMkLst>
            <pc:docMk/>
            <pc:sldMk cId="375889084" sldId="1240"/>
            <ac:spMk id="61" creationId="{5FA0434B-05E8-C78F-4B29-6BED48205182}"/>
          </ac:spMkLst>
        </pc:spChg>
        <pc:spChg chg="mod">
          <ac:chgData name="Ahmed Salah ELDin" userId="68850134-226f-4097-a9a8-787fd6814b0e" providerId="ADAL" clId="{ADC2A4A1-D5BB-43A6-ACBC-9812819F9BC1}" dt="2023-11-15T23:54:48.918" v="5613" actId="1035"/>
          <ac:spMkLst>
            <pc:docMk/>
            <pc:sldMk cId="375889084" sldId="1240"/>
            <ac:spMk id="62" creationId="{96AA71C2-AA8E-446C-4EC1-188FAE9D7E28}"/>
          </ac:spMkLst>
        </pc:spChg>
        <pc:spChg chg="add mod">
          <ac:chgData name="Ahmed Salah ELDin" userId="68850134-226f-4097-a9a8-787fd6814b0e" providerId="ADAL" clId="{ADC2A4A1-D5BB-43A6-ACBC-9812819F9BC1}" dt="2023-11-16T00:44:47.305" v="6100" actId="164"/>
          <ac:spMkLst>
            <pc:docMk/>
            <pc:sldMk cId="375889084" sldId="1240"/>
            <ac:spMk id="66" creationId="{CF21C48B-EB64-957E-12B0-DC775944DB9C}"/>
          </ac:spMkLst>
        </pc:spChg>
        <pc:spChg chg="add mod">
          <ac:chgData name="Ahmed Salah ELDin" userId="68850134-226f-4097-a9a8-787fd6814b0e" providerId="ADAL" clId="{ADC2A4A1-D5BB-43A6-ACBC-9812819F9BC1}" dt="2023-11-16T00:46:22.322" v="6158" actId="14100"/>
          <ac:spMkLst>
            <pc:docMk/>
            <pc:sldMk cId="375889084" sldId="1240"/>
            <ac:spMk id="77" creationId="{35D2D959-64B2-DDB3-FB0D-0A3B2BE73B29}"/>
          </ac:spMkLst>
        </pc:spChg>
        <pc:grpChg chg="mod">
          <ac:chgData name="Ahmed Salah ELDin" userId="68850134-226f-4097-a9a8-787fd6814b0e" providerId="ADAL" clId="{ADC2A4A1-D5BB-43A6-ACBC-9812819F9BC1}" dt="2023-11-15T23:39:38.710" v="5361"/>
          <ac:grpSpMkLst>
            <pc:docMk/>
            <pc:sldMk cId="375889084" sldId="1240"/>
            <ac:grpSpMk id="1" creationId="{00000000-0000-0000-0000-000000000000}"/>
          </ac:grpSpMkLst>
        </pc:grpChg>
        <pc:grpChg chg="del mod">
          <ac:chgData name="Ahmed Salah ELDin" userId="68850134-226f-4097-a9a8-787fd6814b0e" providerId="ADAL" clId="{ADC2A4A1-D5BB-43A6-ACBC-9812819F9BC1}" dt="2023-11-16T00:35:14.589" v="5984" actId="478"/>
          <ac:grpSpMkLst>
            <pc:docMk/>
            <pc:sldMk cId="375889084" sldId="1240"/>
            <ac:grpSpMk id="7" creationId="{E6F5B45F-E99D-6766-516E-EA5BB9EBA5A2}"/>
          </ac:grpSpMkLst>
        </pc:grpChg>
        <pc:grpChg chg="add mod topLvl">
          <ac:chgData name="Ahmed Salah ELDin" userId="68850134-226f-4097-a9a8-787fd6814b0e" providerId="ADAL" clId="{ADC2A4A1-D5BB-43A6-ACBC-9812819F9BC1}" dt="2023-11-16T00:44:47.305" v="6100" actId="164"/>
          <ac:grpSpMkLst>
            <pc:docMk/>
            <pc:sldMk cId="375889084" sldId="1240"/>
            <ac:grpSpMk id="15" creationId="{23AF78D6-DBB6-944A-C38A-4AE22373FEE7}"/>
          </ac:grpSpMkLst>
        </pc:grpChg>
        <pc:grpChg chg="add mod topLvl">
          <ac:chgData name="Ahmed Salah ELDin" userId="68850134-226f-4097-a9a8-787fd6814b0e" providerId="ADAL" clId="{ADC2A4A1-D5BB-43A6-ACBC-9812819F9BC1}" dt="2023-11-16T00:44:47.305" v="6100" actId="164"/>
          <ac:grpSpMkLst>
            <pc:docMk/>
            <pc:sldMk cId="375889084" sldId="1240"/>
            <ac:grpSpMk id="20" creationId="{3839F050-0EDD-CE14-D2DA-63EE6C11BDAC}"/>
          </ac:grpSpMkLst>
        </pc:grpChg>
        <pc:grpChg chg="add mod topLvl">
          <ac:chgData name="Ahmed Salah ELDin" userId="68850134-226f-4097-a9a8-787fd6814b0e" providerId="ADAL" clId="{ADC2A4A1-D5BB-43A6-ACBC-9812819F9BC1}" dt="2023-11-16T00:44:47.305" v="6100" actId="164"/>
          <ac:grpSpMkLst>
            <pc:docMk/>
            <pc:sldMk cId="375889084" sldId="1240"/>
            <ac:grpSpMk id="27" creationId="{099CDD62-B8AB-45B5-DA3F-EA58DCBF027F}"/>
          </ac:grpSpMkLst>
        </pc:grpChg>
        <pc:grpChg chg="add del mod">
          <ac:chgData name="Ahmed Salah ELDin" userId="68850134-226f-4097-a9a8-787fd6814b0e" providerId="ADAL" clId="{ADC2A4A1-D5BB-43A6-ACBC-9812819F9BC1}" dt="2023-11-15T23:53:06.705" v="5546" actId="165"/>
          <ac:grpSpMkLst>
            <pc:docMk/>
            <pc:sldMk cId="375889084" sldId="1240"/>
            <ac:grpSpMk id="32" creationId="{63B7CBFA-A76A-CCBB-CD36-B46CEF1CAABC}"/>
          </ac:grpSpMkLst>
        </pc:grpChg>
        <pc:grpChg chg="add del mod">
          <ac:chgData name="Ahmed Salah ELDin" userId="68850134-226f-4097-a9a8-787fd6814b0e" providerId="ADAL" clId="{ADC2A4A1-D5BB-43A6-ACBC-9812819F9BC1}" dt="2023-11-15T23:47:41.093" v="5425" actId="165"/>
          <ac:grpSpMkLst>
            <pc:docMk/>
            <pc:sldMk cId="375889084" sldId="1240"/>
            <ac:grpSpMk id="33" creationId="{27AA22EF-E9B1-1135-4B9E-F080AC95CDF3}"/>
          </ac:grpSpMkLst>
        </pc:grpChg>
        <pc:grpChg chg="mod topLvl">
          <ac:chgData name="Ahmed Salah ELDin" userId="68850134-226f-4097-a9a8-787fd6814b0e" providerId="ADAL" clId="{ADC2A4A1-D5BB-43A6-ACBC-9812819F9BC1}" dt="2023-11-16T00:46:22.322" v="6158" actId="14100"/>
          <ac:grpSpMkLst>
            <pc:docMk/>
            <pc:sldMk cId="375889084" sldId="1240"/>
            <ac:grpSpMk id="37" creationId="{30D5B448-3024-6877-26A7-CE87A3E7F208}"/>
          </ac:grpSpMkLst>
        </pc:grpChg>
        <pc:grpChg chg="del mod topLvl">
          <ac:chgData name="Ahmed Salah ELDin" userId="68850134-226f-4097-a9a8-787fd6814b0e" providerId="ADAL" clId="{ADC2A4A1-D5BB-43A6-ACBC-9812819F9BC1}" dt="2023-11-15T23:47:42.940" v="5426" actId="478"/>
          <ac:grpSpMkLst>
            <pc:docMk/>
            <pc:sldMk cId="375889084" sldId="1240"/>
            <ac:grpSpMk id="38" creationId="{704F13B0-F34F-8B9E-DF4D-0ED554375D51}"/>
          </ac:grpSpMkLst>
        </pc:grpChg>
        <pc:grpChg chg="mod topLvl">
          <ac:chgData name="Ahmed Salah ELDin" userId="68850134-226f-4097-a9a8-787fd6814b0e" providerId="ADAL" clId="{ADC2A4A1-D5BB-43A6-ACBC-9812819F9BC1}" dt="2023-11-16T00:46:22.322" v="6158" actId="14100"/>
          <ac:grpSpMkLst>
            <pc:docMk/>
            <pc:sldMk cId="375889084" sldId="1240"/>
            <ac:grpSpMk id="41" creationId="{5629C052-C8CF-A239-540B-2F3072054B81}"/>
          </ac:grpSpMkLst>
        </pc:grpChg>
        <pc:grpChg chg="add mod">
          <ac:chgData name="Ahmed Salah ELDin" userId="68850134-226f-4097-a9a8-787fd6814b0e" providerId="ADAL" clId="{ADC2A4A1-D5BB-43A6-ACBC-9812819F9BC1}" dt="2023-11-16T00:44:47.305" v="6100" actId="164"/>
          <ac:grpSpMkLst>
            <pc:docMk/>
            <pc:sldMk cId="375889084" sldId="1240"/>
            <ac:grpSpMk id="59" creationId="{2D65C330-14ED-BFDD-A6A6-CB34A9435FDE}"/>
          </ac:grpSpMkLst>
        </pc:grpChg>
        <pc:grpChg chg="add mod">
          <ac:chgData name="Ahmed Salah ELDin" userId="68850134-226f-4097-a9a8-787fd6814b0e" providerId="ADAL" clId="{ADC2A4A1-D5BB-43A6-ACBC-9812819F9BC1}" dt="2023-11-16T00:44:47.305" v="6100" actId="164"/>
          <ac:grpSpMkLst>
            <pc:docMk/>
            <pc:sldMk cId="375889084" sldId="1240"/>
            <ac:grpSpMk id="75" creationId="{B5830968-ADD0-28F6-83FF-26CCB89A130E}"/>
          </ac:grpSpMkLst>
        </pc:grpChg>
        <pc:grpChg chg="add mod">
          <ac:chgData name="Ahmed Salah ELDin" userId="68850134-226f-4097-a9a8-787fd6814b0e" providerId="ADAL" clId="{ADC2A4A1-D5BB-43A6-ACBC-9812819F9BC1}" dt="2023-11-16T00:46:22.322" v="6158" actId="14100"/>
          <ac:grpSpMkLst>
            <pc:docMk/>
            <pc:sldMk cId="375889084" sldId="1240"/>
            <ac:grpSpMk id="76" creationId="{8E5C48B6-2834-2081-715C-164F854D720D}"/>
          </ac:grpSpMkLst>
        </pc:grpChg>
        <pc:grpChg chg="add mod">
          <ac:chgData name="Ahmed Salah ELDin" userId="68850134-226f-4097-a9a8-787fd6814b0e" providerId="ADAL" clId="{ADC2A4A1-D5BB-43A6-ACBC-9812819F9BC1}" dt="2023-11-16T00:46:22.322" v="6158" actId="14100"/>
          <ac:grpSpMkLst>
            <pc:docMk/>
            <pc:sldMk cId="375889084" sldId="1240"/>
            <ac:grpSpMk id="78" creationId="{4BF0ED87-A4E9-A895-54FD-8E17FCBEF2C3}"/>
          </ac:grpSpMkLst>
        </pc:grpChg>
        <pc:picChg chg="mod">
          <ac:chgData name="Ahmed Salah ELDin" userId="68850134-226f-4097-a9a8-787fd6814b0e" providerId="ADAL" clId="{ADC2A4A1-D5BB-43A6-ACBC-9812819F9BC1}" dt="2023-11-15T23:39:38.710" v="5361"/>
          <ac:picMkLst>
            <pc:docMk/>
            <pc:sldMk cId="375889084" sldId="1240"/>
            <ac:picMk id="3" creationId="{8B2F94CB-C28F-49AF-A14C-14609BDEA0DB}"/>
          </ac:picMkLst>
        </pc:picChg>
        <pc:picChg chg="del">
          <ac:chgData name="Ahmed Salah ELDin" userId="68850134-226f-4097-a9a8-787fd6814b0e" providerId="ADAL" clId="{ADC2A4A1-D5BB-43A6-ACBC-9812819F9BC1}" dt="2023-11-15T23:37:03.131" v="5341" actId="478"/>
          <ac:picMkLst>
            <pc:docMk/>
            <pc:sldMk cId="375889084" sldId="1240"/>
            <ac:picMk id="9" creationId="{A4CA02DF-470F-80C4-42A0-FFF8FA0A2997}"/>
          </ac:picMkLst>
        </pc:picChg>
        <pc:picChg chg="add mod topLvl">
          <ac:chgData name="Ahmed Salah ELDin" userId="68850134-226f-4097-a9a8-787fd6814b0e" providerId="ADAL" clId="{ADC2A4A1-D5BB-43A6-ACBC-9812819F9BC1}" dt="2023-11-16T00:44:47.305" v="6100" actId="164"/>
          <ac:picMkLst>
            <pc:docMk/>
            <pc:sldMk cId="375889084" sldId="1240"/>
            <ac:picMk id="13" creationId="{FC2ECBEA-14BE-BAAB-FDA7-14795927F48A}"/>
          </ac:picMkLst>
        </pc:picChg>
        <pc:picChg chg="add del mod topLvl">
          <ac:chgData name="Ahmed Salah ELDin" userId="68850134-226f-4097-a9a8-787fd6814b0e" providerId="ADAL" clId="{ADC2A4A1-D5BB-43A6-ACBC-9812819F9BC1}" dt="2023-11-16T00:46:22.322" v="6158" actId="14100"/>
          <ac:picMkLst>
            <pc:docMk/>
            <pc:sldMk cId="375889084" sldId="1240"/>
            <ac:picMk id="35" creationId="{6E6F1B0E-88EC-EDD7-61AD-A2D36FF254D7}"/>
          </ac:picMkLst>
        </pc:picChg>
        <pc:picChg chg="add del mod">
          <ac:chgData name="Ahmed Salah ELDin" userId="68850134-226f-4097-a9a8-787fd6814b0e" providerId="ADAL" clId="{ADC2A4A1-D5BB-43A6-ACBC-9812819F9BC1}" dt="2023-11-15T23:48:30.163" v="5432" actId="478"/>
          <ac:picMkLst>
            <pc:docMk/>
            <pc:sldMk cId="375889084" sldId="1240"/>
            <ac:picMk id="54" creationId="{12209AF4-9C0D-B8CB-B8FD-14CC9BE984AA}"/>
          </ac:picMkLst>
        </pc:picChg>
        <pc:cxnChg chg="add mod">
          <ac:chgData name="Ahmed Salah ELDin" userId="68850134-226f-4097-a9a8-787fd6814b0e" providerId="ADAL" clId="{ADC2A4A1-D5BB-43A6-ACBC-9812819F9BC1}" dt="2023-11-16T00:46:22.322" v="6158" actId="14100"/>
          <ac:cxnSpMkLst>
            <pc:docMk/>
            <pc:sldMk cId="375889084" sldId="1240"/>
            <ac:cxnSpMk id="57" creationId="{BECA9574-E997-EE51-9FCF-4E2E34529BC0}"/>
          </ac:cxnSpMkLst>
        </pc:cxnChg>
        <pc:cxnChg chg="add mod">
          <ac:chgData name="Ahmed Salah ELDin" userId="68850134-226f-4097-a9a8-787fd6814b0e" providerId="ADAL" clId="{ADC2A4A1-D5BB-43A6-ACBC-9812819F9BC1}" dt="2023-11-16T00:44:47.305" v="6100" actId="164"/>
          <ac:cxnSpMkLst>
            <pc:docMk/>
            <pc:sldMk cId="375889084" sldId="1240"/>
            <ac:cxnSpMk id="63" creationId="{94C04DBC-879E-5E7C-F0F9-743416EB731C}"/>
          </ac:cxnSpMkLst>
        </pc:cxnChg>
        <pc:cxnChg chg="add mod">
          <ac:chgData name="Ahmed Salah ELDin" userId="68850134-226f-4097-a9a8-787fd6814b0e" providerId="ADAL" clId="{ADC2A4A1-D5BB-43A6-ACBC-9812819F9BC1}" dt="2023-11-16T00:44:47.305" v="6100" actId="164"/>
          <ac:cxnSpMkLst>
            <pc:docMk/>
            <pc:sldMk cId="375889084" sldId="1240"/>
            <ac:cxnSpMk id="67" creationId="{1EC0B8F8-FB22-1A4B-400B-513176E3207E}"/>
          </ac:cxnSpMkLst>
        </pc:cxnChg>
      </pc:sldChg>
      <pc:sldChg chg="modSp mod modAnim modShow">
        <pc:chgData name="Ahmed Salah ELDin" userId="68850134-226f-4097-a9a8-787fd6814b0e" providerId="ADAL" clId="{ADC2A4A1-D5BB-43A6-ACBC-9812819F9BC1}" dt="2023-11-16T00:34:29.289" v="5983"/>
        <pc:sldMkLst>
          <pc:docMk/>
          <pc:sldMk cId="2631894331" sldId="1241"/>
        </pc:sldMkLst>
        <pc:spChg chg="mod">
          <ac:chgData name="Ahmed Salah ELDin" userId="68850134-226f-4097-a9a8-787fd6814b0e" providerId="ADAL" clId="{ADC2A4A1-D5BB-43A6-ACBC-9812819F9BC1}" dt="2023-11-16T00:29:32.080" v="5958" actId="1036"/>
          <ac:spMkLst>
            <pc:docMk/>
            <pc:sldMk cId="2631894331" sldId="1241"/>
            <ac:spMk id="29" creationId="{C5F141DB-8C68-41A2-8B36-A920EF45E238}"/>
          </ac:spMkLst>
        </pc:spChg>
        <pc:spChg chg="mod">
          <ac:chgData name="Ahmed Salah ELDin" userId="68850134-226f-4097-a9a8-787fd6814b0e" providerId="ADAL" clId="{ADC2A4A1-D5BB-43A6-ACBC-9812819F9BC1}" dt="2023-11-16T00:29:32.080" v="5958" actId="1036"/>
          <ac:spMkLst>
            <pc:docMk/>
            <pc:sldMk cId="2631894331" sldId="1241"/>
            <ac:spMk id="30" creationId="{464ADBBC-7BDC-4A2F-9D55-4ABEDFEA5DCC}"/>
          </ac:spMkLst>
        </pc:spChg>
        <pc:spChg chg="mod">
          <ac:chgData name="Ahmed Salah ELDin" userId="68850134-226f-4097-a9a8-787fd6814b0e" providerId="ADAL" clId="{ADC2A4A1-D5BB-43A6-ACBC-9812819F9BC1}" dt="2023-11-16T00:33:21.327" v="5976" actId="1076"/>
          <ac:spMkLst>
            <pc:docMk/>
            <pc:sldMk cId="2631894331" sldId="1241"/>
            <ac:spMk id="88" creationId="{488E9486-7EE1-4DA4-B82E-177CA35FB738}"/>
          </ac:spMkLst>
        </pc:spChg>
      </pc:sldChg>
      <pc:sldChg chg="add del">
        <pc:chgData name="Ahmed Salah ELDin" userId="68850134-226f-4097-a9a8-787fd6814b0e" providerId="ADAL" clId="{ADC2A4A1-D5BB-43A6-ACBC-9812819F9BC1}" dt="2023-11-24T23:17:55.237" v="6512" actId="47"/>
        <pc:sldMkLst>
          <pc:docMk/>
          <pc:sldMk cId="529887737" sldId="1242"/>
        </pc:sldMkLst>
      </pc:sldChg>
      <pc:sldChg chg="addSp delSp modSp add mod modAnim">
        <pc:chgData name="Ahmed Salah ELDin" userId="68850134-226f-4097-a9a8-787fd6814b0e" providerId="ADAL" clId="{ADC2A4A1-D5BB-43A6-ACBC-9812819F9BC1}" dt="2023-11-21T01:21:56.316" v="6355"/>
        <pc:sldMkLst>
          <pc:docMk/>
          <pc:sldMk cId="846203128" sldId="1243"/>
        </pc:sldMkLst>
        <pc:spChg chg="mod">
          <ac:chgData name="Ahmed Salah ELDin" userId="68850134-226f-4097-a9a8-787fd6814b0e" providerId="ADAL" clId="{ADC2A4A1-D5BB-43A6-ACBC-9812819F9BC1}" dt="2023-11-21T01:20:39.705" v="6347" actId="14100"/>
          <ac:spMkLst>
            <pc:docMk/>
            <pc:sldMk cId="846203128" sldId="1243"/>
            <ac:spMk id="9" creationId="{8679E87F-C511-2723-F756-D8C829EE58EF}"/>
          </ac:spMkLst>
        </pc:spChg>
        <pc:picChg chg="del">
          <ac:chgData name="Ahmed Salah ELDin" userId="68850134-226f-4097-a9a8-787fd6814b0e" providerId="ADAL" clId="{ADC2A4A1-D5BB-43A6-ACBC-9812819F9BC1}" dt="2023-11-21T01:19:36.974" v="6328" actId="478"/>
          <ac:picMkLst>
            <pc:docMk/>
            <pc:sldMk cId="846203128" sldId="1243"/>
            <ac:picMk id="6" creationId="{4AEEFB8B-8487-95CF-5680-D6B20761BBDF}"/>
          </ac:picMkLst>
        </pc:picChg>
        <pc:picChg chg="add mod ord modCrop">
          <ac:chgData name="Ahmed Salah ELDin" userId="68850134-226f-4097-a9a8-787fd6814b0e" providerId="ADAL" clId="{ADC2A4A1-D5BB-43A6-ACBC-9812819F9BC1}" dt="2023-11-21T01:20:33.239" v="6345" actId="167"/>
          <ac:picMkLst>
            <pc:docMk/>
            <pc:sldMk cId="846203128" sldId="1243"/>
            <ac:picMk id="7" creationId="{AB2F2702-ED3F-E37A-FF8C-A218FDD5B279}"/>
          </ac:picMkLst>
        </pc:picChg>
      </pc:sldChg>
      <pc:sldChg chg="modSp add mod">
        <pc:chgData name="Ahmed Salah ELDin" userId="68850134-226f-4097-a9a8-787fd6814b0e" providerId="ADAL" clId="{ADC2A4A1-D5BB-43A6-ACBC-9812819F9BC1}" dt="2023-11-24T23:35:54.690" v="6739" actId="20577"/>
        <pc:sldMkLst>
          <pc:docMk/>
          <pc:sldMk cId="190552769" sldId="1244"/>
        </pc:sldMkLst>
        <pc:spChg chg="mod">
          <ac:chgData name="Ahmed Salah ELDin" userId="68850134-226f-4097-a9a8-787fd6814b0e" providerId="ADAL" clId="{ADC2A4A1-D5BB-43A6-ACBC-9812819F9BC1}" dt="2023-11-24T23:19:03.749" v="6530" actId="20577"/>
          <ac:spMkLst>
            <pc:docMk/>
            <pc:sldMk cId="190552769" sldId="1244"/>
            <ac:spMk id="3" creationId="{EDE8E3D7-19F9-D2BD-4D6B-8C71A20B2C67}"/>
          </ac:spMkLst>
        </pc:spChg>
        <pc:spChg chg="mod">
          <ac:chgData name="Ahmed Salah ELDin" userId="68850134-226f-4097-a9a8-787fd6814b0e" providerId="ADAL" clId="{ADC2A4A1-D5BB-43A6-ACBC-9812819F9BC1}" dt="2023-11-24T23:19:04.287" v="6531" actId="20577"/>
          <ac:spMkLst>
            <pc:docMk/>
            <pc:sldMk cId="190552769" sldId="1244"/>
            <ac:spMk id="10" creationId="{A0846E03-0007-D195-F37C-988DBDB96E0D}"/>
          </ac:spMkLst>
        </pc:spChg>
        <pc:graphicFrameChg chg="mod modGraphic">
          <ac:chgData name="Ahmed Salah ELDin" userId="68850134-226f-4097-a9a8-787fd6814b0e" providerId="ADAL" clId="{ADC2A4A1-D5BB-43A6-ACBC-9812819F9BC1}" dt="2023-11-24T23:35:54.690" v="6739" actId="20577"/>
          <ac:graphicFrameMkLst>
            <pc:docMk/>
            <pc:sldMk cId="190552769" sldId="1244"/>
            <ac:graphicFrameMk id="5" creationId="{6F996559-E935-52B8-4163-79DC2E34AC0F}"/>
          </ac:graphicFrameMkLst>
        </pc:graphicFrameChg>
      </pc:sldChg>
      <pc:sldChg chg="modSp add mod">
        <pc:chgData name="Ahmed Salah ELDin" userId="68850134-226f-4097-a9a8-787fd6814b0e" providerId="ADAL" clId="{ADC2A4A1-D5BB-43A6-ACBC-9812819F9BC1}" dt="2023-11-24T23:40:40.945" v="6822" actId="20577"/>
        <pc:sldMkLst>
          <pc:docMk/>
          <pc:sldMk cId="1692777380" sldId="1245"/>
        </pc:sldMkLst>
        <pc:spChg chg="mod">
          <ac:chgData name="Ahmed Salah ELDin" userId="68850134-226f-4097-a9a8-787fd6814b0e" providerId="ADAL" clId="{ADC2A4A1-D5BB-43A6-ACBC-9812819F9BC1}" dt="2023-11-24T23:19:23.970" v="6544" actId="20577"/>
          <ac:spMkLst>
            <pc:docMk/>
            <pc:sldMk cId="1692777380" sldId="1245"/>
            <ac:spMk id="3" creationId="{EDE8E3D7-19F9-D2BD-4D6B-8C71A20B2C67}"/>
          </ac:spMkLst>
        </pc:spChg>
        <pc:spChg chg="mod">
          <ac:chgData name="Ahmed Salah ELDin" userId="68850134-226f-4097-a9a8-787fd6814b0e" providerId="ADAL" clId="{ADC2A4A1-D5BB-43A6-ACBC-9812819F9BC1}" dt="2023-11-24T23:19:18.064" v="6541" actId="20577"/>
          <ac:spMkLst>
            <pc:docMk/>
            <pc:sldMk cId="1692777380" sldId="1245"/>
            <ac:spMk id="10" creationId="{A0846E03-0007-D195-F37C-988DBDB96E0D}"/>
          </ac:spMkLst>
        </pc:spChg>
        <pc:graphicFrameChg chg="mod modGraphic">
          <ac:chgData name="Ahmed Salah ELDin" userId="68850134-226f-4097-a9a8-787fd6814b0e" providerId="ADAL" clId="{ADC2A4A1-D5BB-43A6-ACBC-9812819F9BC1}" dt="2023-11-24T23:40:40.945" v="6822" actId="20577"/>
          <ac:graphicFrameMkLst>
            <pc:docMk/>
            <pc:sldMk cId="1692777380" sldId="1245"/>
            <ac:graphicFrameMk id="5" creationId="{6F996559-E935-52B8-4163-79DC2E34AC0F}"/>
          </ac:graphicFrameMkLst>
        </pc:graphicFrameChg>
      </pc:sldChg>
      <pc:sldChg chg="addSp delSp modSp add mod delAnim modAnim">
        <pc:chgData name="Ahmed Salah ELDin" userId="68850134-226f-4097-a9a8-787fd6814b0e" providerId="ADAL" clId="{ADC2A4A1-D5BB-43A6-ACBC-9812819F9BC1}" dt="2023-11-28T01:02:24.630" v="11836"/>
        <pc:sldMkLst>
          <pc:docMk/>
          <pc:sldMk cId="1014680802" sldId="1246"/>
        </pc:sldMkLst>
        <pc:spChg chg="mod">
          <ac:chgData name="Ahmed Salah ELDin" userId="68850134-226f-4097-a9a8-787fd6814b0e" providerId="ADAL" clId="{ADC2A4A1-D5BB-43A6-ACBC-9812819F9BC1}" dt="2023-11-24T23:58:55.175" v="7307" actId="20577"/>
          <ac:spMkLst>
            <pc:docMk/>
            <pc:sldMk cId="1014680802" sldId="1246"/>
            <ac:spMk id="2" creationId="{6AEB7CE6-DEC7-A16D-3DE0-C849E7B9F3D4}"/>
          </ac:spMkLst>
        </pc:spChg>
        <pc:spChg chg="del mod">
          <ac:chgData name="Ahmed Salah ELDin" userId="68850134-226f-4097-a9a8-787fd6814b0e" providerId="ADAL" clId="{ADC2A4A1-D5BB-43A6-ACBC-9812819F9BC1}" dt="2023-11-25T00:00:42.388" v="7310" actId="3680"/>
          <ac:spMkLst>
            <pc:docMk/>
            <pc:sldMk cId="1014680802" sldId="1246"/>
            <ac:spMk id="3" creationId="{D94BA520-8A46-2B13-D959-6C8F249939BE}"/>
          </ac:spMkLst>
        </pc:spChg>
        <pc:spChg chg="add mod">
          <ac:chgData name="Ahmed Salah ELDin" userId="68850134-226f-4097-a9a8-787fd6814b0e" providerId="ADAL" clId="{ADC2A4A1-D5BB-43A6-ACBC-9812819F9BC1}" dt="2023-11-25T00:10:26.957" v="7648" actId="20577"/>
          <ac:spMkLst>
            <pc:docMk/>
            <pc:sldMk cId="1014680802" sldId="1246"/>
            <ac:spMk id="6" creationId="{7625F053-E8A1-6931-1960-4A7A44B1DC25}"/>
          </ac:spMkLst>
        </pc:spChg>
        <pc:graphicFrameChg chg="add mod ord modGraphic">
          <ac:chgData name="Ahmed Salah ELDin" userId="68850134-226f-4097-a9a8-787fd6814b0e" providerId="ADAL" clId="{ADC2A4A1-D5BB-43A6-ACBC-9812819F9BC1}" dt="2023-11-25T00:25:02.828" v="8078" actId="2164"/>
          <ac:graphicFrameMkLst>
            <pc:docMk/>
            <pc:sldMk cId="1014680802" sldId="1246"/>
            <ac:graphicFrameMk id="5" creationId="{6511E9FF-F006-1ECA-366F-91411F8BBAA8}"/>
          </ac:graphicFrameMkLst>
        </pc:graphicFrameChg>
      </pc:sldChg>
      <pc:sldChg chg="modSp add mod">
        <pc:chgData name="Ahmed Salah ELDin" userId="68850134-226f-4097-a9a8-787fd6814b0e" providerId="ADAL" clId="{ADC2A4A1-D5BB-43A6-ACBC-9812819F9BC1}" dt="2023-11-25T00:25:08.556" v="8079" actId="2164"/>
        <pc:sldMkLst>
          <pc:docMk/>
          <pc:sldMk cId="1435271882" sldId="1247"/>
        </pc:sldMkLst>
        <pc:graphicFrameChg chg="modGraphic">
          <ac:chgData name="Ahmed Salah ELDin" userId="68850134-226f-4097-a9a8-787fd6814b0e" providerId="ADAL" clId="{ADC2A4A1-D5BB-43A6-ACBC-9812819F9BC1}" dt="2023-11-25T00:25:08.556" v="8079" actId="2164"/>
          <ac:graphicFrameMkLst>
            <pc:docMk/>
            <pc:sldMk cId="1435271882" sldId="1247"/>
            <ac:graphicFrameMk id="5" creationId="{6511E9FF-F006-1ECA-366F-91411F8BBAA8}"/>
          </ac:graphicFrameMkLst>
        </pc:graphicFrameChg>
      </pc:sldChg>
      <pc:sldChg chg="modSp add mod modAnim">
        <pc:chgData name="Ahmed Salah ELDin" userId="68850134-226f-4097-a9a8-787fd6814b0e" providerId="ADAL" clId="{ADC2A4A1-D5BB-43A6-ACBC-9812819F9BC1}" dt="2023-11-25T00:45:41.080" v="8853" actId="113"/>
        <pc:sldMkLst>
          <pc:docMk/>
          <pc:sldMk cId="117570684" sldId="1248"/>
        </pc:sldMkLst>
        <pc:spChg chg="mod">
          <ac:chgData name="Ahmed Salah ELDin" userId="68850134-226f-4097-a9a8-787fd6814b0e" providerId="ADAL" clId="{ADC2A4A1-D5BB-43A6-ACBC-9812819F9BC1}" dt="2023-11-25T00:45:41.080" v="8853" actId="113"/>
          <ac:spMkLst>
            <pc:docMk/>
            <pc:sldMk cId="117570684" sldId="1248"/>
            <ac:spMk id="3" creationId="{0DAD53D8-971C-9E79-568E-912EDCC7D797}"/>
          </ac:spMkLst>
        </pc:spChg>
      </pc:sldChg>
      <pc:sldChg chg="add del">
        <pc:chgData name="Ahmed Salah ELDin" userId="68850134-226f-4097-a9a8-787fd6814b0e" providerId="ADAL" clId="{ADC2A4A1-D5BB-43A6-ACBC-9812819F9BC1}" dt="2023-11-25T00:37:55.870" v="8601" actId="47"/>
        <pc:sldMkLst>
          <pc:docMk/>
          <pc:sldMk cId="2819800796" sldId="1248"/>
        </pc:sldMkLst>
      </pc:sldChg>
      <pc:sldChg chg="addSp delSp modSp add mod modAnim">
        <pc:chgData name="Ahmed Salah ELDin" userId="68850134-226f-4097-a9a8-787fd6814b0e" providerId="ADAL" clId="{ADC2A4A1-D5BB-43A6-ACBC-9812819F9BC1}" dt="2023-11-27T21:22:26.456" v="9452" actId="1076"/>
        <pc:sldMkLst>
          <pc:docMk/>
          <pc:sldMk cId="3391056130" sldId="1249"/>
        </pc:sldMkLst>
        <pc:spChg chg="mod">
          <ac:chgData name="Ahmed Salah ELDin" userId="68850134-226f-4097-a9a8-787fd6814b0e" providerId="ADAL" clId="{ADC2A4A1-D5BB-43A6-ACBC-9812819F9BC1}" dt="2023-11-27T21:21:36.579" v="9445" actId="207"/>
          <ac:spMkLst>
            <pc:docMk/>
            <pc:sldMk cId="3391056130" sldId="1249"/>
            <ac:spMk id="3" creationId="{71A8471A-C9D0-5A9A-5A1E-FE77062D3413}"/>
          </ac:spMkLst>
        </pc:spChg>
        <pc:picChg chg="del">
          <ac:chgData name="Ahmed Salah ELDin" userId="68850134-226f-4097-a9a8-787fd6814b0e" providerId="ADAL" clId="{ADC2A4A1-D5BB-43A6-ACBC-9812819F9BC1}" dt="2023-11-27T21:22:04.062" v="9448" actId="478"/>
          <ac:picMkLst>
            <pc:docMk/>
            <pc:sldMk cId="3391056130" sldId="1249"/>
            <ac:picMk id="6" creationId="{E7AF9B1E-083E-9CB5-3310-105FF2675D2A}"/>
          </ac:picMkLst>
        </pc:picChg>
        <pc:picChg chg="add mod">
          <ac:chgData name="Ahmed Salah ELDin" userId="68850134-226f-4097-a9a8-787fd6814b0e" providerId="ADAL" clId="{ADC2A4A1-D5BB-43A6-ACBC-9812819F9BC1}" dt="2023-11-27T21:22:26.456" v="9452" actId="1076"/>
          <ac:picMkLst>
            <pc:docMk/>
            <pc:sldMk cId="3391056130" sldId="1249"/>
            <ac:picMk id="7" creationId="{138D16AF-0654-E483-E4AA-A3BF53254344}"/>
          </ac:picMkLst>
        </pc:picChg>
      </pc:sldChg>
      <pc:sldChg chg="addSp delSp modSp add mod">
        <pc:chgData name="Ahmed Salah ELDin" userId="68850134-226f-4097-a9a8-787fd6814b0e" providerId="ADAL" clId="{ADC2A4A1-D5BB-43A6-ACBC-9812819F9BC1}" dt="2023-11-27T22:05:02.026" v="9531"/>
        <pc:sldMkLst>
          <pc:docMk/>
          <pc:sldMk cId="2302352890" sldId="1250"/>
        </pc:sldMkLst>
        <pc:spChg chg="mod">
          <ac:chgData name="Ahmed Salah ELDin" userId="68850134-226f-4097-a9a8-787fd6814b0e" providerId="ADAL" clId="{ADC2A4A1-D5BB-43A6-ACBC-9812819F9BC1}" dt="2023-11-27T22:04:55.643" v="9529" actId="207"/>
          <ac:spMkLst>
            <pc:docMk/>
            <pc:sldMk cId="2302352890" sldId="1250"/>
            <ac:spMk id="3" creationId="{71A8471A-C9D0-5A9A-5A1E-FE77062D3413}"/>
          </ac:spMkLst>
        </pc:spChg>
        <pc:picChg chg="add mod">
          <ac:chgData name="Ahmed Salah ELDin" userId="68850134-226f-4097-a9a8-787fd6814b0e" providerId="ADAL" clId="{ADC2A4A1-D5BB-43A6-ACBC-9812819F9BC1}" dt="2023-11-27T22:05:02.026" v="9531"/>
          <ac:picMkLst>
            <pc:docMk/>
            <pc:sldMk cId="2302352890" sldId="1250"/>
            <ac:picMk id="5" creationId="{8C2A3D62-3617-105C-BE62-EF4E3D3E9F93}"/>
          </ac:picMkLst>
        </pc:picChg>
        <pc:picChg chg="del">
          <ac:chgData name="Ahmed Salah ELDin" userId="68850134-226f-4097-a9a8-787fd6814b0e" providerId="ADAL" clId="{ADC2A4A1-D5BB-43A6-ACBC-9812819F9BC1}" dt="2023-11-27T22:05:01.782" v="9530" actId="478"/>
          <ac:picMkLst>
            <pc:docMk/>
            <pc:sldMk cId="2302352890" sldId="1250"/>
            <ac:picMk id="7" creationId="{138D16AF-0654-E483-E4AA-A3BF53254344}"/>
          </ac:picMkLst>
        </pc:picChg>
      </pc:sldChg>
      <pc:sldChg chg="addSp delSp modSp add mod">
        <pc:chgData name="Ahmed Salah ELDin" userId="68850134-226f-4097-a9a8-787fd6814b0e" providerId="ADAL" clId="{ADC2A4A1-D5BB-43A6-ACBC-9812819F9BC1}" dt="2023-11-28T01:08:22.553" v="11951" actId="1076"/>
        <pc:sldMkLst>
          <pc:docMk/>
          <pc:sldMk cId="20037343" sldId="1251"/>
        </pc:sldMkLst>
        <pc:spChg chg="mod">
          <ac:chgData name="Ahmed Salah ELDin" userId="68850134-226f-4097-a9a8-787fd6814b0e" providerId="ADAL" clId="{ADC2A4A1-D5BB-43A6-ACBC-9812819F9BC1}" dt="2023-11-28T01:07:54.629" v="11940" actId="207"/>
          <ac:spMkLst>
            <pc:docMk/>
            <pc:sldMk cId="20037343" sldId="1251"/>
            <ac:spMk id="3" creationId="{71A8471A-C9D0-5A9A-5A1E-FE77062D3413}"/>
          </ac:spMkLst>
        </pc:spChg>
        <pc:picChg chg="del">
          <ac:chgData name="Ahmed Salah ELDin" userId="68850134-226f-4097-a9a8-787fd6814b0e" providerId="ADAL" clId="{ADC2A4A1-D5BB-43A6-ACBC-9812819F9BC1}" dt="2023-11-28T01:07:57.463" v="11941" actId="478"/>
          <ac:picMkLst>
            <pc:docMk/>
            <pc:sldMk cId="20037343" sldId="1251"/>
            <ac:picMk id="5" creationId="{8C2A3D62-3617-105C-BE62-EF4E3D3E9F93}"/>
          </ac:picMkLst>
        </pc:picChg>
        <pc:picChg chg="add del mod">
          <ac:chgData name="Ahmed Salah ELDin" userId="68850134-226f-4097-a9a8-787fd6814b0e" providerId="ADAL" clId="{ADC2A4A1-D5BB-43A6-ACBC-9812819F9BC1}" dt="2023-11-28T01:08:12.916" v="11947" actId="478"/>
          <ac:picMkLst>
            <pc:docMk/>
            <pc:sldMk cId="20037343" sldId="1251"/>
            <ac:picMk id="7" creationId="{BF22CD93-1F0C-DE13-6BA1-B8F7DFA52F97}"/>
          </ac:picMkLst>
        </pc:picChg>
        <pc:picChg chg="add mod">
          <ac:chgData name="Ahmed Salah ELDin" userId="68850134-226f-4097-a9a8-787fd6814b0e" providerId="ADAL" clId="{ADC2A4A1-D5BB-43A6-ACBC-9812819F9BC1}" dt="2023-11-28T01:08:22.553" v="11951" actId="1076"/>
          <ac:picMkLst>
            <pc:docMk/>
            <pc:sldMk cId="20037343" sldId="1251"/>
            <ac:picMk id="9" creationId="{CCB66FED-3293-2F44-D8DE-B22FE4F79B1A}"/>
          </ac:picMkLst>
        </pc:picChg>
      </pc:sldChg>
      <pc:sldChg chg="addSp delSp modSp add mod">
        <pc:chgData name="Ahmed Salah ELDin" userId="68850134-226f-4097-a9a8-787fd6814b0e" providerId="ADAL" clId="{ADC2A4A1-D5BB-43A6-ACBC-9812819F9BC1}" dt="2023-11-28T01:08:48.907" v="11955"/>
        <pc:sldMkLst>
          <pc:docMk/>
          <pc:sldMk cId="697443829" sldId="1252"/>
        </pc:sldMkLst>
        <pc:spChg chg="mod">
          <ac:chgData name="Ahmed Salah ELDin" userId="68850134-226f-4097-a9a8-787fd6814b0e" providerId="ADAL" clId="{ADC2A4A1-D5BB-43A6-ACBC-9812819F9BC1}" dt="2023-11-28T01:08:40.958" v="11953" actId="207"/>
          <ac:spMkLst>
            <pc:docMk/>
            <pc:sldMk cId="697443829" sldId="1252"/>
            <ac:spMk id="3" creationId="{71A8471A-C9D0-5A9A-5A1E-FE77062D3413}"/>
          </ac:spMkLst>
        </pc:spChg>
        <pc:picChg chg="add mod">
          <ac:chgData name="Ahmed Salah ELDin" userId="68850134-226f-4097-a9a8-787fd6814b0e" providerId="ADAL" clId="{ADC2A4A1-D5BB-43A6-ACBC-9812819F9BC1}" dt="2023-11-28T01:08:48.907" v="11955"/>
          <ac:picMkLst>
            <pc:docMk/>
            <pc:sldMk cId="697443829" sldId="1252"/>
            <ac:picMk id="5" creationId="{63F10871-2563-DCE6-DE49-249757565DE0}"/>
          </ac:picMkLst>
        </pc:picChg>
        <pc:picChg chg="del">
          <ac:chgData name="Ahmed Salah ELDin" userId="68850134-226f-4097-a9a8-787fd6814b0e" providerId="ADAL" clId="{ADC2A4A1-D5BB-43A6-ACBC-9812819F9BC1}" dt="2023-11-28T01:08:48.607" v="11954" actId="478"/>
          <ac:picMkLst>
            <pc:docMk/>
            <pc:sldMk cId="697443829" sldId="1252"/>
            <ac:picMk id="9" creationId="{CCB66FED-3293-2F44-D8DE-B22FE4F79B1A}"/>
          </ac:picMkLst>
        </pc:picChg>
      </pc:sldChg>
      <pc:sldChg chg="modSp add del mod">
        <pc:chgData name="Ahmed Salah ELDin" userId="68850134-226f-4097-a9a8-787fd6814b0e" providerId="ADAL" clId="{ADC2A4A1-D5BB-43A6-ACBC-9812819F9BC1}" dt="2023-11-28T01:23:08.181" v="12223" actId="47"/>
        <pc:sldMkLst>
          <pc:docMk/>
          <pc:sldMk cId="319012787" sldId="1253"/>
        </pc:sldMkLst>
        <pc:spChg chg="mod">
          <ac:chgData name="Ahmed Salah ELDin" userId="68850134-226f-4097-a9a8-787fd6814b0e" providerId="ADAL" clId="{ADC2A4A1-D5BB-43A6-ACBC-9812819F9BC1}" dt="2023-11-28T01:23:01.425" v="12222" actId="207"/>
          <ac:spMkLst>
            <pc:docMk/>
            <pc:sldMk cId="319012787" sldId="1253"/>
            <ac:spMk id="3" creationId="{71A8471A-C9D0-5A9A-5A1E-FE77062D3413}"/>
          </ac:spMkLst>
        </pc:spChg>
      </pc:sldChg>
    </pc:docChg>
  </pc:docChgLst>
  <pc:docChgLst>
    <pc:chgData name="Ahmed Salah ELDin" userId="68850134-226f-4097-a9a8-787fd6814b0e" providerId="ADAL" clId="{55AE883E-4E3C-4D9A-A40E-0DBC9CCF670A}"/>
    <pc:docChg chg="undo redo custSel addSld modSld">
      <pc:chgData name="Ahmed Salah ELDin" userId="68850134-226f-4097-a9a8-787fd6814b0e" providerId="ADAL" clId="{55AE883E-4E3C-4D9A-A40E-0DBC9CCF670A}" dt="2023-11-29T22:07:23.739" v="477" actId="20577"/>
      <pc:docMkLst>
        <pc:docMk/>
      </pc:docMkLst>
      <pc:sldChg chg="modSp mod">
        <pc:chgData name="Ahmed Salah ELDin" userId="68850134-226f-4097-a9a8-787fd6814b0e" providerId="ADAL" clId="{55AE883E-4E3C-4D9A-A40E-0DBC9CCF670A}" dt="2023-11-29T21:59:12.288" v="329" actId="20577"/>
        <pc:sldMkLst>
          <pc:docMk/>
          <pc:sldMk cId="2967245487" sldId="497"/>
        </pc:sldMkLst>
        <pc:spChg chg="mod">
          <ac:chgData name="Ahmed Salah ELDin" userId="68850134-226f-4097-a9a8-787fd6814b0e" providerId="ADAL" clId="{55AE883E-4E3C-4D9A-A40E-0DBC9CCF670A}" dt="2023-11-29T21:59:12.288" v="329" actId="20577"/>
          <ac:spMkLst>
            <pc:docMk/>
            <pc:sldMk cId="2967245487" sldId="497"/>
            <ac:spMk id="7" creationId="{139C5A52-915E-ECF7-B418-E056BEF65B42}"/>
          </ac:spMkLst>
        </pc:spChg>
      </pc:sldChg>
      <pc:sldChg chg="delSp modSp mod">
        <pc:chgData name="Ahmed Salah ELDin" userId="68850134-226f-4097-a9a8-787fd6814b0e" providerId="ADAL" clId="{55AE883E-4E3C-4D9A-A40E-0DBC9CCF670A}" dt="2023-11-29T22:04:32.463" v="475" actId="20577"/>
        <pc:sldMkLst>
          <pc:docMk/>
          <pc:sldMk cId="190552769" sldId="1244"/>
        </pc:sldMkLst>
        <pc:spChg chg="mod">
          <ac:chgData name="Ahmed Salah ELDin" userId="68850134-226f-4097-a9a8-787fd6814b0e" providerId="ADAL" clId="{55AE883E-4E3C-4D9A-A40E-0DBC9CCF670A}" dt="2023-11-29T21:58:28.695" v="320" actId="403"/>
          <ac:spMkLst>
            <pc:docMk/>
            <pc:sldMk cId="190552769" sldId="1244"/>
            <ac:spMk id="3" creationId="{EDE8E3D7-19F9-D2BD-4D6B-8C71A20B2C67}"/>
          </ac:spMkLst>
        </pc:spChg>
        <pc:spChg chg="mod">
          <ac:chgData name="Ahmed Salah ELDin" userId="68850134-226f-4097-a9a8-787fd6814b0e" providerId="ADAL" clId="{55AE883E-4E3C-4D9A-A40E-0DBC9CCF670A}" dt="2023-11-29T22:04:32.463" v="475" actId="20577"/>
          <ac:spMkLst>
            <pc:docMk/>
            <pc:sldMk cId="190552769" sldId="1244"/>
            <ac:spMk id="10" creationId="{A0846E03-0007-D195-F37C-988DBDB96E0D}"/>
          </ac:spMkLst>
        </pc:spChg>
        <pc:graphicFrameChg chg="del">
          <ac:chgData name="Ahmed Salah ELDin" userId="68850134-226f-4097-a9a8-787fd6814b0e" providerId="ADAL" clId="{55AE883E-4E3C-4D9A-A40E-0DBC9CCF670A}" dt="2023-11-29T21:21:33.385" v="4" actId="478"/>
          <ac:graphicFrameMkLst>
            <pc:docMk/>
            <pc:sldMk cId="190552769" sldId="1244"/>
            <ac:graphicFrameMk id="5" creationId="{6F996559-E935-52B8-4163-79DC2E34AC0F}"/>
          </ac:graphicFrameMkLst>
        </pc:graphicFrameChg>
      </pc:sldChg>
      <pc:sldChg chg="add">
        <pc:chgData name="Ahmed Salah ELDin" userId="68850134-226f-4097-a9a8-787fd6814b0e" providerId="ADAL" clId="{55AE883E-4E3C-4D9A-A40E-0DBC9CCF670A}" dt="2023-11-29T21:21:12.362" v="0"/>
        <pc:sldMkLst>
          <pc:docMk/>
          <pc:sldMk cId="4137398980" sldId="1253"/>
        </pc:sldMkLst>
      </pc:sldChg>
      <pc:sldChg chg="modSp add mod">
        <pc:chgData name="Ahmed Salah ELDin" userId="68850134-226f-4097-a9a8-787fd6814b0e" providerId="ADAL" clId="{55AE883E-4E3C-4D9A-A40E-0DBC9CCF670A}" dt="2023-11-29T22:07:23.739" v="477" actId="20577"/>
        <pc:sldMkLst>
          <pc:docMk/>
          <pc:sldMk cId="3749854410" sldId="1254"/>
        </pc:sldMkLst>
        <pc:spChg chg="mod">
          <ac:chgData name="Ahmed Salah ELDin" userId="68850134-226f-4097-a9a8-787fd6814b0e" providerId="ADAL" clId="{55AE883E-4E3C-4D9A-A40E-0DBC9CCF670A}" dt="2023-11-29T22:07:23.739" v="477" actId="20577"/>
          <ac:spMkLst>
            <pc:docMk/>
            <pc:sldMk cId="3749854410" sldId="1254"/>
            <ac:spMk id="3" creationId="{EDE8E3D7-19F9-D2BD-4D6B-8C71A20B2C67}"/>
          </ac:spMkLst>
        </pc:spChg>
        <pc:spChg chg="mod">
          <ac:chgData name="Ahmed Salah ELDin" userId="68850134-226f-4097-a9a8-787fd6814b0e" providerId="ADAL" clId="{55AE883E-4E3C-4D9A-A40E-0DBC9CCF670A}" dt="2023-11-29T21:59:27.983" v="341" actId="20577"/>
          <ac:spMkLst>
            <pc:docMk/>
            <pc:sldMk cId="3749854410" sldId="1254"/>
            <ac:spMk id="10" creationId="{A0846E03-0007-D195-F37C-988DBDB96E0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0:12:47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21131 13766 12 0,'-8'-1'53'0,"1"0"-1"0,0-2 31 16,1 0 50-16,1 1 55 0,0-1 50 15,2 2 38-15,0-2 20 0,1 1 21 0,0 0 11 16,-1 0 1-16,2-1-15 0,-1 2-10 16,1 1-16-16,0-2-3 15,1 2-7-15,0-1-11 0,0 1-28 0,0 0-33 16,1 0-30-16,-1 0-12 0,1 0-16 16,0 0-4-16,0 0-19 0,0 0-28 15,-1 0-33-15,4 0-41 0,-1 0-36 16,0-1-13-16,8 0 14 0,5 0 36 15,11-3 41-15,9-1 42 0,11 1 27 0,12-2-10 16,10-3-16-16,12 1-24 16,13-3-21-16,10-3-18 0,8 1-15 0,9 1-16 15,1-1-5-15,4 1-6 0,4 1-2 16,0 2 2-16,-4 2 0 0,-9 1 5 16,-6 0 6-16,-12 2 1 0,-9 2 10 15,-9 0 21-15,-9 0 11 0,-8 2 2 16,-10 2 3-16,-11-2-3 0,-12 1-3 15,-11 0 33-15,-7-1 68 0,-7 0 67 16,-3 0 83-16,-3 0 36 0,-3-1-25 16,-2 0-159-16,-5-2-159 0,-4-1 0 0,-5 0 0 15,0-3 0-15,1 1-101 16,2 2-230-16,3-3-176 0,1 2-235 16,4 1-308-16,0-2-306 0,2 0-4 0,0 1 176 15,-1-3 293-15,0-4 377 0</inkml:trace>
  <inkml:trace contextRef="#ctx0" brushRef="#br0" timeOffset="2373.23">9235 13830 165 0,'0'-3'562'16,"0"-1"237"-16,-1 1 196 0,-2-1 89 0,2 2-358 16,0 2-161-16,1-3-116 0,-1 3-94 15,1 0-93-15,0 0-102 0,0 0-103 16,0 0-86-16,0 1-58 0,-1-1-24 16,1 2 17-16,-1 2 27 0,0 1 34 15,-2 2 33-15,2 0 24 0,0 2-8 16,1-2-9-16,0 4-7 0,1 1-5 15,3-1-4-15,-3 3 5 0,2-1 8 16,2 1 2-16,-2 1 11 0,2 0 10 16,-1-1 3-16,-1 0 2 0,2-1 6 0,2 0-59 15,-4-3-88-15,3 1-128 0,-3-3-161 16,0 0-164-16,1 0-180 0,-3-3-186 16,1 1-14-16,3-2 125 0,-5-4 174 15,0 0 240-15</inkml:trace>
  <inkml:trace contextRef="#ctx0" brushRef="#br0" timeOffset="3045.21">9362 13739 155 0,'-4'-10'341'0,"0"1"142"15,-1 0 142-15,-1 0-86 0,1 0-12 16,0 0-30-16,-1 0-40 0,0-1-50 16,0 2-53-16,-2-1-68 0,1 2-62 0,-1-2-43 15,-1 1-38-15,-1 0-26 16,0 1-14-16,-1 0-15 0,-3 2-16 0,-2-1-19 15,2 2-9-15,-4 0-7 0,0 2 5 16,-1 1 10-16,2 1 3 0,-1 1-3 16,2 1-15-16,-2 2-16 0,1 2-19 15,2 1-12-15,0 4-6 0,0 0-3 16,3 2 5-16,-1 3 5 0,1 2 1 16,1 2 3-16,2-2 8 0,0 1 8 15,1 2 5-15,-1 0 14 0,4 1 5 16,0 2-5-16,4-4-20 0,-2 2-15 0,4-1-11 15,2-1-3-15,1 2-12 16,2-2 4-16,3 1 3 0,0-1 2 0,1-1 5 16,3 0 20-16,0 0 8 0,4-2 8 15,-2 0 2-15,5-1 4 0,-1-1 3 16,1-2 5-16,2-2 3 0,0-1 4 16,1-2 5-16,0-1 0 0,1-2-4 15,-4 0-4-15,2-2 2 0,0-3-2 16,-3-2 1-16,2-2 1 0,1-2 5 15,-3-2-3-15,3-1-2 0,0-3 2 0,-5 0 2 16,1-2 10-16,-6 0 20 0,2-4-4 16,-3-1-1-16,-2-3-15 0,1-5-23 15,-5-1-26-15,-1-2 2 0,-4-1-2 16,-5 1 6-16,1 4 18 0,-6 0 6 16,0 3-6-16,-2 4-12 0,-1 3-16 15,2 3-30-15,-3 2-62 0,2 3-141 16,-1 2-200-16,-1 2-271 0,-2 4-429 0,1 2-171 15,2 3 98-15,-3 1 222 16,1-4 310-16,-1 2 394 0</inkml:trace>
  <inkml:trace contextRef="#ctx0" brushRef="#br0" timeOffset="13085.37">8267 15531 68 0,'3'-8'544'0,"-3"0"275"15,-6 1 199-15,1-2 167 0,1 4-306 16,0-2-259-16,1 4-109 0,1 1-60 0,-1 0-60 15,-1 1-81-15,-2-1-90 0,0 4-76 16,-2 0-52-16,-7 1-38 0,2 4-26 16,-6 6-11-16,-1 1 3 0,-2 2 0 15,-2 4 5-15,3 3 1 0,-3 4-9 16,3-1-12-16,2 3-7 0,3 2-9 16,1 2-2-16,3-1-7 0,3 2 3 15,2-2-1-15,3-1 3 0,3 0-2 0,2-2 5 16,3 1-1-16,2-4-51 0,3 1-99 15,2-2-140-15,5-4-185 0,0 0-204 16,3-3-226-16,2 0-222 0,1-5-10 16,1-5 159-16,0-2 227 0,-3-4 286 15</inkml:trace>
  <inkml:trace contextRef="#ctx0" brushRef="#br0" timeOffset="13838.41">8445 15805 57 0,'4'-3'543'15,"-1"-1"300"-15,-3 3 149 0,0 0 58 16,0-1-414-16,0 2-380 0,1 3-170 16,1-1-7-16,-2 3 56 0,1 2 39 15,1 3-7-15,1 3-39 0,-2 2-55 16,0 3-33-16,0-2-16 0,0 0-6 0,0 3 0 15,2-1 1-15,-2-2-3 16,0 0 1-16,1-1-6 0,-1-2 5 0,-1-3 3 16,1 1 0-16,-1-3 0 0,0-3 5 15,-1-1 16-15,1-1 24 0,-1-2 36 16,0-1 44-16,0 0 28 0,-3-1-11 16,0-3-20-16,-1 0-28 0,-2-2-28 15,0-3-4-15,-1-1 18 0,2-2 19 16,2-4 12-16,-2-2-16 0,3-6-36 15,1-1-12-15,-1-3-15 0,1-5 1 0,2 0 18 16,0-2 25-16,0 1 10 0,0 3 15 16,0 3 11-16,1 7 8 0,0 4-4 15,0 4-27-15,2 4-108 0,-2 2 0 16,1 1 0-16,5 1 0 0,-2 0 0 16,4-1-2-16,4-1-82 0,5 1 15 15,3 0 11-15,3 0 15 0,-1 2 7 16,3 1 3-16,-1 2-6 0,0 2 0 15,-2 2-3-15,-1 4-1 0,-1 1 5 16,-4 3 4-16,0 0 10 0,-4 3 6 16,0-3 8-16,-5 2 3 0,-2 1 2 0,-1-2 4 15,1-1-2-15,-6 1 6 0,-2 1 6 16,-4 0 9-16,-2 1-26 0,-2-1-34 16,-6 0-29-16,-2 1-30 0,-2-1-18 15,-3-2 19-15,2-2 34 0,-3 0 32 16,3-3 30-16,-1-3 22 0,3 2 15 15,2-5 10-15,3 0 7 0,1 0 6 16,4 0 10-16,3-2 27 0,0 1 29 0,4-1 11 16,2 2-18-16,0 0-44 0,1 0-87 15,0 0-100-15,2 0-64 0,1 2-9 16,3 1 22-16,2 1 51 0,3 2 56 16,4 3 43-16,2-1 15 0,1 3 6 15,1 1 2-15,3-1-1 0,-3 1-1 16,-1 1 1-16,0 1 1 0,-2 0 2 15,0-1-11-15,-4-1-168 0,1 0-206 0,-6 1-232 16,1-1-322-16,-1 0-347 0,-4-2 47 16,1-1 188-16,-3-3 254 0,-2-1 325 15</inkml:trace>
  <inkml:trace contextRef="#ctx0" brushRef="#br0" timeOffset="14893.16">8992 15862 70 0,'4'3'563'0,"0"-1"310"0,-6-1 179 0,1 0 113 16,1 1-387-16,0-1-344 0,0 0-198 15,0 0-71-15,0 2-26 0,0 3-40 16,0-1-43-16,1 3-24 0,1 0-16 15,-1-2-7-15,1 1 8 0,4-1 5 16,-2 0 7-16,2-4 7 0,3 4 14 16,0-4 9-16,4 1 7 0,1-5-1 0,3-1-4 15,0-3-3-15,0 1-5 0,0-3-5 16,-2-2-3-16,1-1 9 0,-6-1 7 16,-1 0 16-16,-2 1 24 0,-2 0 15 15,-3-3 11-15,-2 4-1 0,-2-1-6 16,-2 1-20-16,-2 2-31 0,-1 0-34 15,-2 1-35-15,-3 1-37 0,0 2-28 0,-4 1-7 16,2 1 8-16,-1 5 24 0,-1 1 26 16,0 2 28-16,1 4 25 0,0 1 9 15,1 2 2-15,2 1-15 0,-1 0-17 16,3 4-13-16,4 1-10 0,-2-1-7 16,5 2-3-16,1-1 6 0,3 0 6 15,3 0 7-15,0-1 9 0,2 0 3 0,3-2 0 16,1 0-18-16,3-1-29 0,2 0-51 15,2-4-60-15,1 1-79 0,2-2-74 16,3-2-72-16,0-3-35 0,-1 0-54 16,4-2-24-16,-3-3-3 0,0 0 30 15,-2-3 18-15,2-3 60 0,-4 0 76 16,0-4 95-16,-1 1 88 0,-2-1 129 0,-3-5 131 16,0 2 129-16,-2-1 115 0,-1 0 92 15,-2 1 55-15,-3 3 50 0,-1-1 12 16,-2 4-22-16,1 2-16 0,0 1-38 15,-2 2-77-15,-1 0-103 0,0 1-119 16,0 1-146-16,0 1-141 0,0 1-100 16,1 2-28-16,1 1 19 0,3 4 44 15,-1 3 61-15,3 4 50 0,2 0 19 16,-1 5 7-16,1 0 1 0,0 2 4 16,1 0-3-16,0 1 0 0,-1 1-1 0,2 0 4 15,-2-1-4-15,0-1 5 0,0-1-4 16,-2-4 3-16,-1 0-7 0,0-5 2 15,-2-1-4-15,-2-4 1 0,1 0 3 0,-2-4 25 16,1-2 46-16,-2-1 44 16,-3-1 16-16,-2-2-23 0,0-1-41 0,0-4-63 15,-3-2-59-15,-2-4-29 0,1-1 5 16,1-6 8-16,-1-3 12 0,-1-5 13 16,2-5 13-16,-1-5 22 0,2 0 8 15,0-3 17-15,2-1 28 0,-2 3 51 16,2 0 42-16,1 5 47 0,-1 3-123 15,2 5-66-15,1 5 0 0,1 1 0 16,1 7 0-16,0 1 0 0,0 4 0 16,0 1 0-16,2 2 0 0,1 0 0 0,2 1 0 15,3 1 0-15,2 0 0 16,7 2 0-16,0 1 0 0,3 3 0 16,3 1 0-16,-2 2 0 0,0 2 0 0,2 3 0 15,-4-1 0-15,1 1 0 0,-1 2 0 16,-3-1 0-16,-2 1 0 0,-2-2 0 15,-3 1 0-15,-2-2 0 0,-3 0 0 16,-2-1 0-16,-2 1 0 0,-2-2 0 16,-4 3 0-16,-3-1 0 0,-4 0 0 15,-4 2 0-15,-2-1 0 0,-5 0 0 16,2-1 0-16,-4 1-161 0,2-1-311 0,2-4-139 16,-4 2-169-16,3-1-236 15,0-1-284-15,1 0 28 0,2-4 165 0,1-2 271 16,5-3 344-16</inkml:trace>
  <inkml:trace contextRef="#ctx0" brushRef="#br0" timeOffset="15360">9821 15537 169 0,'-2'-10'716'16,"2"-1"343"-16,5 3 278 0,-1 1 236 0,-2 2-476 15,-1 2-237-15,0 1-172 0,-1 2-148 16,0 0-388-16,-1 0-152 0,1 0 0 16,-1 3 0-16,1 1 0 0,-2 0 0 15,2 6-14-15,-3 5-70 0,1 7 63 16,1 3 44-16,1 5 17 0,1 1 16 16,1 4-56-16,2 0 0 0,3 3 0 15,-1-1 0-15,2-1 0 0,0 0 0 16,1-2 0-16,1-2 0 0,-1-3 0 0,-1-4 0 15,0-4 0-15,-1 0 0 0,-1-4 0 16,0-1 0-16,-1-4 0 0,-1-3 0 16,1 0-111-16,-2-3-294 0,3-2-157 15,-3-2-133-15,3-2-98 0,2-2-181 16,3 1-214-16,0-6 41 0,5 1 167 16,-3-5 223-16,2-1 300 0</inkml:trace>
  <inkml:trace contextRef="#ctx0" brushRef="#br0" timeOffset="15838.34">10251 15845 135 0,'0'-9'626'15,"1"2"300"-15,5 1 255 0,-5 2 242 16,-1 1-406-16,-1-1-182 0,-3 1-122 16,1-1-113-16,-3 3-121 0,-2-1-223 15,2 0-256-15,-6 4 0 0,-2 1 0 16,-1 3 0-16,-3 4 0 0,-1 0 0 15,0 5 0-15,0 3 0 0,1 2 0 16,1 0 0-16,2 2 0 0,2-1 0 16,4-1 0-16,1 0 0 0,3-1 0 0,3-2 0 15,2-3 0-15,1 1 0 0,4-5-83 16,-1-2-131-16,3-2-10 0,1-3 37 16,4-2 63-16,2-4 60 0,1-4 49 15,3-3 37-15,3-4 15 0,-1-3 0 16,0-1 8-16,0-3 10 0,1-1 16 15,-4 0 32-15,-1-1 37 0,-2-2 28 16,0 4 18-16,-2-1-139 0,-4 4-47 0,-2 4 0 16,-1 4 0-16,-3 5 0 15,0 2 0-15,-2 2 0 0,0 1 0 16,0 1 0-16,0 3 0 0,1 3-70 0,1 1-20 16,-1 5 58-16,0 1 29 0,0 2 12 15,0-2 6-15,0 2 6 0,2-1 3 16,-2-1-19-16,1-3-116 0,1 4-145 15,1-5-185-15,2 0-215 0,-1-2-196 16,2-1-174-16,1-1-213 0,2-4 57 16,-1-1 195-16,1-1 239 0,1-1 298 0</inkml:trace>
  <inkml:trace contextRef="#ctx0" brushRef="#br0" timeOffset="16225.61">10748 15852 317 0,'5'-9'823'16,"-3"3"316"-16,3 5 252 0,-2 0 104 16,0-1-451-16,-3-1-237 0,0 0-138 15,0-1-163-15,-1 2-506 0,-2-3 0 0,0 4 0 16,0-3 0-16,0 1 0 0,-3 0 0 15,0 0 0-15,0-1 0 0,-3 2 0 16,-2-1 0-16,0 1 0 0,-2 2 0 16,-2 2 0-16,-1 2 0 0,-2 1 0 15,-1 2 0-15,-1 5 0 0,1-2 0 16,-1 7 0-16,0 2 0 0,4-1 0 16,0 2 0-16,6 1 0 0,2-1 0 0,2-1 0 15,5 0 0-15,1 1 0 16,4-4 0-16,2 0 0 0,3-3 0 0,5 0 0 15,-1-2 0-15,6-1-165 0,0-1-345 16,2-3-114-16,-1-4-124 0,-1 0-114 16,1-2-169-16,-2-2-141 0,0 0 82 15,1-1 203-15,-5-2 229 0,1-1 291 16</inkml:trace>
  <inkml:trace contextRef="#ctx0" brushRef="#br0" timeOffset="16452.78">10889 16017 224 0,'3'1'868'0,"0"1"375"0,4 5 244 16,-2-3 196-16,-3 2-633 0,0-6-394 16,-1 1-234-16,1 1-124 0,-1-2-108 15,-1 1-120-15,0 0-70 0,0 0-22 16,0 3-8-16,1-1 15 0,-1 1 1 15,1 1-116-15,2-1-212 0,-2 1-292 16,0-2-320-16,2 0-401 0,-3-3-90 16,0 0 159-16,0 0 293 0,4-4 337 0,0-3 376 15</inkml:trace>
  <inkml:trace contextRef="#ctx0" brushRef="#br0" timeOffset="16734.48">11052 15491 271 0,'3'-7'1019'0,"-2"-3"407"15,2 0 271-15,-3 0 180 0,2 2-753 16,-1 3-513-16,1 3-445 0,-1 2-166 16,2 1 0-16,3 2 0 0,3 8 0 15,4 3 0-15,5 6 0 0,0 4 0 16,1 7 0-16,2 5 0 0,-2 1 0 15,2 7 0-15,-2 2 0 0,-2 2 0 16,-2 0 0-16,-2-1 0 0,0 0 0 16,-3-3 0-16,-2 0 0 0,-3-1 0 15,-2 0 0-15,-3-1 0 0,-5 0-708 16,-6-4-855-16,-5-1-184 0,-7-7 141 0,-6-3 283 16,-3-8 444-16,-7-7 565 0</inkml:trace>
  <inkml:trace contextRef="#ctx0" brushRef="#br0" timeOffset="19767.15">18319 13894 122 0,'-3'3'452'0,"1"-2"173"0,2 0 143 16,-2-1 48-16,2 0-187 0,0 0-136 15,2-2-56-15,-2 0-38 0,1-2-69 16,0 2-62-16,1-3-55 0,0 1-38 16,-1 0-40-16,3 0-40 0,1-2-40 15,1 1-21-15,2 0-17 0,0-1-5 16,1 0 2-16,0 2 3 0,3 0-1 16,-2 1-2-16,0 0-12 0,-1 0-10 0,2 3-15 15,-2 0-13-15,0 0-13 0,-2 1-4 16,-1 2 0-16,0 0 0 0,0 2 12 15,-2-1 10-15,0 0 7 0,-1 2 8 16,0 2 8-16,-2 3 10 0,-1 0 4 16,-2 2 20-16,-2 3 26 0,-2 0 30 15,-3 5 13-15,-3-1 2 0,2 0-17 16,-2 0-29-16,2-2-39 0,2-2-34 0,0-1-9 16,3-4-2-16,1 1 5 0,0 0 11 15,2 0 13-15,0-2 0 0,1-1-3 16,2-1-3-16,1-1-4 0,3-3 9 15,0 0 1-15,0-2 12 0,3 1 20 16,2-3 13-16,3 0 8 0,4-3 7 16,3-1-4-16,2-1-12 0,2-1-14 15,2-2-9-15,-1 1-53 0,0-2-72 16,-3-1-86-16,-1 0-96 0,-2-2-114 16,-4 2-81-16,-1-1-65 0,-4-2-161 0,0 1-195 15,-3 1 18-15,1-2 112 0,-4 2 167 16,-3 1 252-16</inkml:trace>
  <inkml:trace contextRef="#ctx0" brushRef="#br0" timeOffset="20341.56">18710 13827 1 0,'-3'-8'282'0,"2"0"184"0,1 0 156 15,-2 2 134-15,0-2-171 0,-2 1-90 16,2-1-65-16,-2 0-44 0,-1 0-38 15,-1-1-48-15,-1 1-44 0,-1 1-37 0,-1-3-29 16,-2 4-19-16,0-2-10 0,1 0-2 16,-4 2-7-16,2-1-10 0,-3 1-11 15,1 0 1-15,-2-1-11 0,3 1-6 16,-1 0-7-16,0 1-9 0,0 1-20 16,-1 1-18-16,-1 1-18 0,-1-1-10 15,-1 3-12-15,-2 0-9 0,-2 3-12 16,-1 0-13-16,0 3-7 0,-1 2-8 15,1 1-5-15,-1 2 3 0,2 1-2 0,0 2 0 16,0 1-3-16,3 2 10 16,-2 3 12-16,2 2 9 0,2-1-2 0,1 1 4 15,4 0-8-15,-1-2-4 0,4 4 11 16,3 0 26-16,1 2 26 0,5 0 7 16,0-1 5-16,5 0-22 0,3 0-31 15,4-2-22-15,2 2-6 0,3-6 4 16,3 1 8-16,3-1 23 0,2-1 16 15,2 0-1-15,2-4 4 0,0-2 8 16,-1-2-7-16,0-2 2 0,1-4 5 0,0-2 0 16,-3-2 14-16,3 0 2 15,-4-5 10-15,4-2 10 0,0 0 11 16,3-6-6-16,-1-1-3 0,0-1-6 0,-4-4-9 16,-4 1-9-16,-3-2 3 0,-2-4 3 15,-5-1-2-15,-2-2-19 0,-3-1-41 16,-4 0 0-16,-3-1 0 0,-3 2 0 15,-3 5 0-15,-2 0 0 0,-1 4 0 16,-1 3-103-16,-4 5-333 0,0 3-337 16,-4 1-570-16,-2 6-208 0,-4 0 71 15,0 1 242-15,0 2 385 0,-2 0 505 16</inkml:trace>
  <inkml:trace contextRef="#ctx0" brushRef="#br0" timeOffset="23319.24">16291 15472 173 0,'7'-11'686'16,"-1"-1"255"-16,-1 0 188 0,-5 4 138 0,0 0-565 16,1 5-232-16,-1 1-78 0,-1 1-33 15,1 1-17-15,-3 0-38 0,2 1-79 16,0-1-84-16,-1 0-73 0,-2 2-47 15,0 1-29-15,-5 5-10 0,-5 3 4 16,-4 7 8-16,-5 4 11 0,-2 2 8 16,0 3 3-16,2 2 0 0,1 1-4 15,3 0-9-15,5-1-10 0,1-1-6 16,6-1-2-16,2-1 0 0,3 2 6 16,4-3 3-16,2-2 4 0,3 0-1 0,2-4-1 15,2 0-2-15,2-1-45 0,4-1-109 16,-1-2-147-16,1-3-188 0,2-2-203 15,-1-1-232-15,2-2-237 0,-4-2 38 16,2-3 172-16,-6-1 234 0,-1 1 292 16</inkml:trace>
  <inkml:trace contextRef="#ctx0" brushRef="#br0" timeOffset="23891.64">16498 15640 212 0,'0'-13'753'0,"-3"2"306"0,9 1 202 16,-4 2 148-16,0 3-642 0,-2 2-271 15,2 2-161-15,-2 1-88 0,0 0-70 16,0 1-97-16,0 0-97 0,-2 3-59 0,1 2-17 15,-1 4 14-15,-1 3 46 0,-1 4 36 16,2 1 16-16,-2 3-1 0,3 1 0 16,1 0 1-16,0 2 0 0,0 1 2 15,2-2 10-15,2-3-1 0,0 1-1 16,1-3-2-16,1-2-16 0,1-3-31 16,2-3-47-16,-3-2-24 0,1-2-13 0,0-2 12 15,0-2 41-15,3-3 58 16,-1-2 48-16,1-3 32 0,3-2 1 0,0-4-10 15,2-5-11-15,-1-2 12 0,1-2 39 16,-2-2 40-16,1-2 42 0,-4 0 49 16,0-2 21-16,-2-1-16 0,0 3-91 15,-2 3-163-15,-2 3 0 0,-1 4 0 16,-1 3 0-16,0 5 0 0,-2 1 0 16,0 3 0-16,0 1 0 0,0 2 0 15,0 0 0-15,0 1 0 0,0 0 0 0,-2 2 0 16,2 2 0-16,0 2 0 15,2 3 0-15,-1 4 0 0,1 1 0 16,1 3 0-16,2 0 0 0,-1 1 0 0,1 0 0 16,0 0 0-16,1-1 0 0,0 0 0 15,0-2 0-15,1-1 0 0,-1-3 0 16,1 1-427-16,-3-5-233 0,0 3-202 16,1-3-169-16,-2 1-205 0,0-2-17 15,2-2 158-15,-1-1 256 0,2-2 297 0,1-1 310 16</inkml:trace>
  <inkml:trace contextRef="#ctx0" brushRef="#br0" timeOffset="25013.96">17176 15663 10 0,'5'-7'472'0,"-3"1"315"16,2 0 200-16,-3 0 161 0,-1 2-173 16,0 1-312-16,-2 2-150 0,0 0-69 15,-1-1-74-15,-2 2-104 0,-4 2-122 16,-1-1-77-16,-2 3-31 0,-6 0-6 0,1 4 8 16,-2 0 7-16,-1-2 3 0,2 2-9 15,2 3-9-15,0-3-11 0,1 1-9 16,4 0-13-16,2-2-11 0,1 2-7 15,4-1-6-15,0-3-3 0,1 1 2 16,3-1-2-16,0 1 4 0,2-2 2 16,1 0 12-16,2 2 6 0,-1-1 10 0,6 0 10 15,0 0 8-15,0-1 3 16,3 2 6-16,1-3 1 0,3 1-5 0,-2-1-10 16,2 2-5-16,-1-2-5 0,0 0-6 15,-2 1-3-15,-1-1-4 0,-2 2-4 16,-2-2-6-16,-1 0-7 0,-1 3 2 15,-4-2 0-15,0 0 10 0,-2 4 9 0,1-3 6 16,-2 1 2-16,-2 3 5 16,0-3 2-16,-1 1 5 0,-2 0 8 0,0 0 12 15,-3 1 1-15,1 1 5 0,-1-1-4 16,0 0-8-16,0 0-10 0,2-1-13 16,1-3-7-16,2 0-9 0,1-2-8 15,0 0-6-15,2-1-9 0,0-1-13 16,2 0-17-16,-1 0-30 0,2 0-5 15,2-1 14-15,4-1 24 0,5 1 28 0,3-2 43 16,6-2 13-16,2-2 4 0,5-2-7 16,-1-1-4-16,1-1 0 0,0-1 2 15,0-1 13-15,-1 0 40 0,-1-3 52 16,-1 0 42-16,-4 0 42 0,-1 2 24 16,-4 0-1-16,-4 1-63 0,-3 1-171 15,-2 3 0-15,-4 1 0 0,-1 0 0 16,-2 2 0-16,-1 0 0 0,-1 1 0 0,-1 1 0 15,-1 0 0-15,-1 1 0 16,-1 1 0-16,-1 1 0 0,-3 1 0 0,-3 1 0 16,-1 1 0-16,-5 3 0 0,1 2 0 15,-2 3 0-15,3 2 0 0,1-2 0 16,4 5 0-16,0-2 0 0,2-1 0 16,3 1 0-16,2-2 0 0,3 0 0 15,0 0 0-15,3-1 0 0,1 0 0 16,2 1 0-16,3-2 0 0,1 1 0 15,1-3 0-15,3 1 0 0,0-3 0 16,2 0 0-16,1-2 0 0,2 0 0 0,-1-3 0 16,2-3 0-16,1 0 0 0,-2-2 0 15,1-2 0-15,1-2 0 0,-3-1 0 16,-1-1 0-16,-2-2 0 0,-2 1 0 16,-2-1 0-16,-4 3 0 0,1 0 0 15,-3 2 0-15,-1 1 0 0,-2 3 0 16,1 0 0-16,-2 2 0 0,-1 2 0 15,1 0 0-15,-1 1 0 0,2 2 0 0,1 1 0 16,0 2 0-16,1 3 0 16,2-1 0-16,-2 2 0 0,1 2 0 0,0-2 0 15,0 1 0-15,-1-2 0 0,1-2 0 16,-2-1 0-16,0-2 0 0,-1-3 0 16,0 1 0-16,1-4 0 0,-2 1 0 15,2-4 0-15,2 0 0 0,2-3 0 16,0-4 0-16,0 0 0 0,1-3 0 15,-1 1 0-15,1-1 0 0,0 1 0 16,-1 0 0-16,0 3 0 0,0 0 0 16,1 4 0-16,-3 1 0 0,1 2 0 15,2 0 0-15,1 3 0 0,-1 1 0 16,3 0 0-16,1 3 0 0,1 0 0 0,1 3-383 16,-1 0-491-16,-1 0-259 0,1 0-308 15,1-1 6-15,3-1 195 0,2-4 307 16,1-4 366-16</inkml:trace>
  <inkml:trace contextRef="#ctx0" brushRef="#br0" timeOffset="26672.64">18382 15416 236 0,'0'-8'835'0,"0"-2"349"15,10 3 247-15,-4 0 197 0,-2 3-632 0,-2 1-275 16,0 3-185-16,-2 0-135 0,0 0-178 15,0 0-223-15,0 0 0 0,0 3-89 16,0 3-77-16,1 2 42 0,1 6 61 16,0 1 62-16,1 7 31 0,-1 1 18 15,1 2 9-15,-2 0-5 0,2 3-1 16,-1-1-6-16,-1 1 3 0,1 1 1 16,-2 0 5-16,2-1-45 0,1 1-9 15,-1 0 0-15,1-4 0 0,1-2 0 16,0-1 0-16,2-4 0 0,0-3 0 15,1-1 0-15,0-1 0 0,1-4 0 16,0-1 0-16,1-2 0 0,0-2 0 16,3-2 0-16,2-1 0 0,3-1 0 15,4-3 0-15,3-1 0 0,0-3 0 16,1-3 0-16,0 1 0 0,-3-4 0 0,2 0 0 16,-4-3 0-16,0-1 0 0,-5-2 0 15,1-1 0-15,-5 0 0 0,0-1 0 16,-3 1 0-16,-2 3 0 0,-3 1 0 15,-1 1 0-15,-2 2 0 0,-2 2 0 16,2 1 0-16,-3 3 0 0,0 1 0 16,0 2 0-16,-1 1 0 0,-1 0 0 15,-2 1 0-15,-4 4 0 0,-2 2 0 16,-4 4 0-16,-3 1 0 0,2 3 0 0,1 3 0 16,2 2 0-16,1 1 0 0,4 3 0 15,0 0 0-15,5 0 0 0,0-2 0 16,5-1 0-16,5-1 0 0,0-2 0 15,3-1 0-15,3 0 0 0,4-3 0 16,1 0 0-16,3-3 0 0,2-2 0 16,-2-1 0-16,2-3 0 0,0-2 0 15,0-3 0-15,0-2 0 0,0-2 0 16,-2-3 0-16,3-3 0 0,-3 0 0 16,0-6 0-16,-1 0 0 0,-2-5 0 0,0 2 0 15,-4-1 0-15,-1 0 0 0,-2 3 0 16,-3 0 0-16,-1 3 0 0,0 4 0 15,-1 1 0-15,-2 5 0 0,0 3 0 16,-2 0 0-16,1 3 0 0,-1 1 0 16,1 3 0-16,0 2 0 0,3 6 0 15,1 4 0-15,0 4 0 0,1 3 0 16,2 4 0-16,-2 1 0 0,2 1 0 16,-1-1 0-16,3-2 0 0,-1-3 0 0,0-2 0 15,1-4 0-15,-3-5 0 16,0-4 0-16,-1-2 0 0,-1-4 0 0,2-2 0 15,2-6 0-15,3-4 0 0,0-2 0 16,-1-4 0-16,-2-2 0 0,1-3 0 16,-1-2 0-16,0 1 0 0,0 3 0 15,0-1 0-15,-2 0 0 0,-1 4 0 16,-2 5 0-16,2 1 0 0,-3 4 0 16,-2 2 0-16,1 2 0 0,-1 3 0 15,0 1 0-15,2 2 0 0,2 3 0 0,0 4 0 16,5 2 0-16,-1 3 0 0,-1 2 0 15,1-1 0-15,4 2 0 0,-2-2 0 16,1 0 0-16,1-1 0 0,0-3 0 16,3-4 0-16,-1 0 0 0,4-2 0 15,0-3 0-15,0-2 0 0,1-4 0 16,0 1 0-16,1-4 0 0,0-1 0 16,0-3 0-16,-2 2 0 0,-3-3 0 0,0 1 0 15,-1-2 0-15,-2 1 0 16,0-5 0-16,-2 3 0 0,-2-1 0 0,0 1 0 15,-2-1 0-15,-2 3 0 0,0 1 0 16,-3 1 0-16,-1 1 0 0,-1 0 0 16,-2 3 0-16,0 1 0 0,-1 0 0 15,0 2 0-15,-2 1 0 0,2 1 0 16,-4 1 0-16,-2 1 0 0,-3 3 0 16,-3 3 0-16,0 4 0 0,-2 3 0 15,2 0 0-15,2 3 0 0,3 2 0 16,0 2 0-16,6-3 0 0,-2 3 0 0,6-4 0 15,0-1 0-15,3-2 0 0,2 0 0 16,2 0 0-16,0-3 0 0,2-1 0 16,2-2 0-16,1 0 0 0,3-2 0 15,-1-2 0-15,2-1 0 0,0-1 0 16,1-1 0-16,0-2 0 0,2 0 0 16,0-5 0-16,1 1 0 0,1-4 0 15,-1 0 0-15,2-3 0 0,1-2 0 16,3-3 0-16,1-3 0 0,0-4 0 15,2-3 0-15,-1-5 0 0,-1-1 0 0,-2-5 0 16,-4-1 0-16,-4-2 0 0,-3 1 0 16,-4-1 0-16,-3 1 0 0,-3 3 0 15,-4 1 0-15,-3 6 0 0,-2 3 0 16,-2 4 0-16,1 3 0 0,-2 4 0 16,1 5 0-16,-1 1 0 0,1 5 0 15,-4 2 0-15,0 5 0 0,-3 6 0 16,0 4 0-16,1 7 0 0,-1 5 0 15,4 2 0-15,1 5 0 0,2 4 0 16,2-1 0-16,3 2 0 0,1 0 0 16,3 1 0-16,2-1 0 0,2 0 0 15,5-1 0-15,0-2 0 0,3 0 0 0,0-6 0 16,1-4 0-16,0-1 0 0,1-7 0 16,-4-1 0-16,1-5 0 15,0-1 0-15,-5-3-198 0,-1-4-487 0,-4-4-299 16,2-2-451-16,-2-2-61 0,-1-4 144 15,2 1 264-15,0-5 392 0,3-5 457 16</inkml:trace>
  <inkml:trace contextRef="#ctx0" brushRef="#br0" timeOffset="27109.46">20502 15179 314 0,'1'-7'914'0,"0"3"346"0,4 7 235 16,-2-3 143-16,-1 1-667 0,0 0-352 15,-1 0-241-15,1 2-139 0,1 0-102 16,3 4-54-16,2 8-2 0,3 1-19 16,2 7-62-16,2 4 0 0,1 5 0 15,-1 4 0-15,1 3 0 0,2 2 0 16,-2 4 0-16,-2-1 0 0,0 1 0 0,-2-2 0 15,-3 2 0-15,-2 0 0 0,-1-1 0 16,-3-1 0-16,-3-1 0 0,0-2 0 16,-1-5 0-16,-3-1 0 0,-5-3-359 15,0-2-995-15,-4-2-359 0,-2-6 39 16,-3-6 256-16,-4-5 398 0,-5-8 517 16</inkml:trace>
  <inkml:trace contextRef="#ctx0" brushRef="#br0" timeOffset="52763.7">26366 13705 12 0,'-1'-2'323'0,"0"1"196"15,1-4 153-15,-1 4 151 0,0-2-186 16,1 1-108-16,-1 1-66 0,0 0-49 16,1-2-54-16,-2 0-61 0,2 0-48 15,0 0-29-15,0 3-15 0,0-3-4 0,0 1-13 16,0 1-14-16,0-1-14 0,0-1-24 15,0 2-22-15,0 0-17 0,2-1-13 16,-2-1-10-16,2 2-14 0,-1 0-19 16,0-1-19-16,1-1-22 0,2 0-18 15,0 0-5-15,3 0-6 0,0-1 10 16,2-1 6-16,1 1 5 0,2 1-2 16,-2 0 10-16,3 1 6 0,-1-1-2 15,0 3-1-15,2 0 2 0,-3 2-13 16,0-1-11-16,-2 1-4 0,-2 1-3 15,0-2-4-15,-3 1-2 0,3 2 0 0,-5 1 2 16,3-1 2-16,-3 1 4 0,-1 1 6 16,0-1 4-16,-1 1 5 0,-1 1 6 15,0-2 10-15,-1 1 17 0,-3 0 23 16,0-1 17-16,-3 3 7 0,-1-2-2 16,-1 0-9-16,-3-1-20 0,2-1-17 15,2 1-14-15,-2 0-8 0,3-2-10 16,1 0-6-16,0 1-14 0,4-2-13 0,1 0-12 15,2-1-12-15,0 0-11 16,0-1-6-16,2 1 9 0,-1 1 15 0,4-1 17 16,-1 4 29-16,2-2 25 0,1 2 13 15,2 1 5-15,2-1-5 0,0 1-9 16,0 0-14-16,-2 1-18 0,0-1-3 16,-2 1-14-16,1-2-6 0,-3 1 0 15,-1 1 15-15,-2-1 8 0,1 0 16 16,-2 1 10-16,-1-1 6 0,-1 0 2 15,-2 1 0-15,1 0 7 0,-4-1 10 16,1 0 5-16,-4 0 3 0,1 0-8 0,-1 0-23 16,-3-2-42-16,1-1-56 0,1 2-61 15,0-4-59-15,2 2-48 0,0-3-43 16,2 0-45-16,-2-3-72 0,-1 2-74 16,2-4-113-16,0 2-139 0,-1 0-152 15,4-3 48-15,-1 2 127 0,2-2 197 16,1-1 223-16</inkml:trace>
  <inkml:trace contextRef="#ctx0" brushRef="#br0" timeOffset="53500.73">26681 13710 38 0,'4'-8'373'16,"-1"-3"199"-16,-2 1 173 0,1 1 171 16,0 1-242-16,-2-2-100 0,0 0-62 15,0 0-43-15,-3 0-56 0,2 0-41 16,-3-1-37-16,0 2-36 0,1-2-33 16,-3 3-37-16,3-2-36 0,-4 0-29 15,2 2-28-15,-4-2-18 0,1 1-14 0,-1 0-13 16,-3 2-12-16,1 0-10 0,1-1-8 15,-5 0-9-15,2 2-4 16,-3-1 4-16,2 2-1 0,-3-1-5 16,2 0-10-16,-3 2-13 0,2-1-12 15,-2 2-11-15,-1 3-11 0,1-1-4 0,-3 2-1 16,-3 1-3-16,5 1-5 0,-2 2-3 16,0 0-2-16,5 2 0 0,-4 1 2 15,5 2 5-15,-2 0 4 0,1 2 7 16,-1 1 1-16,1 0-3 0,2 3-3 15,0 1-6-15,0-1 1 0,1 3 0 16,2 3-1-16,1 0 3 0,3 1 6 16,0-2 3-16,4 3 2 15,0-2 1-15,3-1 1 0,3 2 3 0,-1-2-2 16,5 0 5-16,0 0 5 0,2 1 4 16,2-1 3-16,1 0 5 0,4-1 3 15,0 2-1-15,2-2-4 16,1-1 0-16,1-2 1 0,2-1 2 0,-1-1 10 15,2-1 3-15,1-3-5 0,1-1-6 16,-1-2-1-16,-1 1-5 0,3-7 3 16,0 4 7-16,0-6 9 0,1 0 0 15,1-1-2-15,-1-4 2 0,1 3 3 16,0-6-13-16,0-1-23 0,1-2 0 16,-2-2 0-16,-3 0 0 0,1-4 0 15,-5-1 0-15,-1-3 0 0,-3-3 0 16,0-3 0-16,-6 1 0 0,-3-4 0 15,-2 1 0-15,-2-4 0 0,-6 3 0 16,1 0 0-16,-4 3 0 0,-2 4 0 16,-1 1 0-16,-3 3 0 0,2 4 0 15,-3 4 0-15,-1 2 0 0,2 1 0 16,-4 4-680-16,-1 3-511 0,-3 4-390 16,-1-1 14-16,0 4 213 0,1-1 331 0,2 0 429 15,1-1 394-15</inkml:trace>
  <inkml:trace contextRef="#ctx0" brushRef="#br0" timeOffset="57093.4">24313 15397 340 0,'3'-6'588'16,"-3"3"204"-16,1 2 191 0,-1-3-146 16,0 1-157-16,1 0-80 0,-1 1-53 15,0 0-51-15,-1 0-39 0,1 1-44 16,0-1-48-16,0 2-49 0,0 0-34 0,0 0-31 16,0 0-36-16,0 0-186 15,0 0-29-15,-1 0 0 0,1 0 0 16,-1 0 0-16,-1 0 0 0,1 2 0 0,0-1 0 15,0 1 0-15,-2-2 0 0,-1 2 0 16,-5 4 0-16,-7 4 0 0,-3 4 0 16,-5 4 0-16,4 0 0 0,1 2 0 15,3 0 0-15,3-2 0 0,0 6 0 16,2-1 0-16,2 0 0 0,1 3 0 16,1-1 0-16,5 2 0 0,1-1 0 15,1 1 0-15,2 2 0 0,3-3 0 16,0-1 0-16,4 0 0 0,-2-4 0 0,0-1 0 15,1-2 0-15,1-1 0 16,0-4 0-16,0 1-137 0,1-1-197 16,-1-3-172-16,-1 2-199 0,0-5-136 0,1 1-169 15,-4-4-209-15,2 1 55 0,-1 0 189 16,0-3 236-16,0 0 295 0</inkml:trace>
  <inkml:trace contextRef="#ctx0" brushRef="#br0" timeOffset="57856.64">24478 15810 103 0,'5'-2'675'0,"-2"0"356"0,-1 1 174 16,1 1 74-16,-1 1-517 0,0-1-439 16,-1 2-220-16,-1-1-35 0,4 1 48 15,-3 2 53-15,3 2-1 0,0 2-24 0,1 3-9 16,1 3-16-16,0 0-17 0,0 1-12 16,1 0-11-16,-1 1-15 0,-1 1-13 15,2 1-15-15,0-1-15 0,-2 0-6 16,1-1-5-16,-1-1-4 0,-1-2-5 15,-1 1 2-15,3-3-3 0,-4-3-3 16,1-1 2-16,-1-3 5 0,-1-1 15 16,0-1 22-16,-1-1 32 0,1-2 48 0,-1-1 87 15,0 1 41-15,0-4 0 16,0-1-30-16,-2-2-85 0,1-5-134 0,-3-1 0 16,3-2 0-16,-1-3 0 0,-1-4 0 15,0 0 0-15,1-5 0 0,1-4 0 16,-2-2 0-16,-1-2 0 0,3-3 0 15,-2 3 0-15,-1 1 0 0,1 6 0 16,-3 3 0-16,3 2 0 0,-1 6 0 16,1 2 0-16,2 3 0 0,-1 2 0 15,2 2 0-15,0 1 0 0,0 2 0 16,0 1 0-16,1 1 0 0,1 1 0 0,-2 2 0 16,3-1 0-16,-1 1 0 0,0 0 0 15,4-1 0-15,2-2 0 0,2 1 0 16,4-1 0-16,0 0 0 0,1 3 0 15,1 0 0-15,2 0 0 0,0 2 0 16,4 0 0-16,-1 0 0 0,-2 3 0 16,0 1 0-16,-2 1 0 0,1 0 0 15,-2 0 0-15,-4 2 0 0,0 0 0 16,-1 0 0-16,-2 3 0 0,-2 0 0 16,-2 0 0-16,-1 1 0 0,-1 0 0 0,-3-1 0 15,-3 1 0-15,-2 0 0 16,-3 1 0-16,-4 0 0 0,-5-1 0 0,-4 1 0 15,-2 0 0-15,-4-2 0 0,-2 0-241 16,-2-1-78-16,3-2-54 0,0-3-55 16,1-1-38-16,4-1-71 0,1-1-73 15,3-2-100-15,3 0-150 0,-1 0-138 16,5 0 60-16,1-3 152 0,4 1 218 0,3-1 259 16</inkml:trace>
  <inkml:trace contextRef="#ctx0" brushRef="#br0" timeOffset="58313.46">24962 15774 127 0,'3'3'575'15,"2"-1"180"-15,-3 0 93 0,-1 3 108 0,2-1-438 16,-2-1-195-16,0 2-40 0,1 2 9 15,-1-1-37-15,0 4-75 0,3-1-58 16,-1 4-30-16,2-1-14 0,-1 0-12 16,-1 0-16-16,3 0-10 0,-3-2-17 15,3 1-6-15,-2-2-6 0,1-1 3 16,-2-1 4-16,1 0 3 0,-1-3 0 0,1-1-8 16,-2-1-13-16,1 1-11 0,-3-3 1 15,3-1 1-15,1-3 11 0,2-2 24 16,0-1 29-16,1-3 10 0,0-3 34 15,1 0 26-15,0-3 18 0,1-2 20 16,0-1 28-16,1-2 8 0,-1 3 9 16,0 0 5-16,-1 2-8 0,-2 3-7 15,1 2-19-15,-2 1-34 0,-1 4-49 16,-2 1-62-16,3 4-65 0,-1-1-55 16,2 2-29-16,0 0-7 0,0 0 17 0,2 2 22 15,1 2 11-15,0 1-36 0,0 0-72 16,1 4-100-16,1-2-105 0,-2 2-132 15,2-2-111-15,-1 2-152 0,-1 0-195 16,1 0-79-16,0-2 100 0,0-3 181 16,0 1 253-16,-2-2 288 0</inkml:trace>
  <inkml:trace contextRef="#ctx0" brushRef="#br0" timeOffset="58577.15">25506 15766 179 0,'3'-1'753'0,"-1"0"332"0,2-1 245 16,-1 2 199-16,-2 2-553 0,-1-2-323 15,0 1-204-15,0 0-144 0,1 1-120 16,-1 0-88-16,0 2-72 0,-1 3-21 16,1 1 14-16,-1 2 21 0,1 1 17 15,0 2 2-15,0-1-5 0,1-1-9 16,0 1-9-16,0 1 0 0,2-3-3 15,-1 0-62-15,2-2-137 0,-1 1-185 16,1-3-232-16,-2-2-245 0,3 1-225 16,-2-1-205-16,-3-4 38 0,5-1 192 0,0-2 258 15,2-3 294-15</inkml:trace>
  <inkml:trace contextRef="#ctx0" brushRef="#br0" timeOffset="58750.27">25584 15590 126 0,'-4'-13'571'0,"-2"1"245"16,5 5 193-16,-2 1 161 0,0 2-386 16,1 2-199-16,2 0-155 0,0 2-161 15,0 0-173-15,0 2-154 0,0-1-115 16,1 4-120-16,0 1-111 0,2 2-139 0,0 5-264 16,3-2-184-16,-1 4 47 0,3 0 158 15,1-4 228-15,0 2 288 0</inkml:trace>
  <inkml:trace contextRef="#ctx0" brushRef="#br0" timeOffset="59234.62">25979 15910 245 0,'7'-8'884'0,"-3"-1"377"0,4 0 273 16,-3-2 256-16,-4 0-632 0,0 1-347 16,-2-2-303-16,-2 1-508 0,-1 1 0 0,-1-1 0 15,-1 2 0-15,0 1 0 16,-1 3 0-16,-3 0 0 0,0 1 0 0,-2 2 0 16,-4 2 0-16,-3 5 0 0,-1 2 0 15,-4 4 0-15,3 3 0 0,-2 3 0 16,4 0 0-16,2 2 0 0,3 0 0 15,0 1 0-15,5-3 0 0,5 1-129 16,1-2-179-16,5-3-28 0,2 0-9 16,3-1 27-16,3-3 49 0,3-2 48 15,3-2 65-15,3-4 61 0,3-2 49 0,-2-1 32 16,0-4 32-16,2-2 42 0,-3 1 79 16,0-4 81-16,-1 0 65 0,-4 0 49 15,2-3 24-15,-3-1-38 0,-2-1-40 16,-2 1-57-16,-4-2-223 0,0 0 0 15,-3 1 0-15,-2-1 0 0,-1 5 0 16,-2 1 0-16,-1 2 0 0,2 3 0 16,-2 2-277-16,-2 1-283 0,-1 1-188 15,0 2-143-15,1 3-240 0,-3 1-149 16,3 2 95-16,0 2 215 0,4-2 264 0,1 4 340 16</inkml:trace>
  <inkml:trace contextRef="#ctx0" brushRef="#br0" timeOffset="60704.66">26155 15877 171 0,'11'-5'739'0,"-4"1"338"0,2 0 258 16,-4 1 205-16,0 0-510 0,-2 1-314 16,-3 2-216-16,2 0-183 0,0 0-161 15,-2 0-148-15,2 2-106 0,0 1-31 16,0 1 21-16,2 2 42 0,0 0 40 15,-1 2 16-15,0 1 4 0,-1 1 10 16,3 0-2-16,-3 0 1 0,0-1 1 16,0 1 2-16,1-1-2 0,-1-3 1 15,-1-2 1-15,1 1 2 0,-1-1 6 16,1-2 15-16,-1-1 25 0,0-1 33 0,1-2 29 16,0-1 14-16,3 0 9 0,0-2 16 15,3-1 1-15,-2-2-33 0,1-2-123 16,2 2 0-16,-3-3 0 0,1 2 0 15,1-2 0-15,-1 1 0 0,-2 2 0 16,1-1 0-16,0 0 0 0,-2 1 0 16,2 0 0-16,-2 1 0 0,1 1 0 15,-1 2 0-15,-3-1 0 0,1 4 0 0,0-1 0 16,-2 2 0-16,1 0 0 0,-1 0 0 16,1 2 0-16,0-2 0 0,3 4 0 15,0 0 0-15,2 2 0 0,-2 0 0 16,1 3 0-16,-1-3 0 0,2 3 0 15,-2-2 0-15,2 0 0 0,0-1 0 16,-1 0 0-16,0 0 0 0,0 0 0 16,1 0 0-16,1 0 0 0,-2-2 0 15,1-1 0-15,-2 2 0 0,3-3 0 16,-2 0 0-16,1 1 0 0,0-2 0 16,0-1 0-16,-2 0 0 0,3 0 0 0,0-3 0 15,1 0 0-15,-1-1 0 0,2-2 0 16,3-2 0-16,-1-1 0 0,1-2 0 15,1 1 0-15,-2-2 0 0,0-1 0 16,-3 1 0-16,-1 2 0 0,0 0 0 16,-2 0 0-16,-1 3 0 0,-1 0 0 15,-2 2 0-15,0 2 0 0,0 0 0 16,0 3 0-16,-1 0 0 0,0 0 0 16,0 0 0-16,2 3 0 0,0 2 0 0,1 2 0 15,1 3 0-15,1 4 0 16,2 1 0-16,0 2 0 0,-2-2 0 0,2 1 0 15,2 1 0-15,-2-1 0 0,2-2 0 16,0 1 0-16,2-3 0 0,-1 0 0 16,-1-4 0-16,1 0 0 0,-1-4 0 15,2 1 0-15,2-5 0 0,0-3 0 16,4-2 0-16,0-4 0 0,1-2 0 16,-1-4 0-16,2-2 0 0,-1-4 0 15,0-4 0-15,1-4 0 0,-1-5 0 0,0-4 0 16,0-5 0-16,-2 0 0 15,-5-2 0-15,3 3 0 0,-5 3 0 0,-3 4 0 16,-1 3 0-16,-4 4 0 0,0 4 0 16,-1 7 0-16,0 2 0 0,-1 5 0 15,1 4 0-15,0 4 0 0,0-1 0 16,0 3 0-16,0 3 0 0,-2 2 0 16,-1 8 0-16,0 3 0 0,1 9 0 15,2 4 0-15,0 0 0 0,0 3 0 16,0 2 0-16,2 1 0 0,2 2 0 15,0-2 0-15,1 2 0 0,0-3 0 16,1-2 0-16,0-4 0 0,-1-4 0 0,1-5 0 16,-2-5 0-16,0-3 0 15,-1-3 0-15,1-3 0 0,-2-3 0 0,1-2 0 16,4-5 0-16,2-2 0 0,2-4 0 16,3-5 0-16,-2-1 0 0,-1-4 0 15,0 1 0-15,0-4 0 0,-2 0 0 16,-2 3 0-16,0 0 0 0,-2 4 0 15,-2 3 0-15,1 3 0 0,-3 6 0 0,1 0 0 16,-1 3 0-16,0 2 0 16,-1 0 0-16,0 2 0 0,0 4 0 0,2 5 0 15,3 4 0-15,-2 5 0 0,2 1 0 16,-2 0 0-16,1 1 0 0,0-3 0 16,-1 2 0-16,3-2 0 0,-3-1 0 15,1-2 0-15,-1-2 0 0,1-3 0 16,-1-2 0-16,0-2 0 0,1-2 0 15,-1-2 0-15,-1-2 0 0,4-2 0 16,-2-1 0-16,3-4 0 0,2-2 0 16,2-5 0-16,-2 0 0 0,2-3 0 15,-1-3 0-15,-1 0 0 0,0-1 0 16,0 2 0-16,-3 0 0 0,1 1 0 0,-1 2 0 16,-2 3 0-16,1 3 0 0,-1 2 0 15,-3 3 0-15,2 2 0 0,-1 0 0 16,-1 2 0-16,0 4 0 0,4 3 0 15,1 6 0-15,3 5 0 0,2 4 0 16,-2 5 0-16,-2 0 0 0,2 3 0 16,-3 2 0-16,-1 0 0 0,-2 4 0 15,-1-1 0-15,-2 0 0 0,0 1 0 16,0-4 0-16,-2-2 0 0,-3-3 0 0,1-2 0 16,-3-4 0-16,-2-3 0 0,0-4 0 15,-1 0 0-15,-5-7 0 0,2-3 0 16,-5-1 0-16,0-3 0 0,-2-6 0 15,-1 0 0-15,2-5-371 0,-1-3-270 16,-1-1-206-16,4-4-282 0,0-5-239 0,1-1 54 16,2-5 192-16,1-1 298 0,1-4 371 15</inkml:trace>
  <inkml:trace contextRef="#ctx0" brushRef="#br0" timeOffset="60959.84">26983 15462 201 0,'10'0'850'0,"-1"-4"329"0,0 0 196 16,-1-2 116-16,1-2-628 0,0 2-407 15,2-1-145-15,0 1-55 0,3 1-24 16,-2-1-72-16,5 3-94 0,-1 0-79 15,-3 1-65-15,2 2-147 0,-4 2-252 16,-2-1-406-16,-1 2-436 0,-4-1-105 0,-4-2 145 16,0 0 294-16,-12-2 415 15</inkml:trace>
  <inkml:trace contextRef="#ctx0" brushRef="#br0" timeOffset="61141.47">26635 15327 352 0,'-13'-3'1027'0,"6"-2"349"0,15 2 219 15,-1-1 184-15,-3 3-858 0,-2 1-372 16,-1-2-225-16,-1 2-154 0,0 0-277 0,0 2-361 16,0 0-365-16,2 4-416 0,-1 4-267 15,2 2 99-15,0-1 262 0,3-2 333 16,3-6 399-16</inkml:trace>
  <inkml:trace contextRef="#ctx0" brushRef="#br0" timeOffset="62320.81">27949 15574 78 0,'-2'-3'552'0,"2"-2"303"0,5 4 245 16,-3-2 228-16,0 2-314 0,-1 1-239 15,-1 1-152-15,1-1-123 0,0 1-151 16,1 1-144-16,-1-1-133 0,-1 1-98 16,1 2-50-16,-1 0-2 0,2 3 26 15,-2 3 39-15,4 3 43 0,-1 2 31 16,0 2 21-16,4 4 14 0,-4 1 3 0,3 1-8 15,0 0-17-15,-1 1-11 0,2-1-17 16,0 0-17-16,-2-4-9 0,2 1-5 16,-1-4-12-16,-2-1-1 0,2-2 3 15,-3-3-1-15,-1-3 5 0,0-2 10 16,-1-2 20-16,0-2 25 0,-1 1 32 16,0-2-58-16,0-2-38 0,-1 1 0 15,0-2 0-15,-3-1 0 0,2-4 0 16,-4-3 0-16,2-1 0 0,-3-3 0 15,0-3 0-15,1-1 0 0,-3-5 0 16,0-2 0-16,-2-2 0 0,0-3 0 16,2 1 0-16,0-2 0 0,-1 3 0 15,2-1 0-15,0 2 0 0,2 1 0 0,0 1 0 16,-2 5 0-16,5 0 0 0,-1 2 0 16,2 5 0-16,0 1 0 0,1 1 0 15,0 1 0-15,2 1 0 0,0 2 0 16,1 1 0-16,-1 1 0 0,3 1 0 15,0-1 0-15,1 1 0 0,1 0 0 16,3 1 0-16,2 1 0 0,4 1 0 16,2-1 0-16,5 3 0 0,0 3 0 15,2 0 0-15,-2 3 0 0,4 1 0 16,-2 0 0-16,-1 3 0 0,1 2 0 16,-4 1 0-16,-1-1 0 0,-3 1 0 15,-3-1 0-15,-2 0 0 0,-3 1 0 16,-2-1 0-16,1-2 0 0,-5 0 0 15,1-1 0-15,-3-1 0 0,-3 0 0 16,1-1 0-16,-6 0 0 0,0-1 0 0,-2 1 0 16,-6-2 0-16,0 1 0 0,-6-1 0 15,1-1 0-15,0 0 0 0,0-2 0 16,1 1 0-16,1-2 0 0,0 2 0 16,2-1 0-16,1-1 0 0,2 0 0 15,3-1 0-15,5 0 0 0,0 1 0 16,1-1 0-16,4 2 0 0,0-1 0 15,1 1 0-15,1-2 0 0,-1 3 0 0,2 0 0 16,2 2 0-16,0 3 0 0,3 0 0 16,4 2 0-16,3 1 0 0,3 2 0 15,3 1 0-15,3 0 0 0,0 4 0 16,3-2 0-16,-6 0 0 0,2 0 0 16,-5-2 0-16,-3 0 0 0,-3-2 0 15,-1-2-75-15,-3 0-236 0,0-2-160 16,-2-1-181-16,-2-4-140 0,-1 1-166 0,-1-2-185 15,-1-2-33-15,0 0 143 0,5-2 227 16,-3-3 280-16,-1-1 293 0</inkml:trace>
  <inkml:trace contextRef="#ctx0" brushRef="#br0" timeOffset="63186.34">28406 15618 81 0,'9'-2'629'15,"-4"2"321"-15,-2-1 172 0,-2 1 115 0,1 1-392 16,0 1-383-16,-1 0-188 0,-1-1-66 16,0 0-26-16,1 4-32 0,1-1-28 15,-1 6 7-15,3 3 33 0,1-1 38 16,-1 3 19-16,0 2-11 0,1 0-16 16,0 2-20-16,-1 1-29 0,0-4-40 15,3 1-27-15,-4 0-18 0,3-3-19 16,-3-1-6-16,1-1-5 0,0 1-3 0,-3-4-6 15,3-1-2-15,-2 0-3 16,1-4-3-16,-2 1 2 0,0-4 3 16,2 0 8-16,-3 0 4 0,0-1-28 0,1 0 0 15,-1 0 0-15,0 0 0 0,0 0 0 16,0-2 0-16,1-1 0 0,-1-1 0 16,1-3 0-16,-1-5 0 0,0-1 0 15,-1-5 0-15,0-4 0 0,-1-1 0 16,-1-5 0-16,1-3 0 0,-1 0 0 15,-1-2 0-15,2 1 0 0,-1 2 0 16,0-3 0-16,1 3 0 0,-1 1 0 0,1 3 0 16,-1 4 0-16,3 1 0 0,0 2 0 15,0 5 0-15,1 2 0 16,1 2 0-16,0 3 0 0,-1 1 0 0,1 2 0 16,-1 1 0-16,0 0 0 0,2 0 0 15,0 3 0-15,3-1 0 0,2-1 0 16,3 2 0-16,2 0 0 0,4 3 0 15,0-1 0-15,0 2 0 0,1 2 0 16,0-1 0-16,1 3 0 0,0 2 0 16,-1 1 0-16,2-1 0 0,-1 2 0 15,-3 1 0-15,0 0 0 0,-2-1 0 16,-4 0 0-16,0-2 0 0,-3-1 0 16,-2 1 0-16,-1-1 0 0,-1 0 0 15,-2-2 0-15,-2 2 0 0,-1-2 0 16,-3 0 0-16,0 1 0 0,-5 0 0 0,-3-1 0 15,0 2 0-15,-5-2 0 0,-3 1 0 16,2-3 0-16,-1 0 0 0,1-1 0 16,2-1 0-16,0-1 0 0,5 0 0 15,-1 0 0-15,3 1 0 0,3-2 0 16,3 1 0-16,1 0 0 0,0-1 0 16,2 0 0-16,1 0 0 0,1 2 0 15,0 0 0-15,1 3 0 0,2 0 0 0,1 4 0 16,0-2 0-16,5 5 0 0,2-1 0 15,1 4 0-15,4-1 0 0,0 3 0 16,3-2 0-16,-1 1 0 0,-1 0 0 16,1-3 0-16,-3 0 0 0,1-1 0 15,-3 0 0-15,-1-1 0 0,-3-2 0 16,-1-1 0-16,0-2 0 0,-4 0 0 16,-1-3 0-16,-2 0 0 0,1-1 0 15,-2-2 0-15,-1-1 0 0,0 0 0 16,0-1 0-16,0-1 0 0,-1-2-566 15,0-1-254-15,-1-5-280 0,1-3-337 0,1 0 12 16,0-5 215-16,1-1 299 0,2 0 363 16</inkml:trace>
  <inkml:trace contextRef="#ctx0" brushRef="#br0" timeOffset="63594.13">28999 15283 117 0,'7'-4'832'16,"0"-1"427"-16,-2 1 310 0,0-1 214 16,0 0-436-16,-1 2-571 0,-1 1-268 15,-2 1-508-15,2 1 0 0,-1 0 0 16,1 1 0-16,3 6 0 0,4 1 0 16,1 5 0-16,2 6 0 0,2 2 0 15,1 5 0-15,0 5 0 0,0 1 0 16,0 4 0-16,0 0 0 0,1 3 0 15,-3 3 0-15,-1-1 0 0,-4 3 0 16,-1-1 0-16,-3 4 0 0,-1-4 0 0,-4 0 0 16,-1-1 0-16,-4-2 0 15,1-2 0-15,-1-4 0 0,1-2 0 0,-2-2 0 16,2-2 0-16,-1-3 0 0,-2-2 0 16,3-3 0-16,-1-3 0 0,1-2 0 15,-1-4 0-15,3 1 0 0,-1-5 0 16,-1-1 0-16,2-2 0 0,1-3 0 15,-1 0 0-15,1 0 0 0,1-1 0 16,-1-1 0-16,-1 0 0 0,1 0 0 0,0 0 0 16,-2-3-1028-16,-3-1-566 0,-2-2-89 15,-2-2 147-15,1-2 310 0,-1-7 422 16,-5-2 520-16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0:41:13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11826 9903 239 0,'0'-2'419'0,"1"2"103"15,1 0 67-15,1 0-187 0,0-1-132 16,6 1-67-16,2 0-7 0,5-1 33 16,8 1 13-16,8 0-10 0,8 0-12 0,2-2-32 15,7 1-31-15,3-2-32 0,2 3-14 16,1 0-4-16,4-2-5 0,1 2-11 15,1-1-16-15,-1 1-19 0,-3 0-26 16,-1 1-17-16,-4 1-8 0,-7 1 3 16,-3 0 1-16,-4-1 2 0,-6 0-32 15,-1 1-81-15,-8 0-108 0,-1 0-111 16,-4 0-173-16,-6 0-195 0,-1 0-132 0,-5 2 40 16,-6-5 111-16,-2 3 196 0,-7-3 226 15</inkml:trace>
  <inkml:trace contextRef="#ctx0" brushRef="#br0" timeOffset="795.56">12004 11379 109 0,'-10'0'252'16,"4"-1"104"-16,3 1 106 0,0 0-68 15,1 0-4-15,2 1-3 0,1-1-11 16,0 0-33-16,-1 0-45 0,1 0-44 16,1-1-48-16,0 1-58 0,-1 0-41 15,4 0 5-15,0 1 21 0,3 2 24 16,6-3 29-16,5 3 10 0,2 1-29 0,6-1-41 15,7 0-14-15,1-1-2 16,4 1-16-16,5-2-7 0,5-1-6 0,1 2-21 16,-1-2-32-16,1 0-5 0,-2 0-9 15,0 0-7-15,-5 0-4 0,-1 0-1 16,-3 0-4-16,-4 0-2 0,-5 0-2 16,-3 0 1-16,-4 2-2 0,-5-1-26 15,-3 0-67-15,-3 0-116 0,-3 0-157 16,-4 1-170-16,-1 1-222 0,-4-3-210 15,2 3 31-15,-2-3 145 0,-6 1 196 0,-7-1 261 16</inkml:trace>
  <inkml:trace contextRef="#ctx0" brushRef="#br0" timeOffset="16012.94">13249 13040 18 0,'-2'0'178'0,"1"-1"103"15,1-2 127-15,-1 0 11 0,0 3 1 16,1 0-6-16,-1 0-15 0,-1-2-46 16,1 2-36-16,0-1-16 0,1 1-26 15,0-2-17-15,1 2-19 0,0 0-21 16,-1 0-25-16,2 0-12 0,-2 0-18 15,1 0-18-15,-1 0-21 0,0 0-19 16,0 0-28-16,2 0-25 0,-2 0-21 16,1 0-19-16,0 0-12 0,1 0 2 0,1 0 21 15,3 0 15-15,-1 0 12 0,3 2 11 16,-1-1-6-16,2-1-7 0,0 2-6 16,-2-2 3-16,4 1 4 0,0 1 3 15,1-1-4-15,3-1-2 0,2 2-2 16,2-2-3-16,3 0 1 0,1 1 0 15,2 0-4-15,-1-1-7 0,0 0-4 16,0 2-2-16,0-1-8 0,1-1 0 0,0 2 7 16,2-1 12-16,2-1 7 0,1 0 0 15,1 2 5-15,3 1-13 0,-1-2-6 16,3-1 0-16,0 2-1 0,4 1 5 16,2-1 3-16,2 0-2 0,2 2 5 15,0-1 8-15,0-1-4 0,-4 0 5 16,0 1-4-16,0-1-13 0,-3 2-8 15,0-2-4-15,1 0-7 0,0 1-1 16,-1-3 10-16,2 1 1 0,2 0 7 16,1-1-1-16,1 0 2 0,0 0-5 15,1 0-5-15,-3-1 4 0,1 1-1 0,-6 0 1 16,0 0 1-16,-3 0-2 0,-1 0 0 16,-2 0-3-16,-2 0-2 0,0 0 0 15,-2 0-2-15,-2 0-3 0,-1-1-3 16,-4 1 1-16,-1 0 0 0,-3-2 2 15,-4 2 5-15,-3 0 1 0,-1 0 0 16,-2-1 1-16,-3 1-6 0,1 0-5 16,-2-1-5-16,-1 1-4 0,3 0-2 15,-4 0-4-15,1 0 1 0,-1 0-2 16,1 0 0-16,0 0 1 0,-1 0 3 16,2 0 0-16,-2 0 1 0,1 0 4 15,0 0 4-15,0 0 3 0,-1 0 4 16,1 0 1-16,-1 0 3 0,0 0 3 15,-1 0 1-15,0 0 9 0,0 0 1 16,0 0 4-16,0 0-2 0,-1-1-37 16,-1 1-91-16,0 0-107 0,0 0-124 15,-1 0-122-15,-3 0-170 0,-2-2-172 16,-7-1-258-16,-4 2-157 0,-2-1 42 16,-6 1 206-16,-2-3 277 0,-2-2 340 15</inkml:trace>
  <inkml:trace contextRef="#ctx0" brushRef="#br0" timeOffset="16803">13378 13102 122 0,'2'-2'289'0,"1"-1"121"16,-1 1 121-16,1 2-84 0,-3-1-27 15,0 1-43-15,1-1-62 0,0 1-92 16,0 0-88-16,1 0-68 0,1 0-31 16,1 0-2-16,2 0 27 0,4 1 58 15,1 0 60-15,3 0 50 0,6 1 48 16,5 0 21-16,3 0-9 0,7-1-25 16,3-1-43-16,7 0-46 0,3-1-21 15,7 0 3-15,4 0-15 0,5-2-10 16,5 1-11-16,6-2-18 0,2 2-25 0,1-1-4 15,0 0-7-15,1-1-3 0,-3 0 2 16,1 0-2-16,0 2 2 0,0-1 2 16,-2-1 6-16,-3 2-4 0,-5-1-5 15,-6 1-3-15,-4 0 0 0,-5 1-8 16,-3-2-5-16,-1 1-1 0,-1 2-14 16,-2-1-12-16,-5 1-9 0,-5 0-6 15,-4 0-14-15,-4 1 1 0,-6 1-4 0,-4 1 0 16,-6-2 5-16,-1 1 8 0,-3 0 8 15,-3 0 6-15,0-1 4 16,-2 0 3-16,0-1-1 0,-1 1 10 0,0 1 20 16,-1-2 30-16,0 1 39 0,-1-1 32 15,0 0 24-15,0-1-105 0,1 1-73 16,-1 0 0-16,1 0 0 0,-1 0 0 16,0 0 0-16,1 0 0 0,-2 0 0 15,1 0 0-15,0 0 0 0,-1 0 0 16,-1 0 0-16,-3 0-198 0,-5 0-555 15,-5 2-447-15,-7 0-322 0,-5 1 13 16,-5-3 194-16,-3 0 327 0,-9-7 451 0</inkml:trace>
  <inkml:trace contextRef="#ctx0" brushRef="#br0" timeOffset="18301.56">10365 13789 95 0,'-5'0'492'0,"3"0"244"16,3-3 179-16,0 2 126 0,0 0-434 16,2 0-189-16,0 1-168 0,-2-1-105 0,3 1-21 15,4 1 35-15,7 0 53 0,8 1 57 16,11-1 59-16,11 1 12 0,9 0-27 15,8 0-39-15,9 1-40 0,5-2-36 16,9-1-34-16,6 2-27 0,5 0 4 16,3-1-17-16,1 1-6 0,-6-2-17 15,-5 1-16-15,-10-1-41 0,-5-1-15 16,-6 1-14-16,-8 0 4 0,-4 0-7 16,-10 0-7-16,-7 0-5 0,-7 0-10 15,-12 0-4-15,-8 0 2 0,-3 0-45 16,-5 0-121-16,-3 0-228 0,-5 0-335 15,-1 1-525-15,-7 3-245 0,-3-3 59 16,-7 0 249-16,-2-2 363 0,-3-4 467 0</inkml:trace>
  <inkml:trace contextRef="#ctx0" brushRef="#br0" timeOffset="19209.02">13679 15305 7 0,'2'3'319'0,"-1"0"218"16,-1-3 152-16,2 0 134 0,-2 0-176 15,0 0-103-15,1 0-61 0,-1 0-19 16,1 0-19-16,-1 0-68 0,1 0-105 16,2 0-108-16,0 0-77 0,6 0-27 15,4 0 25-15,10-2 44 0,9 2 49 16,9 0 20-16,12 2-18 0,11-2-41 15,9 0-42-15,7 0-39 0,6 0-20 0,4 0-15 16,3 0-4-16,2 0 4 0,0 0 11 16,0 1 4-16,-3-1-1 0,-6 1-7 15,-7 1-7-15,-10-1-6 0,-6 1-3 16,-7-1-4-16,-10 1-3 0,-5 0-7 16,-9 0-8-16,-7 0-4 0,-5 0 4 15,-6-1 2-15,-4 1 4 0,-3-1 10 16,-5 0 13-16,-1-1 17 0,-1 0 8 15,-1 0-18-15,-1 0-62 0,-2 0-87 16,-1 0-156-16,-7-1-185 0,-3 0-176 16,-7-1-152-16,-5 1-236 0,-5 1-115 0,-3-2 88 15,-2 2 197-15,-6 0 230 0,1-3 305 16</inkml:trace>
  <inkml:trace contextRef="#ctx0" brushRef="#br0" timeOffset="19488.21">13900 15329 87 0,'-8'-2'488'0,"4"-1"190"0,7 2 66 16,-1 1 56-16,5 0-385 0,4-1-118 16,6 1-16-16,8-1 83 0,6-2 66 15,8 1-10-15,9 2-57 0,3-1-54 16,5 1-35-16,4 0-37 0,3-2-46 15,1 2-40-15,2 2-39 0,0-1-42 16,0 1-31-16,0 2-10 0,-3 1-15 16,-3-2-9-16,-6 4-121 0,-8-1-193 15,-10 2-284-15,-8-1-431 0,-4 3-270 0,-8-1 45 16,-7-2 200-16,-9-7 305 0,-9 2 394 16</inkml:trace>
  <inkml:trace contextRef="#ctx0" brushRef="#br0" timeOffset="20218.73">10319 15976 214 0,'-9'3'419'0,"0"-2"141"0,4-1 115 16,1 0-138-16,1 0-50 0,2 1-55 16,1-1-11-16,0 2-11 0,2-2-33 0,-1 0-63 15,2 0-73-15,-2 0-72 0,1 0-61 16,1-2-45-16,2 2 1 0,1 0 43 16,5 2 63-16,8 0 82 0,7 1 74 15,11 1 20-15,13-1-23 0,12 0-24 16,13-2-28-16,10 1-37 0,13-2-33 15,13-2-30-15,18-1-171 0,6-1 0 16,10-3 0-16,1 1 0 0,3-1 0 0,0 1 0 16,-6 0 0-16,-9 2 0 15,-11 0 0-15,-14 1 0 0,-11 1 0 0,-14 1 0 16,-12-1 0-16,-12 2 0 0,-13 2 0 16,-11-2 0-16,-12 1 0 0,-10 0 0 15,-7 0 0-15,-3-1 0 0,-2 0 0 16,-4 0 0-16,1 1 0 0,-2-1 0 15,0 0 0-15,-1-1 0 0,-1 0 0 16,-4-1 0-16,0-1 0 0,-3-1 0 16,-2 1 0-16,-1-2-702 0,-4 5-682 0,-2-2-265 15,-2 0 68-15,-1-2 250 0,0-2 380 16,-1-2 485-16</inkml:trace>
  <inkml:trace contextRef="#ctx0" brushRef="#br0" timeOffset="22225.15">32304 10447 107 0,'10'-16'533'0,"-6"3"209"16,-5 2 177-16,-1 4 148 0,-3 0-403 0,2 2-178 15,0 1-58-15,-1 1-51 0,1 2-40 16,-2 0-49-16,0 1-62 0,-2 3-62 16,-2 3-47-16,0 6-34 0,-4 5-27 15,-1 6-4-15,-2 8 6 0,-2 5 3 16,-2 7 0-16,-4 4 2 0,-1 5-10 0,-2 2-10 16,-4 4-8-16,3 1-12 0,-2 0-2 15,0 5 1-15,3-2 0 0,2 4-7 16,2 0-7-16,1-2-5 0,4-3-26 15,2-9-78-15,1-9-104 0,5-7-108 16,0-7-111-16,1-4-93 0,2-5-34 0,-2-4 13 16,2-2 9-16,2-3-2 0,0-3-29 15,2-3-94-15,3-5-27 0,-4-6 73 16,4-4 126-16,4-6 162 0</inkml:trace>
  <inkml:trace contextRef="#ctx0" brushRef="#br0" timeOffset="23169.32">32214 10385 56 0,'9'-34'382'0,"-5"4"190"15,-3 10 137-15,-3 2 124 0,0 4-297 16,-3 2-68-16,1 1-56 0,-2 3-9 16,1 2-10-16,-4 2-33 0,2 0-50 15,-2 4-46-15,-1 0-39 0,-3 4-37 16,2 0-22-16,-4 7-9 0,3 0-6 0,-5 7-3 15,4 6-13-15,-4 5-9 0,0 7-16 16,-2 3-20-16,1 5-13 0,-1 5-16 16,1 1-10-16,0 2-7 0,-3 2-9 15,2 0-14-15,0 2 0 0,-2 2-3 16,0 0-12-16,1 0 9 0,0-2 3 0,1-2-7 16,-1 0 5-16,2-1 4 0,0-2-4 15,0-5 8-15,2-2 11 16,-1-7 1-16,2-9-12 0,3-6-6 0,3-5-3 15,1-5-9-15,2-2 4 0,2-5 19 16,-2-3-4-16,2-1-12 0,-2-2-18 16,2-4-21-16,-2-2-20 0,-3-7-11 15,5-5-16-15,-1-4 10 0,4-8 4 16,0-4 10-16,2-8 15 0,1-1 17 16,3-3 3-16,-1 1 6 0,3 3 7 15,-4 2 12-15,2 5 30 0,-3 5 36 16,-1 5 21-16,0 1 18 0,-1 6 18 15,-1 1 5-15,0 4-6 0,1 3-98 16,-1 4-35-16,0 0 0 0,1 4 0 16,-1 0 0-16,0 3 0 0,-1 0 0 0,1 0 0 15,1 0 0-15,0 0 0 0,0 0 0 16,0 2 0-16,0-1 0 0,-1 1 0 16,1 0 0-16,0 7 0 0,-1 2 0 15,1 4 0-15,-1 4 0 0,-1 1 0 16,1 1 0-16,1 4 0 0,0-2 0 15,-1 6 0-15,-1 3 0 0,0 0 0 16,-1 2 0-16,-1 2 0 0,0 1 0 16,-3 2 0-16,-2-1 0 0,1 2 0 0,-1-1 0 15,1 0 0-15,-2-2 0 16,3 2 0-16,3-2 0 0,-1 1 0 0,2-1 0 16,3 0 0-16,-1-7 0 0,1 2 0 15,1-7 0-15,-1-1 0 0,3-5 0 16,1-2 0-16,0-2 0 0,2-2 0 15,1-5 0-15,1 0 0 0,1-4 0 16,2-2 0-16,5-6 0 0,3-2 0 16,6-5 0-16,2-5 0 0,2-4 0 15,0-4 0-15,4-3 0 0,-2 0 0 16,3-5 0-16,-1 5 0 0,-1-3 0 0,2 3 0 16,0 0 0-16,-3 4 0 0,-2 2 0 15,-3 1 0-15,-1 6 0 0,-5-1 0 16,-1 1 0-16,-3 4 0 0,-1-1 0 15,-3 2 0-15,-3 2 0 0,-2 2 0 16,-4 1 0-16,1 1 0 0,-2 1 0 16,-1 1 0-16,-1 1 0 0,0 0 0 15,0 1 0-15,0-1 0 0,-1 2 0 0,0-1 0 16,-2 1 0-16,1 0 0 0,1-1 0 16,0 2 0-16,0-3 0 0,-4 3 0 15,2 2 0-15,-1 1 0 0,-1-1 0 16,3 2-532-16,-3 0-365 0,-1-2-339 0,1 0-228 15,-3-1 61-15,1-1 207 0,-5-3 317 16,-5-1 420-16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0:42:47.3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19249 11053 36 0,'-2'0'336'0,"0"0"134"0,-5-2 99 15,4 1 105-15,0-1-270 0,1 1-83 0,2 1 1 16,0 0 13-16,0 0-23 0,2 0-47 16,2 0-50-16,2 0-38 0,4 0-39 15,3 0-9-15,8 0-4 0,5 3 9 16,5-2-5-16,7 2-1 0,8 0 3 15,10 2 2-15,8-2 4 0,10 1 6 16,10-2 10-16,9 0 6 0,8 1 10 16,9-3-11-16,9 2-23 0,6 0-26 15,2-1-34-15,5 1-25 0,-2-1-4 16,3 1-1-16,-1 1-13 0,-4-3 1 16,-2 0 2-16,-8 0-5 0,-5 0 5 0,-8 0 0 15,-9 0-2-15,-8-2-4 0,-10-1-7 16,-12 2-13-16,-15 1-6 0,-8-1 1 15,-13 1-1-15,-10 0 10 0,-7 0 20 16,-7 0 24-16,-1 0 22 0,-3 0 13 16,-2 0 11-16,0 0 6 0,0 0-6 15,0 0-9-15,-1 0-6 0,0 0-9 16,-1 0-14-16,0 0-18 0,1 0-12 16,0 0-15-16,-1 0-16 0,0 0-11 15,-1 0-6-15,3 0-12 0,-3-1-48 16,2 1-83-16,0 0-110 0,1 1-140 15,0-1-164-15,-2 0-177 0,1 0-236 16,1 0-266-16,0 0 25 0,-5 0 165 0,-2 0 257 16,-2-4 329-16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0:46:26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9036 5084 8 0,'13'-2'262'0,"1"-1"125"0,-3 3 103 15,3-1 94-15,2 1-233 0,0-2-88 16,2-1-56-16,0 0-62 0,0 0-51 15,-1 3-43-15,0-2-123 0,0 1-210 16,-4 1-236-16,1 1-81 0,-3 1-1 0,-2 0 123 16,-5 1 211-16</inkml:trace>
  <inkml:trace contextRef="#ctx0" brushRef="#br0" timeOffset="1038.73">8836 14256 28 0,'13'0'270'0,"-1"0"56"0,2-3 15 16,-2 3 63-16,-1 0-244 0,2 0-11 0,4 0 45 15,0 0 39-15,3-1-31 0,0 1-66 16,1 0-62-16,2 0-48 0,0 1-116 16,1-1-131-16,-1 3-192 0,-1-1-108 15,-1 0-7-15,-5 0 104 0,-3 1 146 16</inkml:trace>
  <inkml:trace contextRef="#ctx0" brushRef="#br0" timeOffset="3219.28">24478 5006 78 0,'3'-3'252'16,"-1"3"92"-16,0 0 84 0,0 0-53 16,-2-2-83-16,3 2-18 0,-2-1-16 15,0 1-38-15,-1-2-47 0,2 2-49 16,0 0-43-16,4 0-28 0,0-1-18 16,4-1-4-16,4 1-6 0,1-1-10 15,5 2-11-15,-1 0-3 0,5 0-66 16,2 0-163-16,1 0-201 0,3 3-163 0,-1 0-43 15,3-1 75-15,-3-1 179 0</inkml:trace>
  <inkml:trace contextRef="#ctx0" brushRef="#br0" timeOffset="3953.3">26550 4992 97 0,'8'0'176'16,"3"0"62"-16,1 0 44 0,5 0 27 0,2 0-1 15,5-1-17-15,6 1-31 0,6-1-48 16,3 0-64-16,4 1-58 0,4 0-37 16,1 0-27-16,1 0-98 0,3 1-116 15,3-1-123-15,0 2-151 0,0-2-53 16,-3 3 73-16,0 0 123 0,-3 0 141 0</inkml:trace>
  <inkml:trace contextRef="#ctx0" brushRef="#br0" timeOffset="4720.85">26634 6070 135 0,'-12'-3'256'0,"-2"2"105"0,2-2 131 16,1-1-84-16,3 1 7 0,1 1 26 15,1 1-19-15,3-1-51 0,1 1-52 0,1-2-52 16,2 3-57-16,0-3-71 0,1 3-98 16,3-2-74-16,2 2-43 0,9 0-12 15,10 0 11-15,11-1 43 0,14 1-51 16,10-1-174-16,10 0-344 0,8 0-174 15,6-1-44-15,4 0 99 0,0-6 216 16</inkml:trace>
  <inkml:trace contextRef="#ctx0" brushRef="#br0" timeOffset="5068.09">29567 6003 236 0,'16'1'440'0,"-4"-1"70"15,3 0 47-15,4 0-140 0,4 0-308 16,3 0-61-16,2 0-78 0,2 0-111 16,2-1-145-16,-1 0-166 0,4 1-51 15,1-2 68-15,1 0 118 0</inkml:trace>
  <inkml:trace contextRef="#ctx0" brushRef="#br0" timeOffset="47295.77">5430 6473 144 0,'3'-6'369'0,"1"-2"165"0,-4 0 145 15,0 1-24-15,0-1-113 0,0 0-27 0,0 2-44 16,0-2-34-16,0 3-42 0,0 0-49 15,-3 0-47-15,1 3-34 0,1-1-37 16,-3 1-36-16,1-1-45 0,-3 2-48 16,-2-2-55-16,-2 2-33 0,-2-1-19 15,-4 2-5-15,-1 0 1 0,-4 3 3 16,1 0 3-16,-5 1-1 0,0 1-2 16,0 2 2-16,2 0 2 0,1 3 3 0,1-2 4 15,2 2 2-15,5-1-2 16,3-1-6-16,2-1-15 0,5 0-9 0,1-2-5 15,3 1 8-15,3-1 22 0,0 3 30 16,5 0 19-16,1-1 11 0,0 0 1 16,3-1-19-16,2 1-18 0,-2-1-17 15,3 1-12-15,-3-2-4 0,3 1-7 16,-5 1 3-16,2-1 5 0,-1 2 12 16,0 0 15-16,-2 1 18 0,-2 1 22 15,-1 2 23-15,0 3 17 0,-4-1 10 0,-1 3 5 16,-2 0 1-16,-2 1-7 0,-3 1-8 15,0 0-1-15,-3 2-10 0,1-1-10 16,-1 1-19-16,1-2-13 0,1 2-10 16,-1-1-14-16,2 1-15 0,2 1 2 15,0 0 1-15,1 1-8 0,4-1 4 16,1 2 12-16,3-1 4 0,0 2-10 16,2-2 1-16,-1-3-5 0,4 4 0 15,-2-2-1-15,0 2 15 0,0-1 32 16,-3 2 33-16,1 2 32 0,-3 0 30 15,-1 4-77-15,0 3-70 0,-2 1 0 16,0 2 0-16,-2-1 0 0,1 1 0 16,-1 2 0-16,0 1 0 0,1 2 0 15,-3 3 0-15,0 2 0 0,2 0 0 16,-2 0 0-16,1 1 0 0,-1 1 0 16,-1 2 0-16,1 2 0 0,1 2 0 15,0 1 0-15,-2 0 0 0,2 1 0 16,1 0 0-16,-2 3 0 0,1 4 0 0,1-3 0 15,-4 1 0-15,3-3 0 16,-3-3 0-16,3 0 0 0,-2 1 0 16,-1-1 0-16,1-1 0 0,-1-2 0 0,1 2 0 15,-2 0 0-15,0-1 0 0,1-3 0 16,0 0 0-16,-1-7 0 0,2-5 0 16,2-2 0-16,0-2 0 0,-1-2 0 15,1-1 0-15,1-3 0 0,-2-2 0 16,3-4 0-16,-2-3 0 0,2-1 0 15,0-5 0-15,-1-2 0 0,1-2 0 16,0-3 0-16,0 0 0 0,1-4 0 16,0 0 0-16,0 1 0 0,0-3 0 15,0 1 0-15,0-1 0 0,0-1 0 0,0 0 0 16,0 1 0-16,0-1 0 16,0 0 0-16,0 2 0 0,0-2 0 15,0 1 0-15,0 0 0 0,0 0 0 0,0-1 0 16,0 2 0-16,0 1 0 0,0-3 0 15,0 3 0-15,0 0 0 0,0-2 0 16,0 2 0-16,0 0 0 0,0-2 0 16,1 2 0-16,0-1 0 0,-1 1 0 15,1-2 0-15,1 1 0 0,-1-2 0 16,0 1 0-16,-1 0 0 0,2 0 0 16,0 0 0-16,1 1 0 0,-2-2 0 15,1 1 0-15,0 0 0 0,3-1 0 16,-2 2 0-16,0-1 0 0,2 1 0 15,2-2 0-15,-2 0 0 0,2 0 0 16,0 0 0-16,2-2 0 0,-4 2 0 16,2-1 0-16,0-1 0 0,3 1 0 0,5 0 0 15,1-3 0-15,4 3-1203 16,2 0-514-16,2-1-27 0,-3 1 201 0,3-4 379 16,-3-1 553-16,0-2 406 0</inkml:trace>
  <inkml:trace contextRef="#ctx0" brushRef="#br0" timeOffset="48714.81">5116 9533 56 0,'2'-2'397'0,"-2"-1"171"16,3 0 131-16,-1 0 95 0,0 1-359 16,-2 2-123-16,0 0-52 0,0 0-27 15,0 0-7-15,0 0-10 0,0 0-49 16,0 0-57-16,1 0-49 0,-1 1-21 16,0 0 17-16,1 2 25 0,-1 1 25 15,2 0 19-15,-1 2-3 0,0 1-21 16,0 2-25-16,1 1-18 0,0 1-12 0,-1 3-8 15,2 2-6-15,2 3 2 0,0-1 6 16,6 7 6-16,0-4 10 0,1 4 2 16,3-1-8-16,2 0-9 0,0 0-18 15,-2-2-15-15,0-4-9 0,-4 0-1 16,0-4-3-16,-4-1 7 0,-1-2-44 16,-2-2-68-16,-1-1-105 0,-2-3-147 15,-2 1-203-15,-2 0-336 0,-1-1-122 16,-2 0 56-16,2-3 161 0,-3-6 239 0,4-5 337 15</inkml:trace>
  <inkml:trace contextRef="#ctx0" brushRef="#br0" timeOffset="50518.09">5340 14547 32 0,'2'-4'359'0,"0"0"212"0,-1 2 193 16,-1-1 187-16,0 2-218 0,0-3-82 16,-1 2-58-16,-2-2-48 0,-1 2-72 15,0-3-71-15,-2 3-77 0,-1-1-83 16,-3 0-84-16,-2 1-53 0,-2 1-29 16,-4 1-13-16,-1 1-7 0,-1 1-3 15,-1 2-6-15,-1 0-8 0,3 3-15 16,2 0-13-16,4 0-16 0,0-1-18 15,5-1-17-15,3 0-13 0,0 1-12 16,2-1-4-16,2-1-2 0,1 0 2 0,0 1 8 16,1-1 20-16,1 1 23 0,3 0 28 15,0 3 27-15,3-2 14 0,3 3 3 16,2-2-2-16,-3 1-16 0,3 0-18 16,-2 1-14-16,-2-1-17 0,-2 0-12 15,0 1-3-15,-1 2 1 0,-4 0 13 16,1 4 13-16,-1 1 27 0,-2 3 38 15,-2 4 17-15,-1 1 21 0,1 2 10 0,-2-1-2 16,1 2-34-16,0 1-7 16,-2 0-6-16,0 2-1 0,-1 2-1 15,1 0 16-15,1 4 28 0,2 0 6 16,1 1 5-16,2 1-72 0,1-1-44 0,4 1 0 16,0 1 0-16,4-2 0 0,3 2 0 15,-2 0 0-15,5 1 0 16,-3 0 0-16,2 1 0 0,-1 0 0 0,-2 1 0 15,-3-2 0-15,-2 3 0 0,-3 3 0 16,3 0 0-16,-5 0 0 0,-1 0 0 16,0 0 0-16,-1 2 0 0,0-1 0 15,-1 7 0-15,1 1 0 0,-1 1 0 16,1 2 0-16,0-1 0 0,2 2 0 16,1-2 0-16,-1-1 0 0,2-2 0 15,1-2 0-15,1-3 0 0,-1 0 0 0,2-1 0 16,-3-2 0-16,1 2 0 0,-1-1 0 15,1 1 0-15,-2 0 0 0,2-5 0 16,-3 0 0-16,0-6 0 0,-1-3 0 16,2-4 0-16,-2-5 0 0,0-1 0 0,-1-2 0 15,0-1 0-15,0-4 0 0,0-2 0 16,0-3 0-16,0-2 0 0,0-1 0 16,0 0 0-16,0-1 0 0,0-2 0 0,0 1 0 15,0-2 0-15,0 1 0 0,1-1 0 16,-1-2 0-16,0 3 0 0,0-2 0 15,0 2 0-15,0 0 0 0,0 1 0 16,0 5 0-16,0-2 0 0,-1 2 0 0,1 0 0 16,0 0 0-16,-2 0 0 0,2 2 0 15,-2-3 0-15,2 1 0 0,0 1 0 16,0 0 0-16,2 1 0 0,0 2 0 16,-2 2 0-16,2-1 0 0,0-1 0 0,1 1 0 15,-1-3 0-15,-1 3 0 0,2-4 0 16,2 1 0-16,-4-1 0 0,1-2 0 15,0-1 0-15,0-2 0 0,-1-2 0 16,-1-4 0-16,0 1 0 0,0-1 0 0,1-1 0 16,-1-1 0-16,0 2 0 0,0-2 0 15,0 0 0-15,0 0 0 0,0 0 0 0,0 0 0 16,0-2 0-16,0 2 0 0,0 0 0 16,0 0 0-16,1-1 0 0,0-1 0 0,0 1 0 15,0-1 0-15,0 1 0 0,2 0 0 16,-2 1 0-16,5-2 0 0,2-2 0 15,6-2 0-15,4-1 0 0,2-2 0 0,4-1 0 16,-3 0 0-16,2-1 0 0,-4 0-2 16,2 1-1597-16,2-2-236 0,-2-1 79 15,2-2 270-15,-4-7 470 0,-5-3 614 0</inkml:trace>
  <inkml:trace contextRef="#ctx0" brushRef="#br0" timeOffset="67300.78">8707 9651 75 0,'-2'0'411'15,"1"-1"160"-15,-2 0 116 0,0-4 110 0,2 4-356 16,1 1-80-16,0 0-11 0,1-2 2 16,0 2-18-16,2-1-42 0,0 1-63 15,-3-1-68-15,3 0-67 0,2 0-40 16,0 0-20-16,5-2-11 0,6 1-4 16,3 1 7-16,5 1 6 0,4 0 25 15,6 2 18-15,7 1 22 0,4 0 17 16,9 2 8-16,5-2-10 0,7 2-5 15,3-1-1-15,4-2 7 0,1 0-3 16,1-2-4-16,-1 0-13 0,-4-2-13 0,-4 2-27 16,-4 0-8-16,-2 0-2 0,-5-1 3 15,-5 1 0-15,-4-1 4 0,-6 0 4 16,-4 0 1-16,-8-1 2 0,-3 1 3 16,-7 1-4-16,-7 0-1 0,-4 0 0 15,-2 0-1-15,-4 0-4 0,2 0 0 16,-3 0-3-16,0 0-4 0,-1 0-1 15,-1 0 0-15,1 0-4 0,0 0-4 16,-2 0-24-16,2 0-70 0,0 0-82 16,1 1-108-16,0-1-128 0,-1 0-154 0,-4 0-174 15,2 0-264-15,-5 2-233 16,-7 1 22-16,0 0 165 0,-7 0 260 0,0-3 333 16</inkml:trace>
  <inkml:trace contextRef="#ctx0" brushRef="#br0" timeOffset="69814.08">22851 9609 76 0,'-6'-2'175'0,"2"2"71"0,0-1 14 15,0-2 30-15,1 3 27 0,1-2 28 0,-2 2 17 16,2-1-1-16,-1 0-28 0,-1-1-38 16,2 2-31-16,0-1-29 0,1 1-26 15,1 0-31-15,0-1-35 0,0 1-29 16,1 0-30-16,1 0-23 0,-1-1-21 16,0 1-22-16,2 0-9 0,1-1 10 15,1 1 13-15,6 0 12 0,2 0 15 16,8 0 0-16,2 0-10 0,6-2-10 0,5 1 1 15,3-2 7-15,6 1 5 0,4-1 13 16,5 2 9-16,6-1 5 0,5-2 4 16,3 3 1-16,6-4-3 0,3 4-14 15,5-2-8-15,2 1-15 0,3 1-16 16,0 0-13-16,-3 0-13 0,-4 1-8 16,-7-2-3-16,-7 4-3 0,-7-1-2 15,-4 1 2-15,-7-2 2 0,-6 3 3 16,-8-1-4-16,-4-1 3 0,-7 2 4 15,-5-1-4-15,-6-2 5 0,-5 0 18 16,0 0 20-16,-4 0 21 0,-1 0 24 0,-1 0 10 16,0 1-4-16,-3-1-26 0,1 0-84 15,0-1-82-15,-4 1-116 0,-1-2-152 16,-7 1-112-16,-1-1-74 0,-4 2-116 16,-4 0-79-16,0 0-31 0,-3 3 75 15,-1-1 135-15,-3-2 191 0</inkml:trace>
  <inkml:trace contextRef="#ctx0" brushRef="#br0" timeOffset="70220.37">23215 9601 38 0,'-8'0'356'0,"2"0"196"15,3-2 151-15,1-1 132 0,1 1-279 16,1 1-98-16,2 1-84 0,-1 0-53 16,0 0-54-16,0 0-67 0,0-2-78 15,3 2-52-15,3 0-17 0,5 0 4 16,7-1 22-16,6-1 34 0,7 1 8 16,6-2-8-16,9 1-7 0,7-1-6 15,5 0-3-15,8 1 3 0,6-1 1 16,3 0-3-16,5 1-1 0,1-1-10 0,2 3-15 15,-4-2-20-15,-5 2-18 16,-1-1-18-16,-2 1-5 0,-4-2-7 0,-4 1-3 16,-3-1 0-16,-5 1 7 0,-4 1 0 15,-7-1-1-15,-7 1 2 0,-9-2-4 16,-7 2-20-16,-9 0-31 0,-5 0-25 16,-5 0-47-16,-2 0-63 0,-1 0-67 15,-1-1-97-15,0 0-144 0,-3 1-211 16,-2-2-202-16,-1 1-87 0,2 0 80 15,-1-1 187-15,3 1 262 0,3 1 257 0</inkml:trace>
  <inkml:trace contextRef="#ctx0" brushRef="#br0" timeOffset="70982.91">26066 9563 57 0,'-2'0'247'0,"1"-1"144"0,-2 0 147 15,2 0 25-15,0 1-32 0,1 0 20 0,0 0-27 16,0 0-46-16,2 0-64 16,-1-2-80-16,3 2-95 0,-1-1-92 0,3 1-53 15,0-1-7-15,9 0 9 0,5 0 27 16,8 0 29-16,7-2 2 0,5 2-18 15,4-3-21-15,2-1-20 16,3 1-21-16,-1 0-4 0,2 0-3 0,-5 1-6 16,1-1-3-16,-2 1 4 0,-2 0-12 15,-3 0-12-15,-4 1-9 0,-5-1-14 16,-4 3-8-16,-4-1-5 0,-9-1 3 16,-3 1 10-16,-2 1 10 0,-4 0 7 15,-3 0-61-15,-2 0-109 0,-1 0-147 16,-1 0-205-16,-5 0-325 0,-1 1-345 15,-5 1-28-15,-7-1 120 0,-3-1 227 16,-2 0 330-16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0:48:04.3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15498 7199 143 0,'-4'0'297'16,"1"-2"140"-16,-2 0 113 0,3-1-109 16,2 3-35-16,0-1-20 0,0 1-51 15,1 0-31-15,0 0-45 0,1 0-62 16,-1-2-75-16,1 1-55 0,4 1-19 0,2 0 24 16,8 0 44-16,8 0 56 15,7 0 29-15,10-2-7 0,8 2-35 0,8-1-38 16,8 0-40-16,4 1-33 0,5 0-24 15,4 0-11-15,1 0-3 0,1 1-5 16,-4-1 1-16,0 1 6 0,-5-1 2 16,-4-1-6-16,0 1 8 0,-6 0 3 15,-5 0-6-15,-2-1 2 0,-7 1 6 16,-5 0-2-16,-6 0-2 0,-9-2-5 16,-6 2-7-16,-8 0-56 0,-5 0-106 0,-4 0-147 15,-3 2-246-15,-1-2-280 16,0 0-156-16,-5 4 47 0,0-1 162 0,-2-2 256 15,0-1 272-15</inkml:trace>
  <inkml:trace contextRef="#ctx0" brushRef="#br0" timeOffset="1404.01">14134 11425 168 0,'5'-6'299'16,"-1"1"131"-16,-1-2 125 0,-2 1-123 15,1 0-33-15,1 1-13 0,-6 2-44 16,1-2-52-16,0 1-51 0,-1 2-42 16,-4-2-46-16,-2 3-69 0,-5-1-49 15,0 2-24-15,-8 2 5 0,-2-2 21 16,-3 2 36-16,1 3 27 0,-1 1 14 16,-2-1 0-16,4 3-12 0,-2 1-16 0,2 2-23 15,5-2-29-15,2 2-28 16,6-2-25-16,2-2-23 0,3 2-12 0,3-3-5 15,1 1-2-15,3-3 7 0,1 3 24 16,3 0 34-16,3 0 33 0,6 3 35 16,3 2 18-16,6 0 1 0,3 1 0 15,2 2-29-15,1-1 3 0,0 1 1 16,-2 1 4-16,-3-2-20 0,-2 4 13 16,-5-2-22-16,-5 4-11 0,-5-1 0 15,-6 2 2-15,-4 4 10 0,-8 1 16 0,-2 3 7 16,-3 1-1-16,-1 1-5 0,-2-1-11 15,-1 2-11-15,3-2-6 0,2 0-5 16,1 0 2-16,3 1 7 0,1-1 4 16,3 2-5-16,3 1-2 0,2-1-13 15,4 3-19-15,4-2 18 0,2 3 15 16,4 0 0-16,2 2 3 0,0 1 11 16,2 0-20-16,-1 1-26 0,-1 2-2 15,1 4 16-15,-3 1 5 0,0 3-1 16,-3 3 11-16,1-1-1 0,-3 1-2 15,2-3-13-15,-2-1-3 0,1 0 2 0,-2-5 3 16,0-1 16-16,1-3 23 0,-3-1-5 16,0-3-7-16,-2-1 1 0,1-3-23 15,0-4-9-15,-2 0 1 0,0-3-5 16,1-3-3-16,0-4-6 0,0-3-14 16,1-1 1-16,1-3 5 0,-2-1 4 15,1-1 7-15,0-1 8 0,0-4 14 16,0 1 5-16,-1-1-31 0,1 0-119 15,0-1-142-15,-2 1-244 0,1 3-467 0,0-1-242 16,-2 2 37-16,1-8 153 0,-3-3 273 16,-2-8 412-16</inkml:trace>
  <inkml:trace contextRef="#ctx0" brushRef="#br0" timeOffset="3048.71">24046 10031 41 0,'7'-1'328'16,"0"-3"139"-16,-2-1 103 16,2-2 93-16,-4 0-316 0,1 1-86 0,-2 1-44 15,-1 2-27-15,-1-3-23 0,0 3-19 16,-1 1-36-16,-2 0-47 0,-2 1-50 16,-5 0-36-16,-2 2-19 0,-8 0 1 15,-7 1 27-15,-4 6 16 0,-4-2 10 16,-2 4 9-16,1-2-2 0,2 3-10 15,3-3-2-15,4 2-3 0,4-2-7 16,5 1-6-16,5 0-22 0,5-2-7 0,3 2-5 16,4-1 20-16,2 2 28 0,5 0 36 15,3 1 27-15,5 2 18 0,4 0-4 16,5-1-15-16,3 2-14 0,3-2-5 16,4 1-7-16,-2 1-2 0,1 0 0 15,-2 1 2-15,-2-1-1 0,-2 2-8 16,-4-1-6-16,-2 1-6 0,-4 0-6 15,-3 0-6-15,-4 3 4 0,-2 0 10 16,-3 2 12-16,-2 0 9 0,-5 1 8 0,-2 1 10 16,-2 2 4-16,-3 1-6 0,0-1-3 15,-4 5 0-15,3-2-7 0,-4 2-15 16,4 1-7-16,-2 1-14 0,1 1-9 16,1-2-8-16,0 3 5 0,3 1 11 15,1 1 9-15,2-1 5 0,2-2-1 16,3 1-14-16,0 1-7 0,4 0-5 15,-1-1-2-15,0 1 6 0,2-2 8 16,-1 0 4-16,3-2-4 0,-1-1 0 16,-2 0 1-16,2-2-2 0,-3-1-1 0,1-2 0 15,0-1 0-15,0 1-3 16,-1-2-3-16,0 2 12 0,-3-1 2 0,3-2-4 16,-2-4 5-16,0 1 1 0,-1-3-3 15,1-4-1-15,-1 0 4 0,0-4 4 16,0-1-1-16,0-2 2 0,0 2 3 15,0-3 9-15,-1 0 7 0,1-2 7 16,-1 1 16-16,0-2-4 0,1-1-11 16,0 2-14-16,-2-1-21 0,2 0-12 15,0 1-9-15,0-1-4 0,0 2-3 0,0-2 5 16,2 1-2-16,-1 0-5 0,0 1 2 16,1 0 1-16,0-2 9 0,1 2 12 15,1 1 12-15,1 1 4 0,4-2 8 16,-2 2 7-16,6 0 2 0,-1-1-5 15,1-2-16-15,2-1-67 0,-1-1-93 16,3 0-135-16,-1-2-193 0,1 0-336 16,-1 0-245-16,0 0-10 0,-4-2 127 0,-4-2 220 15,-7-6 335-15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0:48:24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14991 12856 82 0,'2'-3'452'0,"-2"-3"205"0,3 6 136 15,-3-1 84-15,2 1-437 0,0 0-209 16,-1 0-151-16,1 1-79 0,0-1-44 0,-2 0-6 15,3 1 56-15,1 2 84 0,6-1 79 16,3 0 73-16,8 1 60 0,7-2 0 16,6 1-51-16,7-1-52 0,6 1-34 15,6-2-29-15,6 1-17 0,11-1-2 16,3 1-12-16,6-1-9 0,2 0-18 16,3 0-14-16,1-2-12 0,-1 2-2 15,0 0 5-15,-2-2 13 0,-4-1 3 16,-4 2 6-16,-8-1-4 0,-6 1-3 0,-10-1-6 15,-3 1-6-15,-5 0-3 0,-5 0-3 16,-6-1-6-16,-7 1-9 0,-5 1-8 16,-8 0 2-16,-2 0 3 0,-5 0 2 15,-3 1 1-15,0-1 4 0,-1 2-7 16,-1-2-10-16,0 0-9 0,-1 1-13 16,0-1-6-16,-3 2-24 0,1-1-70 15,-1 1-91-15,2 0-104 0,-1-1-127 16,1 1-148-16,0 1-87 0,0 1-146 15,0 0-224-15,-1 2 22 0,-1 0 148 0,-3-4 182 16,-2-4 260-16</inkml:trace>
  <inkml:trace contextRef="#ctx0" brushRef="#br0" timeOffset="2772.46">25267 12752 38 0,'-4'-2'62'16,"0"0"-29"-16,1 1 16 0,1 1 45 0,-1-1 52 15,2 1 34-15,-1 0 27 0,1 0 18 16,0 0-2-16,-1-2-2 0,1 2-5 16,1-1-15-16,-1-1-39 0,1 2-50 15,0-1-54-15,-1 0-35 0,0-1-17 0,1 1-7 16,-1 1 0-16,1-1-9 15,0 1-21-15,0 0-31 0,0 0-13 0,1 0 9 16,1 0 25-16,0 0 38 0,3-1 39 16,1 0 41-16,3 0 21 0,3-1 17 15,0-1 21-15,2-2 19 0,-2 2 11 16,2-1 1-16,-2 1-8 0,-2-3-10 16,4 2-18-16,-4-1-17 0,1-1-16 15,-1 2-18-15,0 0-27 0,-1-1-23 16,1 3-30-16,-2-1-28 0,0 3-23 0,0 2-9 15,1 0 3-15,-1 3 10 0,-1 0 18 16,0 2 13-16,0 2 18 0,1 2 7 16,0-3 11-16,-1 4 3 0,1 0 9 15,-1 0 3-15,-1-2 3 0,2 0-5 16,1 1 1-16,-1-3-3 0,1 0-1 16,0-4 4-16,2 1 10 0,-1-4 1 0,5-1-2 15,-1-1-9-15,0-4-14 16,4 1-18-16,2-2-17 0,0 0-8 15,1-1-3-15,0-1 20 0,0 0 19 0,2 2 23 16,1-2 21-16,-1-1 17 0,2 3 3 16,-2 0-10-16,0 2-13 0,2 0-17 15,-3-1-22-15,0 4-24 0,-2 1-25 16,-2 1-14-16,0 4 3 0,-5-1 4 16,-1 2 2-16,-3 3 20 0,-1 1 16 15,-1 0 10-15,-2 2 5 0,1-1 15 16,0 0 3-16,0 0 4 0,3 0 2 0,-2-1 4 15,2-3-5-15,0 1 11 0,2-1-2 16,2-3-6-16,1-1 6 0,1-2-5 16,3-4-7-16,1-1-12 0,2-1-7 15,3-4-5-15,1 0-5 0,-2-2-3 16,3-2-5-16,2-1-5 0,-1 1 14 16,-1 0 20-16,-3 3 19 0,-4-1 11 15,-4 4-4-15,-4 2-28 0,-2 2-37 16,-1 2-27-16,-2 2-15 0,1 2 2 15,-1 1 15-15,-2 1 23 0,3 1 9 16,-4 1 15-16,3 0 10 0,-3-1 4 16,2 1 3-16,-1-1 1 0,2 1 2 15,1-1 2-15,1 0 4 0,0-2 3 16,4 0 3-16,1-2 1 0,5 1-9 16,3-2-6-16,3-1-11 0,6-1-3 15,0-2-7-15,2 0-5 0,1-1-2 16,2-2-7-16,-1 1-3 0,-2 0-7 0,0-1 2 15,-3 1 2-15,2 3 4 0,-3-3-2 16,-1 2 2-16,-3 0-9 16,-2 2-12-16,-5 1-16 0,-4 0-14 0,-4 0-5 15,-2 2 1-15,-2 0 11 0,-2 0 21 16,-2 3 23-16,4-2 18 0,-4 2 11 16,1-2 7-16,0 1 2 0,-2 0 0 15,3-1-1-15,0 2 7 0,0-2 4 16,3 0 5-16,0-3 4 0,4 1-5 15,1-1-10-15,2 0-16 0,3 0-13 16,6 0-10-16,2 0-6 0,2 1 2 16,8-1 4-16,2 1 3 0,4 0 4 15,5 1-4-15,4-2-20 0,3 1-25 16,-2-1-19-16,4-1-21 0,5 1-2 16,1-2 10-16,7 0 15 0,3 0 16 15,6-1 16-15,5 0 13 0,0 0 9 16,0 0 5-16,-4 0 2 0,-3 0 3 15,-7 0-2-15,-5 0-4 0,-5 0-4 16,-9 0-2-16,-9 1 19 0,-7-1 55 16,-12 0 74-16,-5 2 77 0,-9-2 39 15,-3 2-9-15,-4 0-53 0,-3-2-79 16,-5 0-79-16,-1-1-38 0,-1 1-8 0,-4-1 4 16,3 3 5-16,-2-2 11 0,2 1 8 15,3 1-10-15,2 0-60 16,3 1-114-16,-1 0-140 0,4 0-210 0,1 0-197 15,0 0-187-15,0 0 32 0,0 0 136 16,0 0 213-16,0 0 225 0</inkml:trace>
  <inkml:trace contextRef="#ctx0" brushRef="#br0" timeOffset="4119.42">24431 14274 63 0,'-1'-2'208'16,"-2"1"91"-16,0-2 102 0,3 1-32 0,0 2 22 15,0 0 14-15,-1 0 16 0,1-1-15 16,0 1-38-16,1 0-56 0,-1-1-53 16,1 1-59-16,2 0-70 0,-1 0-77 15,0 0-50-15,2 0 3 0,4 0 27 16,6 0 30-16,7-2 45 0,9 1 29 15,9 1-11-15,9-1-20 0,11 1 0 16,8 0 9-16,12-1 0 0,11 1 8 16,19 1 6-16,11 0-1 0,11 0-8 15,12 3-5-15,8-2-5 0,12 1 0 16,4-2-13-16,6 1-10 0,-1 0-13 0,-2 0-11 16,-4 0-8-16,-4 1-1 0,-10-1 5 15,-9-1 1-15,-4 0 2 0,-10-1-2 16,-11-1-4-16,-12-1-4 0,-12 0-1 15,-10-2 4-15,-13-2 7 0,-12 0 17 16,-10 1 37-16,-15-3 66 0,-9 2 67 16,-12 0 28-16,-7-1-7 0,-3 0-237 15,-4-2-33-15,-4-2 0 0,-2 1 0 16,-2-1 0-16,-3 2 0 0,1 1-166 16,-1 3-189-16,2-1-165 0,0 4-220 15,-3-1-226-15,0 5-347 0,-1 1-11 0,-3 0 163 16,-2 0 270-16,-3-5 322 0</inkml:trace>
  <inkml:trace contextRef="#ctx0" brushRef="#br0" timeOffset="4393.1">24033 13856 24 0,'3'0'188'16,"0"0"-25"-16,0 2-52 0,1-2-47 16,0 2-300-16,0-1 36 0</inkml:trace>
  <inkml:trace contextRef="#ctx0" brushRef="#br0" timeOffset="5833.13">23673 13840 75 0,'9'3'445'16,"-3"1"170"-16,1-1 88 0,-1-1 68 15,-3-1-368-15,-2 1-115 0,2-1-5 0,-2 1 51 16,1-2 48-16,-2 0-3 16,0 0-42-16,0 0-44 0,0-2-27 0,0 2-16 15,0 0-7-15,0 0-10 0,0 0-13 16,0 0-21-16,0 0-17 0,0-1-13 16,0-1-25-16,-1 2-9 0,0 0 1 15,1 0-7-15,-1-1-36 0,-2-1-26 16,1-1-27-16,-4-3-38 0,2 1-23 15,-3-3 4-15,-3 1 8 0,-3 0-13 16,-3-3-5-16,-4 0-4 0,-4-1-6 16,-2 0 3-16,-4-2 11 0,-5 1 9 15,-2-1-1-15,-5-1 4 0,-7-1 0 16,-4 0-2-16,-7-3 2 0,-9 1 2 16,-2-2 0-16,-5-1-2 0,-7 1 0 0,-6 1 2 15,-5-3 2-15,-5-1 3 0,-7 1 1 16,-3-1 5-16,-2 0 1 0,-4-2-1 15,-1-2 1-15,-3-1-1 0,-5 1-5 16,-2-3 3-16,-1 0 1 0,-4-1 1 16,-2 0 2-16,-2-1-1 0,-4 1 0 15,0-1-6-15,-3 1 2 0,-2 0 2 16,1-2 2-16,0 2-1 0,-1-4 8 16,7 0-3-16,-2-1-6 0,2 3-1 0,3-3-4 15,1 3-7-15,4-2 3 0,3 2 7 16,1 0-1-16,6 1 8 0,1 1 0 15,3-1 0-15,5 1-2 0,4 2 4 16,4 0-2-16,5 1 2 0,4 0 4 16,6 4 2-16,7 0 10 0,6 0 38 15,8 2 42-15,9 0 28 0,9 3 23 16,7 0 16-16,10 1-171 0,6-1 0 16,6 5 0-16,4 0 0 0,5 1 0 15,2 1 0-15,2 3 0 0,1 0 0 16,2 1 0-16,1 1 0 0,0 3 0 15,1-1 0-15,-1 4 0 0,2-1 0 16,-1-1 0-16,1 2 0 0,-1 0 0 0,1 0 0 16,0 2 0-16,0-2 0 15,0 1 0-15,0-1 0 0,0 0-70 0,0 0 1 16,0 0 10-16,0 0 10 0,0 2 7 16,0-1 9-16,0 0 7 0,1-1 3 15,0 2 5-15,0 1-4 0,1-3 3 16,0 1 7-16,0-1 13 0,3 2 25 15,2-2 26-15,2 0 15 0,2-2 6 16,5-1-9-16,-1 0-11 0,2-2-22 16,0-3-12-16,3 2-7 0,0-2-7 15,0 0-4-15,1-1-4 0,1 2 0 16,-3-1 0-16,0 1 6 0,-2-2 2 16,-2 3 1-16,0 1 2 0,-4-1-5 15,-1 1-3-15,-3 2-6 0,0 1 1 16,-3 0-4-16,-1 1 4 0,-2-1 0 15,0 2-2-15,-1 0-1 0,0 0 0 16,0 0 0-16,-1 0 2 0,1 0 6 16,-1 2 6-16,0-2 14 0,0 1 10 15,-1-1 3-15,1 2-33 0,-1-2 0 16,0 0 0-16,-1 0 0 0,-4 2 0 16,-3 0 0-16,-3-1 0 0,-4 2 0 15,-3 0 0-15,0 0 0 0,-3 0 0 16,-4 1 0-16,-2 1 0 0,-2 1 0 15,-2 0 0-15,-2 2 0 0,0 0 0 16,-1 0 0-16,3 0 0 0,3 2 0 16,2-1 0-16,6 0 0 0,4-3 0 0,5 3 0 15,4-5 0-15,3 0 0 16,2 0 0-16,0-2 0 0,0 2 0 0,3-1 0 16,-2 2 0-16,0 0 0 0,1-1 0 15,0 0 0-15,0 2 0 0,1 0 0 16,1 5 0-16,2 0 0 0,4 3 0 15,3 3 0-15,6 2 0 0,6 0 0 16,6 3 0-16,4 1 0 0,2 0 0 16,1 0 0-16,-1 1 0 0,3 0 0 15,-4-2 0-15,-1 0 0 0,-3-3 0 16,-2 0 0-16,-1-1 0 0,-3 1 0 16,-3-5 0-16,-4 3 0 0,-3-4 0 15,-2-3 0-15,-5-1 0 0,0-2 0 16,-3-1 0-16,0-2 0 0,-2-2 0 15,0-1 0-15,0 0 0 0,0 0 0 16,0-1 0-16,0 2 0 0,-1-2 0 0,1 0 0 16,0 0 0-16,0 0 0 15,-1 0 0-15,1-2 0 0,-1 2 0 0,1 0 0 16,0 0 0-16,0 2 0 0,-1-1-464 16,-1 0-975-16,-1 5-284 0,1 1 81 15,0 3 282-15,2-1 423 0,0-1 452 16</inkml:trace>
  <inkml:trace contextRef="#ctx0" brushRef="#br0" timeOffset="10594.52">16799 7378 38 0,'2'-4'158'16,"-2"2"69"-16,1-1 38 0,-1 3-30 16,0 0 26-16,0 0 21 0,2 0 27 15,-2 0 20-15,0 0 14 0,0 0-20 16,0 0-35-16,1 0-46 0,0 0-45 16,1 0-42-16,1 0-15 0,2 0 3 15,4 0 6-15,4 0 10 0,6-2 7 16,2 2-12-16,4 0-27 0,3 0-21 15,2 0-17-15,0 0-12 0,0 0-15 0,0 0-19 16,0-1-15-16,0 2-16 0,-3-1-11 16,1 2-6-16,-3 0-2 0,-1-1 1 15,-3 1-2-15,-3 1-32 0,-1-1-67 16,-7-1-83-16,-4 1-88 0,-1-1-82 16,-2 1-103-16,-2-1-128 0,-1-1-170 15,-4 6 6-15,-1-2 83 0,-4-1 157 0,-3-3 211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0:49:19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30860 9715 26 0,'4'-1'310'0,"0"0"131"16,1 0 113-16,0 0 94 0,-5 0-272 15,1-1-80-15,-1 2-9 0,0 0 4 16,-1-1-16-16,1 0-17 0,-2-1-24 16,-4-1-34-16,2-1-37 0,-3-1-2 15,-1 0-2-15,-2-3-3 0,0 1-5 16,-4 1-14-16,0-3-20 0,-2 3-14 16,-4-2-14-16,-4 1-18 0,-5-1-10 15,-5 0-9-15,-2-1-10 0,-6-1-10 16,-5 2-8-16,0-3-8 0,-8 3 1 15,-4-1-6-15,-4-1 2 0,-3 2 2 0,-3 0 1 16,1 1 6-16,-2-1 5 16,-3 2 9-16,-4 0 7 0,0 1 10 15,-7-1 2-15,-5 4-2 0,-4-1-1 16,-5 1-8-16,0 4-2 0,-1-1-5 0,3 2 4 16,-2 3-7-16,1 0-2 0,-1 1-10 15,2 3-9-15,5 3-9 0,1 0-6 16,6 1-3-16,1 4 1 0,2 1 0 15,-4 3 0-15,2 4-1 0,0 2 5 16,0 2 3-16,6 4 2 0,1-1 6 16,6 3-1-16,2 0 1 0,6 3-7 15,4 0-2-15,-1 4-5 0,1-1-4 16,1 4-3-16,3 3 6 0,3 4 5 16,1 3 11-16,2 2 15 0,2 3-1 15,2 2-7-15,4-1-10 0,4 0-9 16,7-3-12-16,3 2-2 0,4-2 0 15,5 1 7-15,1-3-1 0,6 1-3 16,2 0 4-16,1-1 0 0,5-2 0 16,2 0-10-16,2-2-5 0,5-2-6 15,2-3 2-15,4-2 2 0,2-4 16 16,5 2 16-16,4-1 12 0,2-2 1 16,4 0 7-16,5-3 4 0,6-1-2 15,3-2 6-15,5 1 7 0,5-4 5 16,8 0 11-16,4-1 4 0,4-1 8 15,2-1 6-15,6-2 5 0,2-2 3 16,6-2 36-16,10-2 14 0,3-1-5 16,4-2-7-16,2-2-8 0,1 0-47 15,-3-3-21-15,2 0 3 0,3 1 13 16,-2-3 21-16,2-1 29 0,-1 1 9 16,-2-3-97-16,0-2-25 0,3-1 0 15,1 0 0-15,2-1 0 0,0-4 0 16,-1 0 0-16,3-1 0 0,-2-4 0 15,3-2 0-15,-3-2 0 0,-3-1 0 16,0-4 0-16,-4-2 0 0,-3-4 0 16,0-3 0-16,0-3 0 0,-1-3 0 15,-4-3 0-15,-1-3 0 0,-6-2 0 16,-5-2 0-16,-9 0 0 0,-3 0 0 16,-4 1 0-16,-5 0 0 0,-1 0 0 0,-5-3 0 15,1-1 0-15,-5 0 0 16,-4-2 0-16,-4-2 0 0,-1-3 0 15,-7-4 0-15,-2-3 0 0,-4-3 0 0,-4-6 0 16,-3-3 0-16,-7-6 0 0,-2-2 0 16,-6-2 0-16,-6-2 0 0,-8 1 0 15,-5-1 0-15,-9 5 0 0,-6 0 0 16,-5 6 0-16,-1 0 0 0,-5 3 0 16,-4 4 0-16,-2 3 0 0,-5 5 0 15,-3 1 0-15,-3 4 0 0,-2 3 0 16,-2-2 0-16,-1 3 0 0,-3 1 0 15,-6 3 0-15,-4 0 0 0,-7 1 0 16,-2 4 0-16,-8 2 0 0,-2 2-155 16,0 5-255-16,5 1-80 0,2 4-111 15,4 2-147-15,5 1-283 0,3 7-217 16,1 4 41-16,0 1 182 0,-2 2 258 0,6-3 358 16</inkml:trace>
  <inkml:trace contextRef="#ctx0" brushRef="#br0" timeOffset="1123.29">31134 9606 156 0,'-3'-2'317'15,"4"1"142"-15,-1-1 118 0,0 1-120 0,0 1-2 16,-1-1-28-16,0-1-41 0,0 1-19 16,0 0-30-16,-1-1-25 0,-1-1-36 15,2-2-39-15,-1 2-36 0,0 0-27 16,0-1-25-16,-3 0-21 0,2-1-27 16,-3 1-23-16,-1-1-28 0,-4-1-27 15,-2 1-23-15,-9 1-13 0,-6-1 1 16,-6 3-3-16,-7 0 4 0,-9 1 3 15,-5 1 8-15,-5 0-1 0,-6 0 2 0,-5 0 2 16,-5 0-1-16,-8-1 5 0,-3-1 5 16,-6-1 3-16,1-1-20 0,2 0-81 15,6-2-150-15,7-2-261 0,11 0-468 16,12 0-150-16,12 1 54 0,13 2 177 16,9 3 287-16,8 2 397 0</inkml:trace>
  <inkml:trace contextRef="#ctx0" brushRef="#br0" timeOffset="9984.58">31282 8603 36 0,'12'-14'333'15,"1"0"175"-15,-3 2 146 0,-2 2 133 16,-1 0-252-16,-1-1-52 0,1 3-37 15,-1-3-18-15,-3 5-11 0,-1 0-12 0,2 2-22 16,-3-1-30-16,0 1-32 0,0-1-34 16,-1 3-39-16,0-3-33 0,1 4-32 15,-1-2-33-15,0 3-44 0,0 0-44 16,0 0-38-16,0 0-44 0,-1 2-20 16,0 0-5-16,-4 3 6 0,-1 3 15 15,-3 3 17-15,-4 5 12 0,1 2 9 16,-3 4-4-16,1-2-9 0,-3 8-1 15,-1 0 1-15,-4 8 5 0,-1 5 15 16,-5 4 14-16,-5 5 2 0,-3 3 12 0,-4 4 1 16,-1 3-2-16,-4-2-3 0,2 0 4 15,2-3-7-15,0-4-5 16,4-4-6-16,4-3-12 0,4-5-8 0,6-3-11 16,1-6-4-16,6-4-3 0,2-4 1 15,1-1 5-15,4-6 4 0,2-3 1 16,1-1 5-16,0-6 9 0,4-2 13 15,0 0-4-15,2-1 22 0,0-2 29 16,0 0 21-16,-1 0 12 0,-1-2-31 16,0-1-80-16,1-3 0 0,-2 1 0 15,-2-5 0-15,3-4 0 0,-1-1 0 16,-1-2 0-16,2-2 0 0,0-3 0 16,1-1 0-16,-1 4 0 0,2 0 0 15,-1 2 0-15,-1 3 0 0,2 7 0 16,-1 1-3-16,0 1-21 0,0 3-11 15,0 1-19-15,1 1-25 0,-2 0-27 16,2 2 0-16,-2 0 11 0,1 4 17 16,-4 2 28-16,1 1 32 0,1 2 6 15,-2-1 6-15,2 3-2 0,-2-1 2 0,2 0-2 16,0 0 0-16,-1 2 4 16,3-2 6-16,-1 1-2 0,0-1 4 0,1-2 1 15,1 0-3-15,0 0-2 0,1-2 7 16,1 0-3-16,0-1 3 0,4-1 8 15,0-2 15-15,6-1 9 0,2-2 17 16,7-1 7-16,5-2-72 0,4-7-128 16,4 0-180-16,2-4-241 0,2-4-316 15,-3-2-447-15,-2-3-63 0,-2 0 141 16,-4-2 250-16,-7-5 339 0,0-6 429 0</inkml:trace>
  <inkml:trace contextRef="#ctx0" brushRef="#br0" timeOffset="11032.39">31633 8081 18 0,'-1'-1'315'0,"0"-1"192"0,2 0 158 0,-1 2 146 15,0 0-222-15,2 0-105 0,-2 0-80 16,1 0-57-16,-1 0-65 0,0 0-55 15,0 0-67-15,0 0-96 0,2 3-32 16,-2 0-5-16,0 4 8 0,0 3 21 16,0 2 41-16,0 3-19 0,0 2-28 15,0 0-20-15,1-1-13 0,0 5-4 16,1-2 9-16,-2 0-4 0,2 0-5 16,0 1-5-16,0-4-4 0,0 1-6 15,-1-2-5-15,0-1 6 0,-1-3 6 16,0-1 1-16,1-2 10 0,-1-2 9 15,0-2 11-15,0-3 20 0,0 1 23 16,0-2 33-16,0 0 17 0,-1-2-7 16,1 0-19-16,-2-4-24 0,0-4-35 0,-4-1-16 15,4-4 0-15,-4-1-3 0,0-3 0 16,2-3-3-16,-4-3 1 0,0 1 1 16,2-2-3-16,-2-2 3 0,1 0 4 15,-1-1-4-15,0-1-4 0,2-2 4 16,2 0 1-16,-1 2 3 0,1-1 6 15,3 4 8-15,-1 3 8 0,1 3 6 16,-1 1 0-16,2 4-2 0,0 0 1 16,2 2-4-16,-2 3 5 0,1 2-2 15,0 0 0-15,0 2-8 0,0 1-10 16,-1 1-13-16,0 2-10 0,3-1-9 16,-2 2-8-16,1 0-9 0,-1-1-18 15,2 3-8-15,2-1-5 0,1-1-2 16,8 1 2-16,2 0 11 0,4 1 9 15,1 0 6-15,4 1 7 0,2 2 3 0,0 0 1 16,2 1-1-16,-1 1 1 0,0 0-9 16,2 1 1-16,-3 2-5 0,-1 1 6 15,0 0-2-15,-3 0 2 0,1 1 4 16,-5 1 0-16,0 0-4 0,-3 0 0 16,-4-1 3-16,-1-2-4 0,-2 1 0 15,-2-2 1-15,-1 1-1 0,-4 0 3 16,-2 0 9-16,-2 1 25 0,-5 1 21 0,-2 1 26 15,-6-3 12-15,-4 4 8 16,-1-2-18-16,-6-1-17 0,-2 0-20 0,-1-3-32 16,-4-2-39-16,1 0-38 0,-1-2-46 15,0 1-53-15,4-1-52 0,2-2-50 16,1 3-49-16,7-2-66 0,2 1-65 16,2 0-57-16,3 1-83 0,5 0-140 15,3-1-127-15,4-2 46 0,2 6 124 16,6-3 179-16,7 0 234 0</inkml:trace>
  <inkml:trace contextRef="#ctx0" brushRef="#br0" timeOffset="11341.11">32321 7747 133 0,'3'-7'573'0,"-3"-1"234"16,-3 8 177-16,0-4 136 0,1 4-509 16,1-2-232-16,-1 2-149 0,-2 0-89 15,1 2-52-15,-3 1-20 0,2 1 6 16,-3 2 11-16,4 2 0 0,-1 1 6 16,2 5 2-16,1 0-12 0,-1 2-9 0,2 0-15 15,1 1-16-15,0 4-18 16,-1 1-10-16,0 1-9 0,-1 1 6 0,-1 3-31 15,-1-1 8-15,1 1-52 0,0 0-134 16,-4 1-199-16,2 1-306 0,-3 0-357 16,0-2-59-16,2-2 127 0,-4-2 226 15,-2-3 332-15</inkml:trace>
  <inkml:trace contextRef="#ctx0" brushRef="#br0" timeOffset="14105.57">30517 9620 18 0,'1'-5'136'15,"-1"1"81"-15,0 0 45 0,2 3 58 16,-1-2 53-16,1 1 27 0,-2 0 6 16,0 0-18-16,0 1-52 0,0 0-60 0,-2 0-41 15,1 0-10-15,1 1 0 16,-1-2 7-16,0 2 2 0,1-1-9 0,0 1-19 15,0 0-25-15,-1 0-23 0,1 0-28 16,-1 0-14-16,0 0-13 0,1 0-10 16,-1 1-5-16,1-1 1 0,0 2-5 15,0-2-4-15,0 0 4 0,0 0-1 16,0 0-8-16,0 0-1 0,0 0-8 16,0 0-6-16,0 0-8 0,-2 0 2 15,2 0-4-15,0 1 1 0,0-1-1 16,0 0-3-16,0 0-1 0,0 0-8 0,0 0-4 15,0 0-1-15,0 0-2 16,0 0-4-16,0 0 1 0,0 0-1 0,0 0-3 16,0 0-2-16,0 0 2 0,0 0-2 15,0 0-2-15,0 0 2 0,0 0 0 16,0 1 0-16,0-1 4 0,0 0 2 16,0 0 2-16,0 0 3 0,0 0 2 15,2 0 1-15,-2-1-1 0,0 1 3 16,0 0 0-16,0 0 3 0,1 0-4 15,-1 0-2-15,0 0 0 0,0 0-11 0,-1 0-2 16,1-1-3-16,0 1-3 0,0 0-1 16,0 0 0-16,0 0-1 0,0 0-6 15,0 0-3-15,0 0-2 0,0 0 2 16,0 0-3-16,0 0 3 0,0 0-2 16,0 0 4-16,0 0-1 0,0 0 0 15,0 0-1-15,1 0-4 0,-1 0 3 16,0 0-4-16,0 0 0 0,0 0 0 15,0 0-4-15,0 0-2 0,0 0-1 16,0 0-1-16,0 0 1 0,0 0 3 16,0 0-1-16,0 0 1 0,0 0 4 15,0 0 1-15,0 0-1 0,0 0 0 16,0 0 2-16,0 0 1 0,0 0-2 16,0 0 1-16,0 0-2 0,1 0-1 15,-1 0-4-15,0 0 2 0,-1 0 3 16,1 0-2-16,0 0 4 0,0 0 7 15,0 0-3-15,0 0 6 0,0 0 2 16,0 0 0-16,0 0-3 0,0 0 2 16,0 0-3-16,0 0-2 0,0 0-2 15,0 0-1-15,0 0-4 0,0 0-5 16,0 0-4-16,0 0 0 0,-1 0-5 16,1 0-8-16,0 1-6 0,0-1 0 15,0 0-4-15,0 0-6 0,0 1 7 16,0 0 16-16,0 2 24 0,0 1 17 15,0 2 17-15,0 0 11 0,0 3 3 16,0-3-11-16,0 3-4 0,1 1-1 16,-1 0-9-16,0 2-10 0,-1 1-15 15,1 0-4-15,0 3-3 0,0 1 1 16,1 2 3-16,-1-3 3 0,0 2-3 16,0 3 0-16,0 0-1 0,0 0 8 15,1 3 7-15,0-1 6 0,0-3 1 16,-1 1 0-16,0 3 14 0,0 0 6 15,0 0 4-15,0 0-27 0,0 1-23 16,1-1 0-16,-1 2 0 0,0-2 0 16,0-2 0-16,0 3 0 0,0-4 0 0,0 0 0 15,-1-2 0-15,1-2 0 16,-1-1 0-16,0 1 0 0,0 0 0 16,-2-2 0-16,2 0 0 0,0 0 0 0,0-2 0 15,1-1 0-15,-1-4 0 0,0 3 0 16,1-4 0-16,0 0 0 0,-1-1 0 15,-1-1 0-15,2-1 0 0,-2 0 0 16,2-2 0-16,-1 0 0 0,1-1 0 16,0 1 0-16,0-1 0 0,0 1 0 15,0-1 0-15,-1 0 0 0,1-1 0 16,0 1 0-16,0-1 0 0,-1 0 0 16,1 0 0-16,0 0 0 0,0 0 0 15,0 0 0-15,-1 0 0 0,1 0 0 16,0 0 0-16,0 0 0 0,-1-1 0 15,0 1 0-15,-2-2 0 0,1 0 0 16,-1 0 0-16,-3-1 0 0,-1 0 0 0,0-1 0 16,0-3 0-16,0 2 0 0,0-2 0 15,-3 0 0-15,3-2 0 16,1 0 0-16,-1-2 0 0,-2 0 0 0,2 1 0 16,1 0 0-16,1 0 0 0,-1 2 0 15,4-3 0-15,-4 4 0 0,4 0 0 16,-1 2 0-16,-1-1 0 0,3 2 0 15,0 0 0-15,0 1 0 0,0 1 0 16,1 0 0-16,0 0 0 0,0 1 0 16,0 1 0-16,0 0 0 0,0 0 0 15,0 0 0-15,0 0 0 0,0 0 0 16,0 0 0-16,0 1 0 0,0 2 0 16,1-1 0-16,0 2 0 0,0 0 0 0,3 2 0 15,-1 1 0-15,0 2 0 16,3 0 0-16,-4 1 0 0,4 2 0 15,-2-1 0-15,1 1 0 0,-1-1 0 0,2 0 0 16,0 0 0-16,-2 1 0 0,2 1 0 16,-2-3 0-16,1 0 0 0,-1 1 0 15,2-3 0-15,-3-1 0 0,-1 0 0 16,2-1 0-16,-2-2 0 0,0-1 0 16,-1 0 0-16,2-2 0 0,-1 2 0 15,-1-3 0-15,0 2 0 0,2-2 0 16,-1-2 0-16,1 2 0 0,2-3 0 15,0 0 0-15,2-1 0 0,0-2 0 16,3-3 0-16,-2 0 0 0,1-2 0 16,0-3 0-16,1 1 0 0,-1-3 0 15,-2 1 0-15,2 1 0 0,-3 1 0 16,1 1 0-16,-1 1 0 0,-2 1 0 0,1 3 0 16,-2-1 0-16,2 4 0 0,-1-3 0 15,-2 2 0-15,1 1 0 16,0 0 0-16,-2 1 0 0,0 2 0 0,2-2 0 15,-3 2 0-15,0 0 0 0,0 1 0 16,0 0 0-16,0 0 0 0,0 0 0 16,0 0 0-16,0 0 0 0,0 0 0 15,0 0 0-15,0 0 0 0,0 0 0 16,0 0 0-16,0 0 0 0,0 0 0 16,-2 0 0-16,2 0 0 0,-1 0 0 15,1 0 0-15,0 0 0 0,1 0 0 16,-1 0 0-16,-1 0 0 0,1 1 0 15,0-1 0-15,0 0 0 0,0 0 0 16,-1 0 0-16,1 0 0 0,0 0 0 16,0 1 0-16,0-1 0 0,0 0 0 15,0 0 0-15,0 0 0 0,0 0 0 0,0 0 0 16,0 0 0-16,0 0 0 0,0 0 0 16,0 0 0-16,0 0 0 0,0 0 0 15,0 0 0-15,0 0 0 0,0 0 0 16,0 0 0-16,0 0 0 0,0 0 0 15,0 0 0-15,0 0 0 0,0 0 0 16,0 0 0-16,0 0 0 0,0 0 0 16,0 0 0-16,0 0 0 0,0-1 0 15,1 1 0-15,-1 0 0 0,0 0 0 16,0 0 0-16,0 0 0 0,0 0 0 16,0 0 0-16,0 0 0 0,0 0 0 15,1 0 0-15,-1 0 0 0,0 0 0 16,0 0 0-16,-1 0 0 0,1 0 0 15,0 0 0-15,0 0 0 0,0 0 0 0,0 0 0 16,0 0 0-16,0 0 0 16,0 0 0-16,1 0 0 0,-1 0 0 15,0 0 0-15,0 0 0 0,2 0 0 0,-2 0 0 16,0 0 0-16,-2-1 0 0,2 1 0 16,0 0 0-16,0 0 0 0,0 0 0 15,0 0 0-15,0 0 0 0,0 0 0 16,-1 0 0-16,1 0 0 0,0 0 0 15,-1 0 0-15,1 0 0 0,0-2 0 16,0 2-18-16,0 0-442 0,0 0-187 16,0-2-219-16,-2-1-335 0,1-2-192 15,-2 0 82-15,2 1 237 0,-1-5 308 0,0-3 392 16</inkml:trace>
  <inkml:trace contextRef="#ctx0" brushRef="#br0" timeOffset="18811.91">30311 13456 55 0,'0'-4'401'0,"0"-1"204"0,0 1 163 16,-2 0 132-16,-2-1-317 0,1 1-121 16,0 0-85-16,-3-2-59 0,-2 0-31 15,0 1-32-15,-1-2-34 0,-2 2-36 0,-1 1-28 16,-3 0-31-16,-3 0-25 0,-3 3-19 16,-2 1-12-16,-2 1-12 0,0 1-10 15,-4 2-7-15,1 0-12 0,-1 2-16 16,2 1-9-16,0 0-10 0,2 1-14 15,2 2-12-15,2-2-14 0,6 3-14 16,1 1-10-16,4-1-1 0,3 1 4 16,4-1 15-16,3 2 15 0,2-2 16 0,6 2 19 15,3 1 13-15,6-1 18 0,7 1 15 16,2-1 1-16,4-2-2 0,3 1-1 16,3 1-14-16,1-2-16 0,-1 2-8 15,1 0-6-15,-3-1-9 0,-4 3-9 16,-1-5-7-16,-4 2 3 0,-1 1 3 15,-6 0 4-15,-4 0 5 0,-1 1 8 16,-3-3 3-16,-5 0 1 0,0 1-1 16,-4-1 1-16,-1-2 21 0,-3 0 27 15,-4 1 16-15,-7 0 19 0,-4 2 8 0,-5 0-15 16,-5-3-19-16,-4 0-19 0,-4 0-15 16,0-1-6-16,-2 0-17 0,1-1-83 15,1-1-92-15,1-3-107 0,1 0-119 16,5-3-125-16,2-2-95 0,3-2-195 15,6-1-122-15,5-2 57 0,1 0 139 16,6-3 202-16,0-1 275 0</inkml:trace>
  <inkml:trace contextRef="#ctx0" brushRef="#br0" timeOffset="19234.22">30778 13594 91 0,'0'0'495'16,"2"0"177"-16,6 0 143 15,0 0 155-15,0 2-357 0,3-1-147 0,5-1-28 16,3 2-20-16,2 1-56 0,5-3-62 16,5 1-58-16,1 1-49 0,3-2-44 15,1 0-39-15,0 0-22 0,-3-2-27 16,-3 2-13-16,-2 0-19 0,-3 0-12 15,-6 0-19-15,-2 2-20 0,-6-2-83 0,-3 1-119 16,-3 1-154-16,-1-2-147 0,-5 1-148 16,-5 2-208-16,-1 3-143 0,-7 3 72 15,-4-2 147-15,-3 2 195 0,-5-3 288 16</inkml:trace>
  <inkml:trace contextRef="#ctx0" brushRef="#br0" timeOffset="19405.34">30778 13797 48 0,'9'5'396'0,"1"-2"194"0,4 2 169 16,6-3 152-16,6 0-297 0,4-2-144 15,5 1-105-15,2-2-99 0,4 1-97 0,-2 0-68 16,-3-3-64-16,0 1-127 16,-2 0-162-16,-3-1-295 0,-1 0-319 0,-5-1-88 15,0 1 95-15,-5-4 177 0,-4 2 293 16</inkml:trace>
  <inkml:trace contextRef="#ctx0" brushRef="#br0" timeOffset="20607.7">31979 13583 204 0,'0'1'479'0,"0"-2"156"0,0 2 122 0,0 1-72 16,0-2-200-16,0 0-92 0,0 0-24 15,0-2-8-15,0 2-15 0,-2 0-42 16,2-1-35-16,0 1-30 0,0 0-15 0,0 0-31 16,0 0-25-16,0 0-37 15,-1-3-35-15,1 0-40 0,0-2-16 0,0-1 8 16,0 0 14-16,0-3 14 0,3-1 7 15,-3-3 4-15,1 1-8 0,-1-2-8 16,2-2 1-16,0-1-6 0,-2-3 10 0,1-1 12 16,-1-3 6-16,2-2 0 15,1-2 22-15,-1-2 8 0,-1 1 18 0,3 0 5 16,0 2 2-16,-1 2-66 0,2 2-83 16,-4 2 0-16,-1 3 0 0,1 3 0 15,0 4 0-15,0 3 0 0,2-1 0 16,-3 5 0-16,1 0 0 0,-1 2 0 15,1 1 0-15,0 1 0 0,-2 0 0 16,1 0 0-16,0 1 0 0,-2 2 0 0,-1 2 0 16,0 6 0-16,3 2 0 0,-1 4 0 15,1 3 0-15,-1-1 0 0,1 4 0 16,0 0 0-16,0 2 0 0,1 1 0 16,0 2 0-16,-1 1 0 0,0 0 0 15,0 1 0-15,-1 0 0 0,1-3 0 16,0 2 0-16,-1-3 0 0,1 0 0 0,-1-1 0 15,0-1 0-15,1 1 0 0,1-3 0 16,0-1 0-16,0-1 0 0,0-2 0 16,-1-3 0-16,1-1 0 0,0-3 0 15,-1-1 0-15,-1-2 0 0,1-2 0 16,0 0 0-16,1-1 0 0,0-1 0 16,2-1 0-16,-2-2 0 0,0 2 0 15,0-1 0-15,-1-2 0 0,0 1 0 16,0-1 0-16,1 0 0 0,-1 0 0 0,0 0 0 15,1 0 0-15,-1-1 0 0,3 1 0 16,-1 0 0-16,2 0 0 0,5 0 0 16,4 0 0-16,0 1 0 0,3-1 0 15,-4 0 0-15,3 0-47 0,-4 0 11 16,0 0 13-16,1-1 12 0,-4 1 2 16,-2 0-5-16,-1 0 6 0,-3 1 4 15,-1-1 9-15,0 0 12 0,-1 2 16 16,-1-2 12-16,0 1 7 0,-1-1-52 0,0 0 0 15,-2 1 0-15,0-1 0 0,-3 2 0 16,-7-1 0-16,-1 3 0 0,-7 0 0 16,-1 0 0-16,-1-2 0 0,-1 2 0 15,3-2 0-15,-1 2 0 0,5-1 0 16,1-1 0-16,4 0 0 0,-4 1 0 16,6-1 0-16,-3 1 0 0,4-1 0 15,1-1 0-15,-1-1 0 0,0 1 0 0,1 1 0 16,1-1 0-16,-1 1 0 0,2-2 0 15,2 0 0-15,0 0 0 0,2 0 0 16,-1-2 0-16,3 2-109 0,1 0-265 16,4-1-116-16,-2-1-209 0,0 1-444 15,5-5-251-15,0-1 18 0,2-2 180 0,1-2 311 16,-1-1 463-16</inkml:trace>
  <inkml:trace contextRef="#ctx0" brushRef="#br0" timeOffset="21874.6">26770 14991 52 0,'-1'-7'569'0,"-2"-2"319"0,-2 2 257 0,2 1 171 16,-2 2-327-16,4 1-410 0,0 2-206 15,0 1-134-15,-1 2-25 0,-3 4 4 16,-2 7 6-16,3 5-10 0,-1 5-40 15,3 0-52-15,3 1-51 0,3 3-34 16,0-1-13-16,3 1-6 0,0 1-6 16,-2-3-14-16,2 1-3 0,-2-2-2 15,0-4-1-15,-1-2-1 0,-1 0 6 16,1-4-1-16,-1-1 0 0,0-2-2 0,-2-5 3 16,-1-1 12-16,1-2 27 0,0-2 36 15,-1-1 44-15,0-1 44 16,0-1-15-16,-1-2-32 0,0-4-39 0,-1-5-43 15,-3-2-43-15,1-2 5 0,-2-5 6 16,0-2 4-16,0-2 0 0,-1-4-1 16,-2-5-3-16,0-2 2 0,2-2 17 15,1-2-16-15,0 2-2 0,2 2 0 16,1 4 0-16,2 3 0 0,1 5 0 16,1 3 0-16,2 3 0 0,0 2 0 15,3 4 0-15,-1 2 0 0,3 3 0 16,1 0 0-16,2 2 0 0,3 3 0 15,2-1 0-15,-1 3 0 0,6 1 0 16,-2 3 0-16,3 0 0 0,1 5 0 16,0-1 0-16,1 2 0 0,0 1 0 15,-1 1 0-15,-3 3 0 0,0-3 0 16,-4 2 0-16,-2-1 0 0,-3 1 0 16,-2-1 0-16,-2 2 0 0,-4-1 0 15,0 1 0-15,-6 0 0 0,-1 2 0 16,-6 1 0-16,-6 1 0 0,-5 1 0 15,-6 1 0-15,-4 0 0 0,-6 1 0 0,0-4 0 16,-2 1 0-16,0-5-23 0,2-1-207 16,7-2-75-16,3-1-104 0,4-4-110 15,7 0-134-15,5-2-113 0,6 0-169 16,5-3-185-16,0 0 38 0,5-3 172 16,8 0 208-16,5-4 282 0</inkml:trace>
  <inkml:trace contextRef="#ctx0" brushRef="#br0" timeOffset="22187.82">27201 14948 187 0,'2'-8'714'0,"1"1"338"15,-2-2 252-15,0 3 204 0,1 3-546 16,-2 1-233-16,1 1-176 0,-1 0-118 15,0 1-108-15,1 0-112 0,0 2-96 16,2 1-54-16,0 5-44 0,2 1-21 0,-1 3 0 16,2 2 0-16,-1 4 0 0,3 1 0 15,-3 1 0-15,-1 1 0 16,2 4 0-16,-3-2 0 0,2 0 0 0,-1-1 0 16,-2 0 0-16,0-1 0 0,-1-1 0 15,1-1 0-15,-2-1-109 0,0 0-311 16,0-4-185-16,-1-2-200 0,0-2-284 15,1 1-252-15,-1-4 40 0,1-1 184 16,0-6 292-16,0 0 368 0</inkml:trace>
  <inkml:trace contextRef="#ctx0" brushRef="#br0" timeOffset="22824.77">27943 15004 206 0,'4'-16'747'0,"1"2"322"0,-3 8 219 16,-1 0 167-16,0 3-618 0,-1 2-287 15,0-1-187-15,0 2-111 0,0 2-93 0,-1 1-65 16,-1 2-57-16,1 4-39 0,-2 4-12 15,1 3 4-15,1 0-5 0,1 3 1 16,1 1-2-16,4 0 3 0,-1-1-6 16,1 1-31-16,1-1-51 0,1 0-49 15,3-3-46-15,-2-2-31 0,2-2 12 16,0-2 36-16,0-4 56 0,0-2 66 16,0-3 63-16,-1-2 46 0,0-5 52 0,1 0 66 15,2-5 51-15,-2-2 39 16,4-3 54-16,-3-1 31 0,-1-1-1 15,0-1-18-15,-2 2-25 0,-1-1-209 0,-3 0-92 16,1 2 0-16,-1 3 0 0,-1 1 0 16,-1 5 0-16,-2 3 0 0,0 1 0 15,0 1 0-15,0 4 0 0,1 1 0 16,0 3 0-16,-1 5 0 0,4 5 0 16,-2 2 0-16,1 1 0 0,3 0 0 15,-1 0 0-15,3-1-27 0,0-4-178 16,1 1 0-16,1-4 30 0,-2-1 43 15,1-6 63-15,0-1 64 0,1-4 53 16,2-4 33-16,-1-5 19 0,0-2 8 16,-2-3 14-16,-2-5 12 0,-1-3 16 15,-1-2-75-15,-3-2-75 0,1-3 0 16,-2 2 0-16,0 2 0 0,0-1 0 16,-1 4 0-16,0 2 0 0,-1 7 0 0,1 2 0 15,-1 4 0-15,-2 3 0 16,2 4 0-16,1 1 0 0,-1 4-395 0,1 3-291 15,-3 4-177-15,2 3-189 0,-1 4-263 16,0 3 21-16,2-1 185 0,-1 0 274 16,2-2 338-16</inkml:trace>
  <inkml:trace contextRef="#ctx0" brushRef="#br0" timeOffset="23764.44">28652 15130 196 0,'1'-12'731'16,"-1"-2"323"-16,7 0 249 0,-3-1 214 15,-4 2-532-15,-5 0-219 0,-1 1-142 16,-2-1-97-16,-1 4-96 0,-4 1-374 16,2 3-57-16,-2 3 0 0,-3 4 0 15,0 3 0-15,-1 4 0 0,-2 4 0 0,4 1 0 16,1 5 0-16,1 2 0 15,3 0 0-15,0 0 0 0,5 1 0 16,1-3 0-16,3 0-47 0,2-3-146 0,1-3-13 16,4-2 24-16,2-3 43 0,1-3 54 15,1-3 48-15,6-4 39 0,0-3 23 16,2-3 13-16,-3-5 6 0,3 2 11 16,-2-5 33-16,0-3 39 0,-5 0 40 15,3-1 39-15,-5 2-69 0,-1-1-137 16,-1 1 0-16,-1 2 0 0,-4 3 0 15,0 3 0-15,0 3 0 0,-2 3 0 16,0 2 0-16,0 0 0 0,0 5 0 16,0 0 0-16,1 6 0 0,1 1 0 15,-1 5 0-15,2-1 0 0,1-1 0 16,-1 1 0-16,4 1 0 0,-3 0 0 16,2-3 0-16,1 1 0 0,0-4-101 0,2 1-14 15,0-3 28-15,1-1 33 16,1-3 29-16,-1-3 32 0,1-2 25 15,2-1 17-15,-2-2 12 0,-1-5 9 16,1-1 0-16,0-3 1 0,-2 0-49 16,1-4-22-16,0 1 0 0,-1-1 0 0,0-1 0 15,-1-2 0-15,-2 4 0 16,0 1 0-16,0 2 0 0,-2 1 0 0,1 2 0 16,-2 3 0-16,-1-1 0 0,1 5 0 15,-1 2 0-15,-2 0 0 0,1 2 0 16,0 2 0-16,1 2 0 0,5 4 0 15,-3 3 0-15,2 4 0 0,2 1 0 16,-2 3 0-16,-1 1 0 0,3 2 0 16,0-3 0-16,-1-1 0 0,1-1 0 15,1 1 0-15,0-4 0 0,1-2 0 16,1-3 0-16,-2-2 0 0,1-5 0 16,2-2 0-16,2-2 0 0,1-7 0 0,-1-2 0 15,3-4 0-15,1-6 0 16,0-2 0-16,-1-4 0 0,1-3 0 15,-2-4 0-15,-3-3 0 0,1-2 0 0,-1-4 0 16,-1-2 0-16,-1 0 0 0,-1-1 0 16,-3 4 0-16,-2 3 0 0,0 4 0 15,-1 5 0-15,-1 6 0 0,-2 6 0 16,-1 6 0-16,0 5 0 0,-1 3 0 16,-1 4 0-16,0 3 0 0,-3 4 0 15,0 8 0-15,1 7 0 0,0 3 0 16,2 6 0-16,2 2 0 0,2 3 0 15,4 0 0-15,1 2 0 0,3-2 0 16,-1 0 0-16,1-3 0 0,2-1 0 16,-2-3 0-16,2 0 0 0,0-2 0 15,-2-5 0-15,0-2-256 0,-1-4-311 16,-1-4-103-16,-3-4-127 0,-1-3-224 0,-4-5-236 16,0 0 39-16,4-4 172 0,-3-4 257 15,-4-5 339-15</inkml:trace>
  <inkml:trace contextRef="#ctx0" brushRef="#br0" timeOffset="23967.58">29293 14743 55 0,'-6'-3'668'0,"2"-3"381"0,0-1 251 16,3 2 162-16,0-2-353 0,2 4-542 15,0-1-217-15,3 0-99 0,0-2-47 16,2 1-40-16,1 1-61 0,3 0-73 0,0 1-108 15,1 0-115-15,1 1-139 0,-1-1-211 16,-2 0-280-16,-3 0-369 0,-1 1-76 16,-5 2 111-16,-1-4 246 0,-4-4 321 15,-5-1 372-15</inkml:trace>
  <inkml:trace contextRef="#ctx0" brushRef="#br0" timeOffset="24121.69">28962 14541 350 0,'-24'0'938'0,"2"-2"326"16,5-3 211-16,6 1 62 0,5 2-801 16,4 0-395-16,4 2-196 0,5 0-91 15,3 2-121-15,7 2-237 0,5 0-443 16,6-1-481-16,5-1-159 0,4-2 84 16,7-5 274-16,7-5 447 0</inkml:trace>
  <inkml:trace contextRef="#ctx0" brushRef="#br0" timeOffset="24590.54">32129 13122 119 0,'15'-6'566'0,"-5"-1"259"16,-1 6 193-16,0 1 160 0,-1-2-443 15,-1 2-220-15,-1 0-137 0,-1 2-91 16,-1 1-42-16,-2 2-22 0,-4 4-28 16,-2 2-16-16,-4 5-9 0,-3 4-25 15,-7 4-49-15,-1 4-26 0,-6 2-24 16,-7 6-13-16,-6 4-12 0,-8 5 13 15,-9 6-27-15,-7 3-114 0,-5 7-197 0,-1 0-285 16,2 1-570-16,6-5-223 0,7-1 68 16,10-7 213-16,8-9 320 0,7-7 478 15</inkml:trace>
  <inkml:trace contextRef="#ctx0" brushRef="#br0" timeOffset="25548.25">31814 14790 78 0,'4'-11'463'0,"-2"-3"227"16,1-1 198-16,0 2 167 0,-2 0-328 15,-1 1-114-15,0 2-68 0,-1-1-49 16,-2 3-43-16,1-3-59 0,-4 5-66 15,2-2-76-15,-3 2-69 0,-2 0-46 0,0 1-28 16,-1 3-32-16,-2-1-28 0,-2 1-24 16,-5 5-36-16,-1 1-30 0,-5 5-25 15,-3 3-6-15,-3 5 0 0,1 5 8 16,1 2 7-16,2 3 9 0,4 0 6 16,8 0 1-16,4 0 9 0,6-3 2 15,5-2 6-15,8-1 14 0,4-2 12 0,9-2 12 16,10-4 8-16,7-3-2 0,6-4-15 15,6-5-11-15,0-5 1 0,-4-2 5 16,-1-5 26-16,-3-2 28 0,-6-4 44 16,-5-2 47-16,-2-1 30 0,-6-4 14 15,-4-1-1-15,-3-3-29 0,-4-2-53 16,-3 0-59-16,-4-1-47 0,-7 2 0 16,-4 2 0-16,-6 4-113 0,-5 4-163 0,-6 5-189 15,-5 4-278-15,-4 7-376 0,-7 4-282 16,-2 6 21-16,-4 3 184 0,-5 4 315 15,-2-2 400-15</inkml:trace>
  <inkml:trace contextRef="#ctx0" brushRef="#br0" timeOffset="27902.42">30161 10968 169 0,'7'-6'673'0,"-3"-3"298"15,-3 5 257-15,0-1 222 0,-1 4-468 16,1-2-209-16,-1 2-121 0,0 1-106 16,0 0-113-16,0 0-121 0,0 1-310 15,0 0-2-15,0 1 0 0,-1 4 0 16,1 1 0-16,-1 7 0 0,1 6 0 16,1 5 0-16,1 4 0 0,0 3 0 15,3 1 0-15,-1 2 0 0,3 1 0 16,-1-1 0-16,-2-3 0 0,1 0 0 0,-2-4 0 15,2-2 0-15,-1-3 0 0,-2-3 0 16,4-2 0-16,-4-5 0 16,-1-2 0-16,2-4 0 0,-2-1 0 0,0-3 0 15,0-2 0-15,-1-1 0 0,0-2 0 16,0-3 0-16,0-5 0 0,-2-2 0 16,-2-4 0-16,1-3 0 0,-4-2 0 15,-1-4 0-15,0-2 0 0,-3-3 0 16,1-2 0-16,1-3 0 0,0 1 0 15,0-4 0-15,2 2 0 0,3 2 0 16,-1-1 0-16,3 3 0 0,0 2 0 16,-3 2 0-16,3 6 0 0,1 3 0 15,-1 2 0-15,1 6 0 0,1 2 0 16,-2 2 0-16,1 1 0 0,1 2 0 16,1-1 0-16,1 3 0 0,-1 1 0 15,0-1 0-15,0 1 0 0,1 1 0 16,4-2 0-16,1 1 0 0,3-2 0 0,4 1 0 15,2 1 0-15,5 0 0 0,2 1 0 16,2 1 0-16,3 0 0 0,1 1 0 16,0 2 0-16,1 1 0 0,-1 3 0 15,-3-2 0-15,-2 0 0 0,-1 4 0 16,-4-3 0-16,-2 1 0 0,-5 3 0 16,-1-1 0-16,-1 1 0 0,-4 1 0 15,1-2 0-15,-3 0 0 0,-3 1 0 16,-1 0 0-16,-3-1 0 0,-1 2 0 15,-4-1 0-15,-3-1 0 0,-3 1 0 16,-4-1 0-16,-1 1 0 0,-8-1 0 16,-2 0 0-16,-5-3 0 0,-4-1 0 15,-5 0-297-15,-1 0-50 0,0 1-64 0,5-3-62 16,4-1-95-16,4-2-110 16,7 0-149-16,7-1-238 0,5 0-27 0,6-1 126 15,6 1 196-15,8-8 262 0</inkml:trace>
  <inkml:trace contextRef="#ctx0" brushRef="#br0" timeOffset="28359.25">30771 10801 172 0,'8'-10'761'0,"0"0"361"16,-7 3 276-16,-1 0 257 0,1 3-455 15,-1 0-301-15,0 3-183 0,-1 1-448 16,1 0-268-16,0 0 0 0,-1 3 0 16,1 0 0-16,-1 4 0 0,0 3 0 15,0 5 0-15,1 3 0 0,-3 2 0 16,3 5 0-16,3 1 0 0,-1 3 0 16,-1 0 0-16,1 2 0 0,2 1 0 15,-1 1 0-15,-1-1 0 0,1 0 0 16,-1-4 0-16,-1-3 0 0,0 1 0 0,0-4 0 15,0-1 0-15,0-3 0 0,1-4 0 16,-1-2 0-16,-1-2 0 16,1 0 0-16,-1-4 0 0,0-1 0 0,0-1 0 15,-1-2 0-15,1-1 0 0,0-1 0 16,0 0 0-16,0 0 0 0,0 0 0 16,0-1 0-16,0 1 0 0,1-2 0 15,-1 2 0-15,0-1 0 0,0-1 0 16,0 2 0-16,0 0 0 0,0 0 0 15,0-3 0-15,0 1 0 0,0-1 0 16,0-1 0-16,0-1 0 0,0-1 0 16,0 0 0-16,2-1-274 0,-5-5-858 15,2 2-460-15,1-4-42 0,-2 1 175 0,4 0 318 16,-2-1 443-16,-3-3 455 0</inkml:trace>
  <inkml:trace contextRef="#ctx0" brushRef="#br0" timeOffset="30451.74">28943 6161 105 0,'0'-9'238'15,"1"-2"123"-15,-1-1 138 0,-2 0-74 16,1 4 2-16,-3-3 5 0,-1-1-60 16,-2 1-73-16,-2 0-38 0,-2 0-21 0,-5-1-6 15,-2-1 5-15,-1 1-1 0,-4-1-14 16,1-1-14-16,-1 3-20 0,-2 0-17 15,2 3-18-15,-2-3-17 0,3 4-17 16,-3 0-25-16,-3 3-22 0,-4 2-15 16,-2 1-1-16,-4 2 2 0,0 3-1 15,-5 5 4-15,-3 3 1 0,0 2-11 16,-1 3-3-16,-1 4-6 0,2 2-5 16,2 5 2-16,2 4-1 0,1 3 3 15,5 6 4-15,0 2-1 0,3 2-3 16,4 0-4-16,0 2 2 0,2 1 12 15,1 4 17-15,0 4 2 0,6 5 6 16,1 3-15-16,5 2-17 0,5 3-16 16,7 0-10-16,4-2-8 0,8-2 1 15,4-4 0-15,3-7-7 0,3 0 1 16,4-5 2-16,2-3 4 0,4-4 0 16,3-2 7-16,3-5 4 0,5-5 2 15,4-2-2-15,3-3-1 0,2-3 6 16,1-6-1-16,-2-1-1 0,4-3 4 15,-1-5 5-15,2-1-8 0,1-6 2 0,0 0 4 16,0-6 18-16,2 0 23 16,-3-3 28-16,2-1 18 0,-1-4 7 15,-1 0-4-15,0-5-54 0,-2-3-70 16,0-2 0-16,0-6 0 0,0-2 0 16,1-5 0-16,-2 0 0 0,-4-2 0 15,-2 0 0-15,-3-1 0 0,-2-1 0 16,-2-2 0-16,1-5 0 0,-2-1 0 15,-4-3 0-15,0 2 0 0,-6-3 0 16,0-1 0-16,-7-5 0 0,-4 0 0 16,-5-2 0-16,-4 1 0 0,-7 0 0 15,-7 2 0-15,-4-1 0 0,-6 6 0 16,-8 1 0-16,-5 6 0 0,-6 4 0 16,-9 4 0-16,-2 3 0 0,-4 2 0 15,-5 2 0-15,-4 5-166 0,-2 3-98 16,-1 4-110-16,0 5-131 0,0 4-146 15,-2 5-171-15,-4 5-264 0,1 5-138 0,3 0 86 16,5 4 210-16,8-2 270 0,5 3 337 16</inkml:trace>
  <inkml:trace contextRef="#ctx0" brushRef="#br0" timeOffset="31671.66">28326 6568 40 0,'-1'-7'447'16,"-3"0"257"-16,-1 0 213 0,4 2 189 15,-1-1-255-15,1 4-221 0,0 2-129 16,1-2-126-16,0 2-128 0,0 2-106 15,0-1-57-15,-2 3-26 0,2 5-11 0,-1 4 25 16,1 3 26-16,1 0 2 0,-1 4-14 16,3-1-10-16,-1 3-15 0,0-1-16 15,3 1-13-15,-3 1-10 0,0-1-11 16,-1 1-4-16,2-2-2 0,-1 0-1 16,-2 0 0-16,1-2 4 0,-1-3 3 15,-1 0 2-15,1-3-1 0,-1 0 1 16,1-5 5-16,-1-2 10 0,-1-2 12 15,1-2 26-15,1-1 32 0,-1-2 12 16,1-2-10-16,-2-2-14 0,-2-3-20 16,0-4-36-16,-2-3-2 0,2-3 28 0,-3-2 9 15,2-2 11-15,-2-3-2 0,1-5-5 16,1-1-25-16,1-2-9 16,0-4-4-16,3-1 11 0,1-5 4 15,2 2 8-15,1 3 4 0,-1 2-15 0,2 7-43 16,-1 3 0-16,1 8 0 0,0 2 0 15,-2 5 0-15,2 2 0 0,-1 4 0 16,-1-1 0-16,3 2 0 0,-2 1 0 16,1 1 0-16,0 1 0 0,5 0-21 15,0 3-61-15,2 0 14 0,5 4 19 16,2 4 17-16,2 0 13 0,2 3 5 16,0 2 2-16,0-1 6 0,0 3 0 15,-2-1-8-15,-2 0-4 0,-1 1-2 16,-6-1 0-16,0 1 2 0,-2-1 4 15,-4 0 8-15,0-1 3 0,-2 0 0 16,-2-2 3-16,-1 0-2 0,-1 0 4 16,-2-2 8-16,-4-1 12 0,-6 0 7 15,-2 1-21-15,-7-4-35 0,-2 1-59 16,-1-2-69-16,-3 1-77 0,2-4-60 16,1 1-69-16,3-3-60 0,4 2-98 15,2-1-88-15,4-1-109 0,2 1-147 16,4-2-131-16,6 0 77 0,0 0 156 0,0 0 215 15,9-5 250-15</inkml:trace>
  <inkml:trace contextRef="#ctx0" brushRef="#br0" timeOffset="32076.95">28835 6399 76 0,'12'-5'575'0,"-4"-3"305"0,-7 3 253 15,2 2 225-15,-3-2-310 0,0 4-294 0,0-2-150 16,-2 3-128-16,2 0-132 0,-1 3-112 16,0-2-69-16,-1 4-37 0,-3 2-16 15,2 5 8-15,-4 1 14 16,5 2-70-16,-1 2-62 0,0 4 0 16,3 2 0-16,0 4 0 0,2 1 0 15,-2-1 0-15,2 2 0 0,-2-1 0 16,0-4 0-16,1-1 0 0,0-3 0 0,0-3 0 15,-1-3 0-15,1-1 0 0,0 0 0 16,-1-3 0-16,2-2 0 0,-2 0 0 16,2-2 0-16,-2-3 0 15,0-1 0-15,0 1 0 0,0-1 0 16,0-1 0-16,-2-1 0 0,2 0 0 16,0 0 0-16,0 0 0 0,0 0 0 0,0-1 0 15,0 1 0-15,0-2 0 16,2-1 0-16,-2 2 0 0,0-3-740 15,1-5-441-15,-1-2-394 0,-1-3 24 0,-1-5 222 16,-2-5 325-16,2-5 399 0,-1-5 402 16</inkml:trace>
  <inkml:trace contextRef="#ctx0" brushRef="#br0" timeOffset="32590.81">28825 5319 84 0,'7'-2'477'0,"0"-1"227"0,1-2 194 16,-3-3 176-16,-1 2-345 0,1-4-130 16,-2 3-69-16,-2-4-62 0,0 3-52 15,-2-1-48-15,0 0-52 0,-1 0-59 16,-4 0-58-16,1 2-47 0,-3-2-51 15,-6 3-46-15,-2-2-26 0,-4 6-19 16,-3-1-16-16,-3 4-7 0,-5 2 1 0,0 6 1 16,-3 1-2-16,-2 5-4 15,1 3 5-15,1 2-1 0,5 2-5 16,2 2 1-16,8 2-3 0,6-1 1 0,5 3 4 16,3 0 3-16,6 0 8 0,6 0 7 15,3 1-27-15,7-2-33 16,4 0-51-16,6-5-78 0,5-1-92 15,1-3-82-15,-2-3-102 0,2-5-96 0,-3 1-74 16,-3-5-140-16,1-4-192 0,-2-2 26 16,1 0 128-16,-4-6 174 0,-2-1 249 15</inkml:trace>
  <inkml:trace contextRef="#ctx0" brushRef="#br0" timeOffset="33185.23">29048 5376 98 0,'2'0'582'16,"0"-2"259"-16,-1 1 160 0,1 1 107 15,1 3-423-15,-2-1-280 0,-1 4-112 16,-1 0-20-16,1 4 21 0,1 3-18 16,0 2-50-16,1 0-45 0,-1 5-53 15,0 1-55-15,2-2-33 0,-1 5-5 16,0-3-19-16,0 0-11 0,0-1-12 15,0-2-15-15,-1-2 1 0,0-1 20 16,-1-2 23-16,1-1 18 0,-1-3 13 16,2-1-3-16,0-3-19 0,-2-2-4 0,1-2 14 15,-1-1 16-15,0-1-17 0,0-3-12 16,1-2-9-16,-1-3-26 16,0-5-29-16,-1-2 8 0,0-1 9 0,-3-7 6 15,2-2 9-15,-1-4 0 0,-1-2 37 16,3 0 25-16,-1-4 29 0,1 3 41 15,3 1 59-15,-1 3 17 16,1 3 13-16,2 2-9 0,0 4-13 16,0 2-127-16,1 2-68 0,0 3 0 0,-2 2 0 15,0 1 0-15,2 4 0 0,-3 0 0 16,3 1 0-16,-1 4 0 0,5 1 0 16,0 3 0-16,5 3 0 0,3 2 0 15,3 1-27-15,2 5 9 16,4 1 11-16,0-1 7 0,-1 2 0 15,0-1 0-15,-3 2 0 0,-1-3-10 16,-4-1-4-16,-2 2-11 0,-5-3-11 0,-2-1-12 16,-5 1 1-16,-3 0 5 15,-1-3 8-15,-9 3 3 0,-1 0-20 16,-9-2-47-16,-4 2-56 0,-5-2-63 0,-3-1-72 16,-3-2-54-16,0-1-42 15,5 0-39-15,3-2-46 0,2 1-44 16,6-3-76-16,7 0-188 0,2 0-152 0,5 1 32 15,5-3 123-15,9-2 193 0,1 0 275 16</inkml:trace>
  <inkml:trace contextRef="#ctx0" brushRef="#br0" timeOffset="33590.51">29600 5253 32 0,'19'-15'518'0,"-5"0"321"15,-4 2 282-15,-5 1 244 0,0 2-214 16,-4 3-350-16,-1 3-214 0,0 3-222 16,-1 1-186-16,-4 1-121 0,0 4-61 15,-8 4-12-15,0 3 17 0,-4 5 28 16,1-1 4-16,-3 8-6 0,2 0-12 16,3 2-5-16,1 0 4 0,3 1-4 15,3-2 1-15,4-2 2 0,2 1 0 16,2-5 0-16,3 2 11 0,3-5 10 15,6-4 12-15,1-2 13 0,6-3 5 16,4-4 1-16,1-4-3 0,1-4-6 16,1-2-4-16,-1-5 7 0,-3-2 33 15,0-3 34-15,-3-2 38 0,-3 0-89 16,-5 0-76-16,-2 1 0 0,-2 2 0 16,-1 3 0-16,-5 3 0 0,0 3 0 15,0 3 0-15,-2 4 0 0,-2 3 0 16,-1 5 0-16,1 5 0 0,-2 5 0 15,1 5 0-15,3 6 0 0,1 2-64 16,1 2-759-16,3 1-599 0,-3 2-242 16,0 0 86-16,-2-3 261 0,-5-1 434 15,-7-4 519-15</inkml:trace>
  <inkml:trace contextRef="#ctx0" brushRef="#br0" timeOffset="34888.07">22426 6005 70 0,'-16'1'455'0,"1"-1"228"0,4-1 190 16,6-1 166-16,1-1-327 0,1 3-152 15,3-1-94-15,1 1-76 0,1 0-84 16,2 0-93-16,0-1-62 0,3 1-23 15,7-1 0-15,10-1 24 0,19-1 46 16,12-3 8-16,18 1-26 0,15 0-39 16,14-1-40-16,20 0-33 0,12 1-22 15,13-1-12-15,9 1-5 0,9 5 0 16,9-1 0-16,7 2-2 0,4-1 1 16,-2 2-6-16,1-1-11 0,-6 1-7 15,-10-1 3-15,-8 1-4 0,-10 1-1 16,-13-3-2-16,-14 4-2 0,-16-3-3 15,-15 2-1-15,-15 0 1 0,-11-1 1 16,-14 1 1-16,-10 0 4 0,-13-2 5 16,-9 1 12-16,-6 1 20 0,-8-1 22 15,-3-2 13-15,-2 2 8 0,-1-1 2 16,-1 1-21-16,1-2-19 0,-1 1-21 16,-1-1-28-16,2 0-27 0,-1 2-2 15,0 1 17-15,-1 5 22 0,1 3 28 16,0 4 27-16,1 1 5 0,0 4 1 15,2 3-6-15,1 4-12 0,1 5-47 16,0 5 0-16,1 4 0 0,4 1 0 16,-1 6 0-16,2 1 0 0,1 3 0 15,2 3 0-15,1 6 0 0,2-1 0 16,2 3 0-16,0 1 0 0,1-3 0 16,2 2 0-16,-2-3 0 0,1-4 0 15,-2 0 0-15,-1-6 0 0,-2-1 0 16,-1-6 0-16,-4-2 0 0,1-1 0 15,-3-5 0-15,-1-3 0 0,-3-5 0 16,-2-4 0-16,0-2 0 0,-2-6 0 16,-1-2 0-16,0-2 0 0,0-2 0 15,-2-3 0-15,2-2 0 0,0-1 0 16,0-1 0-16,-1-1 0 0,1-1 0 16,-3 0 0-16,-3 0 0 0,-4 0 0 15,-3 0 0-15,-4 0 0 0,0 0 0 16,-5-1 0-16,-3-1 0 0,-5-1 0 15,-4 3 0-15,-8 0 0 0,-5 0 0 16,-9 0 0-16,-7 0 0 0,-8 2 0 16,-12-1 0-16,-12 2 0 0,-12-1 0 15,-12 3 0-15,-11 0 0 0,-7 1 0 16,-11-1 0-16,-5 2 0 0,-2-1 0 16,3 1 0-16,4-1 0 0,9-2 0 15,7 2 0-15,8-4 0 0,11 1 0 16,12-2 0-16,9-1 0 0,9 0 0 15,9 0 0-15,7-3 0 0,9 0 0 16,8-1 0-16,7 1 0 0,11 0 0 16,6 0 0-16,6 0 0 0,5 0 0 15,4 2 0-15,2-2-405 0,0 0-142 16,4 0-78-16,2 0-115 0,2 0-262 16,4-2-237-16,5-1 27 0,7-4 155 15,7-4 251-15,7-2 365 0</inkml:trace>
  <inkml:trace contextRef="#ctx0" brushRef="#br0" timeOffset="35389.42">24694 5992 6 0,'-3'-8'493'0,"-3"-1"339"0,1 0 257 16,0 2 200-16,2 1-192 0,1 1-445 15,-1 5-231-15,1 0-117 0,-2 5-63 16,-2 1-24-16,-3 2 4 0,2 5 20 0,0 4-38 16,5 7-36-16,0 2-29 15,2 8-11-15,3 4-14 0,3 8 2 16,2 6 10-16,3 4-25 0,0 5-100 16,2 4 0-16,1 5 0 0,0-1 0 15,0 4 0-15,0 0 0 0,-2-3 0 16,0 1 0-16,-3-3 0 0,1-2 0 15,-4-8 0-15,2-1 0 0,-1-7 0 16,-2-5 0-16,1-4 0 0,-2-7 0 16,-2-4 0-16,0-5 0 0,-1-6 0 15,0-3-96-15,2-5-472 0,-2-3-136 0,-2-5-108 16,-3-2-260-16,2-3-232 16,-4-2 70-16,0-5 183 0,-2-4 243 0,-2-7 377 15</inkml:trace>
  <inkml:trace contextRef="#ctx0" brushRef="#br0" timeOffset="37883.69">24964 6585 57 0,'4'-5'459'0,"-3"0"248"15,-1-1 196-15,-1 3 164 0,1 1-324 16,1 1-196-16,-1-1-124 0,1 2-81 16,-1 0-69-16,0 0-52 0,1 2-37 15,0 1-32-15,1 0-20 0,1 6-3 16,1-2 0-16,-1 2-10 0,0 1-13 15,0 2-9-15,3 0-11 0,-2-1-4 0,0 0-9 16,-1-1-12-16,0 3-8 0,1-1-10 16,-1 1-7-16,1 2-5 0,0-1-4 15,-2-1-9-15,1 0-6 0,0-1-6 16,-1 1-5-16,0-5-2 0,1 1-2 16,-1-2 3-16,0 0 1 0,-2-3 3 15,1 0 4-15,1 0 4 0,-2-2 9 16,1-1 8-16,-1-1 17 0,1 0 20 15,-1 0 34-15,1 0 44 0,-1-1 44 0,0 0 36 16,0 1-191-16,0-1-33 0,0-3 0 16,0 0 0-16,-1 0 0 15,-1-6 0-15,-1 2 0 0,3-5 0 0,-3 0 0 16,-1-4 0-16,1-2 0 0,-1-1 0 16,-1-5 0-16,-3-2 0 15,1-2 0-15,2-3 0 0,-1-1 0 0,-3 1 0 16,4 3 0-16,-1-1 0 0,0 5 0 15,3 3 0-15,0 3 0 0,0 5 0 16,2 3 0-16,0 2 0 0,1 2 0 16,0 2 0-16,0 2 0 0,-2 2 0 15,2-2 0-15,0 3 0 0,0-2 0 16,0 2 0-16,0 0 0 0,2 0 0 16,-2 0 0-16,0 0 0 0,1 0 0 15,-1 0 0-15,1 0 0 0,-1 0 0 16,3 0 0-16,2 0 0 0,4-1 0 0,7 1 0 15,2 0 0-15,3 0 0 0,2 0 0 16,-3 0 0-16,0 1 0 0,2 1 0 16,-1 1 0-16,2 0 0 0,-2-2 0 15,-2 3 0-15,0-1 0 0,-1 0 0 16,-4 0 0-16,-2 2 0 0,-1-2 0 16,-2-2 0-16,-2 3 0 0,-3-1 0 15,0 0 0-15,-3-1 0 0,-1 1 0 16,-2 0 0-16,-4 4 0 0,-2 1 0 15,-4 1 0-15,-6 2 0 0,-6 1 0 16,0 1 0-16,-6 0 0 0,1 0-125 16,0 0-241-16,3-1-114 0,2-3-123 0,4-1-147 15,3-1-219-15,0 0-268 16,5-1 25-16,1-1 169 0,2-3 248 0,4-3 319 16</inkml:trace>
  <inkml:trace contextRef="#ctx0" brushRef="#br0" timeOffset="38372.04">25419 6592 178 0,'2'-3'699'15,"1"-1"299"-15,3-1 264 0,-4 0 217 16,1 1-529-16,-2-1-227 0,0-1-114 16,1-2-109-16,-1 1-82 0,0-2-70 15,2 1-321-15,-1 0-27 0,1 2 0 16,3-2 0-16,-3 1 0 0,4 0 0 16,-1 1 0-16,2 2 0 0,3-1 0 15,-1 0 0-15,1 2 0 0,0 0 0 0,1 1 0 16,-1-1 0-16,0 3 0 0,-2 3 0 15,0 0 0-15,1 0 0 0,-3 0 0 16,1 4 0-16,-4-1 0 0,3 1 0 16,-3 3 0-16,-2 0 0 0,-2-1 0 15,-2 5 0-15,-2 2 0 0,-4-1 0 16,-2 3 0-16,-1 1 0 0,-5 2 0 16,-1-2 0-16,-1 1 0 0,0 0 0 15,4-4 0-15,0-2 0 0,5-3 0 16,1 0 0-16,3-1 0 0,1-3 0 15,1 0 0-15,1-2 0 0,2-3 0 16,2 3-22-16,1-4-122 0,5 2-23 16,1 0-51-16,8-1-96 0,1-2-149 0,3-3-221 15,3 0-396-15,0-5-257 0,-4 1 36 16,-1-1 187-16,-7-6 292 0,-4-1 400 16</inkml:trace>
  <inkml:trace contextRef="#ctx0" brushRef="#br0" timeOffset="39357.24">24698 5069 63 0,'2'-16'489'0,"-1"1"247"16,-5-1 226-16,1 3 213 0,1 2-277 0,1 1-175 15,0 3-71-15,-1 0-66 0,2 5-78 16,-2 0-94-16,2 0-111 0,0 2-121 16,0 0-124-16,-1 2-104 0,1 0-49 15,0 2-9-15,0 5 18 0,0 4 40 16,0 5 59-16,3 2 42 0,0 5 25 16,0 2 11-16,3 1-2 0,0 3-13 15,0 1-20-15,3 2-17 0,0-3-13 16,-1 2-8-16,2-3-10 0,-3-1-7 15,-1-1-3-15,-2-2 1 0,2-3 1 16,-3-2 1-16,1-5-1 0,-2-2 1 16,-1-3 0-16,0-4-1 0,-1-3 26 15,0-2 33-15,0-1 48 0,0-2-32 16,-1-1-75-16,0-3 0 0,-1-3 0 16,-1-4 0-16,2-1 0 0,1-3 0 15,0-2 0-15,4-2 0 0,0 0 0 16,2 2 0-16,0-2 0 0,4 1 0 15,0 3 0-15,0 1 0 0,1 5-13 0,1-2-24 16,-2 4-2-16,3 3-9 16,-2 2 0-16,-1 0 1 0,3 5 3 15,-1-1 3-15,-1 5 7 0,0 1 4 16,1 2 10-16,-2 1 2 0,0 2 3 16,-1 0 7-16,-2 4 6 0,-3-1 1 0,3 1 2 15,-4-2 2-15,-2 0-1 16,2-1 2-16,-1 1 4 0,-1-3 0 15,-1-3-2-15,1-1-42 0,-1 0-63 16,0-3-88-16,0 1-117 0,0-4-135 0,0 0-136 16,-1-1-140-16,0 0-172 0,1-1-169 15,0 1-34-15,0 0 136 0,2-6 208 16,2-1 270-16,0 2 268 0</inkml:trace>
  <inkml:trace contextRef="#ctx0" brushRef="#br0" timeOffset="39605.91">25143 5290 153 0,'8'-8'656'16,"-2"4"275"-16,-3 6 217 0,-2-1 190 15,0-1-500-15,1 1-255 0,-2 1-154 16,0-2-120-16,-2 1-86 0,2 4-53 16,0 0-38-16,0 1-19 0,2 3-1 0,-2 0-23 15,1 0-33-15,0 1-24 16,1-1-13-16,-1 1-13 0,0-1-1 0,0-1-1 15,2 0-30-15,-2 0-83 0,0-1-120 16,2-1-133-16,-3-2-180 0,1-2-158 16,0-1-146-16,1-1-192 0,-2 0-45 15,5-4 136-15,1-4 198 0,0-2 251 0,-2-1 287 16</inkml:trace>
  <inkml:trace contextRef="#ctx0" brushRef="#br0" timeOffset="39766.03">25215 5092 69 0,'2'-16'483'0,"1"0"255"0,0 4 222 16,-2 3 199-16,2 4-325 0,-2 1-245 16,-1 3-200-16,0 1-199 0,0 1-169 15,0 1-96-15,-1 2-24 0,1 2-9 16,-2 4-60-16,1 2-85 0,1 0-134 16,-1 3-217-16,2-1-223 0,3 2-56 15,2-2 85-15,4-1 154 0,3-1 227 0</inkml:trace>
  <inkml:trace contextRef="#ctx0" brushRef="#br0" timeOffset="41516.36">25484 5241 47 0,'0'-3'458'0,"-4"0"230"15,-1 0 196-15,0-1 181 0,-2 1-256 0,-3 1-190 16,-3 0-84-16,0 2-66 0,-4 0-74 15,-3 2-85-15,-2 3-84 0,1 2-70 16,-3 0-62-16,4 4-49 0,-1 0-30 16,2 2-19-16,3 0-11 0,2-2-5 15,5 1-8-15,1-2-2 0,4-1-3 16,2 0-6-16,2-3-8 0,1 0 0 16,0-2 12-16,2-1 23 0,4-2 36 15,2-1 27-15,4-1 22 0,3-4 7 16,3-1-2-16,-1-1 21 0,2-1 42 15,-1-1 40-15,-2 0 38 0,-2 0 25 16,-2 0-14-16,-3 3-28 0,0-1-138 0,-3 4-64 16,-2 0 0-16,-2 2 0 0,-1 0 0 15,-1 1 0-15,0 1 0 0,1 2 0 16,4 2-76-16,-2 4 15 0,2 2 31 16,-1 0 13-16,-2 6 12 0,-1 1 9 15,-1 0 5-15,-1 1 2 0,-1 2 1 16,-4 1 2-16,-1-1 4 0,-2 2 3 15,-3-1-2-15,0-4 0 0,-1 0-7 16,-2 1-12-16,1-6-18 0,1-1-22 16,1-4-23-16,3-1-13 0,0-1 5 15,3-2 28-15,3-3 56 0,0-1 35 16,1-1 19-16,1-4-5 0,0-1-25 16,1-2-59-16,2-4-38 0,6-4-11 15,0-4 5-15,6-3 17 0,3-4 38 16,2-3 54-16,0-3 38 0,4-6 47 15,0-4 22-15,-2-6-139 0,2-2-11 16,-2-1 0-16,0 3 0 0,-5 4 0 16,-2 9 0-16,-3 4 0 0,-2 6 0 15,0 4 0-15,-5 7 0 0,0 3 0 16,-2 4 0-16,0 2 0 0,-2 3 0 16,0 2 0-16,-1 1 0 0,0 0 0 15,0 2 0-15,0 4 0 0,2 6 0 16,0 4 0-16,4 5 0 0,-2 4 0 0,2 2 0 15,0 3 0-15,-2 2 0 0,3 2 0 16,-3-1 0-16,2-1 0 16,-1-2 0-16,0-3 0 0,0-3 0 0,0 0 0 15,-1-5 0-15,0-3 0 0,-3-3 0 16,3-4 0-16,-3-2 0 0,0-2 0 16,1-4 0-16,-2 1 0 0,0-2 0 15,0-2 0-15,1 1 0 0,2-3 0 16,-1-4 0-16,0-1 0 0,2-3 0 15,1-2 0-15,-2 0 0 0,2 0 0 16,-1 2 0-16,0-1 0 0,-1 2 0 16,2-1 0-16,0 2 0 0,-1 1 0 15,-1 2 0-15,-2 1 0 0,1 0 0 16,0 3 0-16,0 2 0 0,-2-1 0 16,0 1 0-16,1 1 0 0,-1 1 0 15,2 2 0-15,0 1 0 0,3 3 0 0,1 2 0 16,-1 1 0-16,0 0 0 0,-1 2 0 15,0-1 0-15,0-2 0 0,-2 2 0 16,4-1 0-16,-4-1 0 0,0 0 0 16,2-2 0-16,-2 2 0 0,-1-2 0 15,3 1 0-15,0-1 0 0,-2-2 0 16,2 1 0-16,0-1 0 0,0 0 0 16,-1 0 0-16,-1-3 0 0,2-1 0 15,0 2 0-15,-2 0 0 0,2-3 0 16,0 2 0-16,2-2 0 0,-3 0 0 15,3 0 0-15,-1 0 0 0,1 0 0 16,1-2 0-16,0 1 0 0,-1-2 0 16,2 0 0-16,-2 0 0 0,3-1 0 0,-2-1 0 15,-1 0 0-15,2 1 0 0,-2-2 0 16,2 1 0-16,-3-1 0 16,3-1 0-16,-1 0 0 0,1 0 0 0,-1 0 0 15,-1-1 0-15,2 0 0 0,2-1 0 16,-2 0 0-16,1-2 0 0,-1-2 0 15,2 1 0-15,-3-1 0 0,0-1 0 16,0-1 0-16,-1 0 0 0,0-1 0 16,-3 3 0-16,1 3 0 0,-2-2 0 15,0 3 0-15,-1 0 0 0,-1 3 0 16,0-1 0-16,-1 2 0 0,0 0 0 16,-1 1 0-16,1 0 0 0,-3 3 0 15,3-2 0-15,-3 1 0 0,-2 2 0 0,-4 2 0 16,-3 2 0-16,-2 1 0 15,0 3 0-15,-2 2 0 0,0 1 0 16,3 5 0-16,0-1 0 0,4 2 0 0,1 2 0 16,2-1 0-16,4 0 0 0,2 1 0 15,1-2 0-15,2-2 0 0,0 0 0 16,4-2 0-16,-1 1 0 0,2-6-25 16,1 2 8-16,1-3 12 0,1-1 10 15,3-4 15-15,0 1 2 0,2-3-22 16,0-3 0-16,0 1 0 0,1-4 0 15,1-2 0-15,-2-1 0 0,0-1 0 16,0-2 0-16,-2-1 0 0,0 1 0 16,-1-1 0-16,-3-2 0 0,-2 4 0 15,0-3 0-15,-2 6 0 0,1-2 0 16,-3 3 0-16,1 1 0 0,-2 2 0 16,-1 1 0-16,0 2 0 0,-1 1 0 15,1 1 0-15,-1 3 0 0,3 1 0 16,-1 4 0-16,0 3 0 0,-1-2 0 15,3 5 0-15,-3-1 0 0,2 1 0 0,-1 1 0 16,-2 0 0-16,2-2 0 0,1 0 0 16,-1-3 0-16,0-1 0 0,-1-2 0 15,1-2 0-15,0-4 0 0,0 3 0 16,-1-5 0-16,-1 0 0 0,1 0 0 16,2-2 0-16,1-3 0 0,0-1 0 15,2-4 0-15,-1 2 0 0,0-4 0 16,1-1 0-16,0-1 0 0,1-1 0 15,0 0 0-15,0-2 0 0,0 3 0 16,0-3 0-16,1 3 0 0,-1 1 0 16,2 1 0-16,0 1 0 0,0 3 0 15,1 2 0-15,5 1 0 0,0 4 0 16,1 1 0-16,2 3 0 0,3 4-257 0,-3 3-1062 16,1 1-364-16,0-1 17 0,-2-2 218 15,0-1 378-15,-3-6 504 0</inkml:trace>
  <inkml:trace contextRef="#ctx0" brushRef="#br0" timeOffset="42784.78">26802 5173 97 0,'5'-10'444'0,"2"6"213"15,-2-2 202-15,-1 3 128 0,-3 0-253 16,3-1-117-16,-3 2-86 0,1 1-114 15,-2 0-108-15,1 1-110 0,-1 1-116 16,1 0-77-16,-1 3-12 0,3 2 20 16,2 4 34-16,-2 4 48 0,3 2 22 0,-1 3-18 15,-1 2-26-15,0-1-27 16,0 2-14-16,-1 0-11 0,2-3-4 0,-2 2-8 16,-1-2-11-16,1-2-8 0,0-3-3 15,-2-1 6-15,3-1 8 0,-3-3 15 16,1-3 17-16,-1-1 31 0,-1-3 53 15,0-2 78-15,0 0 88 0,1 0 82 16,-1-1 12-16,0-2-133 0,1-3-245 16,-1-5 0-16,0-2 0 0,0-1 0 15,-1-2 0-15,0-1 0 0,-1-5 0 16,-3-1 0-16,1-3 0 0,-2-3 0 16,-4-2 0-16,3-3 0 0,1-1 0 0,0-1 0 15,0 2 0-15,1 1 0 16,0 4 0-16,4 2 0 0,-1 5 0 0,1 3 0 15,1 3 0-15,0 3 0 0,2 0 0 16,-1 2 0-16,0 3 0 0,3 2 0 16,-2 1 0-16,1 2 0 0,2-1 0 15,-1 2 0-15,3-1 0 0,2 3 0 16,3 1 0-16,2 4 0 0,2 0 0 16,-2 1 0-16,4 2 0 0,-2 3 0 15,0-3 0-15,-2 4 0 0,2-1 0 16,-3-1 0-16,-1 1 0 0,-2-1 0 15,-1 0 0-15,-2 0 0 0,-2 0 0 0,-1-1 0 16,-2 3 0-16,-2-4 0 16,-2 4 0-16,-3-1 0 0,-5 1-9 15,1-4-53-15,-3 4-56 0,-4-2-52 0,0 0-54 16,-2 0-66-16,-1-1-62 0,1 0-48 16,-3-2-51-16,1-1-84 0,1-1-121 15,3-2-227-15,3 2-177 0,1-1 25 16,4-1 148-16,1-2 231 0,7-1 316 15</inkml:trace>
  <inkml:trace contextRef="#ctx0" brushRef="#br0" timeOffset="43219.59">27037 5185 120 0,'6'4'559'16,"-1"-1"103"-16,-4 3 94 0,2-2 123 15,-1 1-444-15,0 1-197 0,-1 1 54 16,0-1 15-16,-1 2-45 0,1 0-44 0,0 3-38 16,2 0-33-16,-2 2-39 15,1-1-36-15,-1-1-28 0,0 2-19 0,3-3-6 16,-2 2 3-16,-1-2 11 0,1-1 16 16,0-2 5-16,0-2 3 0,-1-1 18 15,0-2 51-15,-1-2 69 0,0-1 81 16,0 0 94-16,1-2-3 0,0-1-60 15,4-4-73-15,-1-2-79 0,0-3-95 16,0-2-6-16,0 1 19 0,1-3 10 16,0 1 3-16,1-1 1 0,1 0-5 15,0 3-59-15,-1-1-23 0,-1 1 0 16,2 3 0-16,-3 2 0 0,1 2 0 16,-3 1 0-16,0 3 0 0,0 0 0 15,0 2 0-15,-1 1 0 0,1 0-53 16,0 1-55-16,4 2 9 0,-2 1-18 15,2 1-33-15,0 1-55 0,-2-1-86 0,2 2-117 16,-1 0-135-16,0 0-176 16,-2 0-278-16,3 1-200 0,0-1 42 0,-1-2 179 15,3-1 262-15,-3 1 338 0</inkml:trace>
  <inkml:trace contextRef="#ctx0" brushRef="#br0" timeOffset="43450.76">27309 5241 165 0,'1'3'724'16,"-1"-2"254"-16,4-1 173 0,-3 0 181 15,0 2-532-15,-1-2-354 0,0 1-146 16,-2-1-72-16,1 3-82 0,-3 1-65 16,2 2-29-16,-4 0 9 0,4 1-10 0,0 0-24 15,0 1-12-15,-1-1-3 0,3 0 1 16,0 0-35-16,0-1-93 0,3 1-137 15,-2-2-204-15,1-4-248 0,-3 1-356 16,1-2-110-16,0 0 90 0,0 0 214 16,8-3 272-16,-4-3 349 0</inkml:trace>
  <inkml:trace contextRef="#ctx0" brushRef="#br0" timeOffset="43638.89">27343 5030 182 0,'2'-17'679'15,"0"1"284"-15,0 4 254 0,0 2 216 16,-2 1-537-16,0 2-228 0,0 2-175 0,0 0-174 16,0 2-159-16,-1 1-142 0,0 2-151 15,1 1-142-15,-2 3-171 0,0 2-208 16,2 3-292-16,1 2-233 0,3 4 16 16,1-1 171-16,2 1 257 0,1-3 327 15</inkml:trace>
  <inkml:trace contextRef="#ctx0" brushRef="#br0" timeOffset="44048.18">27541 5179 76 0,'0'-3'645'16,"-1"-3"317"-16,-5-3 241 0,-1 5 212 15,1-2-343-15,-3 0-435 0,-3 2-187 16,1-1-146-16,-5 3-131 0,3 2-97 15,-4 2-61-15,1 3-27 0,-3 2-8 16,2 4 0-16,3-3 4 0,-1 4-1 16,2 1 1-16,1 1 3 0,2 0 5 0,5 0 3 15,0-1 8-15,2-1 6 0,0-1 3 16,5 0-3-16,-1-1 7 0,3-2 3 16,2 0 2-16,2-2 1 0,2-3-10 15,1-2-14-15,2 2-16 0,2-6-6 16,1 2 11-16,-3-5 18 0,3-1 25 15,-5-1 16-15,2-3 10 0,-2 0 15 16,-2-2 21-16,-1-2 29 0,-2-1 21 16,-1 1 23-16,-3-1 11 0,0 0-8 15,-2 1-25-15,-2 4-134 0,1 0-9 16,-1 4 0-16,-1 0 0 0,-2 4 0 0,2 2-76 16,-2 1-243-16,0 2-165 15,-3 3-214-15,0 1-260 0,1 2-356 16,0 3-41-16,5-3 148 0,2 3 269 0,0-3 325 15,1-3 394-15</inkml:trace>
  <inkml:trace contextRef="#ctx0" brushRef="#br0" timeOffset="44528.04">27569 5204 396 0,'1'-8'768'0,"0"-2"252"0,3 5 238 15,-3-1-16-15,-1 0-415 0,0-2-158 16,0 6-117-16,0-1-129 0,0 0-139 16,0 3-141-16,0 0-120 0,0 0-82 15,0 1-43-15,0 4-10 0,0 0 22 16,0 4 40-16,0 2 26 0,1 1 9 15,0-1 12-15,2 2 3 0,0-1 3 16,0 0 4-16,-2-2 7 0,3 0 0 0,-2-1 2 16,0-2 2-16,-1-2 5 0,0 0 5 15,0-3 18-15,1-1 31 0,-1 1 63 16,0-2 81-16,1-2 37 0,-2-1-82 16,2-3-176-16,4 0 0 0,-3-5 0 15,2 0 0-15,-2-1 0 0,2-3 0 16,-2 0 0-16,-1-2 0 0,2-1 0 15,0 0 0-15,-2 5 0 0,2-1 0 16,-1 2 0-16,1 1 0 0,-1 3 0 16,-1 2 0-16,2 1 0 0,-1-1 0 15,0 5 0-15,3 0 0 0,0 1 0 16,0 1 0-16,2 3-198 0,2 1-333 0,0 2-119 16,0 1-142-16,0 0-195 15,-4 2-281-15,2 1 24 0,-2-2 177 0,-2-2 256 16,3-1 313-16</inkml:trace>
  <inkml:trace contextRef="#ctx0" brushRef="#br0" timeOffset="44702.16">27810 5202 282 0,'-5'1'855'0,"3"-2"223"0,9 9 146 16,-5-3 141-16,-2-4-806 0,-1 0-344 15,-2 0-177-15,-3 1-234 0,-3-1-345 16,1 1-467-16,0 3-141 0,-1-2 60 16,-1 2 208-16,-2-2 314 0</inkml:trace>
  <inkml:trace contextRef="#ctx0" brushRef="#br0" timeOffset="50216.25">29503 5191 143 0,'-1'-7'291'0,"1"1"144"0,-1 1 151 16,1-1-91-16,0 2 7 0,0 1 22 16,0 2-33-16,-1-4-37 0,1 4-37 15,-1-1-41-15,1 1-64 0,0-1-70 16,0 2-56-16,0 2-49 0,0-2-50 15,0 1-42-15,0-1-28 0,0 2-2 16,0-1 27-16,-1 2 31 0,-2 1 32 16,2 2 32-16,-2 0 2 0,2 2-21 15,-3-1-19-15,2 2-7 0,1 0-17 16,-1 0-14-16,1-1-18 0,-1 3-11 16,1-3-13-16,1 3-6 0,1-1-1 15,1 1 0-15,-1 1 4 0,2 2 4 16,2 0 6-16,0 0-5 0,0 0 0 0,0-1-6 15,2-1-4-15,0 2-2 0,1-3-6 16,-2 1 3-16,0-2 3 0,2-1 2 16,0 0 1-16,-1-2 4 15,0 1 3-15,0-2-1 0,2 0-2 0,-2-2 2 16,-1-1 4-16,-1 0-4 0,2 1-2 16,0-2 2-16,-1 1-2 0,1-2-4 15,1 1 4-15,0-1 3 0,-1 1-2 16,1-2 7-16,0-2-1 0,2 1 2 15,-1-2-3-15,1 0-2 0,1-3-6 16,-1 1-2-16,1-3 0 0,3 0-1 16,-3-2 8-16,3 0 7 0,-3-2 13 15,0-1 34-15,-1-2 34 0,1-2 14 16,0-1 11-16,0-4 2 0,-2 1-26 16,-1-3-87-16,1-1-21 0,-3 0 0 15,0-2 0-15,0 3 0 0,-3 0 0 16,-1 4 0-16,0 1 0 0,-1 2 0 15,0 4 0-15,0 0 0 0,-1 4 0 16,0 3 0-16,-1 1 0 0,0 3 0 16,0-1 0-16,1 3 0 0,-2 0 0 15,0 3 0-15,-1-1 0 0,-3 2 0 16,-2 2 0-16,-1 3 0 0,3-1 0 16,0 4 0-16,-1 3 0 0,4 1 0 15,-1 5 0-15,1 1 0 0,2 2 0 16,0 1 0-16,1 1 0 0,0 0 0 15,0 1 0-15,1 1 0 0,-1-1 0 16,1 0 0-16,-1 0 0 0,0 0 0 16,1 1 0-16,-1-1 0 0,2-4 0 15,-1-2 0-15,1-2 0 0,0 0 0 16,-1-4 0-16,0 0 0 0,1-4 0 16,-1-4 0-16,1-2 0 0,-1-2 0 15,0 0 0-15,0-1 0 0,-1-2 0 16,1 0 0-16,-1 0 0 0,0 0 0 15,0 0 0-15,0 0 0 0,2-2-408 16,0 1-532-16,1-1-379 0,-1 1-206 16,0-4 76-16,2 2 260 0,-6-3 345 15,-2-1 429-15</inkml:trace>
  <inkml:trace contextRef="#ctx0" brushRef="#br0" timeOffset="55988.7">29309 6669 129 0,'-2'0'293'0,"1"0"134"0,0 0 134 16,1 0-83-16,0 0 3 0,0 2-5 16,0-2-15-16,0 0-20 0,0 0-26 15,0 0-25-15,1 0-38 0,0 0-32 16,-1 0-23-16,2 0-11 0,-1 0-11 15,0 0-15-15,1-2-28 0,-1 2-39 0,1-1-40 16,3 0-41-16,1-1-38 16,6-2-27-16,6 2-20 0,9-2-8 15,8-1-4-15,9 1 3 0,2 0 11 0,4 0 7 16,0 2 1-16,-3-2 1 0,-3 3 8 16,-5 1-1-16,-4 1-4 0,-4 2-6 15,-5-2-8-15,-6 4-23 16,-4-2-20-16,-5 2-15 0,-4 1 3 15,-1-2 9-15,0 3 18 0,-5 0 11 0,1 2 9 16,0 1 8-16,-2 1 9 0,-2 3 5 16,0 0 7-16,1 2 16 15,-2 3 18-15,-1 1 11 0,1 5 12 16,1 2 13-16,-1 7-45 0,2 0-73 0,0 4 0 16,0 2 0-16,-1 1 0 15,-2 1 0-15,1 2 0 0,-3 4 0 0,2 0 0 16,-5 4 0-16,1-1 0 0,0 2 0 15,-2 0 0-15,2-1 0 0,-1 2 0 16,-1-2 0-16,0 2 0 16,0-3 0-16,0-1 0 0,-2 0 0 15,2-3 0-15,0-4 0 0,-1 1 0 0,1 0 0 16,0-2 0-16,0-5 0 0,3 1 0 16,-1-6 0-16,2 0 0 0,-3-3 0 15,4-3 0-15,0-1 0 0,2-5 0 16,-1-2 0-16,3 0 0 15,-1-7 0-15,1 1 0 0,0-2 0 0,1-4 0 16,-2 1 0-16,2-3 0 0,0-2 0 16,0 0 0-16,0-1 0 0,-2 0 0 15,2-1 0-15,-1 0 0 0,1 0 0 16,-1 0 0-16,1 0 0 16,-1 0 0-16,-1 0 0 0,-1 1 0 0,0 0 0 15,-6 2 0-15,-1-1 0 0,-2 3 0 16,-2-3 0-16,-4 3 0 0,0 0 0 15,-2-2 0-15,-4 2 0 0,1-1 0 16,-3-1 0-16,1 2 0 16,-3-3 0-16,0 4 0 0,-4-4 0 0,-2 2 0 15,-4-1 0-15,-2-1 0 0,-5 0 0 16,-5 2 0-16,-5-3 0 0,-8 0 0 16,-8-1 0-16,-10 0 0 15,-8 0 0-15,-5 0 0 0,-6 0 0 0,-8 0 0 16,-8 0 0-16,-6 2 0 15,-5-1 0-15,-5 0 0 0,-3 1 0 0,-3 2 0 16,-5 1 0-16,-4-2 0 0,-2 2 0 16,-2 0 0-16,-2 1 0 0,-2-1 0 15,0 2 0-15,-2-1 0 0,0 4 0 16,-1-3 0-16,2 1 0 16,2 1 0-16,2-1 0 0,5-2 0 0,2 4-9 15,3-3-17-15,3 0 2 0,4-1 2 16,2 1 7-16,3-1 2 0,1 0 11 15,3 0 4-15,4-2 2 0,2 4 1 16,0-1-2-16,3 1 2 16,-1 2-2-16,2-3-2 0,5 2 1 15,6 1 3-15,6-1 1 0,9 0 2 16,7 0 2-16,11-2 7 0,9-2 7 16,12 1-8-16,7-2-16 0,12-3 0 15,5 2 0-15,9-1 0 0,5-2 0 0,7 1 0 16,1-1 0-16,3 0 0 15,1 0 0-15,0 0 0 0,1 0 0 16,0-1 0-16,0 1 0 0,0 0 0 16,0 0 0-16,0 0 0 0,-1 0 0 15,1 0 0-15,0 0 0 0,0 0 0 0,0 0 0 16,-2-2 0-16,1 2 0 16,0-1 0-16,0 1 0 0,-2 0 0 15,0 0 0-15,2 0 0 0,-1-2 0 16,0 2 0-16,0 0 0 0,-1 0 0 15,2 0 0-15,-2 0 0 0,-1 0 0 16,3 0 0-16,0 0 0 0,-1 0 0 16,1-1 0-16,0 1 0 0,0 0 0 15,-1 0 0-15,1 0 0 0,1 0 0 16,0 0 0-16,-1 0 0 0,0 0 0 16,0 0 0-16,0 0 0 0,1 0 0 15,-1 0 0-15,1 0 0 0,-1-1 0 16,1 1 0-16,-2 0 0 0,2 0 0 15,-1 0 0-15,1 0 0 0,0 0 0 16,-1 0 0-16,1 0 0 0,-1 0 0 16,1 0 0-16,-1 0 0 0,1 0 0 15,0 0 0-15,0 0 0 0,0 0 0 16,0 0 0-16,0-1 0 0,0 1 0 0,0 0 0 16,0-2 0-16,0 2 0 15,-1 0 0-15,0 0 0 0,-3 0 0 16,2 0 0-16,-2 0 0 0,0 0 0 15,0 0 0-15,0 0 0 0,1-1 0 0,1 1 0 16,-1 0 0-16,2 0 0 0,-2 0 0 16,1 0 0-16,-1 0 0 15,2-1 0-15,0 1 0 0,-1 0 0 16,1 0 0-16,0-1 0 0,1 1 0 16,0 0 0-16,0 0 0 0,0 0 0 0,0-1 0 15,1 1 0-15,0 0 0 16,0-2 0-16,0 1 0 0,0 0 0 15,0 0 0-15,1 1 0 0,-1-1 0 16,1 0 0-16,2-1 0 0,4-4 0 16,2-1 0-16,5-2 0 0,-1-2 0 0,2-2 0 15,1-2 0-15,2 0 0 16,4-3 0-16,-2-5 0 0,5-1 0 16,2-4 0-16,-1-3 0 0,0 4 0 15,-3 2 0-15,-6 2 0 0,-3 7 0 16,-5 6 0-16,-5 3 0 0,0 3 0 0,-4 2 0 15,0 1 0-15,-2 1 0 0,0 0 0 16,0 1 0-16,-1 0 0 16,0 0 0-16,-1 1 0 0,-2 0 0 15,-2 1 0-15,-8 5 0 0,-6 4 0 16,-6 4 0-16,-6 3 0 0,-1 1 0 16,-2 2 0-16,0 1 0 0,-1-2 0 0,1 2 0 15,1-4 0-15,1 2 0 16,9-2 0-16,3-2 0 0,4-4 0 15,7-2 0-15,2-2 0 0,3-2 0 16,2 1 0-16,3-3 0 0,1 2 0 0,1 0 0 16,2 2 0-16,4 1 0 0,1 0 0 15,3 4 0-15,5-1 0 16,3 2 0-16,6-2 0 0,4-1 0 16,2-1 0-16,4-2 0 0,4-2 0 15,-2 2 0-15,2-2 0 0,-2 0 0 16,-1 0 0-16,0 0 0 0,-5 0 0 0,-2-1 0 15,-3 1 0-15,0-2-59 0,-2-2-1052 16,0 0-505-16,2-4-65 16,0-5 172-16,5-7 322 0,4-14 444 0,6-10 482 15</inkml:trace>
  <inkml:trace contextRef="#ctx0" brushRef="#br0" timeOffset="57141.11">25850 6727 90 0,'0'0'505'0,"1"1"228"16,0 0 156-16,0 0 129 0,1-1-384 15,1 0-183-15,-2 0-81 0,0 0-14 16,0 0-12-16,0 0-21 0,0 0-30 16,0 0-38-16,1 0-38 0,1 0 2 15,0 0 11-15,4 0 8 0,3 1 20 0,3 0 21 16,3-1-10-16,6 2-49 0,6-2-220 16,4 0 0-16,8-2 0 15,5 1 0-15,6-1 0 0,8 1 0 0,5-2 0 16,8 1 0-16,5 2 0 0,4 0 0 15,0 0 0-15,1 1 0 0,-2 2 0 16,-2-1 0-16,-5 0 0 0,-6 1 0 16,-4-1 0-16,-6 0 0 0,-11 2 0 15,-8-2 0-15,-10 1 0 0,-9-1 0 16,-8-1 0-16,-3-1 0 0,-5 0 0 16,-1 2 0-16,-1-2 0 0,-1 0 0 15,0 0 0-15,0-2 0 0,-1 2 0 16,1 0 0-16,0 0 0 0,0 0 0 15,0 0 0-15,1 0 0 0,-1-1 0 0,1 1 0 16,-1 0 0-16,1 0 0 16,-1-1 0-16,0 1 0 0,0-1 0 15,1 1 0-15,0-3 0 0,1 0 0 0,-1-2 0 16,0-1 0-16,0-1 0 0,-1 0 0 16,-1-2 0-16,0 0 0 0,-3-1 0 15,1 0 0-15,-3-1 0 0,-2-1 0 16,-2-1 0-16,1-1 0 0,-1-1 0 15,-2-1 0-15,-2 3 0 0,1-3 0 16,0 3 0-16,2 2 0 0,-1 1 0 16,2-1 0-16,2 6 0 0,1 0 0 15,1 1 0-15,4 1 0 0,1 1 0 16,1 2 0-16,0-1 0 0,1 1 0 16,-1 0 0-16,1 0 0 0,2 1 0 15,2 2 0-15,4 3 0 0,4 3 0 16,6 3 0-16,3 2 0 0,3 4 0 0,1-2 0 15,2-1 0-15,-1 2 0 0,-1-2 0 16,0-1 0-16,-4-1 0 0,2-1 0 16,-3-1 0-16,-2 1 0 0,-2 0 0 15,1-4 0-15,-7 2 0 0,0-3 0 16,-4-1 0-16,0-2 0 0,-2 1 0 16,-4-1 0-16,0-1 0 0,-1 0 0 15,-2 3 0-15,-3-2 0 0,-2 6 0 16,-3 1 0-16,-3 0 0 0,-6 3 0 15,-3 0 0-15,2 1 0 0,-5 0 0 16,2-1 0-16,0 3 0 0,1-2 0 16,-1 1 0-16,1-2 0 0,1 1 0 15,1 0 0-15,1-2 0 0,0 0 0 16,2 1-443-16,0-6-677 0,3 1-441 16,4-1-30-16,7-4 170 0,6-2 312 0,10-4 418 15,9-7 452-15</inkml:trace>
  <inkml:trace contextRef="#ctx0" brushRef="#br0" timeOffset="57804.58">29041 6213 52 0,'17'-13'407'0,"-3"1"214"0,0 2 185 0,-2-1 170 16,-3 4-274-16,-2 0-104 0,-4 2-62 16,1 4-48-16,-4-1-49 0,-3 2-50 15,2 0-68-15,-1 2-59 0,-4 0-36 16,-3 5-15-16,-5 3 2 0,-7 5 12 15,-4 5 17-15,-8 4-10 0,-4 5-15 16,-10 5-189-16,-7 3-28 0,-5 7 0 16,-6 5 0-16,-5 5 0 0,-2 5 0 15,-1 3 0-15,2 0 0 0,4 0 0 16,5-3 0-16,3-1 0 0,5-4 0 16,7-4 0-16,4-4 0 0,7-5 0 15,8-6 0-15,7-7 0 0,4-5 0 16,4-4 0-16,3-5 0 0,5-4 0 15,0-1 0-15,5-6 0 0,-1-1 0 16,1-2 0-16,1 0 0 0,-1 0 0 16,1 0 0-16,2-2 0 0,-1-1 0 15,1-1 0-15,1-2 0 0,2-5 0 16,-1 3 0-16,-2-2 0 0,3 0 0 16,-3 3 0-16,1 0-154 15,-2 1-762-15,0 3-458 0,0 0-210 0,4 1 74 16,-3 0 252-16,3-6 368 0,-4-1 482 15</inkml:trace>
  <inkml:trace contextRef="#ctx0" brushRef="#br0" timeOffset="62170.19">25931 10953 122 0,'8'-10'568'0,"-3"0"245"0,5 1 202 16,-4-1 194-16,-5 0-414 0,-1 1-162 15,-1 3-101-15,-3-2-67 0,-1 1-74 16,-3 1-72-16,-1 0-65 0,-2 1-38 16,-6 1-37-16,-2 1-22 0,-6 3-21 15,-3 3-17-15,-7 6-10 0,-3 1-9 16,-5 7-41-16,0 1-59 0,1 3 0 15,3 2 0-15,8 0 0 0,2 2 0 16,5-2 0-16,6 2 0 0,2 0 0 0,7 1 0 16,3 0 0-16,4 0 0 0,7-2-13 15,4 1 5-15,8-4 10 0,5 1 8 16,10-3-1-16,5-4-17 0,3-1-77 16,3-6-96-16,2 0-121 0,-3-5-161 15,-4-3-190-15,-3 0-160 0,-4-2-248 16,-2 1-192-16,-2-1 69 0,-4-1 199 15,-4 0 263-15,-2-1 331 0</inkml:trace>
  <inkml:trace contextRef="#ctx0" brushRef="#br0" timeOffset="62453.39">26158 11328 187 0,'-2'0'841'0,"-4"-3"403"16,1-1 296-16,0 0 243 0,2 1-529 0,0 1-409 15,2 1-348-15,0-1-497 0,1 2 0 16,0 0 0-16,0 0 0 0,0 0 0 16,0 0 0-16,0 0 0 0,0 0 0 15,0 3 0-15,0 0 0 0,-2 2 0 16,1 0 0-16,1-2 0 0,0 3 0 15,1-1-383-15,1-1-416 0,2-1-142 0,1 0-184 16,2-1-205-16,1 0 83 0,2-2 215 16,-1-2 265-16,-1-3 320 0</inkml:trace>
  <inkml:trace contextRef="#ctx0" brushRef="#br0" timeOffset="62958.85">26562 10968 162 0,'2'-11'641'16,"-1"3"288"-16,-4 0 239 15,-1 0 209-15,-1 0-456 0,-3 1-212 16,-1-3-137-16,-5 3-111 0,-3 0-107 0,-6 2-85 16,-4 1-56-16,-2 3-39 0,-5 2-34 15,2 3-39-15,1 1-101 0,2 2 0 16,4 1 0-16,2 2 0 0,3-1 0 15,2 3 0-15,4-1 0 0,1 2 0 16,4-1 0-16,4 1 0 0,2 1 0 16,7-1 0-16,0 3 0 0,9-1 0 15,5 2 0-15,4-1 0 0,6 0 0 16,6 0 0-16,1-2 0 0,2 0 0 16,0 0 0-16,-2 0 0 0,1-1 0 15,-7 0 0-15,-2 0 0 0,-2 1 0 0,-2 1 0 16,-4-1 0-16,-5 0 0 15,1 0 0-15,-5-1 0 0,-3 0 0 16,-1-2 0-16,-3 2 0 0,-3-2 0 0,-2-3 0 16,-3 2 0-16,-2 1 0 0,-3-3 0 15,-2 0 0-15,-4-2 0 0,-2-1 0 16,-2 0 0-16,-3-2 0 0,0-1 0 16,-1 0 0-16,-2-1 0 0,4-1 0 15,-1 0-59-15,3 0-373 0,3 0-62 16,0-1-59-16,5-1-100 0,0-2-148 15,4 3-333-15,1-2-69 0,2 2 104 16,5 1 211-16,0 0 269 0,8-4 379 16</inkml:trace>
  <inkml:trace contextRef="#ctx0" brushRef="#br0" timeOffset="63204.13">26815 11484 285 0,'7'3'959'0,"-5"-4"446"0,-1-1 346 16,-2 1 279-16,1-2-730 0,-2 2-839 0,-1-2-461 15,-1 2 0-15,3-2 0 0,-1 1 0 16,2 1 0-16,0 1 0 16,0-1 0-16,0 1 0 0,0 0 0 0,0 0 0 15,0 0 0-15,1 0 0 0,-1 0 0 16,1 1 0-16,-1-1 0 0,1 2 0 15,1 2 0-15,1 0-427 0,1 0-1095 16,3 3-217-16,-2-3 84 0,-2-2 276 16,-3-2 421-16,-1-4 547 0</inkml:trace>
  <inkml:trace contextRef="#ctx0" brushRef="#br0" timeOffset="76450.53">27166 9236 52 0,'-3'-10'422'0,"-3"2"239"16,4-3 208-16,-1 1 189 0,-2 1-262 15,4 0-113-15,-2 4-73 0,0-1-54 16,1 0-49-16,1 2-51 0,0 1-51 15,1 1-67-15,0 0-72 0,0 1-61 16,0 1-71-16,0 0-66 0,0 0-59 16,0 1-43-16,1-1-34 0,0 4 6 15,3-1 54-15,1 5 48 0,5 2 41 16,-1 4 48-16,6 3-111 0,0 1-18 16,2 3 0-16,3 2 0 0,1 3 0 15,1 1 0-15,2 4 0 0,3 3 0 16,2 3 0-16,1-4 0 0,-1 3 0 15,-1-5 0-15,-3-1 0 0,0-5 0 16,-4 2 0-16,-2-5 0 0,-1-1 0 16,-4-2 0-16,-2-3 0 0,-1 0 0 15,-2-4 0-15,-2-2 0 0,0-1 0 16,-3-3 0-16,0 1 0 0,-1-2 0 0,-1-1 0 16,0-1 0-16,1 0 0 0,-1-2 0 15,-1 1 0-15,0-2 0 0,-1 0 0 16,0 0 0-16,0 0 0 0,0 0 0 15,0 0 0-15,0 0 0 0,0-2 0 16,0 2 0-16,0-1 0 0,0 1 0 16,0 0 0-16,0-2 0 0,0 1 0 15,0-2 0-15,0-1 0 0,-1-2 0 16,1-2 0-16,0 1 0 0,0-3 0 16,0-2 0-16,0-1 0 0,1-2 0 15,-1 0 0-15,1-1 0 0,2-1 0 16,-2-1 0-16,3 0 0 0,-3 0 0 15,2 2 0-15,-1 0 0 0,1 3 0 0,-2 1 0 16,2 3 0-16,-2 2 0 16,0 3 0-16,0-1 0 0,-1 2 0 15,1 0 0-15,0 3 0 0,-1-1 0 0,0 1 0 16,0 0 0-16,0 0 0 0,0 0 0 16,0 0 0-16,0 1 0 0,0-1 0 15,0 2 0-15,1 1 0 0,3 0 0 16,-1 0 0-16,5 2 0 0,-1 3 0 15,-1-1 0-15,1 2 0 0,1-1 0 16,-1 2 0-16,-2 0 0 0,2 2 0 16,0-1 0-16,1 0 0 0,-3 0 0 15,2 2 0-15,-1-1 0 0,-2 1 0 16,3-2 0-16,-2 1 0 0,-1-3 0 16,-1 2 0-16,1-1 0 0,-1-1 0 15,1 1 0-15,-1-3 0 0,-2 1 0 16,2-2 0-16,-1-1 0 0,-1 1 0 0,0-2 0 15,-1-1 0-15,0-2 0 0,-1-1 0 16,0 2 0-16,1-1 0 0,0-1 0 16,-2 0 0-16,2 0 0 0,-1 2 0 15,-1-2 0-15,-1 0 0 0,-3 0 0 16,-2 0 0-16,-2 0 0 0,-2-2 0 16,-2 1 0-16,1-1 0 0,-1 1 0 15,-3 0 0-15,2-4 0 0,-5 1 0 16,2 1 0-16,-1-1 0 0,0 1 0 15,2 1 0-15,0 0 0 0,2 0 0 16,-2 2 0-16,1-2 0 0,-1 4 0 16,-1-2 0-16,0 2 0 0,2 0 0 15,2 0 0-15,1 0 0 0,2 0 0 16,4-1 0-16,2 1 0 0,0-1 0 16,3 1 0-16,1 1 0 0,0-3 0 15,1 0 0-15,0 0 0 0,1 0 0 16,1 1 0-16,0 2 0 0,4 0 0 0,-1 0-328 15,2 1-537-15,2-2-304 0,0-2-299 16,0-2 20-16,-2-1 202 0,-2-2 306 16,-8-4 388-16</inkml:trace>
  <inkml:trace contextRef="#ctx0" brushRef="#br0" timeOffset="77388.7">26292 9211 38 0,'-5'-4'415'0,"1"-2"242"16,0 1 222-16,0 2 203 0,2-2-220 15,0 4-138-15,-1-1-94 0,2 2-93 16,1 0-103-16,0 0-118 0,0 0-125 16,0 2-116-16,0-1-36 0,0 4-18 15,0 3 4-15,0 1 19 0,0 2 39 0,3 0-9 16,0 1 2-16,0 1 0 16,1 2-5-16,0 1-9 0,1-1-17 0,-1-2-18 15,0 2-15-15,0-2-2 0,-1 0 1 16,1-2-4-16,-1-3-1 0,-2 1-4 15,0-2 1-15,1-3 4 0,0-1 10 16,-1-1 23-16,-1 0 26 0,0-1 36 16,0-1 45-16,0-1 56 0,0-2-128 15,-1 0-75-15,-3-1 0 0,2-4 0 16,-1-1 0-16,-3-4 0 0,1-1 0 16,-1-3 0-16,-2 1 0 0,0-3 0 15,0-2 0-15,0-1 0 0,-2-3 0 0,2-3 0 16,-2 1 0-16,0-3 0 15,1-1 0-15,0 3 0 0,0 0 0 16,0 5 0-16,2 2 0 0,3 4 0 0,-2 2 0 16,3 3 0-16,1 2 0 0,-3 0 0 15,4 2 0-15,-1 1 0 0,1 2 0 16,0 0 0-16,-1-1 0 0,2 3 0 16,0 0 0-16,0 1 0 0,0 0 0 15,2 0 0-15,-2 1 0 0,1 0 0 16,0 1 0-16,2-3 0 0,4 1 0 15,2-3 0-15,2-2 0 0,6 2 0 16,0-2 0-16,3 1 0 0,1 0 0 16,2 2 0-16,1 1 0 0,-1 1 0 15,1 1 0-15,-4 1 0 0,3 3 0 16,-4-2 0-16,-2 4 0 0,-2-1 0 16,0 0 0-16,-1 2 0 0,-2 3 0 0,-2-1 0 15,0-2 0-15,-4 3 0 16,-3 1 0-16,1-2 0 0,-4 3 0 15,-4 1 0-15,-3 1 0 0,-4 1 0 0,-1 2 0 16,-5-1 0-16,-4 2 0 0,-1-3 0 16,-3 2-318-16,4-1-101 0,-1-2-55 15,0-1-38-15,5-5-69 0,-1 2-70 16,6-1-99-16,0-1-165 0,3-1-108 16,2-2 85-16,2-2 166 0,-1 2 234 15,6-4 267-15</inkml:trace>
  <inkml:trace contextRef="#ctx0" brushRef="#br0" timeOffset="78012.14">26640 8918 58 0,'-4'-4'427'0,"2"0"226"16,1-2 193-16,1 1 180 0,-1 1-288 16,1-2-121-16,-1 2-62 0,0-2-48 0,1 2-52 15,0-1-51-15,0 3-57 0,0-3-62 16,1-1-58-16,0 3-38 0,-1-1-32 15,1 1-23-15,1-3-23 0,0 2-24 16,1-2-26-16,1 0-19 0,1 2-15 16,0-1-17-16,3-1-8 0,1 0-2 15,1 1 1-15,3-1 6 0,-1 1 3 16,0 2 3-16,0 0-7 0,0 0-6 16,-2 3-9-16,0 2-10 0,-1 1 1 15,-1 1 5-15,1-1 10 0,-3 2 16 16,-1 2 14-16,1 1 11 0,-1 1 5 15,-2 0 4-15,-1 2 3 0,-2 2-17 16,-1 0-33-16,-1 2 0 0,-5 0 0 16,3 3 0-16,-4 0 0 0,1 0 0 15,0 1 0-15,-2 0 0 0,1-1 0 16,3-2 0-16,-1 0 0 0,-1 0 0 16,4-2 0-16,0-2 0 0,0-2 0 15,2 0 0-15,1-3 0 0,2 1 0 16,0-3 0-16,1 1 0 0,-1-3 0 15,5 1 0-15,0-1 0 0,1 0 0 0,3-1 0 16,2-2 0-16,4-2 0 16,2 0 0-16,3-3 0 0,-2 1 0 15,0-2 0-15,0 1 0 0,-4 0 0 0,-1 0 0 16,-5-1-449-16,-4 5-820 0,-1 0-400 16,-2-5 16-16,-5 1 232 0,-2 2 373 15,-9-3 527-15</inkml:trace>
  <inkml:trace contextRef="#ctx0" brushRef="#br0" timeOffset="78954.44">24596 9347 91 0,'-2'-19'557'0,"-1"-2"305"0,2 4 261 0,-2 3 263 15,2 4-300-15,0 1-181 0,1 2-104 16,0 3-94-16,0 1-131 0,0 0-479 16,0 1-97-16,0 2 0 0,0 0 0 15,0 2 0-15,0-1 0 0,-1 1 0 16,2 1 0-16,-1 4 0 0,4 3 0 15,2 3 0-15,-1 6 0 0,0 1 0 16,3 5 0-16,0 0 0 0,2 3 0 16,0 1 0-16,1 0 0 0,-1 0 0 15,-1-2 0-15,0-2 0 0,-3 0 0 16,2-3 0-16,-1-4 0 0,-2 0 0 16,0-1 0-16,1-3 0 0,-2-3 0 15,0 1 0-15,-2-5 0 0,-1-1 0 16,0-1 0-16,-1-3 0 0,0-1 0 0,0-1 0 15,1-1 0-15,-1 0 0 0,0-2 0 16,0-1 0-16,0-5 0 0,0-3 0 16,4-2 0-16,0-4 0 0,5-3 0 15,1-4 0-15,0-2 0 0,4-2 0 16,-3 2 0-16,1 0 0 0,-1 4 0 16,-2 2 0-16,-1 5 0 0,-1 3 0 15,0 3 0-15,-3 3 0 0,0 4 0 16,-2 0 0-16,4 3 0 0,-1 0 0 15,2 0 0-15,1 4 0 0,1 1 0 16,1 3 0-16,-1 2 0 0,1 2 0 16,2 2 0-16,-2 2 0 0,-1-1 0 15,0 0 0-15,0 0 0 0,-4-2 0 0,2 0 0 16,-1-1 0-16,-3-2 0 16,3 1 0-16,-2-3 0 0,-3-2 0 15,2-1 0-15,-2 1 0 0,1-4-205 0,-1 1-133 16,0-3-67-16,0 3-71 0,1-3-76 15,-2 0-91-15,1 0-107 0,1-1-192 16,-2 1-130-16,5-2 73 0,1-1 164 16,-2 1 223-16,-2-1 299 0</inkml:trace>
  <inkml:trace contextRef="#ctx0" brushRef="#br0" timeOffset="79232.66">25107 9389 107 0,'4'-9'618'16,"-1"3"321"-16,-1 0 232 0,-1 1 190 0,-1 4-387 16,1-1-281-16,-1 2-170 0,2 0-99 15,-1 0-90-15,0 2-82 0,1-1-59 16,-1 3-41-16,3 1-22 0,0 4-7 16,0 2-26-16,0 1-36 0,2-1-31 15,-1 0-25-15,-1 1-15 0,1 0-3 16,-1-2 5-16,1 0 8 0,-1 0 2 15,1-2-37-15,-3 0-88 0,2-3-106 16,-2 0-135-16,-1-2-145 0,1 0-126 16,-2-2-84-16,0-2-109 0,0 1-157 15,0 0-89-15,2-8 100 0,0 1 175 16,-2-2 235-16,-1-3 280 0</inkml:trace>
  <inkml:trace contextRef="#ctx0" brushRef="#br0" timeOffset="79407.78">25181 9176 231 0,'0'-8'572'0,"0"1"228"16,0 2 182-16,-1 0-37 0,1 4-309 0,0 0-212 15,0 1-177-15,0 0-157 0,-1 0-171 16,1 0-147-16,0 4-141 0,-3 1-213 16,2 5-205-16,0-2-66 0,2 7 65 15,0-2 139-15,3 1 233 0</inkml:trace>
  <inkml:trace contextRef="#ctx0" brushRef="#br0" timeOffset="80560.35">25390 9306 133 0,'4'-12'644'0,"-4"-1"310"0,-1 1 275 16,-2 2 245-16,-2 2-406 0,3 0-240 15,-4 2-143-15,0-1-138 0,-1 1-126 16,-1 3-213-16,-1 0-208 0,1 2 0 16,-3 3 0-16,-2 1 0 0,2 4 0 15,-3 2 0-15,1 3 0 0,2 1-70 16,2 2-9-16,2 1 3 0,1 1 4 16,4 0 6-16,2 1 14 0,1-1 14 15,3-4 14-15,0 3 13 0,4-4 4 16,-1-3 5-16,3-1 3 0,0-3 7 15,-1 0 16-15,5-4 15 0,-1-2 13 16,1-2 13-16,0-1 2 0,1-2 8 16,-3-3 16-16,1 1-16 0,-1 0-75 15,-3-2 0-15,-1 2 0 0,0-2 0 16,-4 4 0-16,2-2 0 0,-3 3 0 0,0 0 0 16,-2 2 0-16,1 0 0 0,-2 0 0 15,1 3 0-15,-1 0 0 16,0 0 0-16,0 0 0 0,0 2 0 0,-1 1 0 15,1 0 0-15,1 1 0 0,0 3 0 16,3 6 0-16,1 3 0 0,-1 3 0 16,0 0 0-16,-1 3 0 0,3 0 0 15,-1 1 0-15,0-1 0 0,1-1 0 16,-2 0 0-16,1-2 0 0,-3 0 0 16,0-2 0-16,-1-1 0 0,-1-4 0 15,0-1 0-15,-1 0 0 0,0-3 0 16,-2-2 0-16,-1-2 0 0,0 0 0 15,-3 1 0-15,2-4 0 0,-2-1 0 16,0 0 0-16,0 0 0 0,-1-6 0 16,3 2 0-16,0 0 0 0,1-4 0 15,2 1 0-15,0-3 0 0,4-4 0 0,0-3 0 16,2-4 0-16,4-2 0 0,2-7 0 16,-1-1 0-16,1-5 0 0,-1-3 0 15,0-3 0-15,-1-1 0 0,-3 0 0 16,-2-1 0-16,1 1 0 0,-2-3 0 15,0 0 0-15,0 1 0 0,-2 0 0 16,1 4 0-16,-1 8 0 0,0 4 0 16,0 7 0-16,0 6 0 0,-1 4 0 15,1 4 0-15,0 3 0 0,-1 4 0 16,0 1 0-16,0 0 0 0,0 0 0 16,1 0 0-16,0 2 0 0,0 4 0 15,2 3 0-15,0 5 0 0,3 3 0 16,-1 5 0-16,3 0 0 0,0 3 0 0,0-1 0 15,0 4 0-15,0-1 0 0,1 3 0 16,0 0 0-16,-1-3 0 16,-2 0 0-16,2-1 0 0,-1-2 0 0,-1-3 0 15,1-4 0-15,-3-1 0 0,2-3 0 16,-2-2 0-16,-2-2 0 0,2-2 0 16,-1-3 0-16,-1 0 0 0,-1-3 0 15,1-1 0-15,-1 0 0 0,1-1 0 16,-1 0 0-16,1-2 0 0,-1 1 0 15,3-3 0-15,-2-2 0 0,1-4 0 16,0-2 0-16,-1-1 0 0,3-3 0 16,-1 0 0-16,-1-1 0 0,2 0 0 15,-1 1 0-15,-1 1 0 0,3 3 0 0,-3 1 0 16,0 3 0-16,-1 3 0 16,2 1 0-16,-2 3 0 0,-1-1 0 0,1 3 0 15,-1 1 0-15,2 2 0 0,2 0 0 16,1 2 0-16,3 5 0 0,2 1 0 15,-1 1 0-15,0 1 0 0,0 1 0 16,-2 0 0-16,0 0 0 0,-2 0 0 16,3-2 0-16,-3-2 0 0,-1 1 0 15,-2-1 0-15,3-1 0 0,-3-1 0 16,-1-2 0-16,2-2 0 0,-2 1 0 16,0-2 0-16,0-1 0 0,-1 1 0 15,1-2 0-15,-1 2-149 0,1 0-468 16,-1 0-184-16,-1-1-212 0,1-2-347 15,-3 4-5-15,2 0 176 0,-1 1 272 0,2-5 332 16</inkml:trace>
  <inkml:trace contextRef="#ctx0" brushRef="#br0" timeOffset="80780.5">25884 9354 103 0,'5'-3'749'0,"-4"3"444"0,2-2 353 16,-1 0 311-16,-1 2-343 0,-1 0-486 16,1 0-827-16,-1 0-201 0,1 0 0 15,-1 0 0-15,0 0 0 0,0 0 0 16,0 0 0-16,0 0 0 0,-2 3 0 0,1 1 0 16,-1 4 0-16,-2-3-1026 0,-1 4-612 15,2 2-88-15,2-1 170 0,1 1 343 16,3-6 468-16,3-2 484 0</inkml:trace>
  <inkml:trace contextRef="#ctx0" brushRef="#br0" timeOffset="84189.21">27867 9749 21 0,'0'0'130'0,"0"-3"52"16,1 1 27-16,0 1-7 0,-1-2-25 15,2 1-19-15,-1 1-20 0,0 1-17 0,0 0-21 16,0-2-9-16,0 1 2 16,2 0 4-16,-1 0-3 0,1 0-7 0,-1 0-14 15,3 0-29-15,-2 0-26 0,1-1-12 16,0 1 4-16,-2 0 1 0,2 1 10 16,-1-3 9-16,1 1 8 0,0 1 20 15,-2-3 28-15,2 2 30 0,-1 0 25 16,-1-2 19-16,0 2 5 0,1-1-1 15,0 2-21-15,-1-2-13 0,2 0-10 16,-1 1-14-16,-1 0-8 0,1 0-4 0,-1 1-7 16,-1 1-19-16,0 0-17 0,-1 0-34 15,0 1-20-15,-1 0-2 0,0 0 36 16,0 3 42-16,0 1 46 0,-1 1 38 16,-2 1 30-16,-3 2-17 0,-2 2-14 15,-4 3-22-15,-3 2-23 0,-4-2-28 16,-3 3-19-16,-4 1-17 0,0-1-9 15,0 0-7-15,2-1-11 0,4-2-10 16,5-1-10-16,4-2-10 0,2-6-18 0,4 1-10 16,2-3-3-16,3-1 11 0,1-1 13 15,2-1 14-15,1-1 48 0,4-2 51 16,5-2 24-16,8-2 15 0,5-5 18 16,7-4-14-16,4-3-11 0,3-3 12 15,-1-2 25-15,3-2 27 0,-2-1 23 16,4 2 6-16,-1 0 9 0,-2 2-6 15,1-1-24-15,-6 6-36 0,-5 3-41 16,-8 3-56-16,-7 4-33 0,-6 3 0 16,-2 2 9-16,-5 2 16 0,-3 2-6 15,-5 2-53-15,0 4 0 0,-8 2 0 16,-5 5 0-16,-7 3 0 0,-3 3 0 16,-7 3 0-16,-7 3 0 0,-2 2 0 15,-1 0 0-15,-6 1 0 0,-2 0 0 16,1-1 0-16,-2 1 0 0,4-3 0 0,2-1 0 15,2 0 0-15,5-5 0 0,7-1 0 16,9-5 0-16,6-3 0 0,10-5 0 16,4-1 0-16,4-4 0 0,2 0 0 15,5-2 0-15,7-4 0 0,7-3 0 16,13-7 0-16,8-4 0 0,10-4 0 16,4-6 0-16,5-1 0 0,3-4 0 15,2-3 0-15,0-2 0 0,1-1 0 16,-4-1 0-16,-1-1 0 0,-9 7 0 15,-6 3 0-15,-13 5 0 0,-8 11 0 16,-12 5 0-16,-4 5 0 0,-4 4 0 16,-4 1 0-16,-4 4 0 0,-5 1 0 15,-9 6 0-15,-9 6 0 0,-8 5 0 0,-5 4 0 16,-7 4 0-16,-2 1 0 16,-2 1 0-16,-3 4 0 0,-3 0 0 15,-6 1 0-15,1-1 0 0,0-3 0 0,4 0 0 16,1-3 0-16,6-3 0 0,8-5 0 15,11-5 0-15,10-4 0 0,6-6 0 16,10-3 0-16,2 0 0 0,3-3 0 16,6-3 0-16,7-2 0 0,7-8 0 15,14-3 0-15,8-5 0 0,8-7 0 16,7-3 0-16,5-1 0 0,2-4 0 16,3-3 0-16,2-2 0 0,1 0 0 15,2-2 0-15,0-1 0 0,-3 4 0 16,-11 3 0-16,-8 7 0 0,-13 7 0 15,-11 9 0-15,-10 3 0 0,-5 5 0 16,-4 4 0-16,-5 0 0 0,-3 3 0 16,-4 3 0-16,-6 4 0 0,-6 5 0 0,-9 5 0 15,-8 7 0-15,-9 3 0 0,-8 4 0 16,-6 1 0-16,-5 3 0 0,-4 0 0 16,-6 2 0-16,0 1 0 0,-5 0 0 15,3 1 0-15,-1-4 0 0,1 2 0 16,3-4 0-16,4-1 0 0,8-3 0 15,8-4 0-15,9-4 0 0,11-6 0 16,9-5 0-16,5-4 0 0,10-4 0 16,4-2 0-16,4-2 0 0,7-4 0 15,7-7 0-15,13-6 0 0,14-8 0 16,9-5 0-16,12-5 0 0,8-4 0 16,4-7 0-16,4-5 0 0,3-5 0 15,1 0 0-15,0-1 0 0,-1 3 0 0,-2 4 0 16,-4 5 0-16,-6 6 0 15,-10 3 0-15,-11 9 0 0,-14 8 0 16,-13 6 0-16,-6 8 0 0,-9 1 0 0,-1 3 0 16,-5 2 0-16,-1 2 0 0,-5 3 0 15,-4 3 0-15,-9 8 0 0,-10 6 0 16,-7 4 0-16,-7 4 0 0,-5 1 0 16,-4 3 0-16,-2 2 0 0,-4 2 0 15,-2 1 0-15,-5 3 0 0,-1-1 0 16,-2 4 0-16,-2-1 0 0,-2-1 0 15,0-2 0-15,4-4 0 0,10-5 0 16,10-6 0-16,13-6 0 0,11-6 0 16,8-5 0-16,7-3 0 0,5-3 0 15,2-3 0-15,6-2 0 0,5-4 0 16,9-1 0-16,11-6 0 0,9-6 0 16,14-5 0-16,5-4 0 0,10-4 0 0,3-2 0 15,3-4 0-15,3-4 0 16,4-3 0-16,1 1 0 0,1-3 0 15,-1 0 0-15,-1 1 0 0,-9 5 0 0,-8 4 0 16,-15 6 0-16,-12 11 0 0,-11 3 0 16,-11 9 0-16,-5 5 0 0,-6 1 0 15,-2 2 0-15,-4 0 0 0,-5 5 0 16,-7 3 0-16,-8 6 0 0,-9 6 0 16,-12 2 0-16,-9 7 0 0,-4 1 0 15,-5 3 0-15,-3 1 0 0,-3 4 0 16,-2 1 0-16,-4 2 0 0,0 4 0 15,-4 0 0-15,2-2 0 0,-2-1 0 16,5-2 0-16,3-5 0 0,14-3 0 16,6-5 0-16,11-3 0 0,11-7 0 15,9-4 0-15,8-6 0 0,6-4 0 16,6-2 0-16,6-2 0 0,11-4 0 0,8-8 0 16,12-4 0-16,12-6 0 0,9-5 0 15,9-4 0-15,3-5 0 0,3-1 0 16,0-5 0-16,4-2 0 0,0-3 0 15,-2-1 0-15,0-4 0 0,-2 3 0 16,-7 0 0-16,-5 6 0 0,-11 7 0 16,-12 8 0-16,-11 8 0 0,-10 9 0 15,-6 4 0-15,-7 4 0 0,-5 4 0 16,-4 4 0-16,-10 5 0 0,-5 9 0 16,-14 6 0-16,-10 5 0 0,-8 7 0 15,-8 2 0-15,0 3 0 0,-3 0 0 16,-1 0 0-16,-2 2 0 0,-1-1 0 15,1-2 0-15,2-1 0 0,-1-2 0 16,1-1 0-16,2-1 0 0,8-5 0 0,7-4 0 16,9-5 0-16,10-7 0 15,10-3 0-15,8-3 0 0,4-6 0 0,3-1 0 16,7-4 0-16,7-4 0 0,11-5 0 16,13-8 0-16,12-4 0 0,7-7 0 15,9-7 0-15,6-3 0 0,2-5 0 16,5-4 0-16,-2-4 0 0,0-2 0 15,-5 2 0-15,-4 1 0 0,-8 4 0 16,-9 5 0-16,-8 8 0 0,-12 6 0 16,-9 11 0-16,-9 7 0 0,-7 8 0 15,-11 5 0-15,-6 9 0 0,-13 8 0 16,-11 7 0-16,-10 9 0 0,-8 6 0 16,-5 4 0-16,-4 2 0 0,-2 2 0 15,1-1 0-15,2-2 0 0,7-2 0 16,3-6 0-16,5-3 0 0,5-3 0 15,4-5 0-15,5-2 0 0,5-5 0 0,6-5 0 16,7-3 0-16,6-4 0 16,6-4 0-16,3-3 0 0,4-2 0 0,8-3 0 15,7-7 0-15,16-7 0 0,9-8 0 16,7-5 0-16,10-8 0 0,4-5 0 16,6-4 0-16,1-2 0 0,2-5 0 15,-1 1 0-15,-4-1 0 0,-1 1 0 16,-10 6 0-16,-6 8 0 0,-15 7 0 15,-10 12 0-15,-12 7 0 0,-7 9 0 16,-3 2 0-16,-7 7 0 0,-3 4 0 16,-11 9 0-16,-9 9 0 0,-9 6 0 15,-8 3 0-15,-3 1 0 0,-5 3 0 16,2-1 0-16,-2-1 0 0,-2 0 0 16,1 0 0-16,3-5 0 0,2 0 0 15,5-4 0-15,6-4 0 0,5-4 0 16,6-5 0-16,7-2-314 0,4-5-565 0,8-1-592 15,3-4-140-15,3-2 101 0,0 0 269 16,-9-3 412-16,-2-3 534 0</inkml:trace>
  <inkml:trace contextRef="#ctx0" brushRef="#br0" timeOffset="88840.51">26752 16165 141 0,'0'-4'629'0,"-2"-3"303"0,-5-2 237 16,0 2 202-16,4 3-474 0,2 0-242 16,0 4-178-16,1 0-124 0,1 0-109 15,-1 0-100-15,1 0-99 0,0 0-31 16,0 5-14-16,3 4 4 0,0 3 24 0,1 5 36 16,-1 2-9-16,1 0-18 15,-1 1-16-15,2 3-8 0,-3-5-11 0,1 1-2 16,-1-2-8-16,0-1 3 0,0-1-4 15,-1-2 4-15,0-2 5 0,-1-1 6 16,-1-2 0-16,1-2 7 0,0-1 6 16,-1-4 17-16,0 2 26 0,0-3 33 15,0 2 38-15,0-4 37 0,0 1 24 0,-1-1-36 16,0-5-127-16,0 0-31 0,-3-5 0 16,-2-3 0-16,0-1 0 0,0-3 0 15,0-2 0-15,-3-6 0 0,0-2 0 16,-1-2 0-16,1-4 0 0,-1-2 0 15,2 2 0-15,2 1 0 0,3 3 0 16,-1 3 0-16,3 5 0 0,0 4 0 16,2 4 0-16,0 2 0 0,2 3 0 0,-2 2 0 15,2 1 0-15,1 2 0 0,1 0 0 16,2-1 0-16,3-1 0 0,0 2 0 16,5 0 0-16,1 1 0 0,3-1 0 15,1 2 0-15,2 1 0 0,3 2 0 16,1 0 0-16,1 2 0 0,0 1 0 15,0 2 0-15,0-1 0 0,0 1 0 16,-1 0 0-16,-2 1 0 0,-2 1 0 16,0-1 0-16,-3 1 0 0,-6-1 0 15,1 2 0-15,-5-2 0 0,-4 4 0 16,0-1 0-16,-4 0 0 0,-4 1 0 0,-4 0 0 16,-6 3 0-16,-5 0 0 0,-6 1 0 15,-6 1 0-15,0-1 0 0,-4 0 0 16,5-1-143-16,1-1-222 0,1-3-73 15,4 0-81-15,3-2-106 0,1-1-107 16,2-1-159-16,3-1-161 0,1-1-26 16,4-1 140-16,2-2 199 0,7 0 268 0,0 0 272 15</inkml:trace>
  <inkml:trace contextRef="#ctx0" brushRef="#br0" timeOffset="89314.85">27202 16006 54 0,'17'-13'526'16,"-6"-1"333"-16,-4 1 262 0,-1 2 231 0,-2-1-255 15,2 3-238-15,-2 1-145 16,1 0-77-16,-2 2-90 0,2 0-122 0,-1 2-425 16,0 0 0-16,0 2 0 0,1-1 0 15,-1 2 0-15,3 1 0 0,3 2 0 16,0 2 0-16,3 0 0 0,1 2 0 15,0 1 0-15,0 1 0 0,3 0 0 16,-1 1 0-16,0 0 0 0,-1 1 0 16,-1-1 0-16,-2 0 0 0,-3 0 0 0,-1 1 0 15,-2-1 0-15,-3 1 0 0,-3 2 0 16,-3-2 0-16,-3 3 0 0,-3-1 0 16,0 2 0-16,-5-1 0 0,-1 0 0 15,-4 1 0-15,1 1 0 0,-4 0 0 16,2 1 0-16,2-2 0 0,0-3 0 15,1 2 0-15,5-2 0 0,-1 1 0 16,3-4 0-16,3 3 0 0,2-4 0 16,2 0 0-16,0 2 0 0,3-2 0 15,0 0 0-15,3-2 0 0,0 1 0 0,0 0 0 16,4-3 0-16,2 2 0 0,0 0 0 16,5-2 0-16,3 0 0 0,-1-1 0 15,6-1 0-15,-1-2 0 0,-1-1 0 16,2 2 0-16,-1-4-689 0,-2-1-282 15,0 1-437-15,1-4-102 0,-4-1 132 0,1-2 256 16,-3-5 355-16,-2-3 466 0</inkml:trace>
  <inkml:trace contextRef="#ctx0" brushRef="#br0" timeOffset="90938.75">28963 15869 319 0,'8'-7'781'15,"-5"3"285"-15,2 4 206 0,-3-2 11 16,-1 2-448-16,-1 0-241 0,0 0-138 16,-1 0-102-16,1 0-102 0,-3 3-97 15,-3 2-82-15,-3 3-44 0,-3 4-13 16,-3 1 13-16,-2 0-2 0,0 1-11 16,2 2-6-16,-1 0-10 0,0-1-5 0,5 0-2 15,-3 0 3-15,5-4-4 0,1 2-1 16,1-4 3-16,2-1 1 0,1-2 5 15,0-2 20-15,3-2 26 0,0-1 47 16,1-1 80-16,-1-1 44 0,-1-1-98 16,-2-4-119-16,2-3 0 0,-2-1 0 15,0-3 0-15,2 0 0 0,1-3 0 16,0-2 0-16,1 0 0 0,0-2 0 16,0-1 0-16,0 0 0 0,0 3 0 15,0 1 0-15,-1 2 0 0,-2 5 0 16,2 4 0-16,0-2 0 0,-1 6 0 0,-1 0 0 15,0 2 0-15,-5 3 0 0,-2 3 0 16,-2 2 0-16,-4 3 0 0,1 4 0 16,1 0 0-16,0-1 0 0,1 3 0 15,0-2 0-15,3 1 0 0,-1-2 0 16,3-2 0-16,0-1 0 0,3-1 0 16,-2-1 0-16,3-1 0 0,1-3 0 15,2 1 0-15,1-4 0 0,0 0 0 16,0-1 0-16,0-1 0 0,0 0 0 15,1 0 0-15,-1 0 0 0,0-1 0 16,0 1 0-16,0-2 0 0,0 2 0 0,1 0 0 16,-1 0 0-16,0 0 0 0,0 0 0 15,1-1 0-15,-1 1 0 0,1 0 0 16,-1 0 0-16,2 0 0 0,-2 0 0 16,0-1 0-16,0 1 0 0,0 0 0 15,0-2 0-15,1 1 0 0,0-1-109 16,1-1-529-16,3-1-268 0,-1-4-485 15,2 0-119-15,-1-2 119 0,3 0 263 0,1 0 355 16,0-3 472-16</inkml:trace>
  <inkml:trace contextRef="#ctx0" brushRef="#br0" timeOffset="91904.44">32125 14545 151 0,'2'-8'408'16,"-2"1"185"-16,1 0 174 0,0 0-17 0,2 3-42 15,-1 0-73-15,-1-2-33 0,-1 1-20 16,1 1-23-16,1 2-20 0,-2 0-5 15,1 2-36-15,1-2-48 0,-2 2-66 16,-2 2-353-16,2-2-31 0,-3 1 0 16,2 0 0-16,0 1 0 0,-4 2 0 15,-3 7 0-15,-2 2 0 0,-3 5 0 0,-4 7 0 16,-6 2 0-16,-2 5 0 0,-6 7 0 16,-3 1 0-16,-2 2 0 0,-2 3 0 15,-2 0 0-15,0 0 0 0,0 0 0 16,0-3 0-16,3-1 0 0,4-5 0 15,1 0 0-15,3-3 0 0,2-2 0 16,2-2 0-16,5 0 0 0,-1-6 0 16,8-1 0-16,0-3 0 0,3-5 0 0,3-3 0 15,2 1 0-15,0-3-353 16,1-4-166-16,3 1-57 0,-1-3-69 0,-1-1-93 16,3-2-216-16,0 0-190 0,0 0 40 15,4-4 161-15,-2-3 222 0,2 2 321 16</inkml:trace>
  <inkml:trace contextRef="#ctx0" brushRef="#br0" timeOffset="92796.57">31231 15961 216 0,'-2'0'454'15,"1"0"163"-15,-1 1 156 0,1-1-72 0,0 1-87 16,-1-1-56-16,2-1-20 0,-1 1-20 16,1-1-42-16,0 1-54 0,0 0-39 15,0 0-46-15,0 0-35 0,0 0-37 16,0 0-32-16,1 0-32 0,2 0-27 15,-2 0-35-15,0 0-29 0,0 0-25 16,0 0-30-16,5 0-35 0,2 0-20 0,6 0 0 16,8 0 0-16,3-2 0 0,6-1 0 15,2 1 0-15,4-2 0 0,-1 1 0 16,0-1 0-16,0 1 0 0,-4 0 0 16,1 2 0-16,-5-2 0 0,-2 1 0 15,0 0 0-15,-5 2 0 0,-2-3 0 16,-3 1 0-16,-5 1 0 0,-3 1 0 0,-1 0 0 15,-5 0 0-15,0 0 0 0,0 0 0 16,-2 0 0-16,0 0 0 0,-2 1 0 16,1-1 0-16,0 0 0 0,0 0 0 15,1 0 0-15,-2 2 0 0,-1-2 0 16,1 0 0-16,1 0 0 0,0 0 0 0,0-2 0 16,1 2 0-16,0 0-119 0,0-1-661 15,0 1-182-15,0-2-273 0,0 2-168 16,2-3 99-16,6-2 217 0,-2 0 295 15,2-2 381-15</inkml:trace>
  <inkml:trace contextRef="#ctx0" brushRef="#br0" timeOffset="93885.34">32186 15534 255 0,'4'-11'869'0,"-3"2"361"15,1 9 293-15,-2-2 273 0,0 1-626 16,0 0-300-16,0 0-392 0,0 1-478 16,-1 0 0-16,0 1 0 0,1-1 0 15,-1 1 0-15,1 0 0 0,0 1 0 16,0 2 0-16,-1 5 0 0,1 5 0 16,0 3 0-16,0 4 0 0,1 4 0 0,-1-2 0 15,0 4 0-15,0 2 0 0,0 1 0 16,0 2 0-16,0 0 0 0,0 0 0 15,-2 0 0-15,1 0 0 0,0-1 0 16,-1-2 0-16,2-2 0 0,-1-1 0 16,0-3 0-16,1-2 0 0,0-2 0 0,0-2 0 15,0-4 0-15,0-2 0 16,-1-3 0-16,1-2 0 0,0-4 0 0,0 1 0 16,1-1 0-16,0-2 0 0,-1 0 0 15,1 0 0-15,-1 0 0 0,0-2 0 16,0 2 0-16,-1 0 0 0,1-1 0 0,1 1 0 15,-1-2 0-15,0 2 0 16,0 0 0-16,0 0 0 0,0 0 0 0,0 0 0 16,0 0 0-16,0 0 0 0,0 0 0 15,0 0 0-15,2 0 0 0,-2 0 0 16,0 0 0-16,0 0 0 0,-2 0 0 16,2 0 0-16,-1 0 0 0,1 0 0 0,0 0 0 15,0 0 0-15,0 0 0 0,0 0 0 16,0 0 0-16,-1 2 0 0,0-2 0 15,1 0 0-15,0 0 0 0,0 0 0 16,0 0 0-16,2 0 0 0,-1 0 0 16,-1-2 0-16,0 2 0 0,0 0 0 0,-1 0 0 15,1 0 0-15,0 0 0 0,0 0 0 16,1 0 0-16,-1 0 0 0,0 0 0 16,0 0 0-16,0 0 0 0,0 0 0 15,0 0 0-15,0 0 0 0,-1 0 0 16,1 0 0-16,1 0 0 0,-1 0 0 0,0 0 0 15,0 0 0-15,0 0 0 0,0 0 0 16,0 0 0-16,0 0 0 0,0 0 0 16,0 0 0-16,0 0 0 0,0 0 0 15,0 0 0-15,0 0 0 0,0 0 0 16,0 0 0-16,0 0 0 0,2 0 0 16,-2 0 0-16,0 0 0 0,0 0 0 0,0 0 0 15,0 0 0-15,0 0 0 0,0 0 0 16,0 0 0-16,0 0 0 0,0-1 0 15,0 1 0-15,0 0 0 0,0 0 0 16,0 0 0-16,0 0 0 0,0 0 0 16,1 0 0-16,-1 0 0 0,1 0 0 0,-1 0 0 15,0 0 0-15,0-1 0 0,0 1 0 16,1 0 0-16,-1 0 0 0,0 0 0 16,0 0 0-16,-1 0 0 0,1 0 0 15,-1 0 0-15,1 0 0 0,0 0 0 16,0 0 0-16,0 0 0 0,0 0 0 0,0 0 0 15,0 0 0-15,0 0 0 0,1-2 0 16,-1 2 0-16,0 0 0 0,-1 0 0 16,1 0 0-16,0 0 0 0,0 0 0 15,0 0 0-15,0 0 0 0,0 0 0 16,0 0 0-16,-1 0 0 0,1 0 0 16,0 0 0-16,0 0 0 0,1 0 0 0,-1 0 0 15,1 0 0-15,-1 0 0 0,0 0 0 16,0 0 0-16,-1-2 0 0,1 2 0 15,0 0 0-15,-1-1 0 0,1 0 0 16,-2 1 0-16,2-3 0 0,-1 0 0 16,1-2 0-16,-1 2 0 0,0 0-384 15,1-1-254-15,-2-2-158 0,0 0-238 0,0-3-301 16,0 1 25-16,0-3 168 0,-5-3 269 16,2-3 353-16</inkml:trace>
  <inkml:trace contextRef="#ctx0" brushRef="#br0" timeOffset="98734.92">22123 15933 66 0,'-10'-3'439'0,"-1"-3"214"0,3 0 146 16,0-2 115-16,1 3-343 0,3 1-132 16,-2 1-78-16,2 2-3 0,2-2 36 15,-1 2 14-15,3 0-6 0,0 0-17 16,0 1-39-16,2-1-61 0,0 1-67 15,2-2-62-15,-2 1-53 0,5-1-38 16,4 0-14-16,12-2 12 0,16-2 28 16,19 0 27-16,25-5 17 0,22 0 13 0,21 0-11 15,18 1-51-15,10 2-86 0,7 3 0 16,-1 0 0-16,-4 1 0 0,-5 1 0 16,-4 1 0-16,-5-2 0 0,-11 2 0 15,-7 0 0-15,-14 0 0 0,-11 1 0 16,-11-1 0-16,-9 2 0 0,-8 0 0 15,-10-1 0-15,-10 1 0 0,-6-2 0 16,-11 2 0-16,-10 0 0 0,-11 0 0 16,-5 0 0-16,-3 0 0 0,-3 0 0 15,-2 0 0-15,0 0 0 0,-1 2 0 16,0-2 0-16,0 1 0 0,1-1 0 0,-2 0 0 16,1 2 0-16,1-2 0 0,0 0 0 15,0 0 0-15,0 0 0 0,0 0 0 16,0 1 0-16,0-1 0 0,0 2 0 15,0 0 0-15,1 4 0 0,2 5 0 16,0 4 0-16,2 8 0 0,0 4 0 16,1 4 0-16,-1 1 0 0,2 5 0 15,3 4 0-15,-2 4 0 0,0 2 0 0,2 5 0 16,-1-4 0-16,0 0 0 16,0-3 0-16,1-2 0 0,-2-4 0 0,-1 1 0 15,0-1 0-15,-1-1 0 0,0-3 0 16,0-3 0-16,-3-4 0 0,0-3 0 15,0-3 0-15,-1-6 0 0,-1 0 0 16,-1-5 0-16,0-2 0 0,0-3 0 16,0 0 0-16,-1-5 0 0,1 0 0 0,-1 1 0 15,1-2 0-15,0 0 0 0,-1 0 0 16,0 0 0-16,-1 0 0 0,1-2 0 16,0 2 0-16,0 0 0 0,-5-1 0 15,-4 1 0-15,-8-1 0 0,-6 1 0 16,-7-2 0-16,-4 1 0 0,-7-1 0 15,-8 2 0-15,-10 0 0 0,-6 0 0 0,-13 2 0 16,-9-1 0-16,-10 1 0 0,-9 0 0 16,-8 2 0-16,-7 1 0 0,0-2 0 15,-1 2 0-15,-1 1 0 0,2 1 0 16,1-1 0-16,5 0 0 0,8 0 0 16,8-1 0-16,9 2 0 0,8-2 0 15,10-2 0-15,7-2 0 0,10 0 0 0,7-1 0 16,8-1 0-16,7-1 0 0,7-2 0 15,8 1 0-15,6-1 0 0,1-2 0 16,2 0 0-16,4-1-592 0,0-2-210 16,0-2-181-16,2-3-379 0,2-1-17 15,2-2 150-15,2-4 260 0,0-1 323 0,0-4 427 16</inkml:trace>
  <inkml:trace contextRef="#ctx0" brushRef="#br0" timeOffset="99734.62">22980 15124 137 0,'9'-6'586'0,"0"0"258"0,-3 1 194 15,-2-1 174-15,-3 2-435 0,0 2-137 16,-2 0-126-16,-1-1-80 0,-2-2-81 16,-3 0-106-16,-1 2-115 0,-3-2-44 15,-4-1-33-15,-5 6-4 0,-4 0 8 0,-7 3 17 16,-4 3 16-16,-2 3 11 0,-2 2-10 16,0 2-15-16,5 0-31 0,3-1-33 15,7 1-36-15,6-2-31 0,4-2-24 16,5 1-14-16,2-1-9 0,6-3 2 15,0 1 14-15,1 1 23 0,2 0 23 16,4 2 35-16,2 2 26 0,4 1 28 16,2 3 17-16,6-1 8 0,0 2-3 15,4-1-13-15,1 1-10 0,1-1-18 0,-1-1-13 16,-1-2-9-16,1 0-4 16,-2 0-2-16,0-1-5 0,-5-1-6 0,-1 0-7 15,-4-2-9-15,-3 0-12 0,-2-3-10 16,-3 2-3-16,-2-2 3 0,-3 1 10 15,0-2 12-15,-4 1-8 0,-2 2-23 16,-5-1-59-16,-4 2-82 0,-5 0-93 16,-3-1-86-16,0-2-119 0,-2 3-108 15,0-3-175-15,1 0-216 0,2-1-44 0,2-2 118 16,1 0 187-16,4 0 270 0</inkml:trace>
  <inkml:trace contextRef="#ctx0" brushRef="#br0" timeOffset="99971.29">23157 15458 203 0,'9'-2'769'0,"-2"1"298"16,-4 7 207-16,0-2 186 0,-2-3-578 15,-1 1-275-15,1-1-143 0,0 1-101 0,-1-2-116 16,1 1-127-16,-1-1-120 0,0 1-55 15,-1 1 8-15,0 2 27 0,0 1-55 16,-1-1-128-16,0 4-174 0,0-3-248 16,2 1-306-16,2-1-297 0,2 1-12 15,5-1 152-15,2-5 246 0,5-2 313 0</inkml:trace>
  <inkml:trace contextRef="#ctx0" brushRef="#br0" timeOffset="100440.12">23938 15147 203 0,'14'-11'743'0,"-5"-2"321"16,1 2 248-16,-3 1 225 0,-4 4-540 16,-2 0-202-16,-2 1-138 0,-1 0-104 0,-4 2-223 15,-1-2-330-15,-2 2 0 0,-5 0 0 16,-7 3 0-16,-6 5 0 0,-5 1 0 15,-5 2 0-15,-4 4 0 0,-2 3 0 16,2 3 0-16,-2 1 0 0,4 3 0 16,2 0 0-16,4 1 0 0,5 2 0 15,5 2 0-15,4 0 0 0,6 0 0 16,5-1 0-16,4 0 0 0,4-1 0 16,6-1 0-16,5-2 0 0,4-2 0 15,6-3 0-15,6-3 0 0,7-5 0 0,5-2 0 16,1-7 0-16,0-1-47 15,5-6-7-15,-1-6 32 0,0-1 26 16,-2-5 32-16,-3-5 36 0,-3-2-61 0,-6-2-11 16,-3-4 0-16,-4 0 0 0,-7-1 0 15,-3-1 0-15,-5 3 0 0,-5-2 0 16,-3 3 0-16,-2 2 0 0,-2 2 0 16,-3 4 0-16,-1 4 0 0,0 3 0 15,-1 3 0-15,-2 5 0 0,-3 3 0 16,-1 5 0-16,-4 7-232 0,-3 3-891 15,-4 8-494-15,5 3-23 0,-3 3 197 16,8 0 310-16,4-2 406 0,4-1 474 16</inkml:trace>
  <inkml:trace contextRef="#ctx0" brushRef="#br0" timeOffset="100686.3">23819 15302 216 0,'4'-9'901'0,"0"0"452"0,-6 2 316 16,-2 0 230-16,4 2-635 0,-1 5-464 15,1-2-711-15,-1 2-89 0,0 2 0 16,-3 6 0-16,1 2 0 0,-4 9 0 0,4 2 0 16,1 4 0-16,6 0 0 15,4 1 0-15,7 1 0 0,3 1 0 16,5 1-88-16,2-3-705 0,-1 1-538 0,-2-3-261 15,0 0 53-15,-7-4 224 0,-3-4 363 16,-10-7 496-16</inkml:trace>
  <inkml:trace contextRef="#ctx0" brushRef="#br0" timeOffset="101159.56">23376 15962 261 0,'6'-18'902'16,"-1"3"391"-16,-2-1 313 0,-1 5 250 0,1 3-682 15,-1 4-344-15,-1 0-561 0,-1 2-269 16,0 1 0-16,0-1 0 0,0 2 0 16,0 2 0-16,0-1 0 0,1 2 0 15,0 3 0-15,0 6 0 0,3 6 0 16,-1 7 0-16,1 4 0 0,0 3 0 15,-3 5 0-15,4 1 0 0,-3 3 0 16,1 2 0-16,-2-1 0 0,2 2 0 0,-1-4 0 16,0 2 0-16,-1-1 0 0,1 0 0 15,0-4 0-15,-1-2 0 0,0-4 0 16,0-4 0-16,0-5-640 0,-1-5-367 16,-2-3-423-16,0-4-87 0,-3-3 142 15,3-6 263-15,-4-3 350 0,-1-7 459 0</inkml:trace>
  <inkml:trace contextRef="#ctx0" brushRef="#br0" timeOffset="101809.52">23846 16135 172 0,'8'-2'769'16,"-1"0"350"-16,0 1 198 0,0 1 118 15,-5 1-605-15,1 1-390 0,-2-1-192 16,-1 2-7-16,-1 4 29 0,0 3 5 0,-2 3-40 16,2 3-63-16,0 2-73 15,-1 2-49-15,1-1-20 0,1 2-16 0,0-1 3 16,0 0-11-16,2 0-10 0,0-1-5 15,-1-3-1-15,0 0 1 0,2-3 2 16,-2-2 5-16,2-3 0 0,-2-4 14 16,-1 0 32-16,0-4 44 0,0 2 58 15,0-4 18-15,-3-1-123 0,1-2-41 16,-3-6 0-16,1 1 0 0,-1-5 0 16,-3-2 0-16,1-1 0 0,-1-3 0 15,-1-1 0-15,1-3 0 0,-1-3 0 0,2 3 0 16,1-1 0-16,1-1 0 15,1-2 0-15,1 3 0 0,0-1 0 0,0 2 0 16,2 0 0-16,1 4 0 0,0 5 0 16,1 1 0-16,0 2 0 0,2 5 0 15,0 1 0-15,0 2 0 0,2-1 0 16,1 0 0-16,0 2 0 0,7-1 0 16,-1 2 0-16,6 3 0 0,1 0 0 15,5 5 0-15,3-1 0 0,1 2 0 16,1 3 0-16,-1-1 0 0,-1 2 0 0,-1 2 0 15,-3 0 0-15,-2 0 0 16,-4 1 0-16,-1 1 0 0,-5 0 0 0,-1-2 0 16,-3 0 0-16,-4 0 0 0,-3-1 0 15,-1 1 0-15,-7-2 0 0,-5 3 0 16,-4-2 0-16,-7 1 0 0,-3-2 0 16,0-1 0-16,-3-2 0 0,-2 2 0 15,1-3-340-15,0 0-106 0,3-1-55 0,2-2-52 16,6-1-104-16,0 1-175 0,4-1-304 15,6 0-28-15,4-4 119 0,6-3 220 16,7-1 297-16</inkml:trace>
  <inkml:trace contextRef="#ctx0" brushRef="#br0" timeOffset="102200.3">24316 16073 299 0,'5'-12'963'0,"-1"-2"366"0,5 4 237 16,-2-2 188-16,0-1-755 0,-2-1-349 15,2-1-179-15,-1 1-311 0,-1 4-160 16,4 0 0-16,2 1 0 0,3 3 0 16,4 1 0-16,2 2 0 0,3 3 0 15,1 1 0-15,0 2 0 0,0 1 0 16,-2 2 0-16,0 1 0 0,-5 1 0 15,-4-1 0-15,-4 3 0 0,0 1 0 16,-8 2 0-16,-1 2 0 0,-5 3 0 16,-7 2 0-16,-2 4 0 0,-6 1 0 0,-4 0 0 15,-3 1 0-15,-1 2 0 0,1-3 0 16,3-1 0-16,3-4 0 0,6-1 0 16,3-4 0-16,5-3 0 0,3-2 0 15,4-1 0-15,2-2 0 0,5 2 0 16,4-5 0-16,3 2 0 0,9-3-141 15,5-3-817-15,7-3-578 0,5-3-109 16,9-2 127-16,0-6 285 0,5-10 406 0,7-9 534 16</inkml:trace>
  <inkml:trace contextRef="#ctx0" brushRef="#br0" timeOffset="103787.45">28699 7022 82 0,'-3'-9'296'0,"1"3"190"16,2-1 194-16,-1 1 67 0,0 2 38 16,1-1 22-16,1 2-33 0,0 1-41 15,-1 1-88-15,0 1-93 0,0 0-101 16,0 0-110-16,-1 1-105 0,0 0-99 15,1 2-85-15,-1-2-16 0,0 5 7 16,0 3 24-16,-3 4 25 0,4 2 24 16,0 3-83-16,4 1-33 0,-1 2 0 15,1 0 0-15,3 1 0 0,1-1 0 16,1 1 0-16,-1-2 0 0,0-1 0 16,0 1 0-16,0-4 0 0,-2-2 0 15,0-3 0-15,-3-2 0 0,1-2 0 16,-3-3 0-16,1-2 0 0,-2 0 0 0,0-2 0 15,-1-2 0-15,0 0 0 16,-1-4 0-16,-3-2 0 0,1-3 0 16,-2-2 0-16,-1-3 0 0,1 0 0 0,0-3 0 15,0 0 0-15,-1-4 0 0,0-2 0 16,2 2 0-16,1-4 0 0,0 0 0 16,3-3 0-16,0 2 0 0,1 4 0 15,0 0 0-15,0 5 0 0,0 2 0 16,0 4 0-16,0 1 0 0,0 5 0 15,0 0 0-15,0 2 0 0,1 4 0 16,-1-2 0-16,0 1 0 0,1 2 0 16,-1 0 0-16,1 0 0 0,2 0 0 15,1 0 0-15,5 0 0 0,2 2 0 16,6-1 0-16,5 2 0 0,1 1 0 16,3 0 0-16,2 1 0 0,-1 0 0 15,-1 2 0-15,1-1 0 0,-4 0 0 16,-3 1 0-16,-4-1 0 0,-3 2 0 0,-4-3 0 15,-1 3 0-15,-3 1 0 0,-1-2 0 16,-4 0 0-16,-2 3 0 0,-4-1 0 16,-4 4 0-16,-7-1 0 0,-1 2 0 15,-5-3 0-15,-3 2-301 0,-2-2-90 16,-3-2-88-16,3 0-101 0,-1 1-131 16,4-3-201-16,1 1-226 0,5-2-21 15,6 1 132-15,0-4 226 0,7 0 301 0</inkml:trace>
  <inkml:trace contextRef="#ctx0" brushRef="#br0" timeOffset="104387.35">29109 6931 18 0,'-2'-3'341'15,"3"1"201"-15,0-1 186 0,1 2 170 16,-2 0-200-16,1-3-114 0,0 0-76 15,-1 0-69-15,0 1-71 0,1-1-54 16,-1-1-39-16,1 0-35 0,-1 2-30 0,1-1-21 16,1 0-27-16,2 0-23 0,-1-1-22 15,1 0-17-15,0 1-5 0,1 1-8 16,1 0-1-16,3-1-2 0,1-1-7 16,3 4 3-16,1-2 3 0,1 3-3 15,3 1-2-15,-2 1-3 0,1 1-11 16,-5 1-18-16,0 1-17 0,-1-1-15 15,-5 3-12-15,2 1-12 0,-3 2 5 16,-2 2 10-16,-3 3 13 0,-1 1 15 16,-4 0 19-16,-1 1 2 0,-1 1 6 15,-3 0-3-15,-4 1-11 0,2 0-15 16,-5-2-31-16,1 0 0 0,1-1 0 16,1-1 0-16,3-1 0 0,0-2 0 15,4-3 0-15,1 2-22 0,2-3-9 16,1-2-9-16,2 0 3 0,1-1 8 15,1-1 15-15,0-1 14 0,4 0 30 16,1-1 18-16,3 0 14 0,4 1-29 16,3-2-33-16,4-1 0 0,0 0 0 15,4-1-76-15,-1-1-212 0,0-1-180 0,-4 2-215 16,0-2-250-16,-3-1-395 16,-5 2-46-16,-2 0 146 0,-3 0 260 0,0-3 341 15,-4-1 416-15</inkml:trace>
  <inkml:trace contextRef="#ctx0" brushRef="#br0" timeOffset="106531.37">29400 6736 110 0,'0'-5'244'0,"0"-2"125"15,0 3 99-15,-1 0-13 0,-3-2 2 16,2-1-6-16,-1 1-32 0,-2-2-49 16,2 3-31-16,-3-4-16 0,-1 0-18 15,-2 0-28-15,-1-1-32 0,0-1-30 16,-6 0-19-16,1-1-18 0,-6-1-18 15,1 2-17-15,-3 1-21 0,-2 0-35 16,-3 4-36-16,-3 3-23 0,-4 2-18 16,-2 3-14-16,-8 5-8 0,-4 6-2 15,-7 2-6-15,-3 5 8 0,-4 5 5 16,0 1 6-16,0 5 3 0,3 5 5 16,5 2-7-16,3 3-4 0,6 5-4 15,5 1-5-15,6 1-7 0,4 1-2 16,5 0-9-16,7-4-2 0,4-2-5 15,4 1 4-15,8-6 10 0,4 0 16 16,6-2 16-16,7-1 24 0,9-5 20 16,6-3 13-16,12-2 9 0,7-3 7 0,11-5-3 15,6-6-4-15,7-3-6 0,6-5-9 16,1-6-15-16,0-3 0 16,0-3 7-16,-6-3 20 0,-6-4 21 15,-6 1 25-15,-3-2 7 0,-8-2-2 0,-6-4-15 16,-2 1-20-16,-7-5-18 0,-5-2-17 15,-4-3-9-15,-5-1-9 0,-4 1-4 16,-5-3-7-16,-6 2-2 0,-2 0-3 16,-6 1-6-16,-2 2-12 0,-3 4-18 15,1 3-17-15,-3 3-43 0,-2 5-70 16,2 4-103-16,0 3-144 0,-1 2-190 16,1 4-207-16,0 3-246 0,-1 6-144 15,1 1 89-15,0 2 207 0,2 0 268 16,1 0 307-16</inkml:trace>
  <inkml:trace contextRef="#ctx0" brushRef="#br0" timeOffset="110702.34">29477 6763 7 0,'3'-3'90'0,"-1"2"49"15,0-2 47-15,0 0 40 0,2 0 47 0,-1 1 45 16,-2-2 36-16,3 2 25 16,-2 0-1-16,0 0-24 0,-2 2-39 0,1-2-31 15,0 2-21-15,-1-1-4 0,0 1-4 16,0-1-4-16,0 1-12 0,-1-2-15 15,1 2-25-15,-1 0-26 0,1 2-27 16,-1-2-24-16,1 0-27 0,-1 0-24 16,-1 1-27-16,-2-1-24 0,0 1-20 15,-5 1-12-15,-4 3-6 0,-5 1 0 16,-1 2 5-16,-8 2 9 0,-2 5 16 16,-7 1 21-16,-6 5 17 0,-4 2 12 15,-4 2 0-15,-6 4-13 0,0 1-13 16,-8 4-15-16,0 0-15 0,-4 0-6 15,3-2-3-15,2 0-8 0,6-2-1 16,2-2 3-16,5 0 1 0,2-3 1 16,5-1 3-16,4-4 4 0,1 0 6 15,8-1 3-15,1-1 0 0,4-4-1 0,1-1-7 16,3-3-14-16,3 0-18 0,1-4-18 16,0 3-17-16,6-4-17 15,1-2-13-15,1 1-21 0,2-2-31 0,2-2-43 16,1 0-63-16,3 0-83 0,-1 0-121 15,1 0-204-15,1 0-195 16,0 0-1-16,0 0 105 0,0 0 183 0,-6-2 255 16</inkml:trace>
  <inkml:trace contextRef="#ctx0" brushRef="#br0" timeOffset="113437.83">28396 7305 12 0,'1'0'73'0,"-1"0"43"16,0-1 36-16,0 1 26 0,0-1 8 0,0 1-16 16,0 0-23-16,0 0-23 0,0 0-12 15,0 0-12-15,0 0-3 0,0 0 1 0,0 0 3 16,0 0 8-16,0 0 3 15,0 0-2-15,0 0-6 0,0 0-9 0,0 0-12 16,-1 1-13-16,1-1-13 0,0 0-5 16,-1 1-13-16,1-1-11 0,0 0-7 15,-1 0-7-15,1 0-4 0,0 0 0 16,-1 0 7-16,0 0 11 0,-1 0-35 16,0 0-26-16,1-1-17 0,0 1-15 15,-1 0-10-15,-1-1 25 0,1 1 19 16,1 0 9-16,-1 0 2 0,0 0 2 0,-1 0 2 15,2 1 5-15,-2-1 2 0,-1 0-1 16,2 1 1-16,-2-1-1 0,-1 0 1 16,0 0 1-16,1 0 2 0,-1 1 2 15,0 0 2-15,-1-1 0 0,2 2 0 16,-3-1-3-16,3 0 3 0,-1 1 2 16,0 0 4-16,0-2 1 0,-1 1 0 15,0 0 0-15,0 0-2 0,-2 0 10 16,-1 2 22-16,0-1 20 0,-2-2 17 15,0 2 13-15,-3 0-4 0,2-1-15 0,-3 2-17 16,2-3-11-16,-1 2-6 0,1 0-6 16,0 0-1-16,-1-1-2 15,0 2-4-15,1-3-6 0,-1 3 1 0,0-1-1 16,-1 1 4-16,-1 0 8 0,-2-1 4 16,0 1 1-16,0 0 5 0,-2 2 6 15,-1-2 0-15,0 2 3 0,0-1 5 16,-4-1-9-16,2 1-7 0,-2 1-10 15,-2 1-10-15,-3-1-4 0,1 0-2 0,-2 2 0 16,-2-3 1-16,-2 4-1 16,-4-2 8-16,-3 1-3 0,-1 0 1 0,-4 1 2 15,-1 0 5-15,-1-1-3 0,1 2 3 16,-2-1 2-16,0 1-5 0,-2 1 4 16,-1 2-2-16,0-3 3 0,1 2 7 15,1 0 8-15,-2-1 16 0,0 1-2 16,-1-1-7-16,2 0-8 0,1 2-14 15,0-2-21-15,3 1-1 0,-1 0-3 16,3 0 3-16,-2 0 3 0,2 1 2 16,-1 0 2-16,2-2 0 0,-1 1 1 0,2 1 0 15,-2-1 0-15,1-1 3 0,0 0-2 16,1 1 2-16,2-3-3 0,1 1-2 16,2 0-3-16,2-2-3 0,-1 1 1 15,3 1-2-15,-2-1-1 0,1 1-2 16,-1 0 1-16,1 0-1 0,-2 2 0 15,2-2 3-15,0 1-2 0,-1 0 0 16,-1-2 2-16,-4 3-1 0,-1-1 1 16,-2 2 4-16,0-1-2 0,-1 0 2 15,2 1 0-15,0 0 0 0,2-1-2 0,1 1 2 16,-1-1-1-16,2-2 0 0,-1 1-1 16,4 1 2-16,1-2-3 0,-2 2-3 15,1-3-4-15,-2 2-2 0,-3-1-4 16,0 0-1-16,-3 1 4 0,0 0 1 15,0 0 5-15,0 1 3 0,3-1 0 16,1 1 2-16,-2-1-1 0,4 1 0 16,1-1-2-16,-2-2-11 0,5 2-31 0,2-2-17 15,0 1-11-15,0-2-7 0,2 2 3 16,-2-2 26-16,-1 2 10 0,1-1 9 16,-3 1 0-16,-1-2 5 0,1 2-2 15,-3-2-1-15,3 1 2 0,0 0 3 16,-1 1 5-16,1 0 3 0,-1-2 5 15,0 3 2-15,0-2 1 0,-1 1 3 16,2 0-1-16,1 0 1 0,2-2 4 16,0 3 0-16,1-3 1 0,-1 2-1 15,-1 1-1-15,1-2 2 0,-1 2-2 16,-1-1 0-16,1 0 0 0,2 0 1 0,1-1-2 16,2 1-2-16,4-3 4 0,0 1 0 15,3-1-3-15,1-1 0 0,1 1 2 16,1-1-4-16,2 0-1 0,1 1 3 15,2-2 4-15,-2 1 5 0,4-2 12 16,0 1 12-16,1-1 16 0,5-1 12 16,-2 0 9-16,2 0 6 0,2-2 0 15,0 0-9-15,1 2-12 0,-2-2-5 16,3 1-5-16,-1-1 2 0,-2 1 0 16,3-1 3-16,0 2 6 0,0-2 10 0,-1 0 12 15,3 0 14-15,-1 0 17 0,1-2 16 16,0 2 10-16,0 0 7 0,1-1 2 15,-1 1-1-15,0-1-9 0,0 1-12 16,3-2-8-16,-3 2-8 0,1-2-41 16,-1 0-39-16,1-1-30 0,-1-3-7 15,1 1-11-15,1 0 23 0,-1-3 21 16,0 2 15-16,3-4-3 0,-2 2 6 0,1-2 11 16,2-3 4-16,-2 0 2 0,4 0 4 15,-1-4 2-15,0 2 11 0,2-2 0 16,1-1 1-16,0 1-6 0,1 1 0 15,1-2-8-15,-1 0-9 0,1 4 0 16,0-3-1-16,2 3-8 0,-3-1 2 16,1 2 8-16,0-1 13 0,-2 3 11 15,0 1 9-15,-2 1 10 0,1 2-2 16,-4 2 1-16,-1 1-5 0,-1 2-10 16,-1 2-7-16,-1 0 0 0,0 0 4 15,0 0 3-15,0 0 5 0,-1 0 4 0,0 0-1 16,0 2-15-16,-1-2-15 0,1 0-13 15,1 1-16-15,-2 0-11 16,1 1-12-16,-1-1-10 0,-2 1 2 16,-5 3 2-16,-1 5 4 0,-8 3 8 0,-3 4 9 15,-4 4-6-15,-1 0-7 0,-1 1-3 16,0 0-5-16,1-1-4 0,2 1 4 16,-2-1 3-16,1 3 2 0,0-3 6 15,-1 2 3-15,4-1 14 0,-2-2 17 16,1-1 15-16,0 0 14 0,0 0 6 15,1-5 2-15,1 4-11 0,1-4-28 16,4 0-39-16,3-4 0 0,2-2 0 16,5-3 0-16,2 0 0 0,0-4 0 15,4 2 0-15,0-3 0 0,2 0 0 16,0 0 0-16,-1 0 0 0,1-1 0 16,-1 1 0-16,2-2 0 0,1 2 0 15,4 0 0-15,3 0 0 0,4 0 0 16,4 0 0-16,2 0 0 0,-1 0 0 15,3 0 0-15,-1 0 0 0,2 0 0 16,0 0 0-16,2 3 0 0,-1-1 0 16,0-1 0-16,2 4 0 0,0-1 0 15,-1 0 0-15,1 1 0 0,0 0 0 16,-2 0 0-16,-5-2 0 0,-2 2 0 0,-2-1 0 16,-5-2 0-16,-2 0 0 0,-1 1 0 15,-3-1 0-15,-2-1 0 0,-2 1 0 16,0-1 0-16,-1-1 0 0,0 0 0 15,0 0 0-15,0 2 0 0,0-2 0 16,0 0 0-16,0 0 0 0,-1 0 0 16,1 0 0-16,0 0 0 0,-1 0 0 15,1 0 0-15,0 0 0 0,0 0 0 16,0 0 0-16,-1 0 0 0,0 0 0 16,1 0 0-16,-1 0 0 0,0 0 0 15,-1 0 0-15,1 0 0 0,0 0-477 16,-1-2-555-16,-4-1-482 0,2-1-65 0,-2 1 144 15,-2 0 291-15,-2-1 413 16,0 1 475-16</inkml:trace>
  <inkml:trace contextRef="#ctx0" brushRef="#br0" timeOffset="114591.22">20257 8674 255 0,'0'-11'826'0,"0"3"266"16,1 13 134-16,-1-3 78 0,1-2-790 15,1 1-341-15,0-1-88 0,1 3 42 0,0 0 69 16,2 4 62-16,2 1 24 0,0 1-43 15,2 2-58-15,1 3-48 0,5 1-34 16,-1 1-7-16,2 3-15 0,-1 0-10 16,1 0-13-16,-2 1-12 0,3 1-15 15,-3-2-5-15,0 0-12 0,-2-3-2 16,0 1-7-16,-4-3-3 0,0 1 1 16,-1-2 5-16,-1-3 6 0,-1-2 3 15,-2 0 12-15,-2-3 3 0,0-3 14 0,-1-1 21 16,0-1 29-16,0 0 40 15,0 0 43-15,-1-1 2 0,-1-4-134 16,-3-2-43-16,-2-4 0 0,-2-2 0 0,-3-6 0 16,-1-1 0-16,-1-4 0 0,-2-2 0 15,1-4 0-15,-2-1 0 0,1-2 0 16,1-2 0-16,1 2 0 0,-1 1 0 16,5 2 0-16,1 4 0 0,0 1 0 15,1 7 0-15,4 0 0 0,0 5 0 16,1 1 0-16,2 4 0 0,-1 2 0 15,2 0 0-15,0 2 0 0,1 2 0 16,0 1 0-16,0-1 0 0,1-1 0 16,3 0 0-16,4-2 0 0,5-2 0 15,3 0 0-15,6-1 0 0,4 1 0 16,1 1 0-16,1 2 0 0,-2 1 0 16,-3 2-33-16,-2 1-5 0,-1 0 5 15,-3 0 3-15,-2 2-1 0,-2 1-2 0,-2 2-10 16,-4-1-12-16,-1 0-8 15,-4 1-8-15,0-1 17 0,-2 2 34 16,-2 1 43-16,-2 3 38 0,-2 4 27 16,-3-1 14-16,-6 4-6 0,3-3-19 0,-5 3-20 15,-2-2-57-15,2 1 0 16,1-3 0-16,4-3 0 0,2-1-20 16,4-2-97-16,2-2-33 0,3-3-16 0,1 2 10 15,2 1 38-15,2-2 50 0,3 2 44 16,4 1 38-16,2 1 21 0,2 0 10 15,5-1 0-15,0 1-4 0,0-1-13 16,2 0-14-16,-4 1-10 0,0-1-14 16,-3 0-15-16,-3 3-9 0,0-3-9 15,-2 1-5-15,-3-1 1 0,-1 2 7 16,-2 0 8-16,-2 0 19 0,0 0 25 16,-4 1 26-16,-4 2 25 0,0 1-13 0,-5 2-39 15,-5 1-53-15,-1 0-67 0,-4-1-75 16,0 0-79-16,-1-3-88 0,-1 0-96 15,-1-1-116-15,2-3-99 0,0 1-112 16,2-2-104-16,0-2-70 0,5-1 101 16,3-3 160-16,2-2 218 0,3-1 229 15</inkml:trace>
  <inkml:trace contextRef="#ctx0" brushRef="#br0" timeOffset="114951.97">20793 8456 182 0,'-2'-7'691'16,"-1"-4"274"-16,8 3 218 0,-3 2 200 15,-1 3-529-15,-1 1-210 0,1 1-93 16,0 0-62-16,1 1-94 0,-2 0-111 15,1 0-128-15,-1 1-139 0,0 0-116 16,1 1-49-16,3 5-1 0,-2 3 26 16,1 3 59-16,4 8 47 0,0-1 25 0,1 1 5 15,1 4 4-15,0-2 5 0,0 2-1 16,0-2 6-16,-1 0 3 0,0-1-1 16,-2-1-3-16,4-2 3 0,-4 0-3 15,0-3-50-15,-1-1-74 0,0-3-98 16,-2-2-117-16,1-1-119 0,-2-3-106 15,1 0-86-15,-1-2-76 0,1-1-142 16,0-1-150-16,0 1 64 0,4-2 147 16,-1-2 195-16,-1-4 256 0</inkml:trace>
  <inkml:trace contextRef="#ctx0" brushRef="#br0" timeOffset="115361.26">21167 8564 145 0,'2'-7'632'0,"-2"1"269"16,-1 2 220-16,-1 0 226 0,-2 2-451 15,1-1-215-15,-3 2-110 0,1 1-97 0,-2 0-132 16,0 1-121-16,-2 1-101 16,1 2-86-16,-2 3-59 0,1 2-27 15,-2 3-5-15,0 3 1 0,2 2 9 0,1 1 6 16,1 2 3-16,2-1 7 0,2 0-1 15,3 0-31-15,3-1-49 0,1-3-57 16,1-1-47-16,1-2-29 0,3-4 19 16,4 0 51-16,-1-6 61 0,3 1 52 15,0-3 43-15,3-3 33 0,-1-2 22 16,2-3 19-16,-4-1 39 0,0-3 54 16,-2-4 42-16,-3 2 36 0,-1-2 29 0,-1 0 4 15,-3-1-15-15,-2 1-19 0,-1 0-21 16,-3 1-40-16,-2-1-39 15,-2 3-57-15,-1 1-66 0,-1 4-91 0,-2 0-97 16,-1 3-130-16,-2 2-142 0,1 3-173 16,-3 3-148-16,-1 2-222 0,0 4-202 15,3 1 50-15,2 1 188 0,2 0 243 16,3-2 311-16</inkml:trace>
  <inkml:trace contextRef="#ctx0" brushRef="#br0" timeOffset="116466.62">21489 8487 187 0,'7'-11'702'0,"-2"1"281"0,0 1 245 16,-4 2 219-16,-2 1-543 0,-2 0-220 0,-2 1-108 15,-2 1-101-15,-1-1-89 0,-3 2-76 16,-2 2-84-16,0 1-143 15,-1 1-83-15,2 2 0 0,-4 3 0 16,4 2-19-16,-3 3-99 0,4 3-5 0,0 4 10 16,3 0 18-16,2 4 18 0,3 0-1 15,2-2-26-15,2 2-34 0,2-2-43 16,2-1-46-16,2-2-28 0,3-3 2 16,1-1 14-16,1-1 20 0,3-4 18 15,1-2 13-15,2-1 8 0,1-4 2 16,-1-2-11-16,2-2-15 0,-2-2-20 15,-1-4-9-15,0 1 5 0,-2-3 16 16,-2-1 28-16,-1-2 54 0,0-2 49 16,-2-1 37-16,-4-4 31 0,2-1 17 15,-4-2 14-15,-2-5 22 0,-2 0 48 0,-2-3 54 16,-2-2 60-16,-1-3 74 0,-1 2 65 16,-3 0 45-16,1 3 32 0,-1 5 20 15,1 2-3-15,-1 6-10 0,4 2-16 16,1 5-14-16,2 5-17 0,0 1-47 15,1 2-329-15,0 4-2 0,1-1 0 16,0 1 0-16,0 1 0 0,1-1-121 16,0 4-107-16,1 4 42 0,0 2 60 15,3 4 75-15,-1 3 31 0,5 2 11 0,0 2 1 16,-1 1 4-16,2 0 0 16,2 2 5-16,-2 0 4 0,0-3 2 0,1 3 6 15,-2-5 3-15,-1 0-4 0,0 0-7 16,-2-3-31-16,-2-1-47 0,-1-3-59 15,0-2-61-15,-2-1-59 0,-1-2-41 16,0-2-9-16,-1 1-4 0,0-5 6 16,-1 0-2-16,2 1 13 0,0-2 24 15,-1 0 30-15,0 0-5 0,1-3 6 16,0 0 24-16,0-4 13 0,2-2 20 16,2-2 67-16,1-2 98 0,3-2 106 0,-1-3 107 15,1-2 74-15,1-2 66 16,0 3 39-16,-2-3 16 0,-1 5-5 0,2-1 15 15,-2 5 7-15,-2 2-4 0,1 3-4 16,-3 2-11-16,-1 1-35 0,0 2-47 16,-1 2-242-16,-1 1-70 0,0 1 0 15,0 1 0-15,-1-1 0 0,0 1 0 16,0-1 0-16,0 2-127 0,0 3-27 16,-4 3 46-16,-2 6 54 0,1 2 55 15,-3 2 20-15,0 3-7 0,1-1-12 16,3 0-19-16,-2-2-19 0,3 0-15 15,3-3-16-15,1-2-9 0,2-1 6 16,0-2 7-16,3-2 11 0,1-2 18 16,1 2 20-16,1-5 20 0,2 1 22 15,3-4 18-15,0 1 12 0,5-2 7 16,0-3-4-16,3 0-7 0,-2-3-9 16,1-3-6-16,2 1-4 0,-2-3 4 0,-1-2 2 15,-4 1 7-15,3-2 7 0,-3-3 12 16,-1 0 5-16,-1-2 7 15,-3-1-32-15,-2 1-47 0,-1-1 0 0,-4 4 0 16,-1 1 0-16,-1 3 0 0,-1 3 0 16,-2 0 0-16,0 5 0 0,0 0 0 15,-1 2 0-15,-2-1 0 0,-1 3 0 16,0 3 0-16,-4 0 0 0,0 3 0 16,-1 1 0-16,-2 4 0 0,4 0-127 15,0 3-42-15,0 0-51 0,3 1-81 16,0 1-93-16,4-3-72 0,2 3-66 15,2-4-60-15,2 2-12 0,3-3-11 16,3 1-73-16,5-2-74 0,1-1-37 16,6-2 66-16,0-2 133 0,-1-3 200 0</inkml:trace>
  <inkml:trace contextRef="#ctx0" brushRef="#br0" timeOffset="116922.5">22191 8379 75 0,'10'-21'452'16,"-1"0"227"-16,-1-4 215 0,-1 1 189 15,-1 0-314-15,-2 1-99 0,-1 1-49 16,-1 3-56-16,-2 1-32 0,-1 4-24 16,-1 2-39-16,-1 1-55 0,-1 2-56 0,-3-1-262 15,0 3-97-15,-1-1 0 0,-2 3 0 16,-2 0 0-16,1 3 0 0,0 3 0 16,-3 3 0-16,4 0 0 0,-3 4 0 15,0 4 0-15,3 3-9 0,-1 0-101 16,2 6 13-16,3 0 4 0,2 1-20 15,2 1-20-15,4-2-15 0,2 0-20 16,3-1-17-16,2-3 2 0,2-4 1 16,3-1 10-16,3-5 19 0,2-4 28 15,2-3 29-15,1-3 35 0,-1-4 34 16,-1-4 35-16,-1-2 35 0,-4-5 37 16,-2-2 34-16,-1-1 44 0,-5-6 46 0,-1 1 35 15,1-4 45-15,-5-2 29 0,-2-6 3 16,-1 1-20-16,-3-4-296 15,-1 5 0-15,0 0 0 0,0 6 0 16,-1 6 0-16,1 5 0 0,1 6 0 0,0 4 0 16,2 2 0-16,-1 6 0 0,3 1 0 15,0 3 0-15,-1 8 0 0,0 5 0 16,1 8 0-16,1 6 0 0,3 8 0 16,5 2 0-16,1 5 0 0,3 1 0 15,5 2 0-15,1 4-405 0,-2-3-502 16,2 1-356-16,-1-2-235 0,-1 0 57 15,-5-5 231-15,-5-3 338 0,-4-9 406 0</inkml:trace>
  <inkml:trace contextRef="#ctx0" brushRef="#br0" timeOffset="120046.22">25472 7030 169 0,'-4'-6'269'0,"1"-1"47"16,-1 1 32-16,-1 1-203 0,-1 0-61 15,2 1-12-15,-2 0 3 0,3 2 38 16,0-1 56-16,0 1 52 0,2 1 1 16,1 0-33-16,0 1-90 0,2 0-78 0,5-3-70 15,3 2-139-15,9-4-244 0,8-1-56 16,8-2-18-16,9-8 33 0,10-6 151 15</inkml:trace>
  <inkml:trace contextRef="#ctx0" brushRef="#br0" timeOffset="121438.72">30951 10876 18 0,'0'-4'141'0,"0"0"84"0,-1 0 88 15,0-1 61-15,0 2 22 0,-1 0-12 16,0 1-34-16,1 1-61 0,0 0-58 16,1 1-30-16,0 0-21 0,1 0-10 0,-1 0-4 15,1 0-3-15,1 0-10 16,-2-2-10-16,0 2-24 0,0 0-36 0,0 0-38 16,0 0-38-16,0 0-45 0,0 0-37 15,0 0-46-15,0 0-61 0,0 2-25 16,0-2-28-16,0 2-54 0,-2 0-79 15,2 3-56-15,0-5-121 0,-1 7-22 16,-1-1 73-16,-5-2 133 0,1-1 140 0</inkml:trace>
  <inkml:trace contextRef="#ctx0" brushRef="#br0" timeOffset="125013.99">30355 12260 133 0,'2'-27'609'0,"-1"-3"290"0,0-1 242 16,-3 2 232-16,0 1-404 0,0 7-165 0,-2 4-105 15,2 2-67-15,2 5-89 0,0 2-154 16,0 3-389-16,-1 3 0 16,1 2 0-16,-1 0 0 0,1 2 0 0,-1 0 0 15,0 8 0-15,-1 4 0 0,-1 8 0 16,2 9 0-16,-1 6 0 0,1 4 0 16,-1 4 0-16,1 8 0 0,1 1 0 15,0 4 0-15,1 0 0 0,1-3 0 16,-1-2 0-16,1-3 0 0,-1-3 0 15,2-5 0-15,0-5 0 0,-1-4 0 16,-1-4 0-16,-1-3 0 0,0-4 0 16,0-6 0-16,0-3 0 0,0-3 0 15,0-5 0-15,-1-3 0 0,1 1 0 0,-1-3 0 16,0 0 0-16,-2-3 0 16,0-1 0-16,-3-5 0 0,-3 1 0 15,-2-6 0-15,1-2 0 0,-5-2 0 0,3-1 0 16,-4-4 0-16,1 0 0 0,0-1 0 15,-2 0 0-15,1 2 0 0,4 0 0 16,1 3 0-16,2 4 0 0,3 7 0 16,2 0 0-16,0 5 0 0,3 2 0 15,1 1 0-15,0 4 0 0,0 1 0 16,2 5 0-16,2 4 0 0,2 2 0 16,3 2 0-16,0 0 0 0,4 1 0 15,-1 1 0-15,2 0 0 0,0 1 0 16,0-2 0-16,-1-2 0 0,0-1 0 15,-2-1 0-15,-1-2 0 0,-1-1 0 16,-2-3 0-16,-2-3 0 0,2-2 0 16,-2-2 0-16,0-1 0 0,2-2 0 0,4-2 0 15,4-5 0-15,-2 0 0 0,4-6 0 16,0 0 0-16,2-2 0 16,0-2 0-16,1-4 0 0,0 0 0 0,-1-2 0 15,-1-1 0-15,-1-3 0 0,-1 1 0 16,-1 3 0-16,-2 3 0 0,-4 4 0 15,-3 3 0-15,0 6 0 0,-4 1 0 16,1 2 0-16,-2 5 0 0,-1-2 0 16,0 2 0-16,0 0 0 0,-1 0 0 15,-1 2 0-15,2-2 0 0,2 4 0 16,0 2-967-16,0 4-443 0,-1 4-184 16,-2 3 80-16,-3 1 248 0,-7 0 363 0,-5 1 475 15</inkml:trace>
  <inkml:trace contextRef="#ctx0" brushRef="#br0" timeOffset="127561.3">5131 13816 38 0,'3'-1'365'16,"-2"0"180"-16,-1-2 131 0,-1 1 117 16,-2-2-277-16,1 3-99 0,2-1-69 0,0 2-54 15,0-1-60-15,0 1-81 16,0 1-82-16,1 1 21 0,3 3 48 0,-1 0 51 15,5 4 74-15,5 1 67 0,10 0-28 16,8 0-40-16,12-1-41 0,11 0-46 16,17-4-40-16,12-2-30 0,16-2-13 15,10-2 5-15,12-1 0 0,9-1-2 16,10 0 3-16,2-2 7 0,4 3-2 16,0-1 16-16,1 3 4 0,0 0 7 15,-4 1-3-15,-6 3-7 0,-8 1-19 16,-8-2-27-16,-12 2-76 0,-10 2 0 15,-10-3 0-15,-12 3 0 0,-14 0 0 0,-10 0 0 16,-12-2 0-16,-9 0 0 16,-8-2 0-16,-8 0 0 0,-3 0 0 15,-5-2 0-15,-3 1 0 0,-1-2 0 0,-3 0 0 16,0 0 0-16,-1-2 0 0,0 2 0 16,0-1 0-16,-1-1 0 0,0 1 0 15,-1 1 0-15,0-5 0 0,-2 2 0 16,0-5-238-16,-5-1-919 0,-2 0-452 15,-7-1-46-15,-9 1 174 0,-8-1 331 16,-6-4 488-16,-3-2 435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0:52:07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18301 9538 7 0,'-4'0'276'0,"1"0"190"16,1-1 146-16,2-1 131 0,0 2-184 16,0 0-41-16,1-2-47 0,0 2-12 15,-1-1-10-15,3 1-28 0,-1 0-56 0,-1 0-64 16,1 0-69-16,-1 0-69 0,1 0-65 15,1 0-51-15,3 0-7 0,1 0 23 16,9 0 23-16,6 0 37 0,6-1 49 16,8-1 19-16,10-1 9 0,9 1 16 15,12-2 11-15,12 0 7 0,14 0-10 16,9-1-19-16,5 1-182 0,1 0-23 16,-6 2 0-16,-10 2 0 0,-6 2 0 15,-12-1 0-15,-8 3 0 0,-9 1 0 16,-8 1 0-16,-10-1 0 0,-7 1 0 15,-9-1 0-15,-9-3 0 0,-6 1 0 16,-2-2 0-16,-4 0 0 0,-2-1 0 16,0 0 0-16,0-1 0 0,-1 1 0 15,0 0 0-15,0-1 0 0,-3 1 0 0,4 0 0 16,-1 0 0-16,0 0 0 16,1 0 0-16,0 0 0 0,-1 0 0 15,0 0 0-15,1-1 0 0,-1 1 0 0,1 0 0 16,-1 1 0-16,0-1 0 0,1 0 0 15,-2 1 0-15,1-1-523 0,-1 0-271 16,-4-1-220-16,-2 1-357 0,-6 2-36 16,-2-1 152-16,-1 2 284 0,1-3 345 15,1-4 406-15</inkml:trace>
  <inkml:trace contextRef="#ctx0" brushRef="#br0" timeOffset="11690.31">31917 10822 45 0,'2'-2'176'0,"-4"0"84"16,1-1 85-16,-1 0-21 0,2 1 22 0,-1-1 29 15,1 2-1-15,-1-4-10 0,0 3-39 16,1 0-26-16,-1-1-19 0,0 0 0 16,-1-1-5-16,0 1-17 0,2 0-21 15,-1 0-25-15,0 0-26 0,0 2-18 16,0-2-12-16,0 0-4 0,-2 2-6 16,1-2-6-16,1 0-14 0,-1 0-25 0,-4 0-31 15,4-1-15-15,-4 0-8 0,0-1 2 16,0 0 18-16,-3 0 20 0,1-1 6 15,-1 2-6-15,0-2-2 0,-1-1-9 16,-1 1-16-16,-3 2-7 0,2-2-7 16,-2 0-15-16,-1-1-13 0,-1 2-13 15,-4 0-9-15,-4-1-7 0,-3 2 3 16,-2 0-2-16,-2-1 4 0,1 0 2 16,-1 2 1-16,0-3-1 0,3 3 0 0,0 0 1 15,-1 0 1-15,-1-1 14 0,1 1 6 16,-4 0 8-16,2 0 5 0,-4 1 6 15,2 0 4-15,0-1 4 0,-3 1 3 16,-1-1-2-16,-3 0-7 0,-4 0-10 16,0 1-9-16,-3 1-10 0,2-3-5 15,1 2-3-15,3 1 1 0,0 0-3 16,2-1 0-16,-1 1-4 0,2 1 0 16,-4 0-5-16,3 1 2 0,1-1 4 15,0 2 5-15,2-1-2 0,0 0 1 16,0 0 3-16,-2 0 4 0,2 2-1 15,-2-2 4-15,-2 1 3 0,1 1 6 16,1-2 2-16,1 2 3 0,0-1 7 16,1 1 4-16,0 0-2 0,1-1 1 15,-1 0-2-15,1 1-4 0,0 1-5 16,2-1-6-16,1 1-6 0,2 1-10 16,3 1-8-16,0-1-7 0,2 1-5 15,1 0-2-15,2-1-4 0,-1 3 4 0,0-2 1 16,-2 5 7-16,0-2 5 15,-2 1 11-15,1 2 13 0,-1-2 10 16,0 1 1-16,0 1 0 0,2 0 0 16,3-1-10-16,2-3-4 0,-2 1-1 15,3 0-3-15,1 1-6 0,-1 0 4 16,-1 1 4-16,-3 1 7 0,0-2 7 16,-1 2 13-16,-2-1 7 0,5 0-2 15,-3 1-3-15,4 0-12 0,0-1-11 16,1 0-11-16,-2-1-8 0,3 4 6 15,-1 0 9-15,-1 2 4 0,-2 0-1 16,2-1-5-16,2-1-10 0,-2 2-6 16,0 1-5-16,-1 0-1 0,1 0 4 15,2 2 0-15,1-3-6 0,4-2-8 16,-1 2 4-16,3 0 0 0,-1 1-6 16,0 1 16-16,0-1 16 0,3 2-2 15,0 1 9-15,0-1 10 0,0 0-11 16,1-2 21-16,0 3 13 15,2 2 9-15,-2-1 3 0,1 1-12 0,1 0-50 16,2 1 0-16,0 0 0 0,2 1 0 16,2-1 0-16,0 4 0 0,0-2 0 15,2 0 0-15,2-2 0 0,-1 4 0 16,2-2 0-16,-1 0 0 16,2 0 0-16,1 0 0 0,-1 0 0 15,1 0 0-15,2-2 0 0,1 1 0 0,-1-1 0 16,3 0 0-16,2-3 0 0,-1 4 0 15,2-5 0-15,1 2 0 0,1-1 0 16,2-1 0-16,0-1 0 0,2 1 0 16,2 0 0-16,0-1 0 15,0 1 0-15,4-3 0 0,0 3 0 0,2-1 0 16,3-1 0-16,0 2 0 0,3-2 0 16,3-1 0-16,1 2 0 0,0-2 0 15,2-1 0-15,-2-1 0 0,6 1 0 16,0 0 0-16,4-1 0 15,0 1 0-15,-1-2 0 0,1 1 0 0,-2-1 0 16,3 0 0-16,-2 0 0 0,3 0 0 16,2 0 0-16,3-2 0 0,1 1 0 15,3-3 0-15,4 0 0 0,1-1 0 16,6-1 0-16,-3 1 0 16,-2-1 0-16,-2 1 0 0,-1-2 0 15,0 0 0-15,0-2 0 0,-1 0 0 0,0-2 0 16,1 2 0-16,1-2 0 0,0-1 0 15,0-1 0-15,0-1 0 0,-4-2 0 16,0-2 0-16,-2-1 0 16,2-2 0-16,-3 0 0 0,2-2 0 0,-2-1 0 15,2 0 0-15,-1-2 0 0,-1-1 0 16,0 1 0-16,-2-3 0 0,-1 1 0 16,-2-1 0-16,-2-1 0 0,2 0 0 15,0 1 0-15,-3-3 0 0,1-2 0 16,-3 2 0-16,-2 3 0 0,0-3 0 15,2-3 0-15,1 1 0 0,-2-2 0 16,-6 3 0-16,-4 2 0 0,-2 0 0 16,-5 0 0-16,-2 0 0 0,-1 1 0 15,-2-4 0-15,-5 3 0 0,-2-1 0 0,-2-1 0 16,-1-3 0-16,-4-4 0 16,4 0 0-16,-3-4 0 0,-2 1 0 0,-1-2 0 15,-3-1 0-15,1-1 0 0,-4-1 0 16,2-2 0-16,-4 1 0 0,-3-2 0 15,1 1 0-15,-1-2 0 0,-4 1 0 16,-2-1 0-16,-1 3 0 0,-1 0 0 16,-4 1 0-16,-1-3 0 0,-2 3 0 15,-1-3 0-15,-3 0 0 0,-2-1 0 0,-2 0 0 16,-2-1 0-16,0 1 0 0,-2-2 0 16,-2 1 0-16,-1 0 0 0,0-4 0 15,0 2 0-15,0-1 0 0,2 2 0 16,0 4 0-16,2 1 0 0,1 3 0 15,0 2 0-15,1 5 0 0,-3 1 0 16,-1 0 0-16,-3 2 0 0,0 2 0 16,-1-1 0-16,-2 4 0 0,-2 1 0 15,2 1 0-15,2 2 0 0,2 1 0 16,0 0 0-16,3 4 0 0,-1 1-81 16,4 2-570-16,0 2-206 0,5 0-328 15,-2 4-241-15,3 0 48 0,1 1 212 0,4-1 305 16,2-1 401-16</inkml:trace>
  <inkml:trace contextRef="#ctx0" brushRef="#br0" timeOffset="14392.38">31549 9393 18 0,'2'-8'324'0,"2"-1"207"16,1 4 194-16,-4-1 186 0,0 3-189 15,1-2-66-15,0 1-55 0,-1 1-51 0,-1 0-50 16,0 3-51-16,1-1-58 15,-1 1-75-15,0 0-87 0,0 0-89 16,-1 1-85-16,0-1-34 0,-3 6-2 0,0 4 17 16,-4 3 24-16,-1 5 30 0,-1 6 2 15,-3 0-19-15,0 5-14 0,-4 4-3 16,0 5 2-16,-4 2 0 16,-3 7 10-16,2 0-5 0,-2 5 1 15,-1-4-13-15,3 0-9 0,1-3-6 0,1-2-7 16,1-4-12-16,2 1 11 0,0-2 3 15,3-2-9-15,-1-1-22 0,2-4 0 16,0-2 0-16,1-3 0 16,3-5 0-16,1-3 0 0,0-3 0 0,2-4 0 15,2-3 0-15,1 1 0 0,0-5 0 16,1-1 0-16,2 0 0 0,-1-2 0 16,1-1 0-16,-1 0 0 0,1 0 0 15,-1-1 0-15,-2-1 0 0,0 0 0 16,0-2 0-16,-3-3 0 0,-2 0 0 15,1-5 0-15,-2 0 0 0,3-2 0 16,-1-4 0-16,0 2 0 0,3-1 0 16,-2 1 0-16,2 0 0 0,1 3 0 15,1 3 0-15,-1 1 0 0,0 2 0 16,2 3 0-16,0 0 0 0,1 3 0 16,0 1 0-16,-1 0 0 0,1 0 0 15,0 0 0-15,0 2 0 0,0 2 0 16,1 2 0-16,-1 2 0 0,1 4 0 15,-1 0 0-15,1 3 0 0,-1-1 0 16,-1 2 0-16,0 4 0 0,0-1 0 16,0 3 0-16,-1-3 0 0,-1-3 0 15,3 0 0-15,0-3 0 0,0 1 0 16,3-4 0-16,-1-1 0 0,0-1 0 16,2 0 0-16,-1-4 0 0,1 0 0 0,2 0 0 15,2-2 0-15,1-1 0 0,1-1 0 16,5-1 0-16,0-2 0 15,3-3 0-15,3 1 0 0,0-5 0 16,2 2 0-16,-1-3 0 0,1 0 0 0,-1 0 0 16,-1-2 0-16,0-3 0 0,-3 0-1083 15,1-4-721-15,-3-3-9 0,0-7 244 16,0-7 408-16,2-7 587 0</inkml:trace>
  <inkml:trace contextRef="#ctx0" brushRef="#br0" timeOffset="15126.9">31914 8799 110 0,'5'-8'632'0,"-4"-1"297"0,3 3 240 16,-1 2 197-16,-3 0-408 0,0 4-314 16,0-2-158-16,0 4-134 0,-1-1-81 15,-1 4-30-15,0 0-7 0,0 8 3 0,-1 2 18 16,-1 4 0-16,2 4-203 16,0 2-52-16,-2 1 0 0,3 4 0 0,-1 1 0 15,2 0 0-15,0-1 0 0,0-1 0 16,2 0 0-16,-1-3 0 0,2-1 0 15,-1-3 0-15,1-1 0 0,1-2 0 16,-1-5 0-16,0-2 0 0,0-3 0 16,-1-1 0-16,-1-6 0 0,-1 3 0 15,0-5 0-15,1 0 0 0,-1-2 0 16,0-3 0-16,-1-3 0 0,-2-3 0 16,-3-5 0-16,3-1 0 0,-3-4 0 15,2-5 0-15,-2-4 0 0,0-3 0 16,0-3 0-16,0 1 0 0,3-2 0 15,-2 2 0-15,5 3 0 0,-1 2 0 16,1 4 0-16,1 3 0 0,0 2 0 0,0 1 0 16,2 4 0-16,-2 3 0 0,1 4 0 15,-1-2 0-15,2 5 0 0,2-1 0 16,-3 3 0-16,1-2 0 0,2 3 0 16,0 0 0-16,1 3 0 0,5 0 0 15,1 0 0-15,1 3 0 0,3 0 0 16,3 3 0-16,1 0 0 0,5 1 0 15,2 2 0-15,1 0 0 0,2 2 0 16,-5-3 0-16,-1 3 0 0,0-4 0 0,-5 3 0 16,-3-1 0-16,-3-1 0 15,-2 2 0-15,-3-2 0 0,0 3 0 16,-3-1 0-16,-4 0 0 0,-4 2 0 0,-1 0 0 16,-6-1 0-16,-4-3 0 0,-4 3 0 15,-3-3 0-15,-2 2 0 0,-5-4 0 16,-1 2 0-16,1-5 0 0,-1 2-407 15,4 0-104-15,2-2-66 0,5-1-81 16,3 0-76-16,3-1-145 0,3 1-170 16,5-1-18-16,4-1 138 0,0 0 189 15,9-1 275-15</inkml:trace>
  <inkml:trace contextRef="#ctx0" brushRef="#br0" timeOffset="15498.16">32529 8794 176 0,'5'-7'673'0,"1"-2"305"0,3 2 287 15,-5-1 279-15,-1 5-460 0,-1 0-163 16,-2 1-138-16,-2 0-166 0,-1 2-467 16,2 0-150-16,1 0 0 0,0 1 0 0,0 1 0 15,-2 2 0-15,1 4 0 16,-1 0 0-16,1 6 0 0,-2-1 0 0,1 3 0 15,1 1 0-15,0 1 0 0,0 3 0 16,2 0 0-16,0 1 0 0,0 1 0 16,-1 0 0-16,2 1 0 0,-2 0 0 15,0-2 0-15,0-1 0 0,0-1 0 0,0 1 0 16,1-5 0-16,1-2 0 16,-2-1 0-16,1-2 0 0,0-1 0 0,-1-4 0 15,1 0 0-15,-2-3 0 0,1 0 0 16,-1-2 0-16,1 1 0 0,-1-2 0 15,1 0 0-15,0 0 0 0,-2 0 0 16,2 0-33-16,-3 0-843 0,-2 0-422 0,-2 0-270 16,-6-2 46-16,-1-1 240 15,-2-2 321-15,-4-4 458 0</inkml:trace>
  <inkml:trace contextRef="#ctx0" brushRef="#br0" timeOffset="16498.88">31091 10135 3 0,'1'-1'102'15,"-1"1"43"-15,0 0-1 0,0 0-33 16,-1 0-66-16,1 0-54 0,-2 0-75 0,2 0-54 16,-4 3-9-16,0 3 27 15</inkml:trace>
  <inkml:trace contextRef="#ctx0" brushRef="#br0" timeOffset="17632.68">23445 14358 179 0,'-7'-18'670'16,"-1"0"232"-16,8-3 182 0,-3 2 178 0,1 3-536 15,0 3-200-15,-3 5-53 0,3-1-21 16,0 2-19-16,1 1-21 15,0 2-20-15,1 0-51 0,0 3-61 0,0-1-221 16,0 2-59-16,0 0 0 0,-1 2 0 16,1-2 0-16,0 4 0 0,0 1 0 15,1 5 0-15,0 4 0 0,1 1 0 16,0 6 0-16,3 1 0 0,-2 3 0 16,2 2 0-16,-1 2 0 0,2 0 0 15,-1 0 0-15,1-3 0 0,0 0 0 16,-1-4 0-16,-1-1 0 0,-1-1 0 15,0-2 0-15,1-1 0 0,-3-4 0 16,1-2 0-16,-2-3 0 0,1-3 0 16,-1 0 0-16,0-4 0 0,0 1 0 15,-1-2 0-15,1-2 0 0,-2-2 0 16,-1-2 0-16,0-3 0 0,-3-4 0 0,-1-3 0 16,-1-5 0-16,1-4 0 15,-1-2 0-15,0-6 0 0,3-4 0 0,-1-6 0 16,3-3 0-16,-2-3 0 0,4 0 0 15,0 0 0-15,-1 4 0 0,2 3 0 16,0 8 0-16,1 4 0 0,0 6 0 16,1 5 0-16,-2 5 0 0,3 2 0 15,-1 5 0-15,0 1 0 0,0 2 0 16,3 1 0-16,0 1 0 0,6 0 0 16,5 1 0-16,2 1 0 0,8 1 0 15,2 1 0-15,5 1 0 0,2 3 0 16,-1 1 0-16,-2 0 0 0,1 4 0 15,-4 1 0-15,-2 1 0 0,-3 0 0 0,-3 0 0 16,-4 0 0-16,-2 1 0 16,-4 0 0-16,-2 0 0 0,-1 0 0 15,-4 1 0-15,-4 0 0 0,-1-1 0 0,-7 1 0 16,-3 0 0-16,-6 0 0 0,-5 2 0 16,-9 0 0-16,-5-1 0 0,-5 1 0 15,-4 0 0-15,-4-3 0 0,1 1 0 16,3-5 0-16,7-3 0 0,4-1-43 15,3-1-596-15,8-4-114 0,0-1-113 16,5 0-152-16,4-1-181 0,2-1 17 16,6-1 157-16,3-3 233 0,7 2 304 0</inkml:trace>
  <inkml:trace contextRef="#ctx0" brushRef="#br0" timeOffset="18438.25">24104 13947 249 0,'1'-22'704'0,"-1"5"287"0,1 5 260 16,-1 3 111-16,-1 1-422 0,0 5-206 16,1 1-140-16,-2 2-145 0,2 0-122 15,-1 0-118-15,1 2-99 0,0 1-42 16,0 3 10-16,-1 4 31 0,1 4-93 16,0 5-16-16,1 5 0 0,0 3 0 15,3 2 0-15,-1 0 0 0,1 3 0 16,0-1 0-16,0 1 0 0,-1 0 0 15,0-2 0-15,-3 0 0 0,1 2 0 16,-1-3 0-16,-1 0 0 0,0-2 0 16,-1-4 0-16,0-3 0 0,1-4 0 15,-2-1 0-15,2-3 0 0,-1-4 0 16,0 0 0-16,0-4 0 0,2 1-332 16,0-4-362-16,0 0-163 0,2-2-285 0,2-3-223 15,1 1 65-15,4-2 190 0,1-3 282 16,1-3 383-16</inkml:trace>
  <inkml:trace contextRef="#ctx0" brushRef="#br0" timeOffset="19143.31">25401 13979 249 0,'7'-22'833'0,"-2"1"349"16,3 10 260-16,-2 1 206 0,-3 3-656 16,-2 3-263-16,0 1-171 0,1 1-111 15,-2 2-336-15,-2 0-111 0,1 4 0 16,1-1 0-16,0 5 0 0,0 5 0 15,1 4 0-15,2 5 0 0,0 1 0 16,0 2 0-16,4 2 0 0,0 0 0 16,-1-1 0-16,1 1 0 0,0-4 0 15,2-1 0-15,-1-1 0 0,0-1 0 16,0-4 0-16,-1 0 0 0,2-3 0 16,-3-5 0-16,0-2 0 0,-3-1 0 0,2-4 0 15,-1-2 0-15,0-4 0 16,1-1 0-16,2-5 0 0,0-2 0 15,2-5 0-15,0-3 0 0,0-1 0 0,-1-2 0 16,2 0 0-16,-2 2 0 0,-2 0 0 16,0 5 0-16,-1 3 0 0,-2 3 0 15,-1 4 0-15,-1 3 0 0,0 2 0 16,-1 2 0-16,0 1 0 0,3 3 0 16,1 2 0-16,1 3 0 0,3 2 0 15,-1 4 0-15,2 0 0 0,2 1 0 16,-1 0 0-16,0-2 0 0,-1-1 0 15,2 0 0-15,-2-2 0 0,-1-2 0 16,-1-3 0-16,1-2 0 0,-3 1 0 16,2-4 0-16,0-1 0 0,1-4 0 15,-2-2 0-15,2-1 0 0,1-5 0 16,-1-4 0-16,0 0 0 0,-2-4 0 0,-1-2 0 16,0-2 0-16,-1 0 0 0,1-3 0 15,-2 1 0-15,0 2 0 0,0 1 0 16,-1 4 0-16,-1 3 0 0,-1 4 0 15,1 4 0-15,-1 3 0 0,-1 2 0 16,1 2 0-16,-1 1 0 0,0 1 0 16,1 2-483-16,-2 4-453 0,2 3-166 15,0 5-242-15,1 1 23 0,3 3 142 16,1 0 247-16,5-2 308 0,2-4 375 16</inkml:trace>
  <inkml:trace contextRef="#ctx0" brushRef="#br0" timeOffset="19670.06">26299 14099 253 0,'5'-13'860'0,"0"-3"361"0,1 10 277 16,-3-1 253-16,-3-6-651 0,-5 1-300 15,0-2-190-15,-3 1-512 0,-2 1-98 0,-3 2 0 16,1 3 0-16,-5 1 0 15,0 4 0-15,-4 3 0 0,-4 4 0 16,-2 4 0-16,-1 5 0 0,1 5 0 0,0 1 0 16,2 3 0-16,4 2 0 0,6 1 0 15,3-1 0-15,4-2 0 0,3 2 0 16,5-6 0-16,4 1 0 0,4-3 0 16,2-1 0-16,2-5-86 0,6-1 12 15,0-4 29-15,2-3 34 0,4-3 30 16,-4-3 18-16,5-4 8 0,-4-2 13 15,3-4-1-15,-4-1-57 0,3-2 0 16,-4-2 0-16,-3 0 0 0,-1-1 0 16,-2 0 0-16,-2 0 0 0,-2 3 0 15,-2-1 0-15,-3 4 0 0,0 3 0 16,-2 4 0-16,-2 2 0 0,0 2 0 16,0 2 0-16,-2 0 0 0,1 3 0 0,-2 3 0 15,1 4 0-15,0 3 0 0,0 4 0 16,2 0 0-16,0 2 0 15,3 2 0-15,-1-3 0 0,3 1 0 0,0 0 0 16,3 0 0-16,-1-3 0 0,1 0 0 16,-1-1-300-16,3-2-345 0,-3-2-175 15,-1-3-197-15,0-2-270 0,1 0-12 16,2-3 159-16,-1-1 260 0,2-4 310 16,1-5 347-16</inkml:trace>
  <inkml:trace contextRef="#ctx0" brushRef="#br0" timeOffset="19909.73">26604 14139 296 0,'6'-13'944'16,"1"2"399"-16,-1 11 294 0,-2-3 250 15,-1 1-742-15,-1 1-348 0,-2 1-655 16,0 0-142-16,-1 1 0 0,1 0 0 16,-1 3 0-16,1 2 0 0,0 0 0 15,0 6 0-15,0 1 0 0,0 1 0 0,1 1 0 16,0 1 0-16,1 1 0 15,-1-2 0-15,3 0 0 0,0-1 0 16,-2-1 0-16,2-1 0 0,-1-2 0 0,-1 0-225 16,2-4-509-16,-4 0-206 0,0-3-266 15,0-3-187-15,0 0 87 0,0 0 220 16,-4-9 303-16,3-2 367 0</inkml:trace>
  <inkml:trace contextRef="#ctx0" brushRef="#br0" timeOffset="20076.84">26689 13908 162 0,'0'-19'770'0,"0"2"377"16,4 3 304-16,-4 2 263 0,-2 2-475 15,0 2-378-15,0 2-229 0,-2 2-417 16,1 0-215-16,1 2 0 0,1 1 0 16,1 1 0-16,0 0 0 0,-1 3-393 15,0-1-229-15,-2 4-229 0,2 2-290 16,2 3-210-16,0 0 27 0,5-1 192 15,-2-1 308-15,2-4 385 0</inkml:trace>
  <inkml:trace contextRef="#ctx0" brushRef="#br0" timeOffset="20424.59">27063 13739 143 0,'14'-11'878'0,"-1"-1"445"0,-5-2 345 15,-4 1 252-15,-2 1-480 0,1 7-621 16,-3 1-819-16,-1 1 0 0,1 3 0 16,-3 1 0-16,2 1 0 0,0 4 0 15,-2 4 0-15,-2 8 0 0,-1 2 0 16,2 8 0-16,2 3 0 0,0 2 0 0,2 3 0 16,1 3 0-16,1-1 0 0,0 3 0 15,5-1 0-15,-2-1 0 16,1-3 0-16,1-3 0 0,-3-3 0 0,4-2 0 15,-3-5 0-15,-1 0 0 0,2-4 0 16,-4-5 0-16,2-1 0 0,-2-3 0 16,0-3 0-16,-1-4 0 0,-1 1 0 15,0-3 0-15,0-1-153 0,0 0-455 16,0-2-227-16,-4-3-375 0,-1-1-216 16,1-3 47-16,-1 0 186 0,-1-5 333 15,-2-3 438-15</inkml:trace>
  <inkml:trace contextRef="#ctx0" brushRef="#br0" timeOffset="20610.73">26887 13971 58 0,'2'3'686'0,"3"-3"390"0,-2-2 223 0,6 0 151 16,3-2-330-16,4 2-509 0,6-3-202 15,4 0-43-15,2 0-23 0,2-1-61 16,4 2-91-16,2-1-82 0,0 1-102 15,-2 1-187-15,-6 0-298 0,-3 1-549 16,-4 1-452-16,-2-2-99 0,-5-3 158 16,-3-2 335-16,-6-5 512 0</inkml:trace>
  <inkml:trace contextRef="#ctx0" brushRef="#br0" timeOffset="32702.44">27599 14136 6 0,'-3'-2'269'0,"-1"0"174"16,0-1 147-16,3 1 112 0,-1 1-213 15,1-2-96-15,0 3-66 0,1-1-33 16,0 1-2-16,0 0 7 0,0-1 3 16,-2 1-13-16,2 0-16 0,0 0-10 15,0 0 4-15,0 0 12 0,0 0 7 16,0 0-31-16,0-2-18 0,0 2-24 15,0 0-37-15,2 0-34 0,-2-1-6 0,1 1-29 16,1-2-35-16,-1 2-17 16,0 0-14-16,-1-1-15 0,1 1-13 0,2-1-12 15,-2 1-15-15,2 0-14 0,-2-2-7 16,6 2 19-16,4-2 25 0,8 1 26 16,7-1 20-16,9 0 13 0,8-1-3 15,4 1-11-15,8 2-1 0,3-1 10 16,3 1 8-16,2-2-5 0,-1 2 1 15,-1 0-12-15,-7 0-16 0,-9 0-11 16,-4 0-9-16,-9 0-19 0,-5 0 0 16,-5 0 0-16,-7 0 0 0,-3 0 0 15,-4 0 0-15,-4 0 0 0,-3 0 0 16,0 0 0-16,-1 0 0 0,-1 0 0 16,0 0 0-16,1 0 0 0,0 0 0 15,-1 0 0-15,1 0 0 0,0 0 0 0,0 0 0 16,0 0 0-16,0 0 0 0,0 0 0 15,0 0 0-15,0 0 0 0,0 0 0 16,0 0 0-16,0 0 0 0,0 0 0 16,0-1 0-16,0 1 0 0,-1-2 0 15,0-1 0-15,0 3 0 0,-1-2 0 16,1 0 0-16,0-1 0 0,0 2 0 16,0-1 0-16,0 1 0 0,0-1 0 15,0 1 0-15,1 1 0 0,0 0 0 16,0 0 0-16,-2 0 0 0,2 0 0 15,0 1 0-15,-1-1 0 0,1 2 0 16,0-1 0-16,0 1 0 0,-1-1 0 0,0 4 0 16,0-3 0-16,-1 4 0 0,-3 0 0 15,3 2 0-15,-1 2 0 0,-1 1 0 16,0 1 0-16,-2 5 0 0,-1 2 0 16,1 0 0-16,0 4 0 0,-1 2 0 15,2 4 0-15,0 3 0 0,0 1 0 16,1 4 0-16,0-3 0 0,0 0 0 15,2-2 0-15,-3 2 0 0,2 1 0 16,-1 1 0-16,0-1 0 0,1-1 0 16,-1 1 0-16,1 1 0 0,0-2 0 15,0-2 0-15,1-3 0 0,-1-1 0 16,-1-3 0-16,2 0 0 0,0-3 0 16,-3 0 0-16,3-4 0 0,-1-1 0 0,-1-1 0 15,2 0 0-15,0-5 0 0,1 0 0 16,-1-3 0-16,-1 0 0 15,3-3 0-15,-1-1 0 0,1-2 0 0,0 0 0 16,0-2 0-16,0 0 0 0,0 0 0 16,0 0 0-16,0 0 0 0,0 0 0 15,0 0 0-15,0-2 0 0,0 2 0 16,0 0 0-16,0-1 0 0,1-2 0 16,-1 1 0-16,0-1 0 0,0-1 0 15,1-2 0-15,-1 3 0 0,3 1 0 16,-2-3 0-16,1 1 0 0,0-1 0 15,3 3 0-15,-1-3 0 0,4 2 0 16,1 0 0-16,5 0 0 0,3 0 0 0,4 1 0 16,0-2 0-16,5 2 0 15,5-1 0-15,1 1 0 0,3 2 0 0,4-3 0 16,1 1 0-16,-1 1 0 0,4 0 0 16,-1-1 0-16,0 2 0 0,2 0 0 15,-4 0 0-15,-2 0 0 0,-8 0 0 16,-2 0 0-16,-5 0 0 0,-4 2 0 15,-7-1 0-15,0 0 0 0,-3 1 0 16,-4-2 0-16,-1 0 0 0,-2 0 0 16,-2 1 0-16,0-1 0 0,0 0 0 15,0 0 0-15,-2 0 0 0,0 0 0 16,2 0 0-16,-2-1 0 0,0-1 0 0,-3 0 0 16,-2-3 0-16,-3 1 0 15,-2-4 0-15,-1 2 0 0,-2-3 0 16,-2 2 0-16,1-3 0 0,2 2 0 0,0-1 0 15,3 2 0-15,2-2 0 0,0 5 0 16,3-3 0-16,2 2 0 0,0 3 0 16,2-1 0-16,2 1 0 0,0 1 0 15,2 1 0-15,1 0 0 0,1 0 0 16,3 1 0-16,4 2 0 0,6-1 0 16,0 2 0-16,3 0 0 0,1 2 0 15,-2-2 0-15,1 1 0 0,-3-1 0 16,1 1 0-16,-3 0 0 0,-2 1 0 15,-3-2 0-15,-2 0 0 0,0 1 0 16,-5 0 0-16,0 1 0 0,-2 0 0 16,-2 0 0-16,-3 1 0 0,-3 0 0 15,-3 4 0-15,-2-3 0 0,-4 3 0 16,-2-4 0-16,-3 0 0 0,-2 0 0 16,2 0 0-16,-2-1 0 0,2-2-461 0,-1-1-573 15,1 0-493-15,2-2-50 0,2-1 160 16,4-1 285-16,7-6 380 0,5-2 487 15</inkml:trace>
  <inkml:trace contextRef="#ctx0" brushRef="#br0" timeOffset="33657.12">29723 14723 350 0,'2'-9'763'0,"-1"-1"273"0,1 1 221 15,-1 0-8-15,-1 2-425 0,-1-3-206 16,0 3-121-16,1-3-64 0,-3 1-68 16,-2 2-57-16,1 0-60 0,-2 0-64 15,-3 1-125-15,0 4-59 0,-1-1 0 16,-7 2 0-16,0 2 0 0,-5 3 0 15,-2 1 0-15,-3 4 0 0,1 1 0 0,1 3 0 16,2 3-28-16,-1 2-14 0,5 4-3 16,4-1-6-16,4 0-3 15,3 1 5-15,6-1 4 0,3-2 2 0,6 0 14 16,2-3 7-16,3 0 0 0,6-3 1 16,5-3 3-16,1-2 3 0,2-3 6 15,0-4 7-15,1-1 13 0,-2-4 7 16,1-3 5-16,-5-2 18 15,3-3 47-15,-3-2 42 0,0-3 45 0,-1-2-166 16,-3-1-9-16,-4-4 0 0,0 2 0 16,-2-1 0-16,-3 1 0 0,-4 0 0 15,1 3 0-15,-3 2 0 0,-1 4 0 16,-1 1 0-16,0 4 0 0,-1 2 0 16,1 3 0-16,0 1 0 0,-1 1 0 15,1 1 0-15,-1 1 0 0,-1 2 0 16,-1 1 0-16,0 4 0 0,-1 1 0 15,1 2 0-15,-1 1 0 0,-1 1 0 16,3-1 0-16,-3 0 0 0,3 0 0 16,1-1 0-16,0-1 0 0,-1-2 0 15,1-1 0-15,-1-3 0 0,1-1 0 16,1 0 0-16,0-3 0 0,0 2 0 0,0-2 0 16,0 0 0-16,0 0 0 0,0-2 0 15,0 2 0-15,0-3 0 0,0-1 0 16,0 1 0-16,0-1 0 0,0-2 0 15,0 2 0-15,1-1 0 0,-1 2 0 16,0 0 0-16,2-1 0 0,-2 3 0 16,0-2 0-16,0 3 0 0,0-2 0 15,0 2 0-15,0 0 0 0,0 0 0 16,0 0 0-16,0 0 0 0,0 0 0 16,0 0 0-16,1 0 0 0,-1 0 0 15,1 0 0-15,-1 0 0 0,0 0 0 16,0 0 0-16,1-1 0 0,-1 1 0 15,0 0 0-15,0 0 0 0,0 0 0 0,0 0 0 16,1-2 0-16,-1 1 0 16,1 0 0-16,-1 0 0 0,0 0 0 15,0 1 0-15,0 0 0 0,0 0 0 0,0 0 0 16,0 1 0-16,0 1 0 0,0 2 0 16,1 2 0-16,0 2 0 0,1 1 0 15,-1 3 0-15,2-2 0 0,-2 2 0 16,-1 0 0-16,0 1 0 0,2-2 0 15,2 0 0-15,-1-1 0 0,0 3 0 16,3-4 0-16,0 0 0 0,0 1 0 16,1-3 0-16,1 0 0 0,1-1 0 15,1 0 0-15,-1-3-628 0,-1-1-294 16,0-2-315-16,0-1-215 0,-2 0 65 16,-1-4 222-16,0 1 324 0,-3-5 399 0</inkml:trace>
  <inkml:trace contextRef="#ctx0" brushRef="#br0" timeOffset="34113.44">30169 14658 47 0,'15'-6'452'0,"-4"-1"268"0,2-1 202 16,-4 1 163-16,0-1-272 0,0 1-190 16,-2-1-126-16,-1 1-52 0,0-2-26 15,-3 2-40-15,3 0-48 0,-4 2-22 16,0 1-24-16,-2 0-11 0,0-2-4 16,0 4-2-16,-2-1-216 0,0 2-52 15,-2-3 0-15,-1 2 0 0,-2-1 0 16,-3 3 0-16,-5-2 0 0,-2 2 0 15,-3 0 0-15,-2 2 0 0,-2 0 0 16,-1 1 0-16,-1 4 0 0,2 0 0 0,1 3 0 16,2 2 0-16,0 3 0 15,6 1 0-15,1 0 0 0,5 3 0 16,5 2 0-16,1-1 0 0,7 3 0 0,1-1 0 16,7-1 0-16,1-1 0 0,4-1 0 15,1-1 0-15,0-2 0 0,2-3 0 16,2-1-101-16,-2-1-273 0,0-3-106 15,2-1-118-15,-3-4-130 0,1 1-128 16,0-3-182-16,-3-1-107 0,1-2 97 16,-3-1 199-16,-2 0 244 0,-4-5 288 15</inkml:trace>
  <inkml:trace contextRef="#ctx0" brushRef="#br0" timeOffset="34876.98">30526 14671 65 0,'6'-5'465'16,"-2"3"247"-16,1-3 187 0,-1 1 162 16,-1 1-308-16,1-2-146 0,-1 1-94 15,0 0-36-15,0-1-35 0,-1 2-49 16,-1 1-56-16,3-3-31 0,-3 2-26 16,0 0-1-16,0 0-2 0,-1-1-11 15,-1 1-207-15,-1-1-59 0,-3 1 0 16,3 1 0-16,-5-1 0 0,-2 0 0 15,-3 1 0-15,-3 0 0 0,-1 2 0 16,-1 1 0-16,-2 2 0 0,1 3 0 16,-2-1 0-16,2 6 0 0,0 0 0 0,2 2 0 15,4 2 0-15,1 2 0 0,2 1 0 16,4 1 0-16,4 0 0 16,1-2 0-16,5 1 0 0,0-1 0 0,5-1 0 15,3-2 0-15,1-1 0 0,2-2 0 16,0-3-71-16,-3-2-3 0,4-2 28 15,-4-3 26-15,0-4 29 0,2 0 27 16,-2-6 26-16,3-1 33 0,-5-2-86 16,4-2-9-16,-4-3 0 0,-2-2 0 15,1-2 0-15,-2 1 0 0,-1 0 0 16,-3 2 0-16,2 1 0 0,-3 4 0 16,0 2 0-16,-1 2 0 0,-2 3 0 15,1 2 0-15,-1 2 0 0,0 2 0 16,0 5 0-16,-1 0 0 0,1 8 0 15,0 6 0-15,0 2 0 0,0 6 0 16,0 0 0-16,1 4 0 0,-1 1 0 0,1 0 0 16,-1 3 0-16,0-1 0 0,2 1 0 15,-1 2 0-15,1-4 0 0,-1 0 0 16,1-1 0-16,-1-3 0 0,-1-4 0 16,0-5 0-16,0-3 0 0,0-4 0 15,1-5 0-15,-1-2 0 0,1-2 0 16,-1-3 0-16,0-3 0 0,0-3 0 15,0-3 0-15,0-4 0 0,2-4 0 16,-2-2 0-16,0-4 0 0,1-2 0 16,0-1 0-16,0-4 0 0,2 1 0 15,3 0 0-15,-1 1 0 0,1 2 0 16,2 1 0-16,-2 3 0 0,1 3 0 16,0 3 0-16,0 2 0 0,-2 5 0 0,-1 2 0 15,0 3 0-15,0 1 0 0,-2 4 0 16,4 1 0-16,-2 3 0 15,2 0 0-15,-2 4 0 0,3-2-502 0,-4 0-289 16,1-2-153-16,-2 2-226 0,-1-1-160 16,0-2 93-16,1 0 222 0,-2-5 283 15,0 0 347-15</inkml:trace>
  <inkml:trace contextRef="#ctx0" brushRef="#br0" timeOffset="35391.43">30859 14661 178 0,'5'-14'699'0,"-1"1"332"0,-3 5 281 15,0-3 243-15,2 4-486 0,0 0-208 16,-1 2-148-16,-2 0-137 0,0 3-379 16,0 0-197-16,0 2 0 0,0 0 0 15,0 2 0-15,0 2 0 0,-1 3 0 16,0 2 0-16,0 4 0 0,1 4 0 15,0 2 0-15,1 2 0 0,0 1 0 16,0 1 0-16,-1 0 0 0,2 0 0 16,1 0 0-16,-2-2 0 0,1-2 0 15,0-4 0-15,2-1 0 0,-1-4 0 16,0-3 0-16,2-3 0 0,3-3 0 16,0-2 0-16,4-6 0 0,3-3 0 0,-1-4 0 15,3-4 0-15,-2-2 0 0,-1-5 0 16,1-2 0-16,0-1 0 0,-2 2 0 15,2-3 0-15,-3 2 0 0,-1 4 0 16,1 2 0-16,-4 4 0 0,-4 4 0 16,1 4 0-16,-3 4 0 0,-1 0 0 15,0 4 0-15,-1 2 0 0,0 4 0 16,2 2 0-16,1 5 0 0,-1 1 0 16,0 1 0-16,-1 3 0 0,3 1 0 0,-1-1 0 15,-1 0 0-15,2 1 0 0,0-1 0 16,-1-1 0-16,3-3 0 0,-1 1 0 15,-1-3-108-15,1-2-319 0,-1-1-70 16,-2-4-65-16,-1-2-47 0,2 0-33 16,-2-4-89-16,1 0-215 0,-1-3-87 15,-1-3 72-15,1 0 149 0,-1-3 236 16,-1-2 315-16</inkml:trace>
  <inkml:trace contextRef="#ctx0" brushRef="#br0" timeOffset="35649.12">31285 14530 204 0,'4'0'748'0,"-2"-1"274"16,1 0 182-16,0-1 141 0,-2 2-612 15,0 0-282-15,-1 0-110 0,-1 2-24 16,1 2 1-16,-1 1-26 0,-2 3-25 16,1 2-38-16,1 3-55 0,1 2-47 15,-1-1-40-15,1 3-34 0,0 2-24 16,1 0-11-16,-1 0-9 0,1 1-14 15,0-2-36-15,2 0-76 0,-2-2-101 16,1-2-126-16,-1-2-136 0,1-2-163 0,0-4-169 16,1-2-253-16,-3-4-129 0,0 0 73 15,5-4 208-15,1-5 266 0,-3-5 331 16</inkml:trace>
  <inkml:trace contextRef="#ctx0" brushRef="#br0" timeOffset="35797.22">31318 14387 234 0,'0'-16'788'16,"0"2"297"-16,9 9 203 0,-1-3 122 0,-5 3-720 16,1 3-329-16,-2-1-206 15,-1 3-143-15,-1 0-92 0,0 2-112 0,0-1-169 16,0 3-195-16,0 2-233 0,-1 4-246 16,-1-1 4-16,1 1 154 0,-3 0 226 15,2-3 278-15</inkml:trace>
  <inkml:trace contextRef="#ctx0" brushRef="#br0" timeOffset="36507.23">31374 14621 155 0,'5'12'612'0,"-2"-2"234"0,1 3 189 0,0-4 175 16,0-2-495-16,1 1-186 0,-2-1-87 15,1-1-74-15,-1 2-65 0,1-1-66 16,-2 1-63-16,0 1-47 0,0 0-30 15,1-2-29-15,-2 4-17 0,1-3 0 16,-1 0-11-16,0-2-9 0,3 0 1 16,-2 0-2-16,-2-3 17 0,2-2 38 15,-2 0 70-15,1-1 86 0,3-1 58 0,-1-2-88 16,1-4-211-16,3-1 0 0,1-3 0 16,0-3 0-16,0 0 0 0,0-5 0 15,1 0 0-15,-1 1 0 0,-2-1 0 16,2 0 0-16,0 2 0 0,0 3 0 15,-4 2 0-15,1 2 0 0,0 1 0 16,-2 4 0-16,-2 1 0 0,2 0 0 16,-2 2 0-16,-1 1 0 0,0 1 0 15,2 1 0-15,-1 3 0 0,2 1 0 0,0 2 0 16,3 2 0-16,0 3 0 16,-1-3 0-16,3 1 0 0,0 3 0 0,0-3 0 15,2 1 0-15,1 1 0 0,1-4 0 16,1 0 0-16,-3 1 0 0,3-5 0 15,0 1 0-15,-2-2 0 0,2-2 0 16,-2-1 0-16,-1-1 0 0,2-3 0 16,-1 0 0-16,-1-3 0 0,1 0 0 15,-2-3 0-15,1 0 0 0,1-2 0 0,-2 1 0 16,-1-1 0-16,0 2 0 0,-2-3 0 16,-3 3 0-16,2 2 0 0,-4-3 0 15,0 4 0-15,-1 0 0 0,0 2 0 16,-1 0 0-16,0 3 0 0,-2-1 0 15,1 3 0-15,-1 0 0 0,-3 2 0 16,-2 1 0-16,-1 2 0 0,1 1 0 0,-2 3 0 16,2 0 0-16,1 3 0 15,1 1 0-15,-1 1 0 0,2 1 0 0,1 1 0 16,3-1 0-16,0 0 0 0,1-1 0 16,1-1 0-16,1 1 0 0,3-2 0 15,0-2 0-15,2 0 0 0,1-1 0 16,1-2 0-16,1 0 0 0,1-1 0 0,2 0 0 15,0-2 0-15,1-2-368 0,-3 0-437 16,-2 0-490-16,-2-4-235 0,-3-2 48 16,0-6 210-16,-5-7 363 0,-2-4 484 15</inkml:trace>
  <inkml:trace contextRef="#ctx0" brushRef="#br0" timeOffset="42482.57">32231 14284 198 0,'0'-4'379'15,"-3"1"168"-15,3 1 133 0,-1-1-91 16,1 2-34-16,0-1-39 0,0-1-47 15,0 1-26-15,0-1-9 0,0 1-23 16,0 1-17-16,1 1-29 0,-1 0-25 0,0 0-36 16,0 0-24-16,0 0-25 0,0 0-13 15,-1 0-22-15,1 0-25 0,0 0-28 16,0 0-40-16,1 0-48 0,-1 0-77 16,0 0-2-16,0 0 0 0,0 1-71 15,-1 0-55-15,1 0-28 0,-2 3 30 16,1 2 32-16,-4 3 50 0,1 4 59 15,-1 2 43-15,1-1-16 0,0 1-9 0,0 2-19 16,4 0-6-16,-1 1-8 0,0-4-2 16,1 4 3-16,1-2-6 0,0 1 7 15,2 0 3-15,1 2 2 0,-1-1 3 16,-1-2-1-16,2 1 0 0,-2 0 1 16,0-1-4-16,0 0 0 0,2-4 3 15,-2 1-2-15,3-2-9 0,-1-1-2 16,-3-1 1-16,1-2-1 0,0-1 2 15,-1-2 8-15,0 0 3 0,0-1 2 16,0 0 5-16,2 0-3 0,2-1 3 16,-2 0-1-16,3 1 3 0,-2-2-1 15,2 1 5-15,0-1-7 0,-1 2 4 16,2-2-15-16,3 0-8 0,0-1-17 16,2 0-21-16,1 0-38 0,1 0-44 15,-2 0-37-15,-2-1-40 0,1-2-38 0,2 2-56 16,-2-1-51-16,-1-2-85 0,-1 1-110 15,-1-3-155-15,-2 1-255 0,-2 0-145 16,2-2 59-16,-1 0 168 0,-1 0 243 16,-2 0 323-16</inkml:trace>
  <inkml:trace contextRef="#ctx0" brushRef="#br0" timeOffset="43094">32629 14515 357 0,'3'-5'626'0,"-4"1"203"0,1 0 174 15,0-1-152-15,0 4-217 0,1-2-118 0,-1 1-68 16,-1 1-44-16,1 0-38 0,-2-1-49 15,1 1-48-15,1-1-43 0,-1 2-34 16,1 0-12-16,-1 0-29 0,1 0-16 16,-2 0-14-16,0 0-38 0,1 0-39 15,0 0-37-15,-1 2-34 0,-2-1-36 0,-3 1-17 16,-3 0-9-16,0 3 0 0,0-1 0 16,-2 2 7-16,0 0 11 0,1 3 0 15,1-1 17-15,1 2 5 0,1 0 10 0,3 0 1 16,-1 2 10-16,0 0-6 0,3-4 5 15,2 2 0-15,0 0 2 0,2-1 3 16,0 0 10-16,1-1 16 0,2 0 0 16,-1-3 3-16,4 1 8 0,-3-1 14 15,3-1 6-15,2-1 14 0,1-2 31 0,4 2-7 16,1-3-7-16,2 0-8 0,2 0-5 16,1-1-1-16,0-4 15 0,0 3 14 15,-2-3 25-15,0-2 25 0,-4 2 12 16,1-3 21-16,-2-1 17 0,-1-1-79 0,-3-1-100 15,0 1 0-15,-4-4 0 0,-1 1 0 16,-1-1 0-16,0 2 0 0,-2 0 0 16,-1 2 0-16,-4 1 0 0,1 2 0 15,-5-4 0-15,-2 5 0 0,0-2 0 16,-5 2 0-16,-1-3 0 0,0 5 0 0,-3-3 0 16,-1 2 0-16,1 2-123 0,1 1-159 15,0 2-81-15,1 1-108 0,3 2-78 16,-3-1-128-16,2 0-154 0,2 4-250 15,-2-1-56-15,4 3 106 0,2 1 209 0,1-1 259 16,2 0 320-16</inkml:trace>
  <inkml:trace contextRef="#ctx0" brushRef="#br0" timeOffset="44046.68">33065 14481 7 0,'5'-3'292'0,"-3"1"193"16,0-2 161-16,1 2 139 0,-1 0-174 15,-1-1-79-15,0 3-54 0,0-1-34 16,-1 1-7-16,0-2-21 0,0 1-20 0,-1 0-22 16,1 1-19-16,0-1-23 0,-1 1-12 15,1 0-19-15,0 0-10 0,-1 0-21 16,1 0-28-16,-1 0-65 0,-1 0-177 15,-1 0 0-15,0-1 0 0,-3 0 0 16,-3-1 0-16,-1 0 0 0,0 1-25 0,-2 1-58 16,-1 0 18-16,1 2-3 0,0 1-3 15,0 0-1-15,1 2-3 0,2 1-2 16,-1 3 11-16,0 1-1 0,2 2-4 16,1 0-4-16,2 1 1 0,0 0-4 15,2 2 4-15,0 1-1 0,2-2-6 0,1 0-1 16,1-2-4-16,5 1 0 0,-3 0-7 15,3-3 14-15,0 1 9 0,-1-3 14 16,2 1 13-16,2-1 8 0,0-1 6 0,0-1-18 16,1 0-49-16,-1-1-54 15,0-3-53-15,2 0-74 0,1-1-86 0,-3 1-66 16,3-4-77-16,-3 2-106 0,-1-3-115 16,2 2-81-16,-2-3 46 0,0-3 130 0,-3 1 184 15,2-2 201-15</inkml:trace>
  <inkml:trace contextRef="#ctx0" brushRef="#br0" timeOffset="45938.02">28339 15481 220 0,'-1'-2'782'0,"-2"-2"304"0,7-2 206 0,-3 3 167 15,-1 1-646-15,0 0-290 0,0 2-145 16,0 0-64-16,0 0-65 0,0 0-79 16,1 0-85-16,0 0-89 0,-1 0-68 15,0 0-35-15,0 0-9 0,0 3 29 0,0 0 36 16,1 4-11-16,-1 2-70 16,0 1-103-16,-1 3-167 0,-1 1-239 0,1 2-292 15,-2 3-229-15,2 1 14 0,0 0 160 16,0 0 259-16,-1-1 324 0</inkml:trace>
  <inkml:trace contextRef="#ctx0" brushRef="#br0" timeOffset="46169.68">28378 15898 135 0,'3'6'601'0,"-1"-1"279"0,3-2 210 15,-1-2 186-15,-2 1-446 0,-1 0-199 16,0-1-146-16,-1-1-95 0,1 2-81 15,-1-1-90-15,2 2-80 0,1 2-51 16,-1-1-34-16,-1 2-29 0,0 1-10 16,1 1 3-16,2-2-9 0,-3 3-38 0,1 1-79 15,-1-1-113-15,0 1-132 16,2 1-152-16,-2 1-150 0,1-2-206 0,-1 3-197 16,0 2-23-16,2-1 127 0,-1 0 209 15,-2-1 290-15</inkml:trace>
  <inkml:trace contextRef="#ctx0" brushRef="#br0" timeOffset="46443.88">28443 16404 82 0,'0'13'518'0,"-1"-3"237"15,-1-3 169-15,2-3 165 0,0 0-342 0,0-3-191 16,2 2-69-16,-2-2-15 0,0 0-40 15,0 0-44-15,1 1-71 0,2 1-74 16,-2 1-68-16,1 0-65 0,0 0-54 0,-2 0-31 16,1 0-19-16,0 1-9 0,1 1-24 15,-2-1-78-15,0 3-129 0,-2-2-135 16,1 1-159-16,0 0-162 0,-2 2-152 16,2 1-122-16,-2 1-89 0,1 1 93 0,0-4 189 15,-3 1 243-15,3 0 252 0</inkml:trace>
  <inkml:trace contextRef="#ctx0" brushRef="#br0" timeOffset="46783.62">28424 16667 342 0,'0'1'746'0,"2"1"224"0,2 0 219 16,-3-1 29-16,0-1-310 0,-1 1-110 16,1 0 5-16,-1-1-54 0,0 1-281 0,0-1-468 15,0 0 0-15,0 1 0 0,0-1 0 16,0 2 0-16,0-2 0 0,0 0 0 15,0 0 0-15,0 0 0 0,0 1 0 16,1 0 0-16,-1-1 0 0,1 5 0 16,-1-4 0-16,0 0 0 0,0 2 0 15,2-2 0-15,-2 1 0 0,1 0 0 0,0-1 0 16,-1 0 0-16,0 0 0 16,0-1 0-16,1 0 0 0,-1 0 0 0,0 0 0 15,0 0 0-15,0 0 0 0,0 0 0 16,2 0 0-16,-2 0 0 0,0 0 0 15,0-1 0-15,0 1 0 0,0-1 0 16,0 1 0-16,0-1 0 0,1 1 0 16,0-2 0-16,-1 1 0 0,2-1 0 15,0-1 0-15,1-1 0 0,-2-3-898 0,5-2-623 16,1-3-143-16,1-2 100 0,3-5 274 16,-1-4 405-16,5-6 568 0</inkml:trace>
  <inkml:trace contextRef="#ctx0" brushRef="#br0" timeOffset="48389.76">33196 14233 100 0,'-1'-10'533'0,"-1"-1"278"0,2 2 245 0,-3 0 223 15,2 4-371-15,1 0-181 0,0 4-163 16,0 1-131-16,0 0-104 0,0 0-89 16,1 0-61-16,2 1-46 0,-2-1-53 0,0 1-54 15,0 1-10-15,0 2 5 0,0 2 22 16,3 1 33-16,-1 5 25 0,0 2-4 15,2 1-17-15,-1 1-23 0,2 3-31 0,-4 0-15 16,0 3-9-16,-2-2-4 0,2 4 7 16,-2 0-10-16,0-2-6 0,0 1-2 15,0 0-12-15,0-2 0 0,0 1 23 16,0 0 0-16,0-4 6 0,0 0 17 0,1-4-28 16,0 1-13-16,0-2 14 0,-1-4-4 15,0-2 8-15,0 0 2 0,0-1 11 16,0-4-20-16,0 0-17 0,0-1-48 15,0-1-32-15,0 0-38 0,0 0-48 0,0-1-41 16,-1 1-32-16,0 0-46 0,0-2-74 16,-3 0-162-16,3-1-225 0,-2-1-282 15,-1-2-78-15,1-1 83 0,2-1 232 0,1-2 298 16,0-1 318-16</inkml:trace>
  <inkml:trace contextRef="#ctx0" brushRef="#br0" timeOffset="48685.97">33409 14414 91 0,'9'0'517'0,"-4"0"263"0,3-3 204 15,-5 0 164-15,1 3-367 0,-3-2-165 0,-1 2-116 16,-1 0-41-16,-1 2-41 0,0-2-57 16,1 0-76-16,0 0-80 0,-2 1-98 15,-2 1-51-15,-1 1-24 0,-7-1 14 0,-2 4 24 16,-4 2 36-16,0-1 13 0,3 2 2 15,2-3-41-15,5 2-27 0,0-2-25 16,2 4-20-16,4-2-25 0,-1 4 33 16,3 0-3-16,4 1 9 0,1-1-1 0,3 2 31 15,3 0-7-15,1 0 11 0,2 1-44 16,1-3-12-16,0 1 0 0,0 1 0 16,-1-3-226-16,-1 1-258 0,-4-2-312 15,-4 0-572-15,-1 3-154 0,-7-1 91 0,-5 0 256 16,-7 0 362-16,-9-3 491 0</inkml:trace>
  <inkml:trace contextRef="#ctx0" brushRef="#br0" timeOffset="53970.83">29345 17329 65 0,'0'-5'462'0,"0"0"233"0,0 3 170 16,0-1 151-16,0 0-322 0,1 0-161 0,-1 1-76 16,1 1-25-16,0 0-19 0,-1-1-42 15,0 2-63-15,0 0-63 0,0 2-53 0,0-2-45 16,0 0-33-16,1 1-24 15,-1-1-30-15,0 0-30 0,0 1-34 0,0-1-29 16,1 2-15-16,-1 1-1 0,2 1 7 16,0-1 13-16,1 3 17 0,0 1 20 0,3 0 14 15,-3 4 0-15,3-1 6 0,-2 1 2 16,2 0-6-16,-3 0-4 0,3 1-4 16,0 0-5-16,-2-2-4 0,0 0 2 15,0-1-3-15,-2 0 1 0,2-1-3 0,-1-2-2 16,-2 0-1-16,0-3-5 0,1 1-1 15,-2-4 0-15,0 3 4 0,0-1-1 0,0-1 10 16,0-1 9-16,0 0 10 0,0 0 10 16,0 0 20-16,0 0 10 0,0-1 14 15,0 1 14-15,1-2 14 0,1 1 5 16,-2-1 12-16,1 1-10 0,0-2-26 0,0 1-28 16,-1-2-49-16,1 0-13 0,2-1 0 15,-2 1 0-15,1 0 0 0,-1-2 0 16,0-1 0-16,1 0 0 0,1-2 0 15,0 0 0-15,-2-1 0 0,3-3 0 16,-2 1 0-16,0 1 0 0,1-3 0 0,2 1 0 16,-3 1 0-16,2 0 0 0,-1 2 0 15,-1 2 0-15,0-1 0 0,1 3 0 16,0 0 0-16,-1 2 0 0,3 0 0 16,-2-2 0-16,2 2 0 0,-2 0 0 0,3 1 0 15,-3 0 0-15,3 2 0 0,-1 1 0 16,1 1 0-16,0 2 0 0,-1 1 0 15,3-1 0-15,-1 1 0 0,-2 0 0 0,2 2 0 16,1-1 0-16,2 2 0 0,-2 0 0 16,2 0 0-16,1-1 0 0,1 3 0 15,0-3 0-15,0 1 0 0,2-2 0 16,1 0 0-16,-2-1 0 0,2 1 0 0,-2-2 0 16,2-1 0-16,-1 0 0 0,1 0 0 15,2 0 0-15,-2-2 0 0,0 0 0 16,0 0 0-16,0-1 0 0,-3-2 0 15,0 1 0-15,1-2 0 0,-2-2 0 0,0-1 0 16,2 0 0-16,-2-3 0 0,0 2 0 16,-2-5 0-16,1 0 0 0,-2-1 0 15,0-2 0-15,-2 2 0 0,-3-1 0 16,-1 3 0-16,0 2 0 0,0 1 0 0,-2 3 0 16,-2 0 0-16,-1 2 0 0,2-1 0 15,-2 2 0-15,-2 0 0 0,0 1 0 16,-3 2 0-16,-6 1 0 0,-1 1 0 0,-4 4 0 15,0 1 0-15,-1 2 0 0,-1 3 0 16,0 1 0-16,1 3 0 0,2 0 0 16,1 1 0-16,3-2 0 0,2 2 0 15,3-3 0-15,3 0 0 0,1 1 0 0,3-2 0 16,2 0 0-16,2-1 0 0,-1-1 0 16,5 1 0-16,-1-2 0 0,3 1 0 15,1-3 0-15,3 1 0 0,0-1 0 0,0-4 0 16,4 0 0-16,1-1 0 0,2 0 0 15,0-3 0-15,2 0 0 0,0-1 0 16,1-2 0-16,2-1 0 0,-1-1 0 16,1-1 0-16,2-2 0 0,-1 0 0 0,-3-3 0 15,2 0 0-15,-1-2 0 0,-1-2 0 16,-1-3 0-16,2-5 0 0,-3-1 0 16,-1-7 0-16,0-2 0 0,-2-3 0 15,-2 0 0-15,-4-1 0 0,0 0 0 0,-4 0 0 16,1 3 0-16,-2 2 0 0,-4 3 0 15,0 4 0-15,-1 4 0 0,-2 5 0 16,1 4 0-16,-2 3 0 0,1 3 0 16,0 4 0-16,0 2 0 0,-2 0 0 0,1 0 0 15,-5 5 0-15,-1 3 0 0,-4 4 0 16,0 2 0-16,0 2 0 0,1 2 0 16,3 3 0-16,2 1 0 0,0 1 0 0,0 4 0 15,4 1 0-15,-1 1 0 0,3 0 0 16,0 2 0-16,2 1 0 0,-1 1 0 15,1-2 0-15,4-1 0 0,-3-3 0 16,2-2 0-16,-1 0 0 0,2-4 0 0,0-1 0 16,0-2 0-16,2-1 0 0,0-2 0 15,0-1 0-15,2-3 0 0,-1-1 0 16,0-3 0-16,3 0 0 0,1-4 0 16,-1-1 0-16,4-2 0 0,-3-2 0 0,3-4 0 15,0-1 0-15,2-1 0 0,-1-3 0 16,0-1 0-16,0-3 0 0,-2 0 0 15,1-4 0-15,1-1 0 0,-4-1 0 0,2-1 0 16,-1 0 0-16,-2-2 0 0,-2 1 0 16,-1 0 0-16,-1 2 0 0,-2 2 0 15,-3 3 0-15,-1 4 0 0,1 3 0 16,-3 1 0-16,0 2 0 0,0 3 0 0,-2 2 0 16,0 2 0-16,-1 2 0 0,-4 4 0 15,-2 3 0-15,-3 5 0 0,-1 1 0 16,2 4 0-16,0 2 0 0,1-1 0 15,1 0 0-15,2-2 0 0,2 1 0 0,2-2 0 16,1-2 0-16,1 0 0 0,1 0 0 16,2-3 0-16,0 1 0 0,3-2 0 15,-1-3 0-15,1 1 0 0,0-1 0 0,2-3 0 16,1-2 0-16,1 0 0 0,2-2 0 16,-1 0 0-16,4-2 0 0,0-2 0 15,1 0-279-15,0-4-345 0,-2 2-163 0,-1-3-131 16,1-1-241-16,0 0-107 0,1-1 105 15,-1 0 228-15,2 0 260 0,-1 0 340 16</inkml:trace>
  <inkml:trace contextRef="#ctx0" brushRef="#br0" timeOffset="54415.91">30995 17336 83 0,'14'-2'519'0,"-4"-2"264"16,2-2 201-16,-5 1 181 0,-3 1-317 15,0 1-160-15,-2-3-78 0,-1 4-35 0,-1-3-27 16,0 2-63-16,-1-1-75 0,-2 1-76 15,-2-1-175-15,0 0-159 0,-3 2 0 16,-1-1 0-16,-3 0 0 0,-1 4 0 0,-2 4 0 16,-2 0 0-16,-1 3 0 0,-3 4 0 15,0-2 0-15,0 3 0 0,0 1 0 16,3 1 0-16,1 2 0 0,4-3 0 16,1 1 0-16,4-1 0 0,3-1 0 0,-1 0 0 15,5-1 0-15,2-4 0 0,5 1 0 16,-1-1 0-16,3-3 0 0,4 0 0 15,1-5 0-15,2 2 0 0,3-4 0 0,2 0 0 16,0-4 0-16,4 1 0 0,1-4 0 16,-2 0 0-16,1-1 0 0,-2-1 0 15,1-2 0-15,-4 0 0 0,-1-1 0 16,0 0 0-16,-4 2 0 0,-3 1 0 0,-1 3 0 16,-3 3 0-16,-3 1 0 0,-2 2 0 15,-2 2 0-15,0 0 0 0,-1 1 0 16,-1 4 0-16,-1 2 0 0,-3 5 0 0,-1 1 0 15,1 0 0-15,0 0 0 0,-2 0 0 16,4 2 0-16,0-2 0 0,2-1 0 0,1 1 0 16,1-1-245-16,2-2-322 0,0-1-142 15,4-3-195-15,0-1-354 0,3-1-88 0,1-3 121 16,1-1 241-16,0-4 318 0,3-2 405 16</inkml:trace>
  <inkml:trace contextRef="#ctx0" brushRef="#br0" timeOffset="55187.46">31555 17230 251 0,'6'-7'754'0,"0"-1"281"0,-3 8 210 16,-2-3 107-16,-1 3-516 0,-1-1-247 16,1-1-136-16,-3-1-84 0,-2 2-73 15,0 0-84-15,-5-1-76 0,-2 2-55 0,-1 2-21 16,-3 2-7-16,-3 0-4 0,2 1 6 16,-3 2-2-16,1 0-4 0,-2 2-18 15,1 0-7-15,2 1-11 0,1-1-9 16,5-1-11-16,2-1-21 0,3 0-16 0,1-1-18 15,4 2-1-15,2-3 21 0,2 3 28 16,4-2 35-16,3 2 28 0,7-1 14 0,2 0-11 16,3 2-11-16,4-4-17 15,-2 2-18-15,1-2-3 0,-1 0-2 0,-1 0 14 16,-1 1 12-16,-2-1 9 0,-3 1-6 16,-3-2-4-16,-2 2-16 0,-4-1-19 15,-2 1-1-15,-2-1 1 0,-1 0 8 0,-2 2 11 16,-2 0 21-16,-2-1 4 0,-1 3-35 15,-3-2 0-15,-3 2 0 0,-2-2 0 16,1 1 0-16,-3 1 0 0,-3-2 0 0,1 0 0 16,-1-1 0-16,1-1 0 0,2 1 0 15,1-2 0-15,3 0 0 0,3-2 0 16,1-1 0-16,3 1 0 0,1-2 0 0,1 1-88 16,2-1 24-16,2 0 27 0,1 0 15 15,-1 0 8-15,1-1-4 0,5-4-8 16,7 1-5-16,3-3 3 0,4-1 0 0,4-1 13 15,2-2 9-15,3-1 8 0,0 0 14 16,1-1 31-16,-2 0 45 0,-1-1 48 16,1-2-60-16,-4 2-80 0,-2-3 0 15,0 6 0-15,-5-2 0 0,-4 4 0 0,-2 0 0 16,-6 2 0-16,-1 2 0 0,-3 1 0 16,-2 2 0-16,0 1 0 0,-1 1 0 0,-1 0 0 15,-1 0 0-15,1 0 0 0,-2 3 0 16,-1-1 0-16,-3 2 0 0,-4 2 0 15,-2 3 0-15,0-1 0 0,2 1 0 0,-2 3 0 16,1-4 0-16,4 3 0 0,-1-3 0 16,1 3 0-16,4-2 0 0,0 0 0 0,1-1 0 15,4 0 0-15,1-1 0 0,4 0 0 16,1 1 0-16,5-2 0 0,3-1 0 16,5 0-453-16,5-2-289 0,1-3-238 0,1-1-413 15,-1-3-45-15,1-2 156 0,-4 0 280 16,1-2 344-16,-5-4 427 0</inkml:trace>
  <inkml:trace contextRef="#ctx0" brushRef="#br0" timeOffset="55545.71">32235 16915 120 0,'0'-9'696'0,"1"-1"361"0,-2 3 269 0,1 2 196 16,0 1-436-16,0 3-358 0,0 1-177 16,0 0-95-16,0 0-63 0,-1 1-137 0,1-1-256 15,0 1 0-15,0 2 0 0,0 2 0 16,-2 4 0-16,-2 1 0 0,1 7 0 16,0 3 0-16,-1 3 0 0,2 4 0 15,1 1 0-15,1 3 0 0,1-2 0 0,0 4 0 16,0 0 0-16,1 1 0 0,0 0 0 15,1-1 0-15,-1-3 0 0,3-4 0 0,-2-1 0 16,0-4 0-16,1 0 0 0,-2-7 0 16,0 3 0-16,2-4 0 0,-2-3 0 15,1-1 0-15,0-2 0 0,-2-2 0 0,2-2 0 16,-1-2-303-16,3 1-307 0,-1-4-187 16,2-2-257-16,1-1-297 0,3-1 8 0,1-1 173 15,-2-3 286-15,3 1 364 0</inkml:trace>
  <inkml:trace contextRef="#ctx0" brushRef="#br0" timeOffset="55968.51">32601 17273 137 0,'4'-5'632'0,"2"0"269"0,-2 5 214 16,0-2 195-16,-3 1-408 0,-1-1-185 0,0 0-58 15,-1 2-45-15,1 0-64 0,-1 0-109 16,-2 2-228-16,0-1-213 0,-3 0 0 0,-4 1 0 15,-2 2 0-15,-7 2 0 0,-3 1 0 0,-1 0 0 16,0 0 0-16,5 1 0 0,0 0 0 16,7 0 0-16,-2 0 0 0,1 1 0 15,2 0 0-15,0 2 0 0,2-2 0 0,1 1 0 16,3-2 0-16,-1-2 0 0,4 2 0 16,5-1 0-16,-1-1 0 0,4 1 0 0,1-3 0 15,5 0 0-15,3-2 0 0,4 0 0 16,6 0 0-16,-2-4 0 0,2 0 0 0,-3-1 0 15,-2-2 0-15,-1 0 0 0,-4-2 0 16,0-1 0-16,0 0 0 0,-1 0 0 0,-2-2 0 16,-2 0 0-16,-2 0 0 0,0-1 0 15,-3 0 0-15,-1-1 0 0,-3 3 0 0,-3-1 0 16,-2 2 0-16,0 1 0 0,0 1 0 16,-4 2 0-16,-2-2 0 0,-4 2 0 15,-1 2 0-15,-3 1 0 0,-1 1-232 0,0 2-342 16,0 1-95-16,-2-1-131 0,2 0-225 0,1 2-232 15,0-3 44-15,1 4 164 0,3-5 257 16,2 0 335-16</inkml:trace>
  <inkml:trace contextRef="#ctx0" brushRef="#br0" timeOffset="56421.83">32935 17223 122 0,'5'-2'620'0,"0"-2"284"15,4 10 217-15,-6-6 191 0,1-2-407 0,-2-1-213 16,0 2-84-16,2-2-23 0,-2 0-24 15,-1-2-69-15,-1 3-223 0,-1-4-269 0,0 3 0 16,-3 0 0-16,1-1 0 0,0 1 0 16,-2 1 0-16,-2-1 0 0,-2 2 0 15,-4-1 0-15,-4 5 0 0,-1-2 0 0,-3 4 0 16,0 1 0-16,1 3 0 0,4 1 0 0,2 0 0 16,0 2 0-16,3 2 0 0,0 0 0 15,3 1 0-15,0-2 0 0,1 2 0 0,4-2 0 16,0-1 0-16,3 0 0 0,1 1 0 15,2-2 0-15,2-2 0 0,-1 1 0 16,6-1 0-16,1 2 0 0,2-3 0 0,1-2 0 16,1 0 0-16,1-1 0 0,1-1 0 0,2-2 0 15,0 0 0-15,0-2 0 0,-1 0-108 16,-3-1-408-16,-2-1-210 0,-4-3-281 16,-1-2-368-16,-1 0-34 0,-2-2 155 0,1 1 278 15,-1-1 365-15,-2-1 406 0</inkml:trace>
  <inkml:trace contextRef="#ctx0" brushRef="#br0" timeOffset="58002.46">25616 14489 49 0,'8'-6'408'0,"-2"-1"206"16,5-1 157-16,-5 4 136 0,0 0-289 0,-3-1-118 16,1 3-41-16,-3 0 2 15,1-1 14-15,-2 2-17 0,0 1-40 0,0 0-54 16,0 0-61-16,-1-1-62 0,0 1-51 16,0 0-40-16,0 0-32 0,-1 0-40 15,0 1-41-15,1-1-44 0,-3 1-24 16,-1 0-32-16,-4 1-10 0,-1 1 2 15,-1 2 15-15,-2 0 4 0,3 1 5 16,2 1-7-16,-1-1-1 0,5 0-7 16,2-2 8-16,-1 2 7 0,2 0 13 15,2-2 19-15,2 2 15 0,-1 0 8 0,2-3 12 16,3 3 14-16,0 0 8 0,1 1-1 16,0 1 5-16,2 0-4 0,-1 1-10 15,0 0-15-15,-1 0-12 0,-3 1-6 16,-1-1 6-16,-3 2 14 0,-1 3 15 15,-3 2 12-15,0 0 3 0,-4 1-7 16,1 1-7-16,-1 1 11 0,0 1 11 16,-1-1 20-16,-1 0 14 0,2 0 12 15,3-1 6-15,-1-2 12 0,3 3 0 0,1-4-69 16,1 0-52-16,2 0 0 16,1 0 0-16,0 0 0 0,0-1 0 0,2-1 0 15,-2 1 0-15,1 1 0 0,1 1 0 16,-1-1 0-16,0-1 0 0,-2 1 0 15,2 2 0-15,-2 0 0 0,0-2 0 16,-1 3 0-16,-2 2-737 0,1 2-760 16,-3 0-192-16,-3 1 96 0,-2 0 251 15,-3-1 407-15,-5 1 599 0</inkml:trace>
  <inkml:trace contextRef="#ctx0" brushRef="#br0" timeOffset="58859.07">25471 18364 55 0,'-1'-8'512'0,"-2"0"287"0,-1-2 230 16,0 1 189-16,3-1-272 0,0 2-249 15,1 3-126-15,0 0-72 0,1 1-27 0,-1 0-34 16,1-2-48-16,1 3-47 0,-1-1-121 16,1 0-222-16,-1 1 0 0,0 0 0 15,0 0 0-15,0 3 0 0,2-3 0 0,-1 1 0 16,-1 2 0-16,0-2 0 0,-1 2 0 16,2 0 0-16,0 0 0 0,0 2 0 0,3-2 0 15,1 3 0-15,1-1 0 0,0 2 0 16,-1 1 0-16,2 0 0 0,-2 1 0 15,1-1 0-15,-2 2 0 0,1 0 0 0,-1 3 0 16,-1-2 0-16,-1 3 0 0,-2-1 0 16,0 0 0-16,-1 2 0 0,-1-2 0 0,1 1 0 15,-2 2 0-15,-1-3 0 0,0 3 0 16,-1 3 0-16,1-1 0 0,-1 0 0 16,2-2 0-16,0 3 0 0,-1 0 0 15,2 0 0-15,0 2 0 0,1-4 0 0,0 2 0 16,1-3 0-16,0-1 0 0,3 1 0 15,1-2 0-15,4 3 0 0,0 0 0 16,2 1 0-16,2-3 0 0,-1 0 0 16,4-1 0-16,-2 2 0 0,-2-1 0 15,0-1 0-15,-3-1 0 0,-2 0 0 16,-1-1 0-16,-3-2 0 0,-2 1 0 16,-1-2 0-16,-1 0 0 0,-4-2 0 15,-2 2 0-15,-1-2 0 0,-4 3 0 16,-1-2 0-16,-3 2 0 0,-2-1-633 15,-2-1-883-15,2-5-183 0,-3-2 87 16,4-7 252-16,1-6 401 0,5-9 612 16</inkml:trace>
  <inkml:trace contextRef="#ctx0" brushRef="#br0" timeOffset="60315.1">33300 17237 204 0,'3'-1'419'0,"-2"-2"155"0,0 0 139 16,0 0-93-16,3-1-58 0,-3-2-49 16,2 1-20-16,-3 1-4 0,2-2-34 0,1 0-42 15,-2 2-39-15,0-1-41 0,0 2-55 16,-1 0-14-16,0-1-16 0,0 2-3 0,0-1-12 16,1 0 20-16,-2 1-5 0,1 1-19 0,-1 0-198 15,-1-2-31-15,-1 3 0 0,1-1 0 16,1-1 0-16,-4 2 0 0,0 0 0 0,-3 0 0 15,-1 2 0-15,-4-2 0 0,-2 1 0 16,-2 3-43-16,0-2 11 0,2 3 19 0,3-2-15 16,3 1 21-16,-1-3-10 0,2 2-20 15,4-2 1-15,-1 1 2 0,4-1-20 0,0 1-4 16,1-2 16-16,0 1 2 0,0-1 20 16,0 0 10-16,1 1 26 0,0-1-6 0,0 1 18 15,-1-1 6-15,1-1 17 0,-1 1-2 16,1-1 18-16,1 1-1 0,0 0 7 0,-1 0-10 15,0 0-49-15,-1-1-14 0,0 1 0 0,0-2 0 16,0 2 0-16,0-1 0 0,0 1 0 16,0-1 0-16,0 1 0 0,0 0 0 0,0 0 0 15,0 1 0-15,0-1 0 0,-1-1 0 16,1 1 0-16,0 0-287 0,0 0-124 0,1 0-98 16,0-1-102-16,0-3-79 0,2 2-72 0,0-3-112 15,0 0-110-15,2 1 5 0,-3-2 139 0,-1 1 183 16,-2-1 244-16</inkml:trace>
  <inkml:trace contextRef="#ctx0" brushRef="#br0" timeOffset="60685.86">33212 16963 89 0,'4'-14'502'16,"-2"2"266"-16,3 6 236 0,-4-1 215 0,-1 1-322 15,0 0-128-15,0 3-97 0,0 2-86 0,-1 1-68 16,1 0-85-16,0 0-83 0,-1 1-108 15,0-1-100-15,0 2-142 0,-1-1 0 0,-2 5 0 16,-3-1 0-16,-2 3 0 0,0 3 0 0,-2 2 0 16,2 3 0-16,0 0 0 0,-1 3 0 15,1 4 0-15,2 2 0 0,1 0 0 16,3 2 0-16,2 3 0 0,0-1 0 0,1-1 0 16,1 2 0-16,0-3 0 0,2 0 0 15,1-3 0-15,-1-3 0 0,2-1 0 0,-1-2 0 16,0-2 0-16,-2-3 0 0,-1-2 0 15,2-2 0-15,-2-2 0 0,1-1 0 0,-2-3 0 16,-2 1 0-16,2-4 0 0,0 0 0 0,0 0 0 16,2 0 0-16,-2-2 0 0,1 2 0 15,-1-2 0-15,-1 0 0 0,1-3 0 0,-2-1 0 16,1-1 0-16,1-1-332 0,-2-2-260 16,1 2-88-16,0-3-83 0,-1-1-112 0,0 0-151 15,2-1-98-15,2 1 103 0,1 1 191 0,1-1 239 16,2 0 282-16</inkml:trace>
  <inkml:trace contextRef="#ctx0" brushRef="#br0" timeOffset="61248.76">33380 17121 12 0,'13'-5'382'0,"-2"0"268"16,-3 2 218-16,0-1 193 0,-4 2-169 0,0 0-172 16,-1 1-102-16,-3 1-53 0,0 0-59 15,0 1-52-15,0-1-64 0,0 1-64 0,-2 0-75 16,1-1-52-16,-1 2-49 0,-1-1-15 15,1 3-123-15,-5 2-12 0,-3 2 0 0,-4 0 0 16,-1 4 0-16,-3 1 0 0,1 0 0 16,-1-1 0-16,4 0 0 0,1 0 0 0,3 0 0 15,0 0 0-15,3-1 0 0,0 0 0 0,3 1 0 16,0 2 0-16,3-3 0 0,2 0 0 16,3 2 0-16,-1-3 0 0,4 2 0 0,0-2 0 15,3 1 0-15,1 0 0 0,4-1 0 16,-2-2 0-16,3 0 0 0,-3-1 0 0,0-1 0 15,-1-3 0-15,-4 1 0 0,-3-3 0 0,-1 1 0 16,-2-1 0-16,-1 0 0 0,1-1 0 16,-2 1 0-16,0-1 0 0,-2 0 0 0,1 0 0 15,1 0 0-15,0 0 0 0,-1 0 0 16,1 0 0-16,0 1 0 0,-1-1 0 0,1 0 0 16,0 0 0-16,0 0 0 0,-1 0 0 0,1 0 0 15,-1 0 0-15,1 1 0 0,0 1 0 16,0-2 0-16,0-2 0 0,0 2 0 0,0 0 0 15,0 0 0-15,0-1 0 0,0 1 0 16,0 0 0-16,0-1 0 0,0 1 0 0,0-1 0 16,0 1 0-16,0 0 0 0,0 0 0 15,0-1 0-15,0 1 0 0,0 0 0 0,1 0 0 16,-1 0 0-16,0-1 0 0,0 1 0 0,-1 0 0 16,1 0 0-16,0-2 0 0,0 2 0 15,0 0 0-15,-1-1 0 0,1 1 0 0,0 0 0 16,0 0 0-16,-1-1 0 0,1-1 0 0,0-1 0 15,-2 2 0-15,2-2 0 0,0 0-276 16,0 0-281-16,0-1-100 0,0-2-118 0,0 1-187 16,0-2-243-16,2 1 4 0,0-1 146 0,-1 0 241 15,-3-4 304-15</inkml:trace>
  <inkml:trace contextRef="#ctx0" brushRef="#br0" timeOffset="62467.83">28710 16134 26 0,'15'2'119'16,"-9"0"90"-16,-1-2 41 0,-4 0 20 15,-2 0 14-15,-4 0-38 0,0 2-73 16,-8-2-80-16,0 0-69 0,-5 0-21 0,-1-2-10 16,-4 1-4-16,0 1-3 0,0-1 2 15,-1 1 1-15,0 0-27 0,-1 0-35 16,-1 0-31-16,0-1-25 0,4-1-56 0,-1 0-64 15,4 1-22-15,4 0 18 0,2-1 38 16</inkml:trace>
  <inkml:trace contextRef="#ctx0" brushRef="#br0" timeOffset="63734.73">28759 16136 167 0,'-4'-1'262'16,"-4"0"34"-16,-1-2 16 0,0 2-212 15,-4-2-83-15,-1 1-6 0,1-1 32 16,-5 0 23-16,-1 1 21 0,-2 0 7 16,-4 1-17-16,-2-1-5 0,-3 2 25 0,-3 0 37 15,1-1 28-15,-1-1 13 0,6-1-21 16,0 3-44-16,7-2-56 0,4 0-31 15,3 2-15-15,5 0-27 0,3 0-50 0,4 0-59 16,1 0 1-16,2 0 54 16,5 3 74-16,8 0 96 0,5 1 93 0,10-1 25 15,9 0-24-15,5 1-38 0,4-2-31 16,0 1 0-16,4 0 8 0,-2 0 17 16,-3 0 23-16,-5-1 27 0,-4 1 7 15,-8-2-7-15,-11 1-11 0,-3-1 8 16,-9 0 13-16,-4-1 29 0,-3 0 23 15,-1 0 10-15,-4 0-32 0,-1 0-63 0,-9 0-66 16,-5 0-56-16,-9 0-23 0,-4-1 8 16,-5 0 26-16,-4 1 29 0,-5 0 23 15,-4 0 12-15,-3 1 2 0,-1-1-10 16,-5-1-16-16,1 1-23 0,-6 0-20 0,-4 0-29 16,-2 0-17-16,-5 0-9 15,-1 1-7-15,-1-1-6 0,3 0-3 0,-1 0-4 16,3 0-4-16,6 3-1 0,6-3-3 15,7 1-9-15,13 1-27 0,10-1-59 16,12 1-95-16,8-2-76 0,6 0-54 16,5 0 24-16,6 1 67 0,7 2 81 15,12 0 46-15,9-2 3 0,13 1-64 16,7-1-59-16,16-4-48 0,5 3-13 0,11-1 22 16,5 0 61-16,1-1 48 0,0 0 54 15,-5 2 70-15,-6 0 72 0,-4 0 57 16,-8 0 58-16,-4 0 50 0,-6 0 32 15,-3 0 16-15,-4 0-2 0,-5 0-7 16,-4 0-13-16,-6 0-20 0,-7 0-34 16,-11 0-5-16,-7 2 32 0,-7 0 62 0,-4-1 44 15,-6 0 16-15,-6-1-20 0,-7 2-63 16,-11 2-92-16,-12-2-58 0,-5 1-4 16,-10-2 17-16,-6 1 19 0,-7-1 23 15,-3-1 1-15,-4 0-14 0,-5 2-24 16,-4-2-23-16,0 0-14 0,-5 0-13 15,0 1-9-15,-1-1-2 0,-3 0-8 0,1 0-9 16,-3 1-6-16,-2-1-6 0,0 0-5 16,0 0-7-16,5 0-4 0,8 0-10 15,8 0-5-15,14 0-9 0,12 0-13 16,17 2-56-16,12-1-73 0,12-1-74 16,8 3-4-16,7-3 27 0,8 5 73 15,13-3 98-15,13 2 96 0,16-2 19 0,16-2 4 16,18-1-15-16,15-1-16 0,10-2-11 15,10 1-2-15,2-1-2 0,1-1 22 16,3 3 30-16,-1 0 26 0,-6-1 27 16,-6 2 27-16,-6-2 10 0,-8 1-12 15,-7-1-4-15,-8 2-7 0,-7-1-12 16,-13 1-12-16,-13 0-4 0,-15 1-59 16,-13 0-45-16,-11 0 0 0,-9 1 0 15,-8-1 0-15,-8 1 0 0,-13-1 0 0,-12 2 0 16,-14 1 0-16,-13-2 0 0,-8 1 0 15,-10-1 0-15,-3 1 0 0,-6-2 0 16,-1 0 0-16,-2 1 0 0,2-1 0 16,6 0 0-16,11 2 0 0,14-2 0 15,16 0 0-15,13 1 0 0,13-1 0 16,10 0 0-16,6 0 0 0,10 2 0 0,8-1-23 16,14 0-31-16,17-1 55 0,15-2 13 15,14-1-4-15,9-2-5 0,3 1-2 16,-3-1-2-16,-5 2 0 0,-12 0 0 15,-14 2 0-15,-14 0 4 0,-15 1 30 16,-14 0-35-16,-10 0 0 0,-10 0 0 16,-10-2 0-16,-10 1 0 0,-10-1 0 15,-11 2 0-15,-7 2 0 0,-5 1 0 16,-4-2 0-16,-5 0 0 0,-4 2 0 16,-1-1 0-16,-2-1 0 0,1 4 0 15,3-4 0-15,2 2-8 0,7 0-284 0,7 0-76 16,9-3-77-16,11 3-106 0,9-2-149 15,10 1-171-15,7 1-152 0,5-2-119 16,9 4 94-16,6-5 217 0,7 0 269 16,12-6 258-16</inkml:trace>
  <inkml:trace contextRef="#ctx0" brushRef="#br0" timeOffset="64893.55">28646 15946 38 0,'1'-9'353'0,"-1"3"166"0,0 2 152 16,0 0 154-16,1-1-224 0,-1 2-49 15,0 1 2-15,-1 0-2 0,1 0-19 16,-1 2-53-16,1 0-51 0,0 0-37 16,0 0-29-16,0 0-10 0,0 0-6 0,0 1-12 15,0 0-41-15,0 0-294 16,1-1 0-16,-1 1 0 0,0-1 0 0,1 0 0 16,-1 1 0-16,1 2 0 0,2 0 0 15,3 4 0-15,2 2 0 0,2 2 0 16,8 2 0-16,1 2 0 0,7 0 0 15,7 1 0-15,4 1 0 0,3 1 0 16,3 0 0-16,1 0 0 0,-1 0 0 16,-5-2 0-16,-1 0 0 0,-2-1 0 15,-7-2 0-15,0 0 0 0,-1-2 0 0,-4-3 0 16,-6 1 0-16,-5-3 0 16,-4-2 0-16,-5-1 0 0,0-1 0 0,-2-2 0 15,-1 1 0-15,-1-1 0 0,-4 0 0 16,-2-1 0-16,-5 1 0 0,-7-1 0 15,-5 0 0-15,-2 1 0 0,2 0 0 16,-1 2 0-16,-1-1 0 0,-1 3 0 16,0 1 0-16,0 0 0 0,-1 0 0 15,3 1 0-15,-2 2 0 0,3 1 0 0,3-1 0 16,1 1 0-16,-2 0 0 0,1 1 0 16,-1 1 0-16,0 0 0 0,2 0 0 15,2-1 0-15,1 0 0 0,1-1 0 16,4 0 0-16,1-2 0 0,0 1 0 15,4 0 0-15,1-2 0 0,0-1 0 16,3-2 0-16,0 0 0 0,1 0 0 0,0-3 0 16,1 0 0-16,0 0 0 0,1 0 0 15,0 0 0-15,0 0 0 0,0 0 0 16,0 1 0-16,0-1 0 0,0 0 0 16,0 0 0-16,0 0 0 0,0-1 0 15,0 1 0-15,0 0 0 0,0 0 0 0,0 0 0 16,0 0 0-16,0 0 0 0,0 0 0 15,1-2 0-15,-1 2 0 0,0 0 0 16,0 0 0-16,0 0 0 0,1 0 0 16,-1 0 0-16,0 0 0 0,0 0 0 15,0 0 0-15,0 0 0 0,0 0 0 16,0 0 0-16,0 0 0 0,0 0 0 0,0 0 0 16,0 0 0-16,0 0 0 0,0 0 0 15,0 0 0-15,2 0 0 0,-2 0 0 16,0 0 0-16,0 0 0 0,0-1 0 15,0 1 0-15,0 0 0 0,2 0 0 16,-2 0 0-16,0-2 0 0,1 2 0 16,-1 0 0-16,1 0 0 0,-1 0 0 0,0 0 0 15,0 0 0-15,0 0 0 0,0 0 0 16,0 0 0-16,1 0 0 0,-1 0 0 16,1 0 0-16,-1 0 0 0,0 0 0 15,0 0 0-15,0 0 0 0,0 0 0 16,0-1 0-16,0 1 0 0,0 0 0 0,0 0 0 15,0 0 0-15,0 0 0 0,0 0 0 16,0 0 0-16,0 0 0 0,0 0 0 16,0 0 0-16,0 0 0 0,0 0 0 15,0 0 0-15,0 0 0 0,0 0 0 16,0 0 0-16,0 0 0 0,0 0 0 16,0 0 0-16,0 0 0 0,0 0 0 0,0-2 0 15,1 1 0-15,0-1 0 0,-1 1 0 16,2-1 0-16,-2-1 0 0,0 2 0 15,0-1 0-15,0 1 0 0,0-2 0 16,-2 2 0-16,2-1 0 0,-1-1 0 16,0 1-89-16,0-2-569 0,-2 2-206 15,-3-3-295-15,0-1-250 0,1 0 44 0,-2 0 203 16,-2 0 295-16,1-2 386 0</inkml:trace>
  <inkml:trace contextRef="#ctx0" brushRef="#br0" timeOffset="67329.28">26999 16135 56 0,'6'-2'428'0,"2"-1"224"16,0 4 181-16,-3-1 171 0,-2 0-288 16,-2 0-122-16,0 0-55 0,-1 0-26 15,0 0-30-15,0 0-35 0,-1 0-48 16,0 2-54-16,1-2-40 0,-2 0-39 16,-2 0-36-16,2 0-51 0,-1-2-68 15,-4 1-76-15,-4 1-51 0,-3-1-32 16,0 1-4-16,-3 0 16 0,-1 1 13 15,-3 2 13-15,0 0 7 0,-4 3 4 0,-3 0 7 16,-9 0 17-16,-6 2 23 16,-8 0 18-16,-12 1 8 0,-7-1-75 0,-8 3 0 15,-5-3 0-15,-9 1 0 0,-10-1 0 16,-3-1 0-16,-10 2 0 0,-5 0 0 16,-5-2 0-16,-7 0 0 0,-7 3 0 15,-6-1 0-15,-5 0 0 0,-3 0 0 16,-6 0 0-16,-3 1 0 0,-5 2 0 15,2 0 0-15,-4-2 0 0,6 0 0 0,4 0 0 16,11-3 0-16,9-1 0 0,10-1 0 16,11-3 0-16,8-1 0 0,8-1 0 15,11-2 0-15,10-2 0 0,8 1 0 16,8 0 0-16,9 1 0 0,7 2 0 0,9-3 0 16,6 1 0-16,7 1 0 15,7 1 0-15,7-1 0 0,5 1 0 0,3-1 0 16,2 1 0-16,1 0 0 0,2 0 0 15,0 0 0-15,0 0 0 0,0-2 0 16,0 2 0-16,0 0 0 0,0 0 0 16,0 0 0-16,0 0 0 0,0 0 0 15,0 0 0-15,-1 0 0 0,1 0 0 0,-2 0 0 16,-2-1 0-16,-1 1 0 0,-1 0 0 16,2-1-9-16,-2 1-363 0,4 0-99 15,0 1-176-15,-2-2-209 0,1 1-361 16,3 0-129-16,-6-1 102 0,6 1 246 15,0-8 307-15,0-1 393 0</inkml:trace>
  <inkml:trace contextRef="#ctx0" brushRef="#br0" timeOffset="68813.84">18839 16067 241 0,'-3'-11'826'0,"-1"2"330"0,6 2 236 15,-2-2 179-15,0 5-682 0,0 2-293 16,2 1-155-16,0 0-73 0,-2 0-52 16,0 1-69-16,0 1-99 0,0-1-148 15,1 2 0-15,-1 2-13 0,1 7-24 16,0 5 40-16,0 9 44 0,2 3-47 15,0 4 0-15,0 0 0 0,2 1 0 16,3-2 0-16,-2 0 0 0,1-1 0 0,0-2 0 16,1 0 0-16,0-2 0 0,-1 0 0 15,-1-3 0-15,0-4 0 0,-2-2 0 16,0-3 0-16,-2-4 0 0,0-3 0 16,-2-2 0-16,0-4 0 0,0-1 0 15,0 0 0-15,-1-1 0 0,-1-1 0 16,-3-4 0-16,1-1 0 0,-2-5 0 0,-2-3 0 15,-1-3 0-15,-1 0 0 0,0-7 0 16,0 0 0-16,0-3 0 0,1-2 0 16,1-4 0-16,-1-1 0 0,2-1 0 15,-1-3 0-15,4-1 0 0,-1 2 0 16,-2 3 0-16,3 4 0 0,-1 5 0 16,1 4 0-16,1 6 0 0,0 5 0 0,2 3 0 15,1 3 0-15,-1 2 0 16,1 0 0-16,0 1 0 0,1 2 0 0,-1-1 0 15,1 0 0-15,-1 1 0 0,0 0 0 16,2 1 0-16,-1-1 0 0,0 0 0 16,1 0 0-16,4 0 0 0,6 1 0 15,4 4 0-15,6-1 0 0,6 2 0 16,3 0 0-16,3 1 0 0,-1 1 0 16,2 1 0-16,-2 1 0 0,-2 2 0 15,-4-2 0-15,0 3 0 0,-4-3 0 16,-3 2 0-16,-1-1 0 0,-5 0 0 0,-3-2 0 15,-4 0 0-15,-3 1 0 0,-3-3 0 16,-2 2 0-16,-7 1 0 0,-5 4 0 16,-6 1 0-16,-7-1 0 0,-6 3 0 15,-1-3 0-15,-3 1 0 0,-1-4 0 16,3-1-11-16,2-2-362 0,2 0-73 16,3-1-87-16,4-4-102 0,2-2-114 0,4 2-209 15,1-1-211-15,5-2 45 0,1 0 174 16,4-5 224-16,6 1 311 0</inkml:trace>
  <inkml:trace contextRef="#ctx0" brushRef="#br0" timeOffset="69312.69">19486 16221 83 0,'2'-6'648'16,"-2"-1"389"-16,-1-1 286 0,-1 1 223 15,1 0-323-15,0 0-347 0,-1-1-204 16,1-1-114-16,-2 2-333 0,1 0-225 0,1-3 0 16,1 3 0-16,1 1 0 0,1 2 0 15,2-1 0-15,0 1 0 0,3-2 0 16,3 4 0-16,5-3 0 0,5 1 0 15,4 2 0-15,3 1 0 0,0 1 0 16,0 1 0-16,-1 2 0 0,-2 1 0 16,0 1 0-16,-3-1 0 0,-5 3 0 15,-2-1 0-15,-5 2 0 0,-3-2 0 16,-4 3 0-16,-2 0 0 0,-3 2 0 16,-5 4 0-16,-5 1 0 0,-7 1 0 15,-4 3 0-15,-5 1 0 0,1-3 0 0,0 1 0 16,4-2 0-16,1-1 0 0,4 0 0 15,6-2 0-15,4-3 0 0,0-3 0 16,7-1 0-16,0 1 0 0,2-1 0 16,3-1 0-16,2-1 0 0,5 1 0 15,1 0 0-15,6-1 0 0,2-2 0 0,4 2 0 16,1-3 0-16,4 1 0 0,-1-2-552 16,-2 0-456-16,-1 1-487 0,-5-1-56 15,-5 2 145-15,-4 2 278 0,-8 0 371 0,-7-4 491 16</inkml:trace>
  <inkml:trace contextRef="#ctx0" brushRef="#br0" timeOffset="70286.39">18725 17000 117 0,'14'-7'658'0,"1"-3"344"16,-8 1 226-16,1 0 179 0,-1-1-415 15,-3 3-264-15,1-3-105 0,-2 2-12 16,-1 1-22-16,-1-1-353 0,-1 4-236 16,-3-1 0-16,2 4 0 0,-2 0 0 0,-1-1 0 15,-2 1 0-15,-4 1 0 0,-2 3 0 16,-6 2 0-16,-4 6 0 0,-5 4 0 16,-4 4 0-16,2 3 0 0,0 0 0 15,3 3 0-15,4 0 0 0,5 0 0 0,3-3 0 16,5 1 0-16,2-4 0 0,3 0 0 15,3-1 0-15,2-4 0 0,1-1-101 16,2-3-45-16,3-3 25 0,1-1 36 16,9-3 17-16,2-6 29 0,6-3 19 0,4-4 8 15,-2-4 12-15,3-3 16 0,-5-1 11 16,1-4 31-16,-3 1 50 0,-2-2 42 16,-2 0 31-16,-3 1-129 0,-1 3-52 15,-3 1 0-15,-2 2 0 0,-2 2 0 16,-3 6 0-16,-2 3 0 0,-2 1 0 0,0 2 0 15,0 2 0-15,-1 1 0 0,-1 0 0 16,0 2 0-16,1-2 0 0,0 5 0 16,0 1 0-16,1 5 0 0,0 1 0 0,2 4 0 15,-1-2 0-15,1 1 0 0,2 1 0 16,0-1 0-16,1 1 0 0,0-3 0 16,2 2 0-16,0-5 0 0,0-1 0 15,0-3 0-15,1-3 0 0,0-2 0 0,1-2 0 16,3-3 0-16,1-4 0 0,-2-3 0 15,2-2 0-15,-4-1 0 0,1-1 0 16,-1-1 0-16,-1 1 0 0,-3-1 0 0,1 2 0 16,-1 3 0-16,-1-2 0 0,-2 5 0 15,-1 1 0-15,0 2 0 0,-1 2 0 16,0 2 0-16,-1 0 0 0,0 0 0 16,2 2 0-16,0 3 0 0,2 2 0 0,2 1 0 15,1 2 0-15,-1 3 0 0,-1 1 0 16,1 0 0-16,0 2 0 0,-1-3 0 15,0 1 0-15,0-4 0 0,-1 2 0 16,0-5 0-16,-1-1 0 16,-2 0 0-16,2-4 0 0,-2-2 0 0,0-1 0 0,0-1 0 15,0-3 0-15,2-5 0 0,-1 0 0 16,2-6 0-16,-1-1 0 0,1-2 0 16,1-1 0-16,-1-1 0 0,3 1 0 0,-1-1 0 15,-1 2 0-15,0 0 0 0,1 3 0 16,-1 2 0-16,-1 3 0 0,-1 1 0 15,1 5 0-15,-1 0 0 0,-1 2 0 0,2 3 0 16,0 0 0-16,4 2 0 0,1 2 0 16,1 2 0-16,0 0 0 0,1 1 0 15,-2 3 0-15,1 0 0 0,-1 1-373 16,-3 0-511-16,2 0-276 0,-2 2-287 0,1-4 15 16,1 1 200-16,-2-6 297 0,2-1 383 15</inkml:trace>
  <inkml:trace contextRef="#ctx0" brushRef="#br0" timeOffset="70767.75">19471 16974 233 0,'4'-1'865'0,"-1"-2"334"16,0 9 216-16,-1-3 181 0,-2-1-610 16,1 1-308-16,-1 0-135 0,0-3-75 15,0 3-260-15,0 2-208 0,0-1 0 0,-1 3 0 16,1 5 0-16,-2 0 0 0,2 3 0 15,0 1 0-15,0 0 0 0,0 2 0 16,2-1 0-16,-2 0 0 0,1-3 0 16,0 1 0-16,1-3 0 0,-1-2 0 0,0-3 0 15,0-3 0-15,-1-1 0 0,0-2 0 16,0-1 0-16,0-2 0 0,3-3 0 16,-2-2 0-16,1-5 0 0,0-3 0 0,3-3 0 15,1-3 0-15,1-1 0 0,0-1 0 16,0-1 0-16,0 1 0 0,0 0 0 15,0 3 0-15,-1 2 0 0,-2 3 0 16,1 1 0-16,-1 4 0 0,0 4 0 0,-1 1 0 16,-2 2 0-16,1 0 0 0,0 3 0 15,1 3 0-15,2 0 0 0,2 3 0 16,3 2 0-16,-2 1 0 0,1 1 0 0,1 3 0 16,-2-3 0-16,1 2 0 0,0 1 0 15,1-2 0-15,0 0 0 0,-1-2 0 16,1 0 0-16,-1-1 0 0,1-1 0 15,0-1 0-15,-1-2 0 0,0 0 0 0,-3-2 0 16,2-1 0-16,-1-1 0 0,-1 0 0 16,0-1-525-16,0-1-405 0,1-2-276 15,-2 0-237-15,0-4 49 0,1 0 215 0,-3 0 307 16,-1-3 375-16</inkml:trace>
  <inkml:trace contextRef="#ctx0" brushRef="#br0" timeOffset="71040.44">19923 16937 81 0,'-2'11'872'0,"0"-4"553"16,0-3 338-16,2-2 208 0,-1-2-388 15,1 1-1087-15,0 0-496 0,0-1 0 16,0 1 0-16,0 0 0 0,0 2 0 0,0 3 0 15,-1 1 0-15,1 2 0 0,0 2 0 16,-2 1 0-16,2 1 0 0,-1-3 0 16,1 0 0-16,0-2 0 0,1 0-255 15,-2 3-639-15,1-7-361 0,0-4-255 0,0 0 44 16,0 0 206-16,3-4 342 0,-5-7 428 0</inkml:trace>
  <inkml:trace contextRef="#ctx0" brushRef="#br0" timeOffset="71235.58">19928 16674 375 0,'-4'-6'1115'16,"1"2"409"-16,12 1 249 0,-3-2 164 16,-4 3-948-16,-2 0-511 0,1 1-478 15,-1 1 0-15,0 0 0 0,0 0 0 0,0 0 0 16,3 3 0-16,-2-1-341 0,0 7-163 15,1 0-120-15,0 3-178 0,2-1-341 16,1 2-190-16,4 0 76 0,-1 0 212 0,-1-1 311 16,-4-5 391-16</inkml:trace>
  <inkml:trace contextRef="#ctx0" brushRef="#br0" timeOffset="71857.52">20050 16866 236 0,'3'11'821'16,"-1"-1"273"-16,4 2 187 0,0 0 211 0,-2-1-606 15,1-2-235-15,-1 2-48 0,-1 1-7 16,2-1-76-16,-2 3-509 0,4 0-11 16,-2 2 0-16,0 1 0 0,0-1 0 0,0-2 0 15,1 1 0-15,1-2 0 0,-2 0 0 16,0-4 0-16,-1 0 0 0,0-4 0 16,0-2 0-16,1 0 0 0,-1-5 0 15,2 1 0-15,1-6 0 0,2-3 0 0,2-2 0 16,-1-3 0-16,1-2 0 0,0-2 0 15,0-1 0-15,2-4 0 0,-1-1 0 16,2 0 0-16,-1 0 0 0,-1 0 0 0,0 5 0 16,-2 0 0-16,-3 6 0 0,-1 3 0 15,-2 4 0-15,-1 3 0 0,-1 2 0 16,-1 1 0-16,0 2 0 0,0 1 0 16,1 2 0-16,2 3 0 0,0 2 0 15,2 4 0-15,2 2 0 0,-1 1 0 0,1 2 0 16,4-3 0-16,1 1 0 0,4-1 0 15,2-2 0-15,4 0 0 0,2-3 0 16,3-2 0-16,0-3 0 0,1-1 0 16,-2-3 0-16,-2-2 0 0,-2-1 0 0,-2-2 0 15,-1-1 0-15,-1-2 0 0,-2-2 0 16,-1 0 0-16,-3-4 0 0,-2 2 0 16,-2-2 0-16,-3 0 0 0,-2-1 0 15,-2-1 0-15,-2 0 0 0,-2 3 0 16,1 1 0-16,-3 2 0 0,0 1 0 0,-2 1 0 15,-1 3 0-15,-1-1 0 0,-2 5 0 16,-4 0 0-16,0 6 0 0,-5 1 0 16,1 6 0-16,-3 3 0 0,6 3 0 15,-2 0 0-15,3 1 0 0,1 3 0 16,4 0 0-16,1 0 0 0,2-1 0 0,3-1 0 16,3-3 0-16,3 2 0 0,2-1 0 15,1-2 0-15,2 0 0 0,3-2 0 0,2-2 0 16,-1-3 0-16,2-2 0 0,-1-2 0 15,3-4-500-15,-3-2-365 0,1-3-338 16,1-2-254-16,-2 0 29 0,5-1 219 16,-3-1 310-16,2-5 411 0</inkml:trace>
  <inkml:trace contextRef="#ctx0" brushRef="#br0" timeOffset="72428.42">21053 16987 371 0,'5'-6'791'0,"-1"2"257"0,0 3 198 0,0-2-23 16,0-2-402-16,0 0-139 0,1 1-42 16,-2 0-28-16,0 0-60 0,-2 1-347 15,1 0-205-15,-1 2 0 0,-1 1 0 16,1-1 0-16,-1 0 0 0,0 1 0 16,0-1 0-16,0 1 0 0,0 0 0 0,0 0 0 15,-1 0 0-15,1 1 0 0,-1-1 0 16,-1 0 0-16,2 0 0 0,-2 0 0 15,-1-1 0-15,-4 0 0 0,-2 1 0 16,-3-2 0-16,-6 4 0 0,-4 0 0 0,1 1 0 16,-2 4 0-16,2 2 0 0,2 1 0 15,1 0 0-15,3 4 0 0,1-3 0 16,5 5 0-16,2-2 0 0,1 2 0 0,5 0 0 16,2 0 0-16,6 2 0 0,2 0 0 15,2 1 0-15,6-2 0 0,3-1 0 16,0-3 0-16,2-2 0 0,-1-2 0 15,0-3 0-15,1-3 0 0,-2-3 0 0,1-3 0 16,0-4 0-16,-1-6 0 0,-2-2 0 16,-1-5 0-16,-3-5 0 0,-1-2 0 15,-3-4 0-15,-1-5 0 0,1-3 0 16,-3-4 0-16,-1-3 0 0,-2-2 0 0,-3 2 0 16,1 3 0-16,-5 2 0 0,1 8 0 15,-4 6 0-15,1 4 0 0,-1 6 0 16,-2 4 0-16,3 5 0 0,1 3 0 15,1 4 0-15,-2 2 0 0,-5 6 0 16,1 7 0-16,-5 5 0 0,0 8 0 16,2 5 0-16,1 1 0 0,6 5 0 0,4 4 0 15,4 1 0-15,7 1 0 0,-1-3 0 16,5-5 0-16,1-2 0 0,-2-6 0 16,-3-3-33-16,-4-2-1605 0,-4-6-211 15,-6-9 100-15,-6-8 272 0,-7-10 470 0,-8-13 644 16</inkml:trace>
  <inkml:trace contextRef="#ctx0" brushRef="#br0" timeOffset="74498.89">20468 15687 236 0,'8'-11'525'0,"-5"0"224"16,3 0 220-16,-4 0-34 0,3 2-119 15,-3 2-74-15,-1 1-63 0,-1 3-65 16,0 1-54-16,-1 1-103 0,-1 2-108 0,0 1-116 16,-3 0-91-16,-5 5-46 0,-9 4-9 15,-7 9-85-15,-8 5-2 0,-2 5 0 16,0 6 0-16,2 4 0 0,3 1 0 16,4 3 0-16,6 0 0 0,6-1 0 15,3 2 0-15,6-1 0 0,6-1 0 16,3-1 0-16,6-3 0 0,3-3 0 15,3-4 0-15,3-5 0 0,6-2-75 0,2-2-389 16,2-7-172-16,-1-2-214 0,1-5-405 16,0-2-143-16,-4-3 91 0,-2-5 229 15,-6-3 320-15,-1-3 440 0</inkml:trace>
  <inkml:trace contextRef="#ctx0" brushRef="#br0" timeOffset="75061.28">20720 15773 52 0,'7'-19'610'0,"-2"-2"385"0,-3 4 310 15,-2 3 259-15,0 5-223 0,0 3-358 16,0 2-211-16,-1 2-203 0,0 2-569 15,-1 0 0-15,2 0 0 0,-2 2 0 16,-1 2 0-16,-2 5 0 0,-3 4 0 16,-1 7 0-16,-1 3 0 0,2 5 0 15,-1 2 0-15,4 3 0 0,1 1 0 16,3-1 0-16,0 3 0 0,2-3 0 16,0 2 0-16,2-2 0 0,0-3 0 0,0-2 0 15,-1-3 0-15,2-4 0 0,-3-4 0 16,1-4 0-16,-2-4 0 0,1-3 0 15,1-2 0-15,-2-3 0 0,2 0 0 16,-2-2 0-16,1-2 0 0,1-3 0 16,-1-5 0-16,2-2 0 0,1-4 0 15,0-3 0-15,3 1 0 0,-1-3 0 0,2 0 0 16,1 2 0-16,2-1 0 16,-2 5 0-16,1 0 0 0,-1 5 0 0,-2 2 0 15,-1 3 0-15,-2 3 0 0,0 3 0 16,-1 1 0-16,1 3 0 0,5 4 0 15,-1 0 0-15,0 4 0 0,2 1 0 16,-2 2 0-16,-1 2 0 0,-1 1 0 16,0-1 0-16,1 0 0 0,-2-1 0 15,-1-1 0-15,-1-2 0 0,1-2 0 16,-1-2 0-16,-2-2-343 0,-1-1-113 0,1-2-80 16,-1 0-133-16,-1-4-150 0,0 0-294 15,1 0-107-15,-3-1 84 0,1-3 216 16,0-4 274-16,2 2 353 0</inkml:trace>
  <inkml:trace contextRef="#ctx0" brushRef="#br0" timeOffset="75363">21017 16012 69 0,'10'-7'686'0,"-4"0"436"0,-3 0 332 16,1 1 299-16,-3 2-253 0,0 2-460 15,-1 0-473-15,0 1-567 0,-1 1 0 16,0 1 0-16,1-1 0 0,-1 2 0 16,0 0 0-16,-1 3 0 0,1 4 0 15,1 2 0-15,-1 4 0 0,0 1 0 16,1 1 0-16,1 2 0 0,0 1 0 0,-1-2 0 16,1 1 0-16,2-3 0 0,-1 0 0 15,1-2 0-15,-2-3 0 0,3-1 0 16,-1-3 0-16,-1-2 0 0,0-2 0 15,0 0-370-15,-1-3-315 0,-1-3-219 16,0 3-437-16,1-8-87 0,0-2 108 0,-1-3 228 16,0-3 345-16,-3-3 474 0</inkml:trace>
  <inkml:trace contextRef="#ctx0" brushRef="#br0" timeOffset="75531.63">21067 15840 187 0,'4'-7'746'15,"0"0"287"-15,1 4 169 0,1 1 104 16,-4-3-626-16,-1 5-347 0,-1 0-205 16,0 0-130-16,-1 0-130 0,1 5-141 15,0-3-151-15,-1 4-152 0,0 2-155 16,1 3-166-16,1 0 22 0,2 2 123 0,1-2 189 16,0-2 231-16</inkml:trace>
  <inkml:trace contextRef="#ctx0" brushRef="#br0" timeOffset="76283.66">21411 15805 193 0,'2'-24'743'16,"1"2"339"-16,6-1 270 0,-4 3 241 15,-1 3-494-15,-3 5-217 0,0 1-151 16,-2 3-215-16,-2 3-516 0,2 2 0 16,-1 2 0-16,0 1 0 0,1 1 0 15,-3 2 0-15,0 2 0 0,-2 4 0 0,1 1 0 16,0 3 0-16,1 2 0 0,1 1 0 16,0 4 0-16,2 0 0 0,0 3 0 15,1 4 0-15,0 0 0 0,2 2 0 16,0-1 0-16,0 3 0 0,2-1 0 15,-1 0 0-15,1-1 0 0,-1 0 0 16,0-3 0-16,1-2 0 0,0-4 0 16,-3-2 0-16,3-4 0 0,-2-2 0 15,0-3 0-15,-1-3 0 0,-1-2 0 0,0-4 0 16,1 0 0-16,-1 0 0 0,0 0 0 16,0-1 0-16,0-4 0 0,-1-3 0 15,1-3 0-15,-1-2 0 0,0-3 0 16,-1-3 0-16,0-2 0 0,-1-2 0 15,1-1 0-15,-1-2 0 0,1-2 0 16,0-3 0-16,2 1 0 0,0-3 0 16,0-3 0-16,0 3 0 0,0-3 0 15,-1 2 0-15,1 4 0 0,-1 5 0 0,0 2 0 16,1 8 0-16,0 1 0 0,-1 3 0 16,1 3 0-16,0 2 0 0,0 3 0 15,0 1 0-15,0 1 0 0,0 1 0 16,1 0 0-16,-1 0 0 0,0 0 0 15,1 1 0-15,-1-1 0 0,1 1 0 16,0-1 0-16,2 1 0 0,3 2 0 16,3 1 0-16,5 3 0 0,3 3 0 15,4 0 0-15,-1 0 0 0,2 2 0 0,-1-1 0 16,-2 2 0-16,2-1 0 16,-2 1 0-16,-4 1 0 0,2-2 0 0,-4 1 0 15,-2-2 0-15,-1 0 0 0,-4-1 0 16,-3 0 0-16,-1-2 0 0,-3 0 0 15,-2 2 0-15,-4-1 0 0,-5 1 0 16,-5 2 0-16,-5 0 0 0,-3-3 0 16,-4 1-2-16,0-3-433 0,-1 1-99 15,2-3-121-15,3 0-128 0,5-1-192 16,3-2-251-16,6-1 32 0,5-2 178 0,6 1 244 16,2-6 304-16</inkml:trace>
  <inkml:trace contextRef="#ctx0" brushRef="#br0" timeOffset="76672.94">21671 15956 108 0,'9'7'718'0,"-2"2"334"0,-3-4 167 16,-1-2 123-16,-1 1-408 0,0-2-400 16,-1 0-149-16,-1 1-33 0,0-1-10 15,1 1-67-15,0 2-96 0,0 2-56 16,2 3 2-16,-1-1-4 0,1 1-8 15,-1 2-11-15,1 0-10 0,-1 0-17 16,0-2-75-16,1 0 0 0,-1-3 0 16,0-1 0-16,0-1 0 0,1-2 0 15,-2-2 0-15,1-2 0 0,0-1 0 16,2-4 0-16,1-1 0 0,3-3 0 16,0-2 0-16,-1-3 0 0,1-1 0 0,0-3 0 15,0 3 0-15,0-2 0 0,-1 1 0 16,0 2 0-16,-3 3 0 0,2 2 0 15,-3 2 0-15,0 3 0 0,-1 0 0 16,0 2 0-16,-2 3 0 0,1 0 0 16,-1 2 0-16,1 1 0 0,4 1 0 15,1 2-141-15,1 4-437 0,1 1-143 16,-1-2-196-16,-1 2-262 0,-1-1-140 16,3 1 98-16,-2-2 227 0,-1-2 290 0,0-1 355 15</inkml:trace>
  <inkml:trace contextRef="#ctx0" brushRef="#br0" timeOffset="76901.6">21980 15991 248 0,'0'0'903'0,"0"0"366"16,12 1 228-16,-7-1 167 0,-1 0-699 16,-2 1-392-16,-1-1-239 0,-1 0-115 15,0 5-70-15,0-1-80 0,-1 3-70 16,1 2-11-16,0 0 1 0,0 2 4 15,0 3-18-15,1-4-53 0,2 1-66 16,0 2-90-16,-1-4-123 0,1 0-152 0,0-2-198 16,0-1-395-16,0-2-180 0,-3-4 52 15,7-2 190-15,-5-3 287 0,1-5 417 16</inkml:trace>
  <inkml:trace contextRef="#ctx0" brushRef="#br0" timeOffset="77047.2">22067 15830 244 0,'2'-9'892'0,"1"-2"340"0,6 1 213 16,-3 1 146-16,-3 4-725 0,-1 0-404 15,-1 4-217-15,-1 1-140 0,0 0-195 0,0 1-184 16,0 1-207-16,-2 2-211 0,1 3-288 16,1 3-190-16,-2-1 34 0,4 1 149 15,-4 1 237-15,1-2 331 0</inkml:trace>
  <inkml:trace contextRef="#ctx0" brushRef="#br0" timeOffset="77498.53">22338 15996 246 0,'4'-4'861'0,"-1"-1"341"0,0 1 241 0,-2-2 195 16,-1 1-640-16,0-2-299 0,-1 1-159 16,-3-1-86-16,-2 1-344 15,1 0-110-15,-2 2 0 0,-1-1 0 0,-4 4 0 16,0 0 0-16,1 1 0 0,-6 1 0 16,-1 2 0-16,0 1 0 0,-1 3 0 15,2 1 0-15,0 0 0 0,4 4 0 16,1 0 0-16,2 2 0 0,4 0 0 15,2 1 0-15,3 0 0 0,2 1 0 16,5-1 0-16,3-1 0 0,2 1 0 16,5-3 0-16,1-3 0 0,1-2-44 0,2-4-47 15,-2-3 41-15,1-3 38 0,0-4 42 16,-2-2 39-16,-1-3 29 16,-4 0-98-16,-3-2 0 0,0-2 0 0,-3-1 0 15,-4 1 0-15,-1-3 0 0,-2 3 0 16,-1 0 0-16,-4 1 0 0,2 4 0 15,-3 0 0-15,0 3 0 0,2 3 0 16,-2 2-334-16,-3 0-611 0,1 4-374 16,0 1-206-16,3 4 74 0,2-4 242 15,3 3 348-15,1-5 427 0</inkml:trace>
  <inkml:trace contextRef="#ctx0" brushRef="#br0" timeOffset="77861.92">22381 15969 345 0,'8'-1'982'0,"-1"-1"340"0,-2 3 226 16,2 0 189-16,-4-1-711 0,-2 0-327 0,1 0-185 16,-2 0-496-16,0 1-18 15,1 2 0-15,0 0 0 0,3 2 0 0,0 2 0 16,0 1 0-16,2 2 0 0,1-1 0 16,-1 2 0-16,1 0 0 0,-1-1 0 15,2-1 0-15,-2 1 0 0,0-4 0 16,-1 0 0-16,-1-3 0 0,-2 0 0 15,1-3 0-15,2-3 0 0,-2 0 0 16,3-3 0-16,0-3 0 0,-2-1 0 0,3-2 0 16,-1-1 0-16,0-2 0 15,0-2 0-15,-1 1 0 0,1-2 0 0,0 4 0 16,-2-2 0-16,0 5 0 0,0 0 0 16,-1 3 0-16,0 1 0 0,-2 4 0 15,1 0 0-15,-2 2 0 0,1 1 0 16,1 1 0-16,-1 1 0 0,3 1 0 15,2 2-216-15,-1 1-545 0,1 0-211 16,0 1-412-16,-1-1-83 0,3 0 146 0,-1-4 269 16,0 1 338-16,1-3 442 0</inkml:trace>
  <inkml:trace contextRef="#ctx0" brushRef="#br0" timeOffset="78065.57">22711 15968 320 0,'-3'6'1106'16,"2"-3"438"-16,14-3 268 0,-5-1 182 16,-4 1-839-16,-2 0-895 0,-2 0-260 0,0 0 0 15,0 0 0-15,0 0 0 0,-1-1 0 16,0 1 0-16,0 2 0 0,0 0-625 16,-1-1-232-16,0 0-296 0,2-1-269 15,0 0 14-15,0 0 200 0,-2-4 320 16,-2-2 399-16</inkml:trace>
  <inkml:trace contextRef="#ctx0" brushRef="#br0" timeOffset="78306.24">22767 15380 493 0,'13'-12'1336'0,"-5"5"396"0,1 23 234 16,3-7 158-16,-3-1-1584 0,2 3-540 15,2 4 0-15,0 2 0 0,1 10 0 16,0 5 0-16,-2 8 0 0,-1 7 0 0,-3 6 0 16,-5 7 0-16,-8 3 0 15,-8 7 0-15,-11 3 0 0,-11 2 0 0,-11 3-967 16,-14 0-765-16,-7-5-61 0,-13-3 185 16,-6-12 359-16,-5-11 624 0,-10-8 414 0</inkml:trace>
  <inkml:trace contextRef="#ctx0" brushRef="#br0" timeOffset="82815.5">27958 9857 11 0,'-3'-6'52'0,"0"-1"31"0,-2 0 41 0,1 1 50 15,-1-1 61-15,-1-2 82 0,2 2 72 16,-2-1 55-16,3 2 49 0,-3-2 45 0,4 2 6 16,-1 1-1-16,1-2 14 0,-1 2 8 15,2 1-34-15,1 2-57 0,-1 1-72 16,1 1-82-16,0 0-85 0,1 0-52 15,-1 0-25-15,0 0-11 0,1 0-2 16,0 0-7-16,-1 0-19 0,2 0-31 16,-1 1-27-16,0 1-6 0,2 1 11 15,1 4-66-15,2 3 0 0,2 4 0 16,1 1 0-16,5 2 0 0,-1 0 0 16,3 0 0-16,1 3 0 0,2 0 0 15,2-1 0-15,4 6 0 0,3 3 0 16,5 4 0-16,2 7 0 0,3 1 0 15,0 3 0-15,2 1 0 0,-1-1 0 16,-1 2 0-16,-2-1 0 0,1 0 0 0,0-1 0 16,-1 1 0-16,-1-1 0 15,-1 1 0-15,-5-6 0 0,0 0 0 16,-5-4 0-16,1 0 0 0,-4-1 0 0,-3-3 0 16,-1-3 0-16,-4-2 0 0,-2-4 0 15,-3-3 0-15,-3-4 0 0,-1-1 0 16,-1-6 0-16,-3-1 0 0,1-4 0 15,-1 1 0-15,0-3 0 0,0 0 0 16,0 0 0-16,0 0 0 0,-1 0 0 16,1 0 0-16,-1-1 0 0,0 1 0 15,-1-3 0-15,-2 2 0 0,2-3 0 16,-1 2 0-16,-1 0 0 0,1 0 0 16,-1 0 0-16,1 1 0 0,2 0 0 15,-1-2 0-15,0 2 0 0,-1-1 0 16,2-1 0-16,0 2 0 0,-1-1 0 15,-1-1 0-15,1-1 0 0,0-2 0 0,-1 0 0 16,-1-2 0-16,3 0 0 0,-3-5 0 16,0-1 0-16,3-2 0 15,-1 0 0-15,0-2 0 0,2-1 0 0,0 1 0 16,0 3 0-16,0-1 0 0,0 5 0 16,0-1 0-16,0 0 0 0,0 2 0 15,0 3 0-15,0 1 0 0,0 0 0 16,0 2 0-16,0 2 0 0,1 0 0 15,0-1 0-15,0 3 0 0,-1-1 0 16,1 1 0-16,-1 0 0 0,0 0 0 16,0 0 0-16,0 0 0 0,0 0 0 15,0 0 0-15,0 0 0 0,0 0 0 16,1 0 0-16,-1 0 0 0,0 0 0 16,0 0 0-16,0 0 0 0,1 0 0 15,-1 0 0-15,0 0 0 0,0 0 0 16,0 0 0-16,0 0 0 0,0 0 0 0,0-1 0 15,0 1 0-15,2-3 0 0,-2 1 0 16,2-2 0-16,1-2 0 16,-2 0 0-16,-1 0 0 0,1 0 0 0,0 1 0 15,-1 0 0-15,2 0 0 0,-2 3 0 16,1-2 0-16,0 1 0 0,0-2 0 16,0 1 0-16,-1 2 0 0,1-3 0 15,-1 4 0-15,0-3 0 0,0 3 0 16,0 1 0-16,-1 0 0 0,0 0 0 15,0 1 0-15,1-1 0 0,-1 1 0 16,1-1 0-16,-1 0 0 0,1 2 0 16,0-1 0-16,0-1 0 0,0 1 0 15,1 1 0-15,0 1 0 0,1 3 0 0,1 3 0 16,3 2 0-16,0 3 0 0,2 0 0 16,-1 2 0-16,3 2 0 15,-1-1 0-15,3 0 0 0,-2 2 0 0,0-1 0 16,1 0 0-16,0 0 0 0,-2-1 0 15,2 0 0-15,-2-1 0 0,-1 0 0 16,-2-3 0-16,0-2 0 0,-2-1 0 16,1-1 0-16,-4-2 0 0,1-4 0 15,-2 2 0-15,2-4 0 0,-2-1 0 16,-2 0 0-16,2 0 0 0,-1 0 0 16,0 0 0-16,0 0 0 0,0 0 0 15,-4 0 0-15,0-1 0 0,-5-2 0 16,-4 1 0-16,-3 0 0 0,-1 1 0 15,-1-1 0-15,0 1 0 0,-4-1 0 16,2 2 0-16,3 0 0 0,0 0 0 16,1 0 0-16,4 0 0 0,-1 0 0 15,1-2 0-15,-1 1 0 0,1-1 0 0,0 2 0 16,2-1 0-16,1-1 0 16,1 1 0-16,1 1 0 0,-1-2 0 0,5 2 0 15,-1-2 0-15,1 2 0 0,0 0 0 16,3 0 0-16,-2-2 0 0,2 2 0 15,-2 0 0-15,2 0 0 0,1 0 0 16,0 0 0-16,1-1 0 0,-1 1 0 16,3-2 0-16,-2 2 0 0,0 0 0 15,0-1 0-15,0 1 0 0,-1 0 0 16,0-2 0-16,0 2 0 0,-1 0-290 16,3 0-958-16,-2 0-398 0,0 0 2 15,0 0 212-15,-1-7 350 0,-3-3 453 0,-3-1 416 16</inkml:trace>
  <inkml:trace contextRef="#ctx0" brushRef="#br0" timeOffset="84923.5">28155 9226 70 0,'5'-9'558'15,"-3"-4"292"-15,-1 2 235 0,-1-1 227 0,0 3-291 16,0 2-263-16,0 4-120 0,0 1-91 16,0 0-114-16,0 2-116 0,2 0-110 15,-2 0-97-15,1 2-75 0,2 1-37 16,-1 3-2-16,1 6 17 0,3 6 27 16,1 4 21-16,3 1 8 0,1 7 4 15,-1 0-73-15,3 3 0 0,-1 1 0 16,-2 0 0-16,3-1 0 0,-3-3 0 15,-1-4 0-15,1-2 0 0,-3-4 0 16,-1-3 0-16,0-4 0 0,-4-2 0 16,3-5 0-16,-4 0 0 0,0-4 0 15,-1-1 0-15,0-1 0 0,0-1 0 16,-2-5 0-16,-2-2 0 0,2-3 0 16,-2-2 0-16,-1-3 0 0,-2-3 0 15,1-1 0-15,-2-6 0 0,0-2 0 0,-1 0 0 16,1-7 0-16,-3 1 0 15,2-2 0-15,0 1 0 0,0 0 0 0,1 0 0 16,1 2 0-16,0 2 0 0,1 3 0 16,1 3 0-16,1 5 0 0,0 3 0 15,3 5 0-15,-1 2 0 0,0 3 0 16,2 1 0-16,-2 2 0 0,2 1 0 16,0 1 0-16,2 1 0 0,-2-1 0 15,1 2 0-15,0 0 0 0,1 0 0 16,0 0 0-16,6 0 0 0,5 2 0 15,5 1 0-15,5-2 0 0,4 4 0 16,1-1 0-16,4 0 0 0,0 2 0 16,1-3 0-16,1 1 0 0,-2 1 0 15,1 1 0-15,-3-1 0 0,0 1 0 16,-4 0 0-16,-3 1 0 0,-6-1 0 16,-1-1 0-16,-6 1 0 0,-3 0 0 0,-3-2 0 15,-3 5 0-15,-4-1 0 0,-4 2 0 16,-3 1 0-16,-7 0 0 15,-1 1 0-15,-9-2 0 0,-1 0 0 0,-7 1 0 16,-1-1 0-16,0-1 0 0,-2 1 0 16,1-2 0-16,4-1-351 0,1-1-78 15,3 0-52-15,6-5-69 0,2 2-110 16,6-2-164-16,2-1-240 0,6 2-72 16,7-2 98-16,0 0 205 0,9-2 269 15,3-2 321-15</inkml:trace>
  <inkml:trace contextRef="#ctx0" brushRef="#br0" timeOffset="85424.36">28937 9190 162 0,'0'-6'635'0,"-1"-2"253"15,1 1 227-15,-1 1 209 0,-3-1-478 16,0 0-171-16,1 0-59 0,-2-2-49 16,3 2-48-16,1-2-64 0,0 2-66 15,2-2-389-15,0 4 0 0,2-3 0 16,3 3 0-16,4-2 0 0,3 0 0 16,2 2 0-16,7-2 0 0,1 4 0 15,4 0 0-15,1 2 0 0,0 1 0 0,-2 1 0 16,-1 3 0-16,0 1 0 0,-5 1 0 15,-4-1 0-15,-1 2 0 0,-4 0 0 16,-3 4 0-16,-2-1 0 0,-1 2 0 16,-5 2 0-16,-5 3 0 0,-4 0 0 15,-2 4 0-15,-8 0 0 0,-5 3 0 16,-3 0 0-16,-2 1 0 0,2-2 0 16,0-2 0-16,5-2 0 0,4 0 0 15,4-6 0-15,4 0 0 0,4-3 0 16,4-2 0-16,2-2 0 0,5 0 0 15,3-1 0-15,5-3 0 0,6 0 0 16,2-2 0-16,5-2 0 0,0 1 0 0,4-2 0 16,0-1 0-16,0-2 0 0,0 1 0 15,-3 1 0-15,-4 0 0 0,-5 1 0 16,-3 0-1301-16,-5 3-415 0,-4 0-14 16,-6 0 214-16,-7 1 378 0,-7-1 547 15,-6 2 393-15</inkml:trace>
  <inkml:trace contextRef="#ctx0" brushRef="#br0" timeOffset="91811.91">23418 10664 185 0,'-2'-4'694'16,"-1"-2"314"-16,3 3 209 0,0 1 170 15,-1-1-572-15,1 3-250 0,0-1-184 16,0 1-94-16,0 1-73 0,-1 3-5 15,-1 3-19-15,1 8-2 0,2 6 13 16,2 5 4-16,-1 4-56 0,1 4-24 16,5 1-37-16,-1 0-32 0,1-1-29 15,0-2-27-15,-1-4 0 0,0-3 0 16,1-1 0-16,-1-4 0 0,0-2 0 16,-2-2 0-16,-1-4 0 0,-1-3 0 15,-1-2 0-15,-1-3 0 0,1-2 0 16,-1 0 0-16,0-2 0 0,-1 0 0 15,0-2 0-15,-1-1 0 0,-2-3 0 0,2-4 0 16,-1-2 0-16,-3-4 0 0,1 0 0 16,-3-4 0-16,3-2 0 15,-3-4 0-15,0-2 0 0,0-4 0 0,1-3 0 16,1-3 0-16,1-1 0 0,-1-3 0 16,4 2 0-16,-2 3 0 0,0 3 0 15,2 3 0-15,-1 4 0 0,1 6 0 16,1 3 0-16,-1 4 0 0,1 1 0 15,0 3 0-15,0 3 0 0,1 1 0 16,0 1 0-16,1 3 0 0,-2 2 0 16,4-3 0-16,1 1 0 0,3 1 0 15,6 1 0-15,-1 0 0 0,6 3 0 16,2 1 0-16,3 3 0 0,5 1 0 16,1 5 0-16,1-1 0 0,1 1 0 15,-2 2 0-15,-2 1 0 0,-2 1 0 16,-3 0 0-16,-4-3 0 0,-4 3 0 0,-4-4 0 15,-2 3 0-15,-6-2 0 0,-3 0 0 16,-3-1 0-16,-7 2 0 0,-5 0 0 16,-9-1 0-16,-4-1 0 0,-4 1 0 15,-3-1 0-15,-3-1 0 0,0-3 0 16,2-1-108-16,5 0-400 0,1-3-141 16,3 0-187-16,6-4-298 0,2-1-206 15,2 0 63-15,7 0 202 0,0-1 301 0,1-2 375 16</inkml:trace>
  <inkml:trace contextRef="#ctx0" brushRef="#br0" timeOffset="92295.76">23936 10707 141 0,'5'-8'616'15,"-2"-3"284"-15,1-1 211 0,0 3 201 16,-2-1-442-16,1 2-191 0,2-1-107 16,-2 1-61-16,4 1-77 0,2 0-81 15,1 2-57-15,3 0-50 0,3 0-96 16,6 2-150-16,-1 2 0 0,5-1 0 16,1 1 0-16,1 1 0 0,0 1 0 15,-1 2 0-15,-2 0 0 0,-4 3 0 16,-2 0 0-16,-4 1 0 0,-4 0 0 15,-3 2 0-15,-4 2 0 0,-2 0 0 16,-4 1 0-16,-4 4 0 0,-4 1 0 16,-5 0 0-16,-1 3 0 0,-4 0 0 0,0 1 0 15,0 0 0-15,-2 1 0 0,3 1 0 16,2-4 0-16,1 0 0 0,3-2 0 16,2-2 0-16,4-3 0 0,1-2 0 15,3 0 0-15,1-2 0 0,1 1 0 16,1-5 0-16,1 3 0 0,1-2 0 15,1 0 0-15,4-2 0 0,3 1 0 16,4 0 0-16,4-3 0 0,2 1 0 16,4-2 0-16,0 0 0 0,2-2 0 15,1 1 0-15,-1 1 0 0,-1-4-666 16,-2-2-365-16,-3 0-459 0,-1-3-51 16,0 2 151-16,-2-2 291 0,1-1 389 0,-2 0 466 15</inkml:trace>
  <inkml:trace contextRef="#ctx0" brushRef="#br0" timeOffset="93250.22">24412 10853 46 0,'1'-2'226'16,"1"1"128"-16,-1 0 126 0,1 1 5 15,-1 0-26-15,-1 0-29 0,0 0-48 16,0-2-49-16,0 2-49 0,1 0-26 16,-1 0-10-16,1 0-10 0,-1 0-11 0,1 0-22 15,-1 0-20-15,1 0-16 0,-1-1-7 16,0 1 6-16,1 0 4 0,-1 0 8 16,1 0 11-16,1 0 3 0,-1-1 1 15,1 1-5-15,0-1-11 0,0 1-16 16,1-1-14-16,2 0-12 0,-1-1-7 15,0 1-9-15,-2 1-7 0,3-2-8 16,-2 1-15-16,-2-1-15 0,1 1-15 16,0 1-17-16,-1-1-12 0,0 1-10 15,-1 0-2-15,0 0-5 0,0 0-1 16,0 0 5-16,0 0 7 0,-1 0 5 16,1 0 0-16,-1 1 1 0,1-1-7 15,-1 1-10-15,1-1-9 0,-1 0-8 16,1 0-6-16,0 0-3 0,0 0 2 15,0 0-1-15,0 0 2 0,0 0 8 16,0 0 3-16,0 0 4 0,0 0 1 16,0 0-2-16,0 0 0 0,0 0-6 15,0 0-4-15,0 0 0 0,0 0 0 0,0 0 0 16,0 0 0-16,0 0 0 0,0 0-2 16,0 0 2-16,-2 0-3 15,2 2-8-15,0-2-31 0,0 0-34 16,0-2-42-16,0 2-40 0,0 0-56 0,-1 2-66 15,1-2-87-15,0 0-121 0,-2-2-184 16,1 2-335-16,1 0-203 0,0 0 40 16,0 0 169-16,0 0 261 0,0-5 375 15</inkml:trace>
  <inkml:trace contextRef="#ctx0" brushRef="#br0" timeOffset="94432.56">23681 11341 109 0,'5'-5'234'0,"3"-1"60"16,0 1 65-16,-1-1-88 0,-1 1 21 0,1-2 48 16,-1 1 70-16,-1 0 66 0,0 1 40 15,-2-3 5-15,-2 2 14 0,2 1 15 16,-2-1-9-16,-1 2-29 0,1 0-42 16,-1 2-70-16,0 2-78 0,0 1-84 15,-1 0-61-15,1 1-17 0,-1 3 20 16,0 0 18-16,1 4-112 0,0 4-86 15,2 2 0-15,0 0 0 0,0 3 0 16,4 0 0-16,0 1 0 0,-1 3 0 16,0 1 0-16,0 0 0 0,3 1 0 15,1 1 0-15,0 0 0 0,1-2 0 16,0-3 0-16,3-1 0 0,-2-3 0 0,0-3 0 16,1-2 0-16,-1-5 0 0,1 1 0 15,-2-6 0-15,2-2 0 16,-1-1 0-16,-1-6 0 0,2 0 0 0,-3-4 0 15,1-4 0-15,2-1 0 0,-3-5 0 16,-1 2 0-16,-2 0 0 0,2 2 0 16,-2 1 0-16,-3 4 0 0,1 1 0 15,-1 5 0-15,-2 1 0 0,0 4 0 16,-1 2 0-16,0 0 0 0,0 4 0 16,3 2 0-16,-1 5 0 0,3 5 0 15,-1 1 0-15,1 4 0 0,1-3 0 16,1 3 0-16,2-1 0 0,0-4 0 15,0 0 0-15,1-3 0 0,1-3 0 0,-1 0 0 16,-1-5 0-16,2-3 0 16,1-2 0-16,0-3 0 0,-2-4 0 0,2-2 0 15,-1-3 0-15,-2-3 0 0,-2-2 0 16,-1-1 0-16,-2-3 0 0,0-2 0 16,-2 1 0-16,-2-2 0 0,0 2 0 15,-1-2 0-15,0 2 0 0,0 0 0 16,0 3 0-16,1 3 0 0,0 1 0 15,0 5 0-15,0 1 0 0,0 4 0 16,-2 2 0-16,2 2 0 0,-1 1 0 16,1 1 0-16,1 5-70 0,3 2-536 15,-1 5-89-15,2 0-87 0,0 2-110 0,1 1-136 16,2 1-127-16,3-1 91 0,3-2 205 16,-1 1 239-16,3-3 269 0</inkml:trace>
  <inkml:trace contextRef="#ctx0" brushRef="#br0" timeOffset="94890.89">24610 11464 156 0,'-3'-8'644'0,"-1"-1"282"0,-1 3 217 16,-3 0 211-16,-1 1-489 0,-1-1-207 0,-3 3-106 15,1 0-57-15,-2 2-80 0,-3 2-60 16,2 2-52-16,-3 4-61 15,1 2-159-15,0 1-83 0,1 3 0 16,2 2 0-16,1 0 0 0,2 3 0 0,2-2 0 16,2 2 0-16,2-2 0 0,3-2 0 15,2 1 0-15,4-1 0 0,1-3 0 16,2-3 0-16,1-2 0 0,3-1 0 16,3-4 0-16,-1-2 0 0,5-4 0 15,1-2 0-15,1-2 0 0,-1-2 0 16,-2-2 0-16,1-2 0 0,-2-2 0 15,1 2 0-15,-3-2 0 0,-1 0 0 16,-3 2 0-16,0 1 0 0,-3 3 0 16,0 3 0-16,-4 1 0 0,0 4 0 15,-2 0 0-15,0 2 0 0,-1 1 0 16,-1 4 0-16,0 2 0 0,-2 5 0 16,2 1 0-16,1 5 0 0,-1 0 0 0,0 1 0 15,3 0 0-15,-1 0 0 16,3-2 0-16,-1-2 0 0,1 0 0 15,2-2 0-15,-1-3 0 0,-1-1 0 0,4-2-208 16,-2-2-208-16,3-1-85 0,-1 0-121 16,0-3-154-16,2-3-260 0,-4 1-203 15,2-1 47-15,-2-2 195 0,-4-1 267 16,0 1 343-16</inkml:trace>
  <inkml:trace contextRef="#ctx0" brushRef="#br0" timeOffset="95164.08">24837 11493 164 0,'2'-7'673'16,"-2"1"292"-16,3 2 237 0,-3 3 225 15,-1-2-485-15,-3 2-217 0,2 1-111 0,-1 0-91 16,-1 0-102-16,2 1-94 0,0 3-119 16,-2-1-208-16,1 2 0 0,-2 4 0 15,4-1 0-15,-2 3 0 0,1-1 0 16,0 0 0-16,2 0 0 0,-2-1 0 15,2 1 0-15,2-1 0 0,-1-1 0 16,0 1 0-16,2-3 0 0,-1-2-150 16,2 0-392-16,1-1-135 0,-1-1-170 15,0-2-317-15,1-2-161 0,-1-1 77 0,4-1 199 16,-6-2 293-16,1-2 396 0</inkml:trace>
  <inkml:trace contextRef="#ctx0" brushRef="#br0" timeOffset="95368.72">24889 11247 204 0,'5'-27'747'0,"-3"1"323"16,4 3 274-16,-2 3 253 0,-4 6-519 15,-2-1-215-15,-1 5-155 0,-1-1-139 16,-1 3-558-16,3 4-11 0,-1-2 0 0,2 4 0 16,-1 1 0-16,1 1 0 0,0 1 0 15,-2 2 0-15,-1 5 0 16,1 0-109-16,-1 4-393 0,3 2-168 0,1 0-166 15,5 2-238-15,0 0-224 0,2 1 45 16,3-3 178-16,-2-2 275 0,0-4 348 16</inkml:trace>
  <inkml:trace contextRef="#ctx0" brushRef="#br0" timeOffset="95689.45">25112 11093 291 0,'0'-15'832'0,"0"1"346"0,-5 1 278 16,3 5 175-16,-1 2-524 0,0 1-279 16,2 4-204-16,0-2-380 0,1 3-244 15,-1 3 0-15,0 1 0 0,-1 7 0 16,-1 2 0-16,2 4 0 0,1 5 0 16,1 4 0-16,0 3 0 0,3 2 0 15,-2 1 0-15,0 1 0 0,1 0 0 16,-2-1 0-16,0-3 0 0,-1 0 0 15,1-1 0-15,-1-4 0 0,1 0 0 16,0-1 0-16,0-1 0 0,2-5 0 16,-2-2 0-16,1-3 0 0,1-3 0 15,-2-1 0-15,1-4 0 0,0 0 0 0,1-2-337 16,-3 1-177-16,2-6-105 16,-2 3-150-16,0 0-471 0,2-6-108 0,-1-1 95 15,-1-1 203-15,-1-2 295 0,-3-2 481 16</inkml:trace>
  <inkml:trace contextRef="#ctx0" brushRef="#br0" timeOffset="95877.09">24942 11247 137 0,'-7'-3'720'0,"-1"-2"349"16,6 2 254-16,0-1 195 0,-1 1-467 15,5 2-338-15,0-1-169 0,0 1-109 16,5-2-91-16,2 2-90 0,4-1-171 15,9 2-83-15,5 0 0 0,3 2-44 16,2 2-282-16,0-1-283 0,1 2-440 0,-3 2-437 16,-4 0-38-16,-3 1 180 15,-8-2 319-15,-1-3 437 0</inkml:trace>
  <inkml:trace contextRef="#ctx0" brushRef="#br0" timeOffset="98644.65">24649 11815 29 0,'1'-12'371'0,"3"3"208"16,-1-1 161-16,-2-1 166 0,0 4-212 16,1-1-102-16,-2 3-34 0,0-1 3 15,-2 2-22-15,1 1-57 0,1 2-64 16,0 1-77-16,-1 0-88 0,1 0-78 15,-1 0-65-15,0 3-54 0,-2-2-16 0,-1 5-1 16,1 4-3-16,-2 6 5 16,0 4 7-16,0 4-17 0,1 4-15 15,-1 1-7-15,4 0-4 0,0 1 4 16,1-1 1-16,0 0-4 0,2-1-4 16,-2-1 2-16,3-3 4 0,-1 0-2 15,0-5 0-15,0 0 0 0,-1-3 0 16,0-2 0-16,1-2 1 0,-1-4 2 15,0-2 8-15,-1-2 8 0,1-2 25 16,-1-1 26-16,0 0 33 0,0-1 28 16,1-1-114-16,-1 1-23 0,2-1 0 0,-2 1 0 15,1-1 0-15,1 1 0 16,0-1 0-16,1 1 0 0,5-1 0 0,1-2 0 16,2 3 0-16,5-3 0 0,2 3 0 15,2-3 0-15,6 2 0 0,2-1 0 16,6 0 0-16,8 0 0 0,7 1 0 15,6-1 0-15,6-1 0 0,3-2 0 16,5 4 0-16,-2-2 0 0,-1 0 0 16,-7 2 0-16,-4-1 0 0,-7 1 0 15,-7 1 0-15,-6-2 0 0,-7 2 0 16,-3-1 0-16,-6-1 0 0,-4 1 0 16,-5 1 0-16,-6-2 0 0,0 2 0 15,-3 0 0-15,-1 0 0 0,-1 0 0 16,0 0 0-16,-3-1 0 0,1-2 0 15,-3 0 0-15,0-1 0 0,-3-2 0 16,0 2 0-16,0-1 0 0,-3-1 0 0,2 3 0 16,1-3 0-16,-2 1 0 0,1 1 0 15,2-2 0-15,1 2 0 0,-2 1 0 16,4 0 0-16,1 0 0 0,0-1 0 16,1 2 0-16,2 1 0 0,1-1 0 15,0 2 0-15,0-1 0 0,0 1 0 16,1 0 0-16,1 0 0 0,0 0 0 15,-1 0 0-15,2 0 0 0,0 1 0 16,3 2 0-16,4-3 0 0,2 5 0 16,1-2 0-16,0 1 0 0,0-1 0 15,2 3 0-15,-2-1 0 0,2 1 0 16,-3 2 0-16,1-1 0 0,-3 2 0 0,-4-1 0 16,1 0 0-16,-1 1 0 0,-3 0 0 15,-2 1 0-15,-3-1 0 16,-2 0 0-16,-2 1 0 0,-2-2 0 0,-3 3 0 15,-4-3 0-15,2-1 0 0,-4 0 0 16,-1-1 0-16,-2-1 0 0,-1 0 0 16,3 0-192-16,-1-2-424 0,0-2-193 15,1 3-235-15,1-4-301 0,3 0-13 16,1-1 175-16,5-3 285 0,5-2 345 16</inkml:trace>
  <inkml:trace contextRef="#ctx0" brushRef="#br0" timeOffset="99239.07">26046 12006 87 0,'7'-5'490'15,"0"0"212"-15,1 0 184 0,-2 3 184 0,-2-4-330 16,-2-2-122-16,1 2-35 0,-3-2-35 16,0 1-57-16,-3 0-74 0,1 1-64 15,-1 2-56-15,-3-1-40 0,1-1-35 16,-2 5-35-16,-2-2-45 0,-5 3-50 16,1 2-83-16,-5 0-9 0,0 7 0 15,-4 1 0-15,2 3 0 0,1 2 0 16,0 2 0-16,3 0 0 0,2 1 0 15,5 1 0-15,2 1 0 0,1-3 0 16,5 0 0-16,2 0 0 0,4-1 0 16,-1-1 0-16,3-3 0 0,1-2 0 15,3-1 0-15,-1-2 0 0,2-2 0 16,2-4 0-16,0-1 0 0,1-3 0 16,1-5 0-16,1 1 0 0,0-5 0 0,0-1 0 15,-1-3 0-15,-1-1 0 16,-1-1 0-16,-1-3 0 0,-1 2 0 0,-2-1 0 15,-1 2 0-15,-3 0 0 0,2 2 0 16,-4 4 0-16,-1 4 0 0,-1 2 0 16,-2 2 0-16,0 3 0 0,0 2 0 15,-2 2 0-15,0 4 0 0,0 2 0 16,-1 7 0-16,0-1 0 0,2 2 0 16,0 1 0-16,1-1 0 0,2-1 0 15,1 2 0-15,2-2 0 0,0-2 0 16,3-1 0-16,1-2 0 0,0 0-189 15,5-4-341-15,-2-1-130 0,2-2-144 0,-3 0-213 16,0-2-260-16,0-1 41 0,0-2 179 16,-2-1 254-16,-2-3 322 0</inkml:trace>
  <inkml:trace contextRef="#ctx0" brushRef="#br0" timeOffset="99610.33">26491 12025 77 0,'8'-5'500'0,"1"-3"243"0,-7 0 201 16,2 0 182-16,-3 1-297 0,1-2-141 15,-2 2-57-15,0 0-23 0,-1 2-28 16,-1 0-66-16,-2 0-76 0,1 0-67 16,-4 2-229-16,2 0-142 0,-1-2 0 15,-1 3 0-15,-1 0 0 0,-2 2 0 16,0 0 0-16,-4 3 0 0,-1 2 0 15,-3 1 0-15,-1 2 0 0,-3 3 0 16,1 0 0-16,1 3 0 0,-1 0 0 16,8 1 0-16,-1 0 0 0,8-1 0 15,2 1 0-15,2 0 0 0,4-2 0 16,2 1 0-16,2 0 0 0,6-1 0 16,1-1 0-16,5 1 0 0,0-4 0 0,2 1 0 15,2-1-35-15,-2-2-383 16,-1 0-86-16,-3 1-67 0,1-6-78 0,-5 2-82 15,2-2-105-15,-3-2-126 0,-1 0-70 16,0-2 112-16,-2-2 175 0,-1-2 236 16,0-2 254-16</inkml:trace>
  <inkml:trace contextRef="#ctx0" brushRef="#br0" timeOffset="100810.75">26642 12077 60 0,'11'-11'419'15,"-2"3"194"-15,0 1 176 16,0-1 184-16,0 1-268 0,-3-1-79 0,-3 1-21 15,1 2-21-15,-2-1-60 0,-1 2-66 16,-1-1-54-16,0 1-46 0,-1 3-41 16,1-2-36-16,-2 1-32 0,-1 1-50 15,2 0-172-15,0 1-27 0,-1 0 0 16,-2 0 0-16,1 0 0 0,-4 1 0 16,3 0 0-16,-2-1 0 0,2 2 0 15,-1-1 0-15,2 2 0 0,-3-3 0 0,4 0 0 16,0 2 0-16,-1-1 0 15,2-1 0-15,0 0 0 0,1 0 0 16,0 0 0-16,0 0 0 0,0 0 0 0,0 0 0 16,0 0 0-16,0 0 0 0,1-1 0 15,-1 1 0-15,1 0 0 0,-1-2 0 16,0 2 0-16,0 0 0 0,0 0 0 16,-1 0 0-16,0-1 0 0,0-2 0 15,-1 1 0-15,0 1 0 0,-1 0 0 16,1-1 0-16,0-1 0 0,-2 2 0 15,1-1 0-15,-1 2 0 0,-1 0 0 16,-2 0 0-16,2 2 0 0,-1 1 0 16,-2 0 0-16,1 1 0 0,2 0 0 15,0 2 0-15,2-2 0 0,0 1 0 16,0-1 0-16,1 1 0 0,1-1 0 16,1 0 0-16,0 0 0 0,0-2 0 0,0-1 0 15,0 0 0-15,0 1 0 16,0-2 0-16,0 0 0 0,0 0 0 0,0 0 0 15,-1 0 0-15,1 0 0 0,0 0 0 16,0 1 0-16,-1 2 0 0,1-1 0 16,0 1 0-16,0 0 0 0,-1-1 0 15,1 3 0-15,-2-2 0 0,1 0 0 16,0-1 0-16,1 4 0 0,-1 0 0 16,0-1 0-16,-1 1 0 0,1 2 0 15,-1-2 0-15,2 3 0 0,0-3 0 16,0 2 0-16,2-1 0 0,-1 0 0 15,2 0 0-15,-2-1 0 0,4-1 0 16,0-1 0-16,0 0 0 0,-1 2 0 0,3-2 0 16,0-2 0-16,1-1 0 15,1 1 0-15,1-2 0 0,3-2 0 0,-3 0 0 16,2-1 0-16,0-2 0 0,-2 0 0 16,2-3 0-16,1-1 0 0,-2-2 0 15,2 0 0-15,-3-2 0 0,-1-1 0 16,0 1 0-16,-3-1 0 0,1 1 0 15,-1-1 0-15,-3 2 0 0,0 0 0 16,-2 4 0-16,0-1 0 0,-1 3 0 16,-1 3 0-16,0 0 0 0,1 3 0 15,-2 0 0-15,2 0 0 0,-1 2 0 16,-1 2 0-16,-1 2 0 0,-1 3 0 16,1 4 0-16,-1 2 0 0,2 3 0 15,2 4 0-15,0-1 0 0,0 4 0 16,2 1 0-16,3 1 0 0,-1 3 0 0,3 2 0 15,-1 0 0-15,1-2 0 0,-1 1 0 16,2-3 0-16,-3-1 0 16,0 0 0-16,2-4 0 0,-2 0 0 0,-1-2 0 15,-2-4 0-15,2-3 0 0,-2-1 0 16,-1-6 0-16,-1-2 0 0,1-1 0 16,-1-3 0-16,0-1 0 0,-1-3 0 15,0-1 0-15,-2-4 0 0,-1-1 0 16,2-3 0-16,-1 0 0 0,-1-3 0 15,1-1 0-15,-3-1 0 0,4 0 0 16,-1-3 0-16,-1 0 0 0,2-1 0 16,1-2 0-16,0-2 0 0,1-1 0 15,1-1 0-15,0-2 0 0,1 1 0 0,3 3 0 16,-2 0 0-16,2 3 0 0,-1 3 0 16,-2 5 0-16,3 1 0 0,-3 4 0 15,-1 2 0-15,1 3 0 0,1 1 0 16,-2 0 0-16,0 1 0 0,0 2 0 15,-1 0 0-15,1 0 0 0,0 2 0 16,4 1 0-16,0 1 0 0,2 2 0 16,0 0 0-16,0 0 0 0,-2 1 0 15,3 1 0-15,-1-2 0 0,0 3-323 16,0-1-216-16,1 1-94 0,0-2-102 16,-2-1-98-16,1 0-151 0,-2-1-146 0,1-3 69 15,-2 4 188-15,-4-6 228 16,0 0 284-16</inkml:trace>
  <inkml:trace contextRef="#ctx0" brushRef="#br0" timeOffset="101332.11">26999 11975 148 0,'4'-9'618'0,"-3"1"272"0,0 4 222 15,0 0 200-15,-1 2-475 0,0 1-203 16,0 0-137-16,0 1-121 0,0 1-124 15,-1-1-122-15,1 3-52 0,-1 1-10 0,0 3 18 16,-2 3 41-16,2 3 50 0,-2 2 4 16,2 2-32-16,-1 0-25 0,2 2-23 15,2 0-24-15,-1 0-20 0,2 1-7 16,1 0-4-16,-2-1-9 0,3-2-10 16,-1 0-27-16,2-3 0 0,0-2 0 15,-2-2 0-15,1-5 0 0,0-1 0 16,1-2 0-16,1-2 0 0,0-3 0 15,1-3 0-15,0-1 0 0,1-5 0 16,0 0 0-16,-1-4 0 0,0 0 0 16,-2-2 0-16,0-1 0 0,0-1 0 15,-1 1 0-15,-1 1 0 0,1-3 0 16,-1 3 0-16,0 2 0 0,0 1 0 16,-1 4 0-16,0 2 0 0,-2 3 0 15,0 2 0-15,-1 2 0 0,-1 1 0 16,1 1 0-16,-1 1 0 0,-1 3 0 0,1 3 0 15,1 4 0-15,-1 2 0 0,1 2 0 16,1 1 0-16,-1 1 0 0,3 0 0 16,-1-1 0-16,1 2 0 0,-1-2 0 15,3-1 0-15,-2 1 0 0,4-3 0 16,-4-3 0-16,2 1 0 0,-2-1 0 16,1-6 0-16,0 2 0 0,-2-1-364 15,2-3-137-15,0 0-89 0,-2-2-135 16,2 0-201-16,-4 0-286 0,4-4-16 15,2-1 135-15,-3-1 249 0,2-2 317 0</inkml:trace>
  <inkml:trace contextRef="#ctx0" brushRef="#br0" timeOffset="101670.86">27349 11919 133 0,'0'-7'565'0,"0"1"259"16,-3 1 208-16,2 1 162 0,0 4-428 16,0-1-183-16,0 1-142 0,0 1-117 15,0-1-42-15,-2 6-38 0,3 2-14 16,-2 0 12-16,-1 4 29 0,2 1-17 16,-1 1-13-16,0 3-17 0,2-1-23 15,1 5-61-15,0-4-140 0,1 2 0 16,-1-1 0-16,2 1 0 0,-1-2 0 15,-2 0 0-15,1-3 0 0,2 0 0 16,-1-2 0-16,-1-3 0 0,0-1 0 16,0-2 0-16,0-1 0 0,1-2 0 15,-2-3-93-15,1 1-295 0,-1-1-137 0,0-1-169 16,0-2-188-16,-1-3-301 16,1 0-118-16,-2-3 104 0,0 1 248 0,1-3 298 15,0-3 361-15</inkml:trace>
  <inkml:trace contextRef="#ctx0" brushRef="#br0" timeOffset="101859.49">27331 11787 151 0,'-4'-12'623'0,"3"2"251"16,4 1 199-16,-3 0 157 0,0 4-514 16,-2 2-239-16,1-3-130 0,-1 3-112 15,1 1-101-15,1 2-99 0,-1 0-125 16,1 0-108-16,1 2-92 0,-1 1-108 15,1 3-129-15,1 2-140 0,-1 3-168 16,4-1-66-16,0 1 98 0,0 1 173 0,0-2 228 16</inkml:trace>
  <inkml:trace contextRef="#ctx0" brushRef="#br0" timeOffset="102531.97">27432 11990 48 0,'3'13'404'0,"1"-1"213"0,1-2 182 0,-1 0 172 15,0 0-261-15,-1 0-118 0,2-1-59 16,-3-1-40-16,0 1-39 0,1-1-43 16,0 0-47-16,-1 1-49 0,2-1-46 15,-2 1-41-15,0-1-35 0,2 0-31 16,-2-4-19-16,1 2-30 0,-2-2-15 16,2-2 2-16,-2-1 18 0,-1-1-62 15,1 0-56-15,0-3 0 0,1 0 0 16,-1-1 0-16,3-2 0 0,-1-3 0 15,0 0 0-15,2-1 0 0,-1-4 0 16,1 3 0-16,-2-4 0 0,3 2 0 16,-2 0 0-16,2 0 0 0,-1-1 0 0,0 3 0 15,-1 0 0-15,-1 3 0 16,-1-1 0-16,2 3 0 0,-3 2 0 0,1 0 0 16,0 3 0-16,-2 0 0 0,1 2 0 15,4 2 0-15,-1 1 0 0,2 2 0 16,0 2 0-16,-1-1 0 0,0 3 0 15,0-1 0-15,3 1 0 0,-2 1 0 16,1-1 0-16,-1 0 0 0,2-2 0 16,0-3 0-16,-1 1 0 0,1 0 0 15,2-3 0-15,0-1 0 0,0-2 0 16,0-2 0-16,1-1 0 0,1-3 0 16,0 0 0-16,-2-2 0 0,0-2 0 0,0-1 0 15,-1 0 0-15,-2-1 0 16,1-1 0-16,-1 1 0 0,-4-2 0 0,-1 3 0 15,1 0 0-15,-2 3 0 0,-1 3 0 16,-1 0 0-16,0 3 0 0,-2 1 0 16,-1 1 0-16,-4 2 0 0,0 4 0 15,-3 0 0-15,-1 2 0 0,0 2 0 16,2 2 0-16,0 2 0 0,2-1 0 16,0 2 0-16,3 0 0 0,0-1 0 15,1 3 0-15,3-3 0 0,2-2 0 16,2 1 0-16,0 0 0 0,3-1 0 15,0 1 0-15,2-4 0 0,3 0 0 16,0-2 0-16,1-1 0 0,2-2 0 16,-2-1 0-16,4-1-98 0,-4 0-359 15,1-2-131-15,-4-2-193 0,-3-2-326 0,0-1-245 16,-2-1 41-16,-1-1 188 0,0-2 296 16,-2-2 393-16</inkml:trace>
  <inkml:trace contextRef="#ctx0" brushRef="#br0" timeOffset="107454.97">25878 12337 90 0,'13'-9'477'16,"-2"0"248"-16,-5 2 203 0,-1 0 174 16,-3 2-377-16,0 2-147 0,-4 3-133 15,-1 0-80-15,-5 0-45 0,-3 6-21 0,-7 2-23 16,-4 2-12-16,2 3-36 15,-5 4-40-15,2 2-45 0,-2 2-41 0,2 6-31 16,1 1-33-16,0 3-28 0,4 1-12 16,3 3-9-16,2-2-2 0,2 2-1 15,3 0 0-15,5 0 2 0,2-3-2 16,5 0-19-16,5-2-44 0,6-1-75 16,5-2-84-16,4-3-88 0,6-2-80 15,4-1-81-15,2-5-102 0,1-3-183 16,-2-2-253-16,-3-3-14 0,-1-5 122 0,-6-1 201 15,-2-5 286-15</inkml:trace>
  <inkml:trace contextRef="#ctx0" brushRef="#br0" timeOffset="108208.5">26087 12654 65 0,'3'-2'526'0,"-2"-1"261"0,-2 1 140 15,-1 2 135-15,1 2-339 0,1 2-268 16,-2 2-121-16,1 3-10 0,-1 1-30 0,0 1-43 16,5 3-40-16,-2 1-38 0,2 1-27 15,2 1-22-15,-1 0-16 0,4-2-28 16,-2 1-21-16,-2 0-20 0,3-2-18 16,-1 0-17-16,-1-3-5 0,0-1 1 15,-1-2 1-15,-2 1 4 0,1-4 5 16,-1 0 15-16,-1-5 25 0,-1 2 37 15,0-2 23-15,0-2-2 0,0-2-11 0,-1-2-29 16,0-3-37-16,-1-4-29 0,-1 0-8 16,1-4 0-16,-2-1-2 0,0-2 4 15,-4-2 9-15,3-1 23 0,0-2 29 16,-3 0 38-16,2-2 40 0,1-1 33 16,1 5 9-16,0-1-4 0,4 2-102 15,0 3-71-15,1 3 0 0,2 1 0 16,0 3 0-16,-1 2 0 0,2 3 0 15,1 0 0-15,1 4 0 0,2 0 0 16,3 1 0-16,4 1 0 0,0 2 0 16,5 1 0-16,1 1 0 0,0 3 0 15,2 1 0-15,0-1 0 0,0 3 0 16,-2 0 0-16,0 0 0 0,-4 1 0 16,-2-2 0-16,-1 3 0 0,-4-4 0 15,-5 0 0-15,1-1 0 0,-5 0 0 0,-1 1 0 16,-2-2 0-16,-4 1 0 0,-3 0 0 15,-4 2 0-15,-4 0 0 0,-4-1 0 16,-3 2 0-16,-2 0 0 0,1 0 0 16,3-1 0-16,0-1 0 0,9 1 0 15,2-5 0-15,6 2 0 0,3-1 0 16,2 1 0-16,2 0 0 0,7 0 0 16,1 2 0-16,6 0 0 0,5 1 0 15,3-1 0-15,0 2 0 0,-1-1 0 16,1 2 0-16,-2-1 0 0,0 1 0 15,-4 0 0-15,-1 0 0 0,-4 2 0 16,-4 0 0-16,-1-2 0 0,-6 1 0 16,-2 2 0-16,-1-2 0 0,-7 2 0 0,-1 1 0 15,-2-3 0-15,-7 1 0 0,-2-1 0 16,-5 1 0-16,0-4 0 16,-1 0 0-16,3-3-168 0,0 0-280 0,2-4-105 15,-2 1-93-15,5-4-79 0,2 1-99 16,2-4-180-16,1 1-92 0,5 0 97 15,4-4 181-15,4 2 231 0,4-2 301 16</inkml:trace>
  <inkml:trace contextRef="#ctx0" brushRef="#br0" timeOffset="108656.82">26482 12768 131 0,'11'-6'597'0,"1"2"271"16,1-1 191-16,-6 2 151 0,-4 1-459 15,-2 2-212-15,-1 0-134 0,-1 2-74 0,0-1-29 16,1 2-21-16,-2 3-36 0,0 0-20 16,-1 3 11-16,2 0-17 0,1 4-33 15,3-1-23-15,0 1-32 0,0 0-42 16,5 0-37-16,-2 1-21 0,1-1-16 16,0 1-5-16,2-3 2 0,-1-2 5 15,1 0 1-15,3-2 3 0,-3-1 4 16,1-4-3-16,2-3-22 0,-1-3 0 15,3-3 0-15,-1-2 0 0,2-3 0 16,0-2 0-16,-3-3 0 0,1 1 0 16,1-2 0-16,-3-2 0 0,0 2 0 15,0-1 0-15,-1 2 0 0,-1 2 0 16,-1 0 0-16,-3 2 0 0,0 3 0 16,-2 4 0-16,-2 2 0 0,0 2 0 0,2 2 0 15,-2 2 0-15,0 3 0 16,1 1 0-16,0 6 0 0,2 0 0 0,0 1 0 15,0 1 0-15,1-1 0 0,0 3 0 16,0-2 0-16,1 2 0 0,-2-2 0 16,2-1-100-16,0 0-249 0,-1 0-146 15,3-2-142-15,-2-3-162 0,-1-2-228 16,1 0-225-16,1-3 53 0,-2-3 182 16,0-3 253-16,-1 0 326 0</inkml:trace>
  <inkml:trace contextRef="#ctx0" brushRef="#br0" timeOffset="109157.18">27140 12682 60 0,'7'-1'526'16,"0"-2"283"-16,1 1 194 0,-4-2 155 15,0 2-310-15,-3 1-255 0,-1 1-108 16,0 0-49-16,-2 0-56 0,-1 0-83 16,1 0-104-16,-2-1-81 0,-2 1-45 0,-3 0-14 15,0 1 5-15,-1 1-1 0,-5 0-8 16,2 2-19-16,-4 1-8 0,-1-1-6 16,-1 1 0-16,1 1 1 0,0-1-3 15,2 1-9-15,2 0-9 0,5-2-14 16,2 0-10-16,3 2-2 0,2-3-5 15,2 0 9-15,2 2 15 0,5-1 17 16,2 0 20-16,3 1 8 0,6 0-1 16,0 0-6-16,3-1-10 0,0 1-15 15,-1 2-6-15,-1-1 6 0,0 3 15 0,-1 0 25 16,-1-1 31-16,-1 3 23 0,-3-3 19 16,-1 2 3-16,-4 1-10 0,-2 0-17 15,-2 0-15-15,-3 0-17 0,-2-1-10 16,-3 1-6-16,-2 1-34 0,-3-2-9 15,-3 0 0-15,-3-1 0 0,-1-1 0 16,-4 0 0-16,-1-3-89 0,1 0-131 16,-1-2-107-16,1 0-110 0,1-3-99 15,3-2-134-15,1-1-172 0,2 0-241 16,2-1-93-16,6 0 98 0,0-2 220 0,5-2 274 16,0 1 319-16</inkml:trace>
  <inkml:trace contextRef="#ctx0" brushRef="#br0" timeOffset="109828.66">27266 12746 137 0,'12'-6'617'0,"-2"-1"254"0,0-2 185 16,0 1 170-16,-3 3-430 0,-2-1-165 15,1 3-45-15,-5 1-2 0,1 0-33 16,0 2-95-16,-2 0-120 0,0 0-117 15,0 0-94-15,0 2-125 0,-2-2 0 16,2 0 0-16,0 2 0 0,-1-1 0 0,0 2 0 16,1 0 0-16,0 2 0 0,0-3 0 15,0 4 0-15,0-1 0 0,0 0 0 16,0 2 0-16,0 0 0 0,0 1 0 16,0 2 0-16,0-1 0 0,0 1 0 15,0 1 0-15,2 1 0 0,1-2 0 16,1 0 0-16,-2 0 0 0,4-1 0 15,-1 0 0-15,0-2 0 0,1 1 0 16,-1-5 0-16,2 3 0 0,-1-3 0 16,-2-1 0-16,4-2 0 0,-1 0 0 15,0-5 0-15,-1 1 0 0,2-4 0 16,1 0 0-16,-1-4 0 0,0 0 0 16,-1-3 0-16,-2-1 0 0,2 0 0 0,-1-1 0 15,-1 0 0-15,2 0 0 0,-1 3 0 16,-2 0 0-16,1 3 0 15,-2 3 0-15,-1 3 0 0,0 2 0 0,-1 0 0 16,0 2 0-16,0 1 0 0,1 4 0 16,-1-1 0-16,4 2 0 0,-2 6 0 15,4-2 0-15,-1 4 0 0,-1 2 0 16,2 2 0-16,-1 2 0 0,-1 2 0 16,2 4 0-16,-3 0 0 0,3 3 0 15,0 2 0-15,0 0 0 0,-2 0 0 16,2-1 0-16,-4 0 0 0,2-2 0 15,-4-2 0-15,0-1 0 0,-1-4 0 16,-1 3 0-16,0-5 0 0,-2-2 0 0,-3-3 0 16,-1-2 0-16,-4-2 0 15,-1-4 0-15,-3-2 0 0,-3-3 0 0,-2-4 0 16,-1-3 0-16,1 0 0 0,-1-5 0 16,3 0-123-16,-1 0-314 0,5-2-66 15,0-4-87-15,3 2-156 0,5-2-267 16,2-1-221-16,1 1 29 0,4 0 162 15,2-2 270-15,4-4 352 0</inkml:trace>
  <inkml:trace contextRef="#ctx0" brushRef="#br0" timeOffset="110565.68">27868 12496 24 0,'-2'-3'348'0,"0"0"201"0,0 2 190 16,0-2 194-16,0 1-183 0,1 1-68 16,-3-4-20-16,0 1-38 0,2 1-55 0,0 0-55 15,-1 3-68-15,2 0-87 0,1 0-98 16,-1 0-55-16,1 4-33 15,-2 7-29-15,0 0-4 0,-1 6-72 0,2 3-68 16,1 2 0-16,0 2 0 0,3 0 0 16,0-1 0-16,0 0 0 0,3 0 0 15,-1-3 0-15,1-1 0 0,-1 0 0 16,0-3 0-16,1-1 0 0,-3-5 0 16,3-1 0-16,-4-1 0 0,3-3 0 15,-2-3 0-15,-2 1 0 0,3-5 0 16,0 1 0-16,5-3 0 0,1-2-40 15,-1-4-69-15,1 1 7 0,3-4 13 16,-2-1 9-16,0-1 11 0,2 1 18 16,-1-3 17-16,-1 2 10 0,-1 0 16 15,-1 3 16-15,-2 2 3 0,-2 2-10 16,-2 2-26-16,-1 3-38 0,-2 3-47 16,0 0-19-16,0 2 3 0,2 4 20 0,1 1 40 15,0 2 46-15,3 3 18 0,-1 0 6 16,3 2 2-16,0-1 1 0,1-1 0 15,0 1 3-15,3-1 5 0,0 0 1 16,1-4 9-16,-1 2 5 0,0-4 5 16,-1 0-3-16,-1-4 3 0,2 1 0 15,0-4 1-15,-1-3-5 0,0-2 5 16,0-2-6-16,-2-3-6 0,-3-3 4 0,2-2 7 16,-2-2 10-16,-2-2 12 15,1-4 5-15,-2-2 21 0,2-1 11 16,-1-4 7-16,-2 1 19 0,1-1 17 15,-1 3-80-15,-1 1-57 0,0 4 0 0,-1 2 0 16,0 3 0-16,0 4 0 16,0 1 0-16,0 4 0 0,-1 4 0 0,0 0 0 15,1 2 0-15,0 3-100 0,0 0-208 16,0 3-56-16,0 3-39 0,-1 1-23 16,1 4-44-16,-1 4-105 0,0 1-157 15,1 1-183-15,0 3-161 0,0 1 60 16,2-1 179-16,-1-2 244 0,0-1 272 15</inkml:trace>
  <inkml:trace contextRef="#ctx0" brushRef="#br0" timeOffset="111593.41">28462 12646 135 0,'6'-9'575'0,"-1"-3"253"15,-1 6 200-15,-2-4 179 0,-1-1-431 16,-1 0-147-16,-1 1-87 0,0-1-53 16,-1 6-57-16,-1-1-91 0,-2 1-112 15,2 4-96-15,-4 1-86 0,-2 4-55 16,-3 1-26-16,-1 3 13 0,0 7 18 16,-1 1 12-16,2 2 0 0,-1 3 4 15,4-1-5-15,0 2-1 0,2 0 4 0,1 0 1 16,-1 0 1-16,4-2 4 15,1-1-14-15,2-5 0 0,1 1 1 0,3-2 7 16,1-4 16-16,3-4 19 0,4-1 11 16,0-3 10-16,5-5-1 0,0-1-3 15,0-3-13-15,-1-4 2 0,-1-1 1 16,-1-5 4-16,-1 2-2 0,-1-4 1 16,0 0 18-16,-2 0-51 0,-3-1-23 15,-1 0 0-15,-2 2 0 0,2 2 0 16,-2 3 0-16,-4 5 0 0,2 0 0 15,-2 5 0-15,0 3 0 0,-2 1 0 16,2 4 0-16,-3 5 0 0,-2 3 0 16,2 3 0-16,1 2 0 0,-1 2 0 15,2 1 0-15,0-3 0 0,1 1 0 16,1-1 0-16,0 1 0 0,1-4 0 16,1-1 0-16,-2-2 0 0,1 0 0 15,3-5 0-15,-3 1-4 0,0-5-78 16,2 2-16-16,0-3-19 0,1 0-19 15,0-1-20-15,3-2-8 0,0-2-4 0,0 0 5 16,-1-3 0-16,2 1 14 0,-3-4 21 16,2 0 33-16,-1-1 32 0,3 0 30 15,-3-3 28-15,0 0 17 0,-2 0 33 16,1 1 43-16,0 2 62 0,-2 2 50 16,-1-1 49-16,0 3 18 0,-2 1-9 15,0 4-36-15,-1-1-57 0,0 2-97 16,0 1-68-16,-1 1-56 0,1 3-38 15,-1-1 0-15,1 4 24 0,-1 2 38 16,1 2 27-16,1 0 13 0,0 1 1 16,1 2-1-16,-1 0 0 0,3-1 1 15,-1-2-3-15,0 0 7 0,3-2 1 16,-2 0 9-16,2 0 10 0,2-5 14 16,1 0 5-16,0-2 12 0,1-4-7 15,2 1-57-15,0-4 0 0,-2-2 0 16,2-3 0-16,-3 0 0 0,1-5 0 15,0 0 0-15,-1-3 0 0,-1-1 0 16,-1-3 0-16,0-2 0 0,-2-5 0 0,1 0 0 16,0-2 0-16,-2-3 0 0,2 2 0 15,-1 2 0-15,0 3 0 16,-2 2 0-16,0 3 0 0,-1 5 0 0,-1 6 0 16,0 0 0-16,-1 3 0 0,0 4 0 15,-1 2 0-15,1 1 0 0,0 1 0 16,-1 0 0-16,1 1 0 0,-1 2 0 15,0 4 0-15,1 3 0 0,0 3 0 16,2 5 0-16,-1 0 0 0,0 2 0 16,3 2 0-16,0 0 0 0,2 3 0 15,-2 0 0-15,3 0 0 0,0 0 0 16,-2-1 0-16,2-2 0 0,-1-2 0 16,-1-4 0-16,2 0 0 0,-2-2 0 0,-2-3 0 15,0-3-140-15,2-2-313 0,-3-1-103 16,-1-4-98-16,-2-1-99 0,1-1-237 15,0 1-201-15,-5-5 33 0,2-4 162 16,-2-1 227-16,-2-2 345 0</inkml:trace>
  <inkml:trace contextRef="#ctx0" brushRef="#br0" timeOffset="111783.04">28828 12447 156 0,'1'-3'614'0,"3"0"190"15,6 1 113-15,-4-2 92 0,0 2-529 0,1-2-210 16,0 3-67-16,0 0-19 16,1 0-36-16,1 1-67 0,3 1-112 0,-3 0-146 15,0 2-164-15,-3 0-246 0,2 0-301 16,-4 0-35-16,-4-3 106 0,0 0 175 16,-5-1 265-16</inkml:trace>
  <inkml:trace contextRef="#ctx0" brushRef="#br0" timeOffset="111955.16">28619 12302 123 0,'-10'1'664'0,"3"-1"250"16,1-1 71-16,4-1-8 0,1 1-593 15,1 2-431-15,0 1-175 0,-1-1-36 16,1-1-96-16,0 0-254 0,4 8-102 15,1-1 11-15,-1-1 84 0,3-1 203 0</inkml:trace>
  <inkml:trace contextRef="#ctx0" brushRef="#br0" timeOffset="112300.91">29121 12187 245 0,'4'-9'764'0,"0"3"229"0,-2 10 136 15,0-2 101-15,-1 4-606 0,-1 1-242 16,0 5-63-16,0 3 6 0,0 1-20 0,2 6-47 15,1 0-40-15,1 3-36 0,1 4-35 16,1 1-29-16,2 4-29 0,0 3-31 16,-2 2-26-16,-1 1-14 0,-1 3-10 15,-4-1-8-15,-4 1-65 0,-3 0-128 16,-5-4-200-16,-5 3-240 0,-3-6-388 16,-7 0-296-16,-2-3 17 0,-5-3 193 15,-3-8 271-15,-6-4 379 0</inkml:trace>
  <inkml:trace contextRef="#ctx0" brushRef="#br0" timeOffset="112905.65">28601 12522 4 0,'7'-8'256'16,"-1"0"158"-16,0 2 125 0,-1 0 112 15,0-1-191-15,-3 3-40 0,2-1-30 16,-1-1-8-16,-1 3-12 0,2 0-22 16,-2 1-39-16,-1-1-35 0,1 0-38 0,0 1-21 15,0-1-11-15,0 3-16 16,0-2-12-16,-1 1-9 0,2-1-13 0,0 2-15 15,1-1-8-15,3 1-10 0,7 1-16 16,-1 1-12-16,9 1-17 0,5 0-20 16,9 3-17-16,5 0-33 0,9 1-119 15,-1 1-166-15,3-1-230 0,-3 0-394 16,-3-2-359-16,-6-1-12 0,-3-2 157 0,-10-4 260 16,-5-4 381-16</inkml:trace>
  <inkml:trace contextRef="#ctx0" brushRef="#br0" timeOffset="139095.79">28989 16136 38 0,'6'-1'192'15,"0"0"109"-15,1 0 82 0,-1-1 30 16,-2 2 3-16,1 0-10 0,-1 0-14 0,0-1-9 15,-3 1 1-15,1 0-2 0,-1 0-6 16,-1 0-16-16,-1-1-30 0,0 1-35 16,-1 0-51-16,-2-2-55 0,-2 2-37 15,-6-2-16-15,-5 1-9 0,-4 1 4 16,-9 0 21-16,-9 1 5 0,-6 1-8 16,-6 1-13-16,-5 0-13 0,-5 1-17 0,-7 0-7 15,2 0-9-15,-4 0-11 0,0 1-10 16,-1-3-7-16,3 2-14 0,2-2-8 15,7 0-8-15,4 2-13 0,8-4-6 16,9 5-12-16,8-4-6 0,6 1-4 16,6-1-1-16,7 1-5 0,4-2-15 15,3 1-11-15,4-1-2 0,4 1 6 0,5-1 14 16,7 0 16-16,10 0 14 0,9 0 8 16,13-1-8-16,8 0-3 0,10-1-8 15,5 1 1-15,5-1 0 0,1 1-3 16,1-1 3-16,-1 1 4 0,-3-1 4 15,-5 2-3-15,-4-3 2 0,-5 0-4 0,-8 3-4 16,-4 0-4-16,-9 0-3 0,-8 3-5 16,-7 0 1-16,-7 2-3 0,-4-1-3 15,-8-2 4-15,1 0 8 0,-6 0 15 16,-4 1 12-16,-1 0 12 0,-2 0 6 16,-5-1-3-16,-3 2-8 0,-2-3-36 0,-1 1-68 15,-3-1-86-15,-2-1-108 0,0 0-115 16,-2 0-128-16,-1 0-93 0,-1-1-106 15,1 1-124-15,1-1-153 0,2 1 67 16,1 0 150-16,5-2 208 0,2-3 238 0</inkml:trace>
  <inkml:trace contextRef="#ctx0" brushRef="#br0" timeOffset="139587.64">28719 15915 362 0,'-3'-9'699'0,"0"2"241"16,0 4 165-16,2-1-118 0,1 3-400 15,1 0-113-15,2 1-73 0,3 0-13 16,0 0 15-16,3 0-16 0,3 1-65 16,6 1-54-16,3 3-39 0,4 1-33 0,1 0-25 15,1 4-18-15,-1 0-34 0,0 3-119 16,-2 2 0-16,0 2 0 0,1 1 0 15,-4 3 0-15,-2 2 0 0,-3 0 0 16,1 0 0-16,-5-1 0 0,0 0 0 16,-2-3 0-16,-2-3 0 0,-2 2 0 15,1-4 0-15,1 1 0 0,-3-1 0 16,-1-6 0-16,-3 0 0 0,1-2 0 16,0-2 0-16,-2 1 0 0,-3-5 0 15,0 2 0-15,-4-2 0 0,-3 3 0 0,-5-1 0 16,-1-1 0-16,-5-1 0 0,-2 0 0 15,-4 0 0-15,-3 2 0 0,0-1 0 16,-4 2 0-16,-2 0 0 0,0 0 0 16,-4 2 0-16,2 1 0 0,1 1 0 15,4 0 0-15,1 3 0 0,4 2 0 0,1 0 0 16,1 2 0-16,6 1 0 0,-1 0 0 16,1 1-257-16,6-3-352 0,-1-1-92 15,4 0-107-15,0-2-171 0,1-1-195 16,3-2 2-16,3-3 153 0,4-4 236 0,0 0 287 15</inkml:trace>
  <inkml:trace contextRef="#ctx0" brushRef="#br0" timeOffset="140108.51">28742 15937 212 0,'6'-6'496'0,"1"2"191"0,-3-3 159 16,2 0-18-16,-1 2-240 0,1 1-74 15,2-2-48-15,0 4-39 0,1-1-45 16,0 2-45-16,1 2-44 0,4 3-42 16,0 1-32-16,2 3-12 0,3 3-16 15,3-1-14-15,0 5-20 0,2-1-24 16,0 1-28-16,0 2-40 0,-4-1-28 15,0 3-26-15,-5-3-13 0,1 1-3 0,-5-1-6 16,-1 0-1-16,-2-4 2 16,-1 0 6-16,-4-1-2 0,1-3 9 0,-3 1 4 15,-1-2 9-15,-1 0 3 0,-1-3 8 16,-2 2 0-16,-1 0 1 0,-2-1-7 16,-3 0-6-16,-3 3-9 0,-1 0-4 15,-3 1-3-15,-3-1 4 0,0 1-3 16,-1-1-44-16,-4 1-75 0,-1 0-119 15,-1-2-183-15,-1 2-255 0,-1-3-362 16,-3 1-291-16,1 2 15 0,-4-1 172 0,-1-2 294 16,0-2 390-16</inkml:trace>
  <inkml:trace contextRef="#ctx0" brushRef="#br0" timeOffset="141328.89">19145 16556 20 0,'5'0'317'0,"0"2"146"16,1-1 92-16,3-1 105 0,5-1-246 15,6 2-108-15,6-1-50 0,7 0-6 0,7-1-34 16,2-1-39-16,7 0-32 0,-1 0-24 16,0 1-27-16,0-1-23 0,-1 1-19 15,-3 1-15-15,-3-1-14 0,-6 1-8 16,-3 0-6-16,-7 0-3 0,-5 1-5 16,-4-1-31-16,-5 1-91 0,-4 1-93 0,-3-2-104 15,-4 1-103-15,-4 1-88 0,-5-2-113 16,-4 2-7-16,-6 1 78 0,-6-1 114 15,-2-1 146-15</inkml:trace>
  <inkml:trace contextRef="#ctx0" brushRef="#br0" timeOffset="141531.54">19058 16594 57 0,'0'2'398'0,"3"0"198"0,8 2 185 16,5 0 182-16,4 0-281 0,7 1-90 0,6-1-57 15,5 1-63-15,5-3-57 0,6-1-46 16,3-1-47-16,5-3-43 0,3 0-58 16,2-3-60-16,3 0-56 0,-1-1-41 15,-4 3-72-15,-7 0-196 0,-8 3-264 16,-4-2-437-16,-6 0-392 0,-7 3-78 0,-6-3 171 16,-12 0 295-16,-10 3 412 0</inkml:trace>
  <inkml:trace contextRef="#ctx0" brushRef="#br0" timeOffset="143248.64">31435 15300 52 0,'3'-17'474'0,"1"-1"273"15,-1-4 232-15,-3 1 211 0,-2 1-238 16,-1 3-193-16,-3 1-110 0,-1 5-65 15,3 0-72-15,0 5-98 0,2 2-105 0,0 4-96 16,-3 3-93-16,0 4-75 16,-3 9-37-16,-1 8 5 0,1 8 4 15,0 9 0-15,1 10-1 0,2 11 7 16,-1 8 32-16,2 14-12 0,-1 9-43 0,-2 3 0 16,2 7 0-16,-1-4 0 0,-3 4 0 15,1-6 0-15,-2-2 0 0,-1-4 0 16,0-4 0-16,-2-5 0 0,3-3 0 15,2-7 0-15,1-3 0 0,4-7 0 16,1-8 0-16,1-7 0 0,0-10 0 0,1-10 0 16,-2-7 0-16,1-6 0 0,0-7 0 15,0-3 0-15,0-5 0 0,0-4 0 0,-3-6 0 16,1-7 0-16,0-4 0 0,-5-5 0 16,1-2 0-16,-1 0 0 0,0-1 0 15,-1 0 0-15,1-2 0 0,1 3 0 16,-1-1 0-16,0 0 0 0,1 0 0 15,-1 1 0-15,1 0 0 0,0 0 0 0,1 2 0 16,-2-1 0-16,1 2 0 0,-1 5 0 16,4 2 0-16,-2 2 0 0,3 4 0 15,1 5 0-15,1 0 0 0,-2 4 0 16,2 1 0-16,1 1 0 0,0 2 0 16,1 2 0-16,3 3 0 0,-1 5 0 15,2 3 0-15,0 3 0 0,3 3 0 0,0 4 0 16,0 2 0-16,1 2 0 0,1 0 0 15,-1 1 0-15,1 1 0 0,0-1 0 16,-2 0 0-16,1-2 0 0,0-1 0 16,-2-1 0-16,-2-4 0 0,1-1 0 0,-1-3 0 15,-1-2 0-15,-2-6 0 0,3-1 0 16,-4-2 0-16,0-3 0 0,2-2 0 16,3-2 0-16,2-4 0 0,4-2 0 15,4-4 0-15,2-4 0 0,1-1 0 16,1-1 0-16,1-4 0 0,-3 0 0 0,-3-2 0 15,-1 2 0-15,-4-2 0 0,-2 1 0 16,-7 0-383-16,-1-2-1171 0,-2-1-221 16,-4-5 119-16,0-2 289 0,-2-7 408 15,-1-6 557-15</inkml:trace>
  <inkml:trace contextRef="#ctx0" brushRef="#br0" timeOffset="143795.03">31302 15190 176 0,'6'-13'691'0,"-3"-2"292"0,5 0 247 0,-2 4 217 16,-3-1-511-16,1 3-206 0,-3 3-91 16,1-2-81-16,-2 0-69 0,-1 1-177 15,0 1-312-15,0 3 0 0,-1 0 0 16,-1 3 0-16,1 0 0 0,-6 3 0 16,-5 4 0-16,-1 4 0 0,-4 4 0 15,1 2 0-15,1-1 0 0,3 2 0 16,-1 0 0-16,3 0 0 0,2-3 0 15,1 0 0-15,1-1 0 0,3-4 0 16,1-3 0-16,-1 0 0 0,3-4 0 16,1-3 0-16,0 2 0 0,1-4 0 0,3-3 0 15,0-4 0-15,5-8 0 0,1-2 0 16,4-6 0-16,1-5 0 0,2-3 0 16,4-6 0-16,1 0 0 0,-2-2 0 15,2 7 0-15,-3 3 0 0,-6 9 0 16,0 6 0-16,-2 5 0 0,-3 5 0 15,3 5 0-15,-1 4 0 0,1 6 0 16,2 5 0-16,-1 5 0 0,1 5 0 16,1 7 0-16,1 2 0 0,2 3 0 15,2 3 0-15,0 0 0 0,5 3 0 16,-4-6 0-16,0 1-1428 0,4-3-495 0,-3-5 58 16,-5-3 324-16,-6-9 542 0,-8-9 638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0:56:56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22025 9503 87 0,'-4'0'509'16,"-1"0"227"-16,8 1 147 0,-2-1 88 15,0 0-419-15,1 2-217 0,0-2-80 0,3 0 4 16,4 1 54-16,3 1 35 0,11 1-9 15,8 1-52-15,9 0-56 0,10 0-80 16,4 0-60-16,7 0-31 0,2 0-10 16,2-1-46-16,-5 0-175 0,-8-2-295 15,-5-1-523-15,-10 0-278 0,-11 1-27 16,-12 0 187-16,-14-1 330 0,-14 2 445 0</inkml:trace>
  <inkml:trace contextRef="#ctx0" brushRef="#br0" timeOffset="446.81">17930 11711 152 0,'-12'6'623'16,"-2"-2"254"-16,6 0 174 0,3-3 127 16,1-1-536-16,2 2-239 0,2-2-155 15,2 0-63-15,3 2-2 0,5 1 8 16,10-2 6-16,10 4 13 0,12-2-15 0,15 1-39 15,15-3-155-15,11-1-333 0,10 0-611 16,6 0-325-16,2-5-90 0,-5 2 125 16,-8-6 341-16,-13-1 510 0</inkml:trace>
  <inkml:trace contextRef="#ctx0" brushRef="#br0" timeOffset="1805.78">18354 13853 111 0,'11'-1'530'0,"1"-1"203"0,6 1 137 0,-2-1 133 16,7 1-423-16,1-2-181 0,4 1-88 16,4 1-52-16,4 0-61 0,4-2-70 15,-1 1-57-15,1 1-27 0,1-1-31 16,-3 1-230-16,-4 1-485 0,-5 0-294 15,-6-2-93-15,-8 1 44 0,-8-5 265 16,-10-3 429-16</inkml:trace>
  <inkml:trace contextRef="#ctx0" brushRef="#br0" timeOffset="19274.18">17685 16198 58 0,'-6'0'402'0,"0"-1"187"0,3 0 131 0,1-1 104 16,1 1-335-16,2 1-132 0,1-1-73 16,0 1-41-16,2 0-1 0,4-2 8 15,5-1 17-15,7 3 11 0,12-3 22 0,10 2-3 16,13-1-17-16,15 0-27 0,11-1-23 16,17-2-29-16,8 1-32 0,10-2-28 15,8 0-15-15,3 2-22 0,3-1-14 16,-1 0-6-16,-2 0-6 0,-7 0-4 15,-7-1-2-15,-10 0-6 0,-9 1-5 16,-12-1-9-16,-12 2-19 0,-13 2-11 16,-12-1-11-16,-14 2-6 0,-13 1 4 15,-5 0 4-15,-8 0-5 0,-1 0-4 16,-4 0-6-16,-1 0-22 0,-2 0-84 16,0 1-118-16,-5 2-184 0,-3 0-286 15,-9 4-469-15,-4 0-227 0,-6 1 48 0,-3-4 200 16,-3-4 326-16,-2-4 443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0:58:10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13052 9668 3 0,'-6'0'132'16,"-1"-5"87"-16,1 2 97 0,1 0 4 15,1 0 61-15,1 0 17 0,1 2-4 16,0 0-27-16,0-2-52 0,1 3-60 0,0-2-43 16,1 2-28-16,0 0-23 0,0 0-25 15,0 0-23-15,0 0-34 0,0 0-35 16,0 0-44-16,0 0-42 0,0 0-38 16,0 0-30-16,0 2 8 0,0-1 32 15,0 2-25-15,0 1-77 0,1 1-188 16,1 2-272-16,1 1-101 0,2 0 41 15,0-1 134-15,2-2 232 0</inkml:trace>
  <inkml:trace contextRef="#ctx0" brushRef="#br0" timeOffset="938.66">17118 9582 38 0,'-14'-3'198'16,"2"-1"96"-16,0-2 112 0,-1 0 0 0,2 1 20 16,-3 0-10-16,0 1-1 0,-2 0-26 15,0-1-22-15,1 2-13 0,1 1-10 16,4-1-12-16,0 2-33 0,5-1-54 16,2 2-58-16,2 0-47 0,1 0-44 15,0 0-39-15,2 0-41 0,0 0-31 16,3 0 25-16,5 2 59 0,5-1 53 15,12 0 42-15,9 2 36 0,12-2-9 16,14 1-46-16,13-1-25 0,19 1-13 16,19-5-1-16,14 2-11 0,17-1-14 0,12-2-11 15,10 1-17-15,8 0-16 0,5-3-6 16,1 1-3-16,-2-3-10 0,-6 4-4 16,-10 0-3-16,-13-1-1 0,-12 1-1 15,-8 1 2-15,-13 1-2 0,-11-2 2 16,-14 1 1-16,-16-1 1 0,-14 2 2 15,-14 1 2-15,-14-1 5 0,-13 2 21 16,-7 0 11-16,-8 0 6 0,-2 0-1 16,-3 1-6-16,0-1-24 0,-2 1-24 15,-1 0-9-15,0 1 1 0,-3-1 7 0,-2 2 4 16,1 1 7-16,2-1 2 0,0-1-2 16,1-1 4-16,-1 1 13 0,3-1 11 15,0-1 16-15,1 0 11 0,-2 0 6 16,2 0-6-16,-3-1-11 0,0-1-18 15,-1 0-16-15,0-2-15 0,-3 0-10 16,5 0-90-16,-1 1-119 0,1 1-206 16,-1 0-331-16,0 0-621 0,-6 2-141 15,-2 0 84-15,-11-1 242 0,-4-5 375 16,-10-5 522-16</inkml:trace>
  <inkml:trace contextRef="#ctx0" brushRef="#br0" timeOffset="9642.49">3723 11000 214 0,'2'-5'361'0,"-2"0"123"16,1 1 106-16,0-1-179 0,1-1-50 16,1 0-46-16,-1 2-47 0,1-1-23 15,3 1-17-15,-2-1-12 0,4 3-11 16,4-3-13-16,3 2-7 0,3 2-13 16,6 0-19-16,4-1-10 0,6 1-4 15,4-1-7-15,8 1 3 0,6-2-2 16,6 1-6-16,10-2-11 0,3 0-11 15,4-2-15-15,5-1-18 0,6 1-10 16,5-1-4-16,8 0-2 0,10-2 2 0,3-1 6 16,7 1 6-16,2-3-3 0,3-1 2 15,2 1 7-15,2 2 0 0,2-3 0 16,-1 4 6-16,-1 0-3 0,3 2-9 16,-1 1 5-16,2 2-7 0,1 1-10 15,-2 3-7-15,3 0-8 0,0 0-15 16,-1 2-3-16,-3-1-7 0,-4 3-5 15,-5-1-2-15,-6 2 7 0,-5 2 8 0,-8-1 7 16,-6 2 0-16,-6-1 4 0,-8 3-9 16,-4-3-5-16,-5 3-2 0,-5-1 0 15,-5 0-1-15,-4-2-2 0,-5-1-3 16,-2 0 4-16,-5 0 3 0,-3-4 2 16,-4 0 1-16,-5-1-1 0,-6 1-59 15,-8-1-81-15,-6-1-96 0,-6 0-127 16,-5 0-203-16,-2 0-304 0,-2 0-389 15,0 0-66-15,-11 0 107 0,-7-1 242 16,-4-4 367-16</inkml:trace>
  <inkml:trace contextRef="#ctx0" brushRef="#br0" timeOffset="14753.13">11581 6498 32 0,'8'-4'350'16,"-3"0"209"-16,2 0 192 0,-1-1 179 15,-3 1-227-15,0 0-87 0,1 3-101 16,-3-2-101-16,1 1-100 0,-2 2-88 16,0 0-67-16,0 0-56 0,0 0-44 15,0 0-32-15,-1 2-25 0,0-2-19 0,0 0-3 16,-2 1 19-16,-1 1 26 0,-3 1 22 16,-4 3 22-16,-1-1 5 0,-5 1-13 15,-1 2-13-15,-4-1-3 0,-1 1-4 16,1-1 1-16,-1-1-5 0,-4 0-8 15,0-2-6-15,0 0 0 0,-4 1 1 16,1-5 0-16,0 0 11 0,0 0 14 16,4-3 18-16,3-2 16 0,3 1 7 15,4-3 5-15,0-1-5 0,5 2-10 16,1-4-9-16,1 3 4 0,2-1-5 0,2 1-10 16,1-1-1-16,-1 1-18 0,2 1-11 15,0 2-16-15,-2 0-20 0,1 1-29 16,-4 0-27-16,-2 1-25 0,-6 4-7 15,-7 2 10-15,-7 1 22 0,-7 3 25 16,-5 2 23-16,-6 2 15 0,-3 1 5 16,1-1 3-16,-6-1 2 0,-2 3-2 15,-2 0-1-15,1-3 2 0,0 2-5 0,2-2-6 16,3 1-12-16,3-2-15 0,2-3-11 16,5 1-2-16,4-2 4 0,5-4 11 15,7-1 16-15,5-2 10 0,4-1 2 16,4-3 0-16,3-1 3 0,3 2 0 15,0-2-2-15,1-3-3 0,-1 3-13 16,0-1-19-16,-1 0-26 0,-5 0-17 16,0 0-12-16,-4 2 4 0,-4 0 12 15,-5 1 17-15,-5 4 16 0,-3-2 14 16,-4 4 6-16,-1-2 6 0,-5 3 1 0,-3 1 4 16,0 0 4-16,-3 2 1 0,0 1 7 15,2-1 1-15,-3 0-1 0,0 0 0 16,2 0 3-16,-2 0 3 0,1 0 3 15,1 0 0-15,2 0 1 0,3-2 6 16,2-2 4-16,5-1 9 0,4-1 6 16,3-1 2-16,2-2 8 0,2-2-1 15,3-1-9-15,1-1 1 0,5-3-7 0,-3 2-7 16,3-2-5-16,2-2-6 16,-1 2-25-16,1 0-15 0,-3-1-14 0,0 4-6 15,-2 0 3-15,-1 1 9 0,-3 1 10 16,-2 1 2-16,-5 3-1 0,-2 1-2 15,-2 3 4-15,-3-1 4 0,0 3 6 16,0-1 5-16,1 2 4 0,-1 0 3 16,1 0 5-16,-1 0 4 0,0 0 10 15,0-1 6-15,3 1 8 0,1-3 10 16,0 0 6-16,-1-1 1 0,2 1 5 0,-1-1-1 16,-2-2-5-16,1 0-10 0,-1 0-7 15,0-2-5-15,2-2-2 0,3 2 0 16,0-3 1-16,4 3 5 0,1-4-2 15,2 1-2-15,0-1-6 0,3 0-5 16,0 1-9-16,-2-1 2 0,0 0-2 16,-2 1-1-16,-1 0-3 0,-1 0-2 15,-3 0-9-15,-2 3-3 0,-5 1 2 16,-2 1-3-16,-7 1 4 0,-1 1-1 16,-5 2 2-16,-1 0-1 0,-4 3 4 15,2-2 2-15,-5 4 4 0,1-2 5 0,0 0 1 16,1 1-2-16,-2 1 4 0,0-2-2 15,-1-1-4-15,0 1 4 0,-2-2-1 16,-2 0-5-16,1 0-4 0,-6-1 1 16,0 2-2-16,-4 0 0 0,-1-2 10 15,-3 2 2-15,-2-1 6 0,-4-1 6 16,2 2 2-16,3-3 1 0,-2 1-4 16,2-2-3-16,3 0 7 0,1 0-7 0,2-2-3 15,0-1-7-15,0-2-2 0,1 1-8 16,0-1 6-16,3-1 3 0,2-3 1 15,3 1 4-15,2 1 0 0,1-1 0 16,1 2-4-16,2-2-1 0,3 2-3 16,2-1 0-16,3 3-6 0,6 0 1 15,5 2 2-15,5-3 5 0,7 2-2 16,4 1 2-16,7 0-6 0,5 0-4 16,6 0-30-16,3 0-85 0,1 0-130 15,1 1-166-15,2 2-159 0,1-1-152 16,4 4-209-16,-1 5-227 0,1 2 49 0,-1 3 152 15,0-2 207-15,-10-4 309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0:58:53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24878 6528 35 0,'-1'0'358'15,"-2"0"187"-15,3 3 125 0,0-2 81 16,1-1-320-16,2 0-159 0,-1 0-77 0,1 0 1 16,5 0 34-16,3 0 39 0,7 0 30 15,7 0-8-15,6-1-28 0,7-2-31 16,7 1-19-16,4-2-21 0,11 2-16 16,6 0-13-16,9 0-20 0,1 0-15 15,4-1-13-15,-1 1-19 0,0 0-15 16,-3 1-8-16,-3-1-17 0,-4 1-7 15,-4-2-15-15,-5 2-3 0,-5 0-4 0,-8 0-2 16,-4 1-6-16,-11 0-1 16,-6 0-8-16,-9 0 3 0,-4 0 14 0,-8 0 17 15,-4 0 20-15,1 0 18 0,-4 0 4 16,1 0-10-16,1 0-9 0,-3 0-27 16,-1 0-33-16,-1 0-53 0,-2-1-63 15,-1-2-66-15,0 2-60 0,-2-1-53 16,2 1-32-16,2 0-27 0,-1-1-35 0,-2 2-41 15,2 0-26-15,-2 0-33 16,0 0-66-16,-2 0-86 0,1 2-106 0,-4-2 33 16,4 0 101-16,-3 0 166 0,-1-2 197 15</inkml:trace>
  <inkml:trace contextRef="#ctx0" brushRef="#br0" timeOffset="991.7">22022 6613 56 0,'-7'-4'220'16,"3"-1"125"-16,-1 1 129 0,-1 1-4 0,2-1 0 15,1 2-2-15,-1-1-33 0,3 0-37 16,-1 2-45-16,1-2-30 0,1 2-23 16,0-1-28-16,0 1-44 0,1-1-47 15,-1 1-51-15,2 1-52 0,-2 0-41 16,1 0-35-16,1 0-14 0,2 0-5 16,2-1 9-16,6 1 22 0,4-1 35 15,6 1 21-15,6-1 21 0,8-1 17 16,9 0 13-16,8 1 14 0,7 1 12 0,11-3 7 15,9 0-2-15,9-1-17 0,6 0-23 16,4 0-23-16,8 0-29 0,2-1-18 16,7 2-6-16,3 1-11 0,5 0-4 15,1-1 1-15,1 2-5 0,5-4 5 16,4 4 3-16,0-2 4 0,2 0 9 16,-1-2 12-16,1 1-6 0,2 0-7 15,-8 0-5-15,-6 1-6 0,-8-1-9 16,-8 2 5-16,-7 1 4 0,-9-2 3 0,-9 2 2 15,-7 0 0-15,-11-1 2 0,-8 2 3 16,-11-1-1-16,-9 0 6 0,-8 1 8 16,-7-1 9-16,-8 1 17 0,-4-1 27 15,-5 1 27-15,-3 0 19 0,-2 0 8 16,-1-1-89-16,0 1-67 0,-1 0 0 16,1 0 0-16,-1 0 0 0,0 0 0 15,0-2 0-15,1 2 0 0,-1 0 0 16,1 0 0-16,0 0 0 0,-2 0 0 15,1 0 0-15,1 0 0 0,0 0 0 16,0 2-368-16,0-2-325 0,-1 2-365 16,1-2-384-16,-8 3-34 0,-3 0 159 0,-9-3 290 15,-11-5 423-15,-9-5 401 0</inkml:trace>
  <inkml:trace contextRef="#ctx0" brushRef="#br0" timeOffset="2399.19">14176 7679 90 0,'4'-4'467'16,"1"1"149"-16,0 7 57 0,1-2 17 15,0-2-440-15,7 2-161 0,1-1-33 16,8 1 42-16,3 3 75 0,7 0 31 0,9-1 22 15,5 2 11-15,10-3 6 0,7 0-15 16,9-1-33-16,6 0-46 0,7 3-40 16,3-2-40-16,4 0-17 0,3 1-5 15,6 0 12-15,8 2 15 0,7-1 17 16,8 1 6-16,8-2 1 0,5-1-7 16,9 1-15-16,7-3-16 0,4 1-20 15,5-2-11-15,5 0 1 0,2-2-4 16,5 1 2-16,4-1 3 0,3 0-4 0,4 2-16 15,2-3-6-15,-2 1-3 16,-3-2-2-16,-4 2-2 0,-4-1-3 0,-8 1 3 16,-7 0 4-16,-8-1 20 0,-7 0 30 15,-9 3 41-15,-11 0 33 0,-11 0 30 16,-14 0 13-16,-13 3 3 0,-9-2-3 16,-12 1-10-16,-13 1-7 0,-11-1-3 15,-10-1 4-15,-11 2 25 0,-6-3 31 16,-8 0 21-16,-3 0-57 0,-2 0-173 15,-2 0 0-15,0-2 0 0,-1 2 0 0,0 0 0 16,-2-1 0-16,0-1 0 16,-1 1-47-16,-1 0-347 0,0 1-63 15,2-2-78-15,-3 2-132 0,-2 0-178 0,-4 0-306 16,-3 2-75-16,-5 0 112 0,-2-2 232 16,-4-4 279-16,-4-3 354 0</inkml:trace>
  <inkml:trace contextRef="#ctx0" brushRef="#br0" timeOffset="5618.48">3935 9501 7 0,'-3'-2'256'0,"2"-1"176"0,-2-3 156 16,0 2 143-16,1 0-189 0,1 2-33 0,1 0-60 16,0 0-57-16,0 1-55 0,0 1-54 15,0 0-53-15,0 0-56 0,0 0-41 16,0 0-29-16,2 0-17 0,-1-1-6 16,5 1 3-16,-2 0 2 0,5-3 0 15,5 2 1-15,2-1-7 0,3 1-12 16,2-2-15-16,5 1-7 0,3 1-3 15,4-2 0-15,3 2 1 0,4-1-1 0,2 1 5 16,4-2 7-16,1 2-1 0,3 0 1 16,1-2 4-16,2 3 3 0,5 0 1 15,1 0-4-15,4 0 2 0,3 0-1 16,1-1-12-16,3 1-6 0,3 0-3 16,-1 0 1-16,2-1-3 0,0 1-5 15,-2 1-7-15,1-1-10 0,-4 1-10 16,-2-1-6-16,0 1-1 0,-4 1-4 0,2 0 6 15,-5 0 0-15,0 0 6 16,0 0 2-16,-3 1 10 0,1-1-3 0,0 0 0 16,-3 1 2-16,-2-2-1 0,-3 1-3 15,-1-1 6-15,-2-1 4 0,0 1-2 16,-2 1 5-16,0-2 0 0,-2 0 0 16,1 0 5-16,2 0-4 0,0-2 11 15,4 1 9-15,1 0 4 0,2 0-4 16,3-1 0-16,-1-1-12 0,0 0-14 15,1 0-14-15,0 0-1 0,2-1-3 16,-2 3 10-16,2-3 6 0,0 1 11 0,3 0 6 16,-1 1 11-16,1-4 5 15,2 2-2-15,-2 1 15 0,0-1 5 16,-2 1-12-16,0-2-9 0,-6 2-4 16,-3 0-15-16,-5 1-7 0,-1-2 5 0,-3 2-9 15,-4-1-19-15,0 0 0 0,-2 2 0 16,-4-1 0-16,-1 1 0 15,-3-1 0-15,-5 1 0 0,2 0 0 0,-4-1 0 16,-1 0 0-16,-2 1 0 0,-1 1 0 16,1-1 0-16,-4 1 0 0,3 0 0 15,0 0 0-15,0 0 0 0,2-1 0 16,-1 1 0-16,4 0 0 0,-3 0 0 16,1 0 0-16,0 1 0 0,1-1 0 15,2 0 0-15,-1 1 0 0,3 1 0 16,-1-1 0-16,3 1 0 0,0-1 0 15,2 0 0-15,1 0 0 0,1-1 0 16,-1 1 0-16,3 0 0 0,0 1 0 0,2-1 0 16,-2-1 0-16,2 3 0 15,1-2 0-15,0 1 0 0,4-1 0 16,-2 2 0-16,3-2 0 0,-1 1 0 0,3-1 0 16,-3-1 0-16,3 0 0 0,-1 0 0 15,0-2 0-15,2 1 0 0,-1-4 0 16,1 2 0-16,-1-1 0 0,2-1 0 15,1-1 0-15,1 1 0 0,-2-1 0 16,2 0 0-16,-3 1 0 0,-3-1 0 16,2 3 0-16,-2 0 0 0,1 0 0 15,1 2 0-15,-1 1 0 0,-4-2 0 16,-4 2 0-16,-6 2 0 0,-6-2 0 16,-6 0 0-16,-3 0 0 0,-4 0 0 15,-2 1 0-15,-3-1 0 0,-1 0 0 16,-2 2 0-16,0-2 0 0,0 1 0 15,-1-1 0-15,0 2-435 0,-2 0-114 0,-3 4-144 16,-5-3-237-16,-6 2-354 0,-1 1-55 16,-4-1 124-16,-1-1 262 0,-5-4 360 15,-1-6 394-15</inkml:trace>
  <inkml:trace contextRef="#ctx0" brushRef="#br0" timeOffset="14321.17">10648 13580 90 0,'-6'-8'477'0,"0"2"195"0,4 5 144 16,1 1 99-16,2-3-443 0,1 2-165 0,1 1-51 15,4 0-2-15,3 0 16 0,7 1 38 16,4 1 1-16,7-1-29 0,7 0-41 16,10 2-12-16,11-1-8 0,12 0-21 15,12 2-24-15,14-1-10 0,10 0-24 16,7 3-27-16,8-1-3 0,4 0-1 16,5-1 17-16,2 1 0 0,-1-1 0 15,-5 0 2-15,-8 2-4 0,-8 0-12 16,-7 0 13-16,-5 0 12 0,-11-2-69 15,-6 1-68-15,-10 0 0 0,-14-1 0 16,-12-3 0-16,-12 2 0 0,-10-1 0 16,-9-1 0-16,-6-1 0 0,-3 0 0 15,-3 0 0-15,0 0 0 0,-2-1 0 0,-3 1 0 16,-2-5 0-16,-2 3 0 0,-1-4 0 16,0 2 0-16,2 1 0 0,0 0-317 15,-1 2-555-15,-1 2-272 0,-2-1-322 16,-6 4 18-16,0-2 204 0,-5-3 305 15,2-4 365-15</inkml:trace>
  <inkml:trace contextRef="#ctx0" brushRef="#br0" timeOffset="15899.81">11241 6510 58 0,'18'-3'171'15,"-1"0"68"-15,1 2 52 0,-2 0 34 16,-1-2 35-16,-2 2 23 0,0 1 22 16,-4 0 7-16,-1 0-14 0,-1 0-29 15,-1 1-31-15,-1-1-34 0,1 1-25 0,-4-1-24 16,0 0-11-16,0 0 0 16,-2 0 13-16,0 0 19 0,0 0 20 0,-2 0 14 15,1 0-4-15,-1 0-9 0,1 0-8 16,0 0-12-16,-1-1-4 0,-1 1-32 15,0-2-59-15,-7-1-72 0,-5-1-108 16,-8-1-2-16,-6-2-29 0,-8 1-28 16,-10 0 6-16,-12-1 2 0,-13 2 7 15,-14 2 10-15,-15 2 9 0,-13 1 9 16,-12 1 6-16,-12 2 6 0,-10 2 2 16,-7 2 0-16,-9 0 4 0,-7 4-1 15,-4-1 1-15,-1 5 2 0,-4-2-5 16,-1 1 1-16,0 4 2 0,0 0 2 15,4 1-5-15,5 0 3 0,10-1-2 16,9 0-1-16,11-4-6 0,15 1 3 16,15-2 2-16,14-1 0 0,18-3 0 15,16-1 7-15,18-3 7 0,13 0-2 16,14-4-34-16,11 0-25 0,10-1-16 16,10 0-14-16,8-1-2 0,12 0 28 15,12-3 29-15,11 1 14 0,17-3 8 16,15-2 3-16,19-1 4 0,16-4 3 15,16-2-4-15,11 2-4 0,13-1 0 16,11 1 0-16,5 1-4 0,6 1-9 0,3 1 0 16,-4 4-6-16,-3 1 1 15,-10 4-4-15,-5 2 9 0,-8 2 5 0,-13 0 5 16,-6 0 0-16,-10 1 5 0,-9 1 6 16,-15-2 0-16,-10-2 2 0,-13 1 0 15,-15-2 5-15,-13-2 2 0,-15 1 24 16,-14-1 53-16,-11 1 63 0,-8 1 47 15,-4-2-118-15,-6 1-88 0,-6-3 0 16,-10-2 0-16,-11 0 0 0,-8-3 0 16,-14 0 0-16,-9 2 0 0,-15-2-97 15,-11 1 8-15,-14 1 24 0,-10 0 29 16,-8 1 20-16,-14 2 12 0,-8 0 3 16,-10 0-5-16,-9 3 4 0,-6 1 0 15,-2 0-5-15,2 0 6 0,4 2 1 16,6 1-1-16,6 0-21 0,9 0-34 15,11 0-39-15,9 2-42 0,14-1-35 16,14-2-13-16,13-2-10 0,14 0-11 16,16-3-22-16,13 1-30 0,14 1-73 15,13-1-157-15,7 1-127 0,8 4-127 0,7 0-104 16,9 2-81-16,8 6 94 0,7-3 157 16,4 0 193-16,9-5 188 0</inkml:trace>
  <inkml:trace contextRef="#ctx0" brushRef="#br0" timeOffset="16853.49">4730 6561 18 0,'-12'-9'224'0,"3"-1"155"16,0 4 136-16,0-1 61 0,3 0-119 0,-2 4-30 16,0-1-63-16,-1 2-38 0,0-2-13 15,2 2-4-15,-1-1-3 0,-1 2-19 16,1 0-20-16,0 1-38 0,3 0-33 16,-3 0-40-16,5 0-39 0,-1 0-43 15,2 1-40-15,2-1-39 0,0 1-26 16,1-1-23-16,1 0-11 0,2 0 44 15,0 2 62-15,6 2 56 0,4 2 45 0,6 0 40 16,7 3-12-16,10-4-26 0,11 6-20 16,13-4-14-16,15 2-8 0,12 0-5 15,12 0-10-15,12 0-5 0,16-1 0 16,14 3-2-16,11-3-3 0,10 1-3 16,5-3 2-16,3-2-2 0,1 1 7 15,1-4 17-15,-1-1 11 0,-4-1 0 16,-3-1 1-16,-8 1-5 0,-10-2-15 15,-8-1-8-15,-12 1-3 0,-11 1-3 16,-13-2-63-16,-15 2-13 0,-15-1 0 16,-15 0 0-16,-17 2 0 0,-11 1 0 15,-12-2 0-15,-8 2 0 0,-6 0 0 16,-1 0 0-16,-3 0 0 0,0 0 0 0,0 0 0 16,-2 0 0-16,1 0 0 15,-1-1 0-15,0 1 0 0,1 0 0 0,-4-1 0 16,2 1 0-16,-5 0-396 0,-1 0-329 15,-5-3-313-15,-1 3-383 0,-5 0-38 16,-3-3 158-16,-3 0 286 0,-6-7 394 16,-6-9 412-16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0:16:43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13531 6259 18 0,'1'-3'320'0,"-1"1"177"15,0 1 140-15,0 0 137 0,-1-1-212 16,1 2-82-16,0-1-49 0,0 1-32 16,0 0-48-16,0 0-59 0,1 0-59 15,-1 0-58-15,0 0-45 0,1 0-39 16,-1 0-25-16,0 1-20 0,0-1-6 15,0 2 7-15,1-1 26 0,-1 2 28 0,0 2 39 16,-1 2 32-16,-1 3 18 0,-1 1-3 16,-2 5-19-16,-2 2-28 0,-1 3-30 15,-3 2-30-15,-2 2-18 0,-1 2-14 16,-2 1-13-16,-2 2-12 0,1 0-11 16,0-1-11-16,2 2-8 0,-1-1-4 15,5-5-4-15,-1 0-5 0,4-4 1 16,2-1-6-16,1-5-2 0,2-1-2 15,2-6-7-15,-2 1-48 0,3-5-106 0,0 1-144 16,-1-1-218-16,1-1-293 0,0 0-295 16,0-3-48-16,-2 6 120 0,0-2 241 15,-2 0 314-15,-1-1 313 0</inkml:trace>
  <inkml:trace contextRef="#ctx0" brushRef="#br0" timeOffset="33143.46">30425 7466 18 0,'5'-5'290'15,"2"0"183"-15,1-1 143 0,-4 3 122 16,3-3-241-16,0-2-65 0,1 3-83 0,2-1-65 16,1-1-51-16,5 1-35 0,1 0-34 15,3 2-29-15,4-2-8 16,-2 1-1-16,3 3-11 0,-1 1-12 0,-1 1-15 16,0 0-19-16,-1 3-21 0,1 1-18 15,-2 3-24-15,-3-2-14 0,0 4-10 16,-3 2-4-16,-2-2 0 0,0 5 0 15,-4-4 3-15,0 2 4 0,-4 1 2 16,0 0 6-16,-3 0 7 0,-2 3 6 16,-1-2 9-16,-4 2 9 0,0-1 8 15,-4 1 4-15,0 0-3 0,-3-1-3 16,-1 0-5-16,1-2-8 0,-2 0-4 16,3 0-3-16,1-4-8 0,0 1-4 15,2 0-5-15,1-3-4 0,2 0-9 16,2-2-9-16,2 1-9 0,1-2-4 15,1 0 2-15,1-1 16 0,4 2 16 16,0-2 18-16,2 3 7 0,4-1 4 16,0 2-11-16,4 0-10 0,0 0-18 15,4 3-7-15,-2 2-11 0,3 0 7 16,0 1 18-16,-3 1 21 0,0 4 18 16,-3 0 10-16,0 0 1 0,-4 1-5 15,0 1 6-15,-1 3 4 0,-5-1 4 16,1 1 14-16,-3-1 10 0,-2 2-5 0,1-4 0 15,-4 0 4-15,0 0-9 16,-2-1 0-16,-3-3 8 0,0 0 1 0,-4-1 6 16,-2-2 9-16,1-2-10 0,-6 0-8 15,-1 0-13-15,-3-4-7 0,0 2-8 16,-4-4-3-16,4 2-4 0,0-3 1 16,3-1-10-16,1-2-7 0,2 2-9 15,4-3-31-15,0 0-31 0,3 0-22 16,1-1-20-16,1-1-6 0,3 2 10 15,1-1 2-15,2 1-14 0,1 0-25 16,2 1-22-16,1 1 2 0,0-1 28 16,1 2 34-16,1 1 47 0,-1 1 30 15,2-2 14-15,1 2-6 0,1 1-3 16,-3-2-4-16,2 2 2 0,-1 1 14 16,-2-1 15-16,1 3 14 0,-2-3 13 15,-1 2 6-15,-1 3 17 0,-1-2 13 16,-2 0 17-16,-2-1 21 0,-2 3 19 15,-1-3 18-15,-3 1 2 0,-4 0-10 16,-4-1-9-16,-5 3-8 0,-4-2-19 16,-3-2-23-16,-3-1-16 0,-1 0-17 15,-1-2-29-15,-1-2-12 0,-3 1 1 16,-1-2-11-16,-4-1 0 0,-5 0-2 0,2-1-5 16,-1-1-7-16,3-1 1 15,3 1-12-15,2-1-26 0,0-2-23 0,8 2-7 16,1-2 2-16,7 0 12 0,3-1 29 15,3 1 17-15,5-2 8 0,1 0 6 16,2-1 9-16,4 0-1 0,1-3 6 16,0 3 3-16,3-1-2 0,0 0 11 15,1 1 12-15,0-2 13 0,-1 4 3 16,0 2-1-16,0-1-26 16,2 2-41-16,-2 2-52 0,0 1-39 0,-3 3-15 15,-2 1 4-15,-4 2 22 0,-2 5 46 16,-9 1 35-16,-1 2 16 0,-7 1 7 15,-2 1 3-15,-4 0-2 0,-4-1-6 16,0 3 8-16,-5-4 1 0,1 1 14 16,-3-1 0-16,1-3 6 0,-4-2-2 15,2-2 2-15,-3-2-3 0,-3 1-4 16,1-6-34-16,-2 0-52 0,-1 0-58 16,-3-3-41-16,1-3-25 0,-1 1 17 15,4-2 44-15,9 1 37 0,3-2 18 16,6 1 19-16,7 1 11 0,5-3 9 15,1 1 22-15,7-1 27 0,4 2 10 16,3-1-5-16,2 1-6 0,1 0-13 0,2 2-16 16,1-3-9-16,0 5-8 15,-2-1-7-15,4 3-12 0,-3-2-17 0,1 3-7 16,-2 0-4-16,-3 0 7 16,-2 4 12-16,-5 0 22 0,-4 4 16 0,-5 0 14 15,-4 1 10-15,-5-1 7 0,-2 3 1 16,-7 0 4-16,-4-1 4 0,-6-1-3 15,-1 0 0-15,-3 0 0 0,-3-3 1 16,1-1-2-16,-1 0 1 0,-1 0 0 16,3-2 1-16,0-2-2 0,4-1 2 15,5-1 6-15,0-2 8 0,9-2 8 16,5 2 8-16,5-4 8 0,6 1 6 16,7-3-7-16,1 0-5 0,6-1-9 15,1 0-18-15,5-2-8 0,-2 0-9 16,3-1-7-16,-2 3-6 0,1-2-6 15,-1 1-7-15,0 1-2 0,-1 5-1 16,-1-3-11-16,-1 2-15 0,-2 2-11 16,-1 1-17-16,-6 1-6 0,-1 2 5 15,-2 2 15-15,-5 1 19 0,0 3 15 16,-3 0 12-16,-4 1 11 0,-1 0 6 16,-3 2 6-16,0-1 4 0,0-1 2 15,-2 1 8-15,-4-1-1 0,3 0 1 16,-4-3-1-16,-3 1-13 0,2-2-35 0,-1-2-37 15,3-1-35-15,5-1-23 16,1-2-17-16,5-2 17 0,1-3 17 16,3 2 28-16,4-5 26 0,1 1 25 0,3 1 19 15,4-3 12-15,0 1-1 0,-1 0-6 16,4 0-9-16,-3 0-9 0,3 1-7 16,-2 0-1-16,-3 1-7 15,1 0-5-15,-4 0-1 0,-1 4-2 0,-5-1 5 16,-4 1 4-16,-4 4 3 0,-4-1 6 15,-3 4 5-15,-6-1 3 0,-4 4 9 16,2-3 9-16,-2 3 13 0,2 1 22 16,-2 0 18-16,-1 0 11 0,5 1 6 15,-4-1-4-15,4 0-14 0,-2 1-18 16,-1-1-7-16,0 0-9 0,-1 0-6 16,0-2 1-16,3 0-3 0,0 0 2 15,5-2-2-15,2-1 5 0,5-1 1 16,4 0-2-16,4-1-25 0,4-1-25 15,1 0-23-15,5-2-17 0,5-2-4 16,2 0 7-16,1-1 5 0,3 1 1 16,2-2-1-16,2 1 4 0,-2-2 11 15,3 2 18-15,-2-2 17 0,0 3 6 16,1-1-5-16,-3 0-13 0,1 1-6 16,-3 1-12-16,-4 1-4 0,1 2 0 0,-4-1-2 15,-2 2 2-15,-4 1 5 16,0 1 17-16,-4 2 12 0,-4 0 19 15,-4 4 16-15,-4 0 14 0,0 1 14 16,-5 0 16-16,0 0 13 0,-2 1 14 0,1-2 5 16,0-1-3-16,4 0-4 0,1-3-6 15,-1 0-13-15,5-3-10 16,0-4-8-16,2 0-6 0,1-1-8 0,2-4-4 16,0 0-3-16,5-1 0 0,-3-3-10 15,2 0-12-15,-1-1-6 0,1-1-3 16,2 2-4-16,0-3 3 0,2 0 6 15,2 1-5-15,2 0-2 0,2 0-4 16,3 3-11-16,2-4-38 0,3 1-39 16,2-2-38-16,4 1-23 0,2-1-1 15,2 0 22-15,0 2 36 0,1 1 38 16,0 2 29-16,-2 3 26 0,-2 4 24 16,0 2 13-16,-2 0-13 0,-2 3-42 15,-1-2-39-15,-2 2-25 0,-3 0-18 16,-3 0 17-16,-1 0 33 0,-3 0 34 15,-1 0 24-15,-2 0 23 0,2-2 12 16,0 1 7-16,-1-2 3 0,3 0 3 16,-2-2 4-16,3-1 3 0,0-1-5 15,3-2-6-15,0-2-11 0,0-4-10 16,1-2-15-16,2-2-7 0,2-3-16 16,1-3 9-16,3 0-6 0,0-4-3 15,3-1-6-15,0-1 17 0,3 0-21 16,0 2-16-16,1-1-8 0,2 2 4 0,3 2-8 15,-1 3 1-15,0-2 5 0,5 6-7 16,0-2-4-16,4 2-2 16,-1-1 3-16,6 1 3 0,0 5 5 0,4-4-5 15,1 4 1-15,4 0-3 0,0 3 6 16,-1 1 4-16,3 3 8 0,-1 0 9 16,0 2 3-16,2 1 9 15,-1 1-1-15,0 2 3 0,0 1 3 0,-2-1 4 16,2 2-4-16,-1 1 1 0,-2 1-4 15,-1 2-2-15,-1-1-6 0,-2 1 1 16,-4 2 4-16,0-3 4 0,-3 2 10 16,-2 0 9-16,-2 0 4 0,-2-2 0 15,-3 2-10-15,-2-2-10 0,-1-2-9 16,-5 0-7-16,1-1 9 0,-3 1 7 16,-2-2 16-16,1 3 6 0,1-3-4 15,-1 1-18-15,-1-1-23 0,0 0-20 16,-1 0-3-16,2 0-3 0,-1 0-3 15,2 0-5-15,0 0-26 0,2 0-1 16,2-1 14-16,5 1 10 0,6-3 37 16,7 0 39-16,10-1 9 0,11-2-6 15,4 0 4-15,10-2-12 0,3-3-5 16,5 0-1-16,3-3-6 0,4 2-6 16,0-1-1-16,7 2-8 0,0 2 1 0,4 1 1 15,0 1 4-15,-2 3 5 16,-2 4 10-16,-6 0-3 0,-4 0-2 15,-6 6-9-15,-7-1-4 0,-9 1-19 0,-7 2-14 16,-9 1-5-16,-6 1 8 0,-7-1 24 16,-5-2 34-16,-5 3 33 0,0-2 23 15,-2 1 11-15,-3-2-10 0,-2 1-12 16,2-2-15-16,-1 0-9 0,-1 0-3 16,1 1 4-16,0-3 10 0,1-1 13 15,1 1 17-15,1-3 16 0,3 1 16 16,-1-2 4-16,5 0-8 0,1-2-17 15,5 1-22-15,5-4-26 0,4-1-22 16,4-1-16-16,4-3-6 0,5 2-7 16,4-3 2-16,5-1 4 0,5-1-2 15,3 0-3-15,6 1-4 0,5 0-3 16,6 3-3-16,1 1 3 0,4 2 17 16,1 0 11-16,0 2 8 0,-3 2 0 15,0 2 7-15,-4 1-4 0,-1 1 21 16,-2 3 18-16,-5 2 25 0,-3 0 11 15,-3 2 13-15,-10 2-12 0,-4 2-12 16,-8-2-17-16,-4 3-18 0,-7-1-19 16,-5 0-13-16,-3-3-8 0,-2 2-5 0,-5-2 1 15,-3-1 4-15,1 0 1 16,-3-3 8-16,-2 2 5 0,2-2 8 16,-3 1 3-16,1-3 7 0,-1-1 5 15,-1-1 13-15,3 1 19 0,1-3 12 0,5 0 2 16,4 0-5-16,8-3-21 0,7 1-27 15,10-4-22-15,8-3-13 0,11 0-3 16,7 1-4-16,8-1-4 0,3-1-3 16,1-1-3-16,3 0-4 0,-1 3 4 15,4 0-2-15,1 0 0 0,1 2 6 16,1 2 0-16,-1 1-8 0,-5 1 0 16,-6 4-3-16,-5 1-10 0,-6 1-11 15,-5 2-8-15,-9 2-5 0,-7 3 13 16,-5-1 17-16,-7 1 17 0,-8 1 20 15,-2 1 6-15,-5-2 1 0,-3 1-8 16,-4-2 0-16,-1 2 5 0,-4-1 6 16,1-3 2-16,-3 3 2 0,-1-4-2 15,0 0 3-15,0 0-4 0,0-1 4 16,2-1 0-16,-1-3 5 0,-1 1 9 16,1-3 25-16,3 0 23 0,2 0 17 15,3 0 5-15,4-1-10 0,9-3-32 16,5-2-35-16,6-3-23 0,6-1-18 15,4 0-11-15,1-1-11 0,3 0-11 16,3 0-12-16,0 1-3 0,1 1-1 16,1 3 8-16,4-1 12 0,1 4 6 15,7-1 5-15,1 4 2 0,-2 0 3 16,-2 0 3-16,-4 4-3 0,-4 0-6 0,-3 2-5 16,-8 0-9-16,-5 3 4 0,-8-2 12 15,-6 2 24-15,-3-1 21 16,-5 1 26-16,-6-3 8 0,-2 1 0 0,-3-3-7 15,-1 0 1-15,-3 2-4 0,-1-3 2 16,-1-2 12-16,1 2 4 0,-3-1 3 16,1 1-87-16,-2-2-182 15,-1 1-287-15,0-1-432 0,-2 1-152 0,-1-1 62 16,3-1 196-16,-1-4 296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0:59:16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24610 6490 135 0,'-3'-2'367'0,"0"0"175"16,2 1 164-16,1-2-46 0,1 1-72 15,3 0-61-15,1-2-58 0,2 0-43 16,3 0-23-16,3-1-13 0,3 3-32 16,4-3-28-16,4 4-28 0,4-1-31 15,8 1-33-15,8 1-29 0,6 1-36 16,8 2-25-16,12 2-19 0,8 0-12 15,8 1-13-15,7 2-14 0,2 0-22 16,1 0-16-16,-3 1-16 0,-5-1-11 16,-7-1 0-16,-7 0 7 0,-5 0 1 15,-9-3 4-15,-8 2 4 0,-9-3 2 16,-7-1 4-16,-9 1 11 0,-8-3-46 16,-5 2-12-16,-7-2 0 0,-3 1 0 15,-3-1 0-15,-1 0 0 0,0-1 0 16,-2-1 0-16,-2 2 0 0,0-3 0 0,-3-2 0 15,2-1 0-15,-1 4 0 0,-2-4 0 16,4 3-145-16,-1 0-435 16,1 0-158-16,-2 1-156 0,-2 0-278 0,-2 1-143 15,-2-2 95-15,-2 2 226 0,1-3 278 16,-4-3 367-16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0:59:33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11082 9442 28 0,'1'0'120'0,"0"0"51"15,-1-2 34-15,2 2 15 0,-2 0-10 0,0-2-6 16,1 2-10-16,1-1-18 0,-1-1-29 15,1 1-37-15,1-1-40 0,0 1-30 16,3 1-12-16,-1-2 18 0,2 1 33 16,1 1 34-16,4-2 29 0,1 2 11 15,5 0-4-15,0 0-10 0,6 0-10 16,4-1-11-16,9 0-1 0,2-1 1 0,9-1-8 16,7 0-9-16,8-1-13 0,4 0-18 15,6 0-19-15,5 0-14 0,-1 3-11 16,2-2-4-16,-5 1 2 0,-6 1 6 15,-4 1 6-15,-9 0 1 0,-4 0 2 16,-6 0-3-16,-1 1 1 0,-7 1-7 16,-4-1-1-16,-3-1-6 0,-4 2-4 15,-7-2-14-15,-7 0-5 0,-4 1-8 0,-2-1-1 16,-5 0-45-16,-1 0-94 0,-1 3-200 16,1-2-178-16,0-1-205 0,-3 3-37 15,0 2 93-15,-2-4 203 0,-1-1 190 16</inkml:trace>
  <inkml:trace contextRef="#ctx0" brushRef="#br0" timeOffset="864.61">11081 10989 109 0,'1'3'205'0,"-1"-2"1"15,2-1 15-15,0 1-119 0,0 0-46 16,2 0 53-16,2 0 109 0,2 2 93 16,2-3 32-16,4 1 23 0,3 1-13 15,7-2-35-15,8 0-50 0,6-3-32 0,11 0-41 16,5-1-30-16,8 0-37 0,7 1-39 16,2-1-32-16,4 3-14 0,2-4-13 15,-4 5-7-15,1 2-6 0,-4-1-9 16,-5 2-3-16,-4-3-7 0,-6 2-4 15,-5 1 6-15,-4-1 6 0,-4-1 0 16,-2 1 1-16,-5 0 4 0,-4 0-4 16,-4-1-1-16,-5 1-2 0,-2-1 9 15,-3-1 4-15,-3 0-1 0,-5 0-57 16,-2 1-72-16,-3-1-78 0,-2 0-119 0,-2 0-207 16,0 0-210-16,-4-1-26 0,-2-2 66 15,-2 0 140-15,-2-1 223 0</inkml:trace>
  <inkml:trace contextRef="#ctx0" brushRef="#br0" timeOffset="2426.57">10188 13348 5 0,'1'-1'82'16,"1"-1"32"-16,0 1 5 0,1 0 13 0,-2 1-3 15,0-2 0-15,1 2-11 0,-1 0-20 16,2 0-28-16,-2 0-15 0,0 0-4 16,1 0 5-16,2 0 19 0,-1 0 25 15,0 0 29-15,2 0 25 0,-2 0 26 16,3 0 13-16,-2 0 7 0,2 0-11 0,0 0-19 16,-1 0-15-16,2 0-22 0,1-1-13 15,1 1-17-15,1-1-22 0,0 1-19 16,6-3-7-16,-2 1-7 0,7 1-1 15,1 0 3-15,5-1 2 0,7 0-6 16,2 1-1-16,7 0-4 0,3 0-4 16,2 1-7-16,4 0 3 0,3 0-7 15,5 1 7-15,1-1-5 0,5 0 2 0,3 0 8 16,6-1 11-16,-1-1-3 16,4 1 3-16,-1 0-5 0,-2 1-22 0,-5-1-14 15,-3 1-1-15,-2 0 6 0,-4 0 15 16,-3 1 16-16,-4 0 9 0,-2 0-1 15,-2 2-9-15,-6-2-14 0,-5 1-14 16,-4 1-6-16,-8-2-5 0,-6 0 0 16,-4 1 2-16,-6-1 7 0,-4 1 4 15,0-2 16-15,-5 0 15 0,-1 0 16 16,0 0 17-16,-1 0 17 0,0 0 15 16,0 0 12-16,0 0 2 0,-1 0-6 0,1 0-11 15,-1 0-16-15,0 0-13 0,0 0-12 16,1 0-13-16,-3 0-51 0,2 0-88 15,-2-2-159-15,0 1-237 0,-2-1-430 16,-3 1-171-16,-5-2 29 0,-1 0 168 16,-5-4 260-16,-2-4 373 0</inkml:trace>
  <inkml:trace contextRef="#ctx0" brushRef="#br0" timeOffset="21833.36">27017 13893 110 0,'14'-6'534'0,"-5"-1"226"15,-5-1 180-15,-1 1 158 0,-2 1-413 0,-1 0-173 16,0 0-82-16,0 3-48 0,0-1-35 15,0 1-33-15,-1-1-33 0,-1 2-35 16,0-1-49-16,-1 2-49 0,-1 1-49 16,-4-1-43-16,-4 1-36 0,-5 0-14 15,-5 1-3-15,-5 3 8 0,-1 1 6 16,-2 0 5-16,1 1-8 0,3 0-20 16,6 1-28-16,6-1-19 0,5 0-8 15,3 0 5-15,6 2 16 0,1 1 27 0,7 1 21 16,7 1 17-16,4 1 0 15,7 1 3-15,5 4-1 0,4-3-11 0,1 3-8 16,2-4-3-16,1 1-4 0,-4 2-2 16,-3-4 2-16,-2 1-5 0,-5-2-6 15,-3-2-10-15,-5 3-3 0,-4-4-9 16,-4 0-2-16,-5-1 13 0,-4 2 13 16,-4 0 15-16,-5 1-7 0,-4 2-7 15,-6 0-9-15,-3-2-25 0,-6-1-26 16,-2-1 4-16,-2-1-9 0,-3-1-15 0,0-1-14 15,-1 0-25-15,3-4-37 0,1 0-38 16,4-1-45-16,4-2-71 0,5 2-92 16,6-3-84-16,3 1-124 0,4 0-138 15,6 2-122-15,0 0 57 0,6-8 131 16,6 2 195-16,3-3 220 0</inkml:trace>
  <inkml:trace contextRef="#ctx0" brushRef="#br0" timeOffset="22876.72">27364 14006 63 0,'-2'-1'416'0,"-4"-1"191"0,2 1 175 16,-3-2 173-16,-2 1-298 0,-1 2-93 16,-1 0-54-16,-1 2-51 0,0 1-79 15,3 0-84-15,1 0-77 0,-1 4-81 16,4-1-65-16,-1 1-44 0,3 0-17 15,-1 1-17-15,3 0-4 0,0-1 3 0,3-1 8 16,2 0 6-16,1-1 21 16,5 0 15-16,6-2 3 0,0-3 1 0,2 0-4 15,2-3-12-15,-2-2-7 0,4-1 1 16,-2-2-2-16,-2-1 3 0,0-2 15 16,-2-3 23-16,-1 1 20 0,-2-2 30 15,-4 2 24-15,-3-2 10 0,-3 1-4 16,-3 0-2-16,-4 2-8 0,-1 3-24 15,-3 1-22-15,-2 0-27 0,-4 4-29 16,2 0-23-16,-3 4-17 0,-3 1-3 16,-3 4 3-16,-1 2 7 0,-2 2 7 15,-3 4-1-15,1 3 0 0,0 1-5 16,2 6-6-16,5-1-3 0,1 1-5 16,8 2-4-16,2-1 5 0,5 0 2 15,5-3-17-15,4 2-32 0,4-3-39 16,4-2-42-16,4-3-43 0,3-1-29 15,1-3-14-15,1-3-5 0,-1-1-5 0,3-4 9 16,0-3 27-16,-2-2 37 0,3-3 38 16,0-2 40-16,-1-3 34 0,0-1 27 15,-2-4 22-15,1-1 16 0,-3-6 51 16,2 2 65-16,-3-4 60 0,0-1 56 16,0-1 65-16,-2 3 36 0,-1-2 10 15,-3 6 2-15,-2 5-5 0,-5 2-35 16,-3 5-281-16,1 1-38 0,-4 2 0 15,0 3 0-15,0 2 0 0,1 3 0 16,-1 4 0-16,1 3 0 0,0 5 0 16,-1 2 0-16,3 1 0 0,-1 2 0 15,-1 0 0-15,2-2 0 0,-2 2 0 0,1-1 0 16,-1-1 0-16,2-4 0 0,-1 0 0 16,0-5 0-16,1-3 0 0,-2-1 0 15,0-3 0-15,3-5 0 0,1-1 0 16,0-5 0-16,4-2 0 0,1-3 0 15,1-3 0-15,-1-2 0 0,0-1 0 16,0-2 0-16,1 2 0 0,-3 0 0 16,-1 4 0-16,0 0 0 0,-4 4 0 15,1 5 0-15,-2 0 0 0,-3 3 0 16,2 3 0-16,1 5 0 0,0 1 0 16,-1 2 0-16,3 6 0 0,-1 2 0 15,-3 1 0-15,2 1 0 0,-1 0 0 16,-1-2 0-16,1 2 0 0,-1-5 0 0,3 1 0 15,-1-3 0-15,1-2 0 16,-1-4 0-16,1 0 0 0,0-4 0 0,0-1 0 16,4-4 0-16,2-2 0 0,3-1 0 15,-1-5 0-15,1 0 0 0,2-3 0 16,2-2 0-16,0-2 0 0,3-2 0 16,-1 1 0-16,2 0 0 0,-1 3 0 15,-2-1 0-15,-2 5 0 0,-2 3 0 16,-3 3 0-16,0 1 0 0,-2 4 0 15,-2 3 0-15,0 3 0 0,0 3 0 16,-3 1 0-16,1 6 0 0,-3 3 0 16,3 1 0-16,-3 1 0 0,0-1 0 15,-2 2 0-15,0-2 0 0,0-1 0 16,0-2 0-16,0 2 0 0,1-4-217 16,0 0-338-16,1-2-170 0,-2-3-232 0,1-1-358 15,2-1-51-15,0-1 145 0,3-3 255 16,0-2 338-16,0-6 399 0</inkml:trace>
  <inkml:trace contextRef="#ctx0" brushRef="#br0" timeOffset="23348.55">28839 13852 369 0,'-3'-21'692'16,"-4"0"242"-16,3 1 203 0,0 2-83 16,3 2-330-16,0 1-133 0,1 4-104 15,1 2-80-15,1 2-79 0,1 2-89 16,0 0-85-16,3 4-65 0,4 0-22 15,1 2 13-15,9 3 32 0,4-1 35 16,5 3 18-16,6 1-1 0,4 3-17 16,3 1-43-16,0 1-104 0,3 1 0 15,-1 2 0-15,0-2 0 0,-7 4 0 16,-6-4 0-16,-7 3 0 0,-8-1 0 0,-5-1 0 16,-7-2 0-16,-5 1 0 15,-3 1 0-15,-8 0 0 0,-2 2 0 16,-8-2 0-16,-5 2 0 0,-4 0 0 0,-4-3 0 15,-1 2 0-15,-1-2 0 0,0 0 0 16,3 0 0-16,1-1 0 0,5-1 0 16,6 1 0-16,-1-1 0 0,6 1-147 15,3 2-598-15,5 1-457 0,2 3-342 16,5 4 18-16,5-4 213 0,3 3 314 16,-2-2 456-16</inkml:trace>
  <inkml:trace contextRef="#ctx0" brushRef="#br0" timeOffset="23578.72">29004 14497 434 0,'2'0'1242'0,"-1"-3"475"16,5-1 324-16,-3-2 248 0,-2 0-1821 16,0 2-468-16,2 0 0 0,-2 0 0 15,0 2 0-15,0 0 0 0,-1 1 0 16,0 1 0-16,0 0 0 0,-1 1 0 15,0 1 0-15,-2 0 0 0,2 4 0 16,0 2 0-16,-1 2 0 0,2 2 0 16,-1 2 0-16,-4 2-1856 0,-4-2-162 15,-10-4 150-15,-13-5 409 0,-21-14 740 16</inkml:trace>
  <inkml:trace contextRef="#ctx0" brushRef="#br0" timeOffset="29336.3">17093 15537 87 0,'5'-3'181'0,"0"0"68"0,-1-1 65 15,2 0-117-15,-1 1 14 0,-2 1 17 16,1 0-20-16,-1 0-28 0,2 0-46 0,2 1-50 16,1-1-36-16,2 1-18 0,3 0 10 15,2 1 30-15,1-2 33 0,0 2 34 16,1 0 19-16,-4-1 9 0,0 2 2 16,-2-1 8-16,-3 0 13 0,-3 0 26 15,-1 0 36-15,-2 2 24 0,-1-2 12 16,-1 0-2-16,-1 0-14 0,0 0-29 0,0 0-29 15,-1 0-15-15,1 0-22 0,-2 0-32 16,-3 0-49-16,-3-2-43 0,-8 1-35 16,-6 1-33-16,-4 0-10 0,-8-3 6 15,-6 1 11-15,-1 1 4 0,-7-1-21 16,-5 0-45-16,-5-1-43 0,-7 3-40 0,-6 0-18 16,-5-1 13-16,-3 1 43 15,-5 0 40-15,2 1 42 0,-1-1 23 0,-2 0 5 16,-1 0-1-16,-3 3-18 0,-3 1-6 15,-2-3-3-15,-4 2 4 0,-5 0 8 16,-2 1 17-16,-6-1 6 0,0 0-5 16,0 2-4-16,3-2-21 0,3 3-7 15,4-1-10-15,6 2-38 0,7-1-12 16,9-1 9-16,12 1 8 0,7-1 8 0,7 1 43 16,5 1 19-16,3-1 8 0,5-1 8 15,8-1 12-15,5 0 10 0,8-3 1 16,7 1-6-16,4-2-18 0,5 0 5 15,2 0 34-15,0 0 41 0,2 0 42 16,0 0 38-16,2 0 8 0,-2 0-29 0,1 0-29 16,0 0-18-16,0 0-19 0,0 0-25 15,-1 0-20-15,2 0-31 0,0 1-15 16,0 4 4-16,1-3 22 0,2 6 27 16,0 1 25-16,2 2 21 0,3 3 2 15,1 3-20-15,1 1-17 0,2 5-6 16,1 4 3-16,2 2 16 0,1 6 23 0,1 2 7 15,-1 1-2-15,0-1-22 0,-1 0-28 16,-3-2-22-16,0 2-2 0,-2-3 4 16,-2-3 3-16,2-2-102 0,-3-3-181 15,-3-2-261-15,3-5-399 0,0-3-317 16,3-4 9-16,4-4 182 0,5-8 279 0,6-8 371 16</inkml:trace>
  <inkml:trace contextRef="#ctx0" brushRef="#br0" timeOffset="30319">17575 15719 63 0,'-2'-3'413'0,"-2"2"182"0,4-5 172 0,-2 2 185 15,2 1-288-15,-2 1-79 16,1 0-55-16,-2 2-83 0,-1 0-104 0,-1 1-95 15,-1 2-83-15,1 0-53 0,-4 3-25 16,4-1-8-16,1 3-7 0,2 1 4 16,0 1 10-16,2 1 15 0,1 1 6 15,0 3 3-15,4 2-5 0,0 0-9 0,-1-1-2 16,2 5-3-16,0-2-1 0,-1 1-3 16,0 2-6-16,2 1-27 0,0-3-22 15,-1 1-27-15,0 0-10 0,0-1-9 16,-1 0 4-16,-1 0 2 0,0-1 5 15,0-1 5-15,-2-2 1 0,1-2 3 16,-3-1-4-16,3-3-2 0,-1 0-4 0,-1-6-5 16,-1 2-1-16,0-1 5 15,0-1-2-15,0-2 5 0,-1 0 3 0,0-2 13 16,-1 3 14-16,0-1 10 0,-1 1 8 16,0 0-4-16,-2 1-8 0,0-1-13 15,-1 0-7-15,0 1-6 0,-2 0-4 0,0 1 2 16,-2-1-1-16,-1 0 4 15,-4 2-1-15,-1-2-1 0,-3 0 1 0,-2 2-7 16,-1 0-1-16,-1 1 1 0,-1-2 6 16,-1-1 6-16,0 0 4 0,-3 0 0 15,0-1-3-15,-1 1 2 0,-4-3 0 16,1 1-1-16,-1-2 2 0,-3 0-1 16,-1-2-5-16,-5 1-11 0,-3-2-5 15,-3 1-10-15,-4 0-3 0,1 0-1 16,-1-1-1-16,1 2-1 0,1-2 6 0,1 1 0 15,0 2 4-15,2-1 3 0,0 1 3 16,2 0 2-16,-3-2 3 0,3 2-2 16,-2 0 0-16,-1 2 2 0,-2-2 0 15,1 1-1-15,-1-1 1 0,-1 0 0 16,0 2-6-16,-3-1-12 0,-2 1-18 0,1-1-12 16,-3-1-13-16,5 1-3 0,0 2 8 15,3-2 10-15,2 2 11 0,0 0 9 16,4-1 7-16,0 2 6 0,2-2 5 0,2 2 3 15,0-2 3-15,1 2 2 16,-1-2 0-16,-1 1 3 0,-2-1 2 0,1 2 2 16,-5-2-15-16,2 0-31 0,-6-1-33 15,0-1-32-15,-2 0-30 0,-1-1-17 16,2 0 1-16,2-1-3 0,2 1 3 0,5-1 6 16,3 1 10-16,3 0 23 15,3 1 27-15,2 1 27 0,3 0 22 0,3 1 17 16,2-1 7-16,4 0 8 0,2 0 0 15,3 0-3-15,3 2-24 0,3-3-59 16,2 0-89-16,0 2-123 0,-1-1-146 0,2 2-226 16,-1 0-258-16,0 2-18 0,-2-3 112 15,2-2 181-15,-4-2 265 0</inkml:trace>
  <inkml:trace contextRef="#ctx0" brushRef="#br0" timeOffset="31819.41">9453 17076 54 0,'6'1'244'0,"-3"-1"84"0,-2 0 66 16,1 2-3-16,1-1-60 0,-3 0 27 0,1-1 52 15,-1 0 59-15,0 2-4 0,0-2-40 16,0 0-55-16,0-2-46 0,0 2-26 0,0 0 0 16,-1 0 7-16,1 0 3 0,0 0-5 15,-1 0-21-15,1 0-32 0,-2 0-21 16,1 0-10-16,1 0 1 0,-1-1 9 15,0 1-10-15,-2-1-47 0,0-2-61 0,-3 1-67 16,-3 1-66-16,-3-2-47 0,-1 1-6 16,-4 2 10-16,-1 0 16 0,-3 0 15 15,-5 0 14-15,-1 0 11 0,-4 2 2 16,-2-1 2-16,-7 1 0 0,-4-1-2 16,-1 1 3-16,-1 1 2 0,1-2 1 0,0 0 1 15,0-1-1-15,0 2-2 0,-3 1 0 16,2-2-2-16,-5 2-1 0,3 0-2 15,-3 1-2-15,0 0 6 0,-1-1-6 16,-3 2 2-16,0-2-8 0,0 1-6 16,1 1-21-16,2 1-10 0,1 1-17 0,2-1-10 15,2 0-14-15,-1 0-1 0,4 1-9 16,-2 0 1-16,1-1 1 0,0-2 5 16,4 1 4-16,2-1 3 0,-1-1-4 0,6 1-1 15,0-1-2-15,0 0 2 0,1-2 12 16,2 1 21-16,2-1 11 0,1-1 22 15,-1 0 9-15,2 0 3 0,3 0-5 0,-3-1-4 16,-2 2 0-16,0-1 3 0,-2-1 5 16,-1-2 11-16,1 3 2 0,-4-3 0 15,0 2-2-15,-2 0 1 0,1 0-4 0,0 0-5 16,0 0-5-16,-1-1-7 0,-3 1-17 16,3 0-8-16,-1 1-1 0,1-1-5 15,-3 0 3-15,3 0 9 0,0-2 7 0,1 2-6 16,-1-3-5-16,-1 2-21 0,1-2-24 15,-3 1-7-15,1-1 14 0,-2-2 21 16,3 1 31-16,0-1 31 0,2-2 16 0,0 1 5 16,3 0-5-16,1 0-1 0,-1 1-3 15,3 0-5-15,-3-1 0 0,3 0-2 16,-2 0 2-16,2 1 2 0,-2 0 8 0,2-1 21 16,-1 1 18-16,1 2 19 0,1-2 8 15,0 1 9-15,-2 2 5 0,3-1 13 16,2 1 10-16,3 0 10 0,0 2 13 0,5-1 1 15,2 2 7-15,4-1 11 0,2 1 5 16,3 0 4-16,4 0-7 0,-1 0-24 16,2 0-30-16,1-1-33 0,1 1-30 15,0 0-23-15,0 0-25 0,0 0-20 0,1 0-21 16,-1 1-11-16,0 0 0 0,-1 1 16 16,1 2 16-16,-1 1 17 0,0 3 10 0,-1 2-2 15,2 1-11-15,2 1-4 0,-1 3 1 16,0 3 6-16,1 4 6 0,2 0 6 15,-2 2-2-15,2 0 1 0,1 2-4 16,-1 0-5-16,3 1 0 0,0 1-1 0,0-3 3 16,2-1 3-16,1 0 2 0,0-2 1 15,-1 3 3-15,3 2 0 0,-1-1 2 0,0 1 3 16,-1-1 3-16,-2 1-1 0,-2-2 6 16,0 3 4-16,-1-1 11 0,-1-1 3 15,-2-1 9-15,-1-2-3 0,0-3-1 0,-1 0-6 16,-1-1-8-16,-1-3 1 0,0 0-3 15,-2-2-4-15,1-2-11 0,0 1-55 16,-1-2-99-16,0 0-118 0,2-1-150 0,-3-1-170 16,3-3-185-16,1 0-224 0,1 1-125 0,2-5 85 15,6-1 182-15,1-4 257 0,4-7 305 16</inkml:trace>
  <inkml:trace contextRef="#ctx0" brushRef="#br0" timeOffset="33056.3">9874 17340 153 0,'2'-6'634'0,"-2"-1"262"15,2 6 202-15,-2-2 198 0,-1 0-459 0,1 1-191 16,0 1-106-16,0 1-87 0,0 0-116 16,1 0-132-16,-1 0-120 0,0 2-98 15,0-1-76-15,0 2-29 0,0 0-3 16,0 2 18-16,0 5 33 0,-1 1 51 0,1 3 33 15,-1-1 19-15,1 1 12 0,0 5 6 16,0-2-2-16,1 2-8 0,0-2-9 0,0 4-4 16,1-1-10-16,-1 3-8 0,0-1-5 15,0 0-5-15,1-1-7 0,0 0-1 16,1 0 2-16,-1-1 2 0,1 0 2 0,1-1 0 16,0-2 4-16,0-2-1 0,-1 0 4 15,-1-1 0-15,2 0-10 0,-2 0-28 0,0 0-38 16,0-4-44-16,2 2-38 0,-4-1-24 15,1 1-12-15,1-1-1 0,1-1 15 16,-1-1 22-16,-1-1 26 0,0-2 37 0,-1 1 26 16,1-1 25-16,-1-2 15 0,0-2 10 15,0 0 5-15,0-1 5 0,0 0 2 0,-1 0 8 16,1-1 1-16,-1 0 8 0,1 0 16 16,-3 0 24-16,0 0 18 0,0-1 11 15,-4 2-2-15,-2 0-13 0,0 0-12 0,-2 0-10 16,-3-1-5-16,1 0 5 0,-4-1 9 0,-2 1 8 15,-1-1 14-15,-4 1 6 0,-4 1-1 16,-2 0-7-16,-3-1-21 0,-2 2-21 16,-5-1-16-16,0 0-10 0,-2 0-3 0,-2 0-2 15,-1 2-3-15,0-3 0 0,-1 1-1 16,-1 1-8-16,1-2-5 0,-1 3-4 0,-1-3-5 16,-2 2-3-16,-1 1-7 0,2 0-4 15,-4-3-2-15,0 3 2 0,0-1 3 0,0-1 11 16,-1 2-1-16,0-1 3 0,1-1 2 15,-1 2-14-15,-1 0-32 0,-1-2-24 16,-4 4-27-16,3-4-21 0,-4 2-6 0,1-1 14 16,0 0 16-16,-1 3 18 0,-2 0 2 15,0 1 13-15,0 1 19 0,-1-1 6 0,1 1 13 16,3 1 23-16,3 0 3 0,-1 0 2 16,2 0 4-16,1 0 3 0,0 1 3 15,2-1 4-15,-2-1 7 0,1 3 3 0,-1-3 2 16,2 2-3-16,0 0 2 0,-1-2 0 15,2-3-1-15,4 2-3 0,-2-2 1 0,4 0 2 16,1-2-2-16,5-2 4 0,-1 2 6 0,3 1 0 16,2-3 2-16,2 1 2 0,1-1-6 15,1 0-1-15,-2 0 8 0,1 2 19 16,-3 0 23-16,0-1 26 0,-1 1 23 0,-1 1 11 16,2-1 3-16,0 1-2 0,0 0-3 15,1 0-8-15,4 1-7 0,-1-2-6 0,2 0-15 16,3 0-7-16,0-1-11 0,1 0-4 15,1 0-1-15,3-1-6 0,-1 2-8 16,1-2-6-16,-1 0-8 0,2 0-2 0,2 3 13 16,1-2 10-16,3 1 12 0,0-1 5 15,5-1-6-15,2 1-16 0,2-1-9 0,1 0-11 16,3-1-8-16,1 1-1 0,-2-1-6 16,3 1-5-16,0 0-8 0,0 0-6 15,0 0-6-15,-1 0-3 0,1 0-1 0,0 0-11 16,0 0-11-16,0 0-19 0,0 0-24 0,0 0-34 15,0 0-41-15,-1 0-51 0,1 0-77 16,0-2-97-16,-1 2-147 0,1-1-190 0,0 1-344 16,0 0-58-16,0 0 96 0,3-3 205 15,3-4 272-15</inkml:trace>
  <inkml:trace contextRef="#ctx0" brushRef="#br0" timeOffset="36016.4">14715 16562 153 0,'-1'-7'356'0,"1"0"168"16,-2-1 151-16,0 2-81 0,1-1-1 15,-1 2-44-15,-1-1-55 0,0 1-38 16,1-1-39-16,-3 2-57 0,2-1-52 16,-3 1-48-16,1-1-56 0,-3 3-56 15,0-2-44-15,-4 3-36 0,-3 0-23 0,-5 2-2 16,-2 3 11-16,-3 1 10 0,-1 2 4 15,-1 1-6-15,3 0-12 0,-3 2-13 16,3-1-12-16,3 2-15 0,5-1-10 16,3 0-17-16,6-2-24 0,1 2-12 15,4-1-4-15,4 1 3 0,2 0 16 0,3 2 24 16,3 1 22-16,2-1 10 0,0 3 7 16,3-2-2-16,-3 1-7 0,3 2-15 15,-2-2-2-15,-1 4 2 0,-1 0 4 16,-2 0 16-16,-1 0 17 0,-2 1 20 15,-2 2 10-15,-1 1 7 0,-1 2-4 0,-2 2 17 16,-2 2 16-16,0 2 18 0,-2-1 6 16,-2 1-4-16,1-1-27 0,1-1-33 15,-1-2-39-15,1 1-11 0,0-1-2 16,0 0-12-16,-1 2 0 0,2-1 10 0,1-1 0 16,-2 2 21-16,0 0 32 0,0 2 19 15,1-1 1-15,0-2 10 0,-1 0-3 16,2 0-13-16,-1 1-77 0,0 0 0 0,1 0 0 15,1 0 0-15,0-1 0 16,1-1 0-16,0-2 0 0,0-3 0 0,2 1 0 16,0-3 0-16,-1-3 0 0,1-3 0 15,2-1 0-15,-2-3 0 0,1-2 0 0,-3 0 0 16,2-1 0-16,0-2 0 0,-1 0 0 16,0-1 0-16,0-1 0 0,1-1 0 15,-2 2 0-15,0-1-241 0,0-1-407 0,0 0-291 16,0 0-425-16,0-1-108 0,0 0 132 15,0-8 245-15,0-6 346 0,0-10 448 0</inkml:trace>
  <inkml:trace contextRef="#ctx0" brushRef="#br0" timeOffset="37161.73">5701 15659 28 0,'9'-9'422'15,"-3"-1"223"-15,-2 1 165 0,-3 5 123 0,0-1-271 16,-1 3-211-16,0 0-74 0,-1 2-23 16,1-2-4-16,-4 4-18 0,-2 0-37 15,-3 1-41-15,-5 3-31 0,-6 2-13 16,-5 3-6-16,-2 1-4 0,-3 1-16 15,1 3-29-15,-1 1-36 0,3 4-41 0,4-3-36 16,1-1-35-16,8 2-24 0,0 0-21 16,5-3-7-16,2 1-2 0,3-2-2 15,3 1 2-15,2 0 6 0,2-2 8 16,2 2 5-16,3 0 15 0,1 1 16 16,2-2 9-16,1-1 9 0,2 1 4 15,-1 0-8-15,0 0-3 0,-1-2 0 16,-1 1 9-16,1 2 10 0,-2 3 20 0,-1-2 35 15,-1 4 37-15,-3 3 17 16,-3-1 7-16,0 3-6 0,-4 0-23 0,-1 0-25 16,-1 0-5-16,-3 2-43 0,1-1-47 15,2-1 0-15,-2 0 0 0,3 1 0 16,-3 2 0-16,3-1 0 0,1 0 0 16,-1 0 0-16,1-2 0 0,1 0 0 15,1-1 0-15,0-2 0 0,0 0 0 16,0-3 0-16,1 1 0 0,1-1 0 0,-1-1 0 15,1-1 0-15,0-4 0 0,-1-2 0 16,0-2 0-16,1-3 0 0,2-2 0 16,-3-1 0-16,0 0 0 0,0-2 0 15,0 0 0-15,-1 0 0 0,1-1 0 16,-1-1 0-16,1 0 0 0,0 0 0 16,-1 0 0-16,2 0 0 0,-2 2 0 0,1-2 0 15,-1 1 0-15,1 1 0 0,-1 0 0 16,2 3 0-16,-1 1 0 0,-1 0-661 15,3 0-807-15,0 2-259 0,-1-2 90 16,3-1 267-16,-5-5 438 0,0-6 596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1:03:40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21953 6171 231 0,'3'-10'506'0,"0"2"181"0,-1 0 168 15,-1-1-38-15,1 1-188 0,-2 0-79 16,0 1-43-16,0-2-36 0,-2 3-47 15,1-2-42-15,-2 3-38 0,0-2-38 0,-2 1-37 16,-1 1-36-16,1-1-34 0,0 1-30 16,-1 2-38-16,-2 0-37 15,-1 1-33-15,1 1-35 0,-1 1-29 16,0 3-19-16,-1 0-12 0,0 1-6 16,-1 5 0-16,0-1 4 0,0 4 3 0,1 2-4 15,1 0-1-15,1 0-4 0,3 0-1 16,0 3 5-16,1-1 4 15,3 0 1-15,-1 2 7 0,4-1 5 0,0 0 2 16,3 0 3-16,2 1 6 0,0-1 2 16,4-1-2-16,0-2 4 0,0 0 4 15,5-2 4-15,-1 1 6 0,2-4 9 16,-1 0 4-16,5 0 4 0,-2-5 8 16,-1-1-1-16,2-1 6 0,0-2 8 15,-2-2 4-15,3-1 2 0,-1-4 7 16,0-2 0-16,-1-3 7 0,0-2 5 15,-2-3 16-15,-3 0-3 0,-1-2 5 16,-4-3-37-16,-1-2-52 0,-4-2 0 0,-2-2 0 16,-6 0 0-16,-1 0 0 15,-4-1 0-15,-3 2 0 0,-1 2 0 0,-2 2 0 16,-3 3 0-16,0 3 0 0,0 2 0 16,0 5 0-16,0 1 0 0,-1 3 0 15,-1 2 0-15,1 2 0 0,-1 2 0 16,0 0-52-16,1 2-248 0,2 0-168 15,1 3-252-15,-1 1-325 0,2 1-331 16,-1 3-9-16,1 4 173 0,0 0 291 16,1 3 380-16</inkml:trace>
  <inkml:trace contextRef="#ctx0" brushRef="#br0" timeOffset="1737.73">21933 8840 174 0,'-3'-7'647'0,"1"-1"252"0,4 1 196 16,-2 0 156-16,0 2-530 0,0 3-176 15,0 1-85-15,-1 1-43 0,1 0-23 16,0 0-37-16,0 0-56 0,0 0-60 16,1 0-68-16,-1 0-64 0,1 1-53 15,1 1-37-15,0 3 16 0,4 4 30 16,1 6 36-16,0 3 30 0,0 4-131 16,1 2 0-16,0 2 0 0,-2 0 0 15,-3 1 0-15,-1-1 0 0,2-2 0 16,-2 2 0-16,0 0 0 0,-1-2 0 0,2 0 0 15,0 1 0-15,0-2 0 0,0 0 0 16,-1-2 0-16,1-3 0 0,0 1 0 16,-1-1 0-16,1-1 0 0,-2-3 0 15,0-1 0-15,2-2 0 0,-2-3 0 16,0 0 0-16,0-3 0 0,0 0 0 16,0-2 0-16,-1 0 0 0,0-2 0 15,0-1 0-15,-1 0 0 0,0 0 0 16,0 0 0-16,1 0 0 0,-1-1-860 15,1 1-705-15,0 0-119 0,-5-6 129 16,1-3 279-16,-4 0 391 0,-3-3 571 0</inkml:trace>
  <inkml:trace contextRef="#ctx0" brushRef="#br0" timeOffset="2706.03">21817 12446 35 0,'-3'-9'327'0,"-2"0"136"0,5 0 123 16,-1-1 129-16,-1 1-248 0,1 0-52 0,1 2 2 16,1 0-9-16,1-2-15 15,2 0-29-15,1 0-27 0,3 0-24 0,1-1-23 16,2 1-15-16,6-1-25 0,5-2-19 16,1 1-25-16,5-1-20 0,7-1-34 15,4-1-20-15,2 1-28 0,0 4-22 16,0 3-25-16,-5 3-22 0,-3 3-20 15,-4 2-2-15,-5 2-8 0,-5 4-10 16,-4 0 3-16,-5 3 3 0,-3 1 5 16,-4 3 12-16,-4 1 11 0,-3 3 3 0,-4 1 2 15,-2 2-1-15,-7-1-1 0,-2 2-3 16,-2 3 0-16,-6 1-7 16,-2 4-4-16,-3 0 0 0,0 1 0 0,1 3-9 15,3-3-1-15,3-3-5 0,8-1-14 16,3-4-8-16,6-4-1 0,3-3-1 15,5-3 4-15,2 0 7 0,4-4 23 16,3-2 60-16,5 0 47 0,6-1 49 16,6-3 23-16,5-2-75 0,6-2-117 15,3-2 0-15,0-2 0 0,2 0 0 16,-3-2 0-16,-3 1 0 0,-4 0-478 16,-8 0-479-16,-6 3-557 0,-4 2-104 0,-7 5 153 15,-4 4 303-15,-5 0 438 0,-5-1 472 16</inkml:trace>
  <inkml:trace contextRef="#ctx0" brushRef="#br0" timeOffset="5223.34">21970 16845 98 0,'0'-4'513'0,"2"-1"261"16,1 0 212-16,-3 3 175 0,1-2-287 16,-1 3-144-16,-1 0-84 0,1 1-59 0,0 0-66 15,0 0-109-15,1 0-139 0,-1 0-108 16,1 1-79-16,0 1-28 0,1 3-9 16,0 6 32-16,2 3 29 0,1 9-43 15,-1 2-67-15,-1 2 0 0,2 2 0 16,-1 3 0-16,-1 0 0 0,-1 0 0 15,0-1 0-15,0-3 0 0,2-1 0 0,-1 3 0 16,-1-4 0-16,3 3 0 0,-2-7 0 16,0-1 0-16,0-2 0 0,-2-2 0 15,1 1 0-15,-1-1 0 0,2-3 0 16,-1-1 0-16,-1-2 0 0,-1-4 0 0,1-3 0 16,-1-1 0-16,0 1 0 0,0-3 0 15,0-1 0-15,0 0 0 0,0 0 0 16,0-2 0-16,-1-1 0 0,0 0 0 0,-1-3 0 15,-1-1 0-15,2-3 0 0,-1-1 0 16,-1-2 0-16,-1-3 0 0,2-3 0 16,1-4 0-16,-1-4 0 0,-1-4 0 15,2-1 0-15,0-4 0 0,0 0 0 0,0 1 0 16,1 1 0-16,0 2 0 0,-1 2 0 16,0 1 0-16,1 1 0 0,-1 1 0 15,-2 3 0-15,3 1 0 0,0 4 0 16,-1 4 0-16,-1 2 0 0,1 1 0 0,0 3 0 15,-2-1 0-15,3 2 0 0,-3 2 0 16,2 0 0-16,1 2 0 0,-1 1 0 16,0 1 0-16,1-1 0 0,0 2 0 15,0-1 0-15,0 2 0 0,0 0 0 16,1 0 0-16,0 0 0 0,-1 0 0 16,1 0 0-16,1 0 0 0,-1 0 0 0,-1-2 0 15,3 1 0-15,2-1 0 16,1 2 0-16,2-3 0 0,4 0 0 0,-1 0 0 15,4 0 0-15,1 3 0 0,3-2 0 16,-1 2 0-16,3 0 0 0,0 0 0 16,0 0 0-16,0 2 0 0,1 0 0 15,-3 2 0-15,0 2 0 0,0 0 0 0,-3 1 0 16,0 0 0-16,-3 3 0 0,-3-3 0 16,0 3 0-16,-1-1 0 0,-3 3 0 15,-1-3 0-15,-2 1 0 0,-1 0 0 16,-2 0 0-16,-2 1 0 0,-1 1 0 15,-3-1 0-15,-2 0 0 0,-4 0 0 0,-2 0 0 16,-5-2 0-16,-2 1 0 0,-4 1 0 16,-4-3 0-16,-1 4 0 0,-1-3 0 15,-1-2 0-15,4 2 0 0,2-4 0 16,6-1 0-16,2 0 0 0,2-3 0 16,2 2 0-16,2-1 0 0,1-2 0 0,3 0 0 15,0 0-363-15,3 0-403 0,0 0-355 16,1-2-333-16,0-3-18 0,3-4 187 15,-1-7 300-15,0-4 422 0</inkml:trace>
  <inkml:trace contextRef="#ctx0" brushRef="#br0" timeOffset="7677.08">22381 17161 87 0,'-1'0'506'0,"0"-3"245"0,0 3 182 16,1-2 157-16,1 1-359 0,-1 0-174 0,1-2-96 16,0 2-56-16,1 0-60 0,-1 1-81 15,-1 0-98-15,3 0-93 0,0 0-51 16,2 0-13-16,1 0 10 0,5 0 24 15,3 1 18-15,1 0-4 0,0 0-17 0,3 1-19 16,-2-1-9-16,0 0 3 0,-3-1 5 16,3 0-4-16,-2 3-67 0,0 0-104 0,-1-3-144 15,0 3-168-15,0-3-171 0,0-1-180 16,1-1-204-16,-1-1-10 0,0 0 129 16,1-4 195-16,-3 0 258 0</inkml:trace>
  <inkml:trace contextRef="#ctx0" brushRef="#br0" timeOffset="7970.79">22963 16781 52 0,'5'-13'547'16,"-1"1"326"-16,-4 1 272 0,-1 3 225 15,-2 2-273-15,3 4-316 0,0 0-161 16,-1 1-117-16,1 1-85 0,0 0-77 15,0 1-91-15,-1 1-77 0,0 0-152 16,-1 6-21-16,-3 3 0 0,4 5 0 16,-1 2 0-16,1 6 0 0,1 4 0 15,0 4 0-15,1 5 0 0,1 0 0 0,-1 2 0 16,3 3 0-16,-2 0 0 0,0 2 0 16,0-1 0-16,-2-2 0 0,4-4 0 0,-1-5-443 15,-1-4-419-15,3-3-625 0,-1-5-105 16,3-3 128-16,0-4 271 0,1-8 373 15,-3-5 528-15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1:06:04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18532 12109 93 0,'-1'-3'460'0,"1"-1"178"16,0 2 121-16,1-1 86 0,0 2-375 15,0-1-132-15,1 1-39 0,-1 1-13 16,1-2-22-16,0 1-24 0,2 1-42 0,3-1-35 16,5 1-23-16,2 0-3 15,7 0 6-15,4 0 5 0,7 0-3 0,6 1-2 16,7-1 2-16,7 1-19 0,7-1-18 16,5 2-15-16,6-1-16 0,2 1-4 15,2-1 6-15,4-1 1 0,-1 0 5 16,2 1 9-16,0 1-3 0,0 0 1 15,-4-1-10-15,-4 2-9 0,-6 0-5 16,-4 0 26-16,-7-1 13 0,-4-1 13 16,-4 2 11-16,-6-1-6 0,-7-1-39 15,-6 1-31-15,-6 0-20 0,-7-1-11 0,-4-1-2 16,-2 0 3-16,-4 0 10 0,-2 0 9 16,-1 0-31-16,0 0-13 0,-1-1 0 15,-1 1 0-15,0 0 0 0,-1 0 0 16,2 0 0-16,-2 0 0 0,0 0 0 15,1 0 0-15,-1 0-44 0,1 0-428 16,-1 0-180-16,-1 0-249 0,-2-2-421 16,0 0-101-16,-2 2 119 0,-4-2 243 15,-2-1 349-15,-3-1 441 0</inkml:trace>
  <inkml:trace contextRef="#ctx0" brushRef="#br0" timeOffset="2238.59">11406 13261 18 0,'-5'0'308'0,"-2"-2"182"15,0 2 130-15,4-1 95 0,2-1-267 16,-1 2-116-16,2-1-78 0,2 1-27 16,-2-1-9-16,1 1 0 0,0-1-25 15,1 1-45-15,0 0-43 0,2 0-23 16,3 0-13-16,-1-1 3 0,4 1 8 15,2 0 7-15,3-1-1 0,1 0-3 16,4 1-4-16,1-2 9 0,3 1 5 0,3-1 5 16,5 0 13-16,3-1 0 0,2 0-8 15,3-1-11-15,0 0-5 0,3 0-12 16,3-2-5-16,0 3-6 0,3-2-10 16,2 2-16-16,-1 1-11 0,-1-1-11 15,3 2 7-15,0-1 4 0,4-1 2 16,3 2 0-16,2-1 4 0,3-1-9 15,2 1-1-15,2-3-3 0,2 4 3 0,-1-1-4 16,-4-1-8-16,-2 3-1 0,-2-1 7 16,-4 1 0-16,-1 0 12 15,-2 0 0-15,-2 0 2 0,0 0-4 0,-4 1-1 16,2-1-8-16,-2 0-3 0,-1 2-2 16,-1-2-7-16,-3 1 7 0,0 1 11 15,0-1 19-15,-1-1 9 0,0 2 4 16,0-1-15-16,-1 1-17 0,-1-1-18 15,-1 0-4-15,0 1-1 0,0-1 8 16,5-1 10-16,-3 0 2 0,4 0 7 16,3 0 1-16,-1 0 1 0,1 0-9 0,-1-1 2 15,0 1-7-15,0-2 11 0,2 1-6 16,2 0 0-16,2-2 7 0,2 1-5 16,0 1-7-16,5 1 12 0,4-2 11 15,4-1 1-15,0 2 7 0,2 0 1 16,0 0-8-16,3-1-8 0,-2 1-5 15,2 1 0-15,3 0 11 0,-2 0-4 16,4 0-4-16,-1 3-1 0,-1-3-2 16,-2 1-9-16,1 0 11 0,-3 0 9 15,-3 1 9-15,-4-2 10 0,-2 1 5 16,-4 1 18-16,0-1 11 0,-4 2-4 16,-2-1-43-16,-4-1-44 0,-4 0 0 15,-5 2 0-15,-4-3 0 0,-5 2 0 16,-3-2 0-16,-3 0 0 0,-4 0 0 15,-5 0 0-15,0-2 0 0,-4 2 0 16,-2-1 0-16,0-1 0 0,-1 0 0 0,-1 0 0 16,0 1 0-16,0-2 0 0,-2 1 0 15,0 1 0-15,-2-1 0 0,0 1 0 16,0 0 0-16,1 0 0 0,-2 1 0 16,-1 0 0-16,0-2 0 0,-1 2 0 15,0 0 0-15,-1 0 0 0,-1 0 0 16,0-1 0-16,-1 1 0 0,1 0 0 15,-2 1-384-15,-1-1-282 0,-6 2-219 16,-3-1-350-16,-6 1-167 0,-5 1 88 0,-1-1 217 16,-4-5 321-16,-5-2 417 0</inkml:trace>
  <inkml:trace contextRef="#ctx0" brushRef="#br0" timeOffset="12393.43">6454 13289 78 0,'3'-2'216'0,"-3"-1"95"16,0 0 106-16,0 2-63 0,0-1-2 15,0 2-9-15,0-3-19 0,0 2-39 16,0-1-36-16,-1 0-11 0,-1 0-1 16,1-2-1-16,1 1-7 0,0 0-5 0,0 1-13 15,0 1-20-15,1-1-19 0,1-1-26 16,0-1-23-16,1 1-22 0,3-1-8 15,2-2-6-15,4 1 0 0,3-1-3 16,4 0 1-16,3-1-6 0,8 1-6 16,7-1-8-16,3 0 0 0,5 1-4 15,7 0-3-15,4 1 11 0,6-1 7 16,6 2 6-16,0 0-1 0,2 0 0 0,0 2-9 16,-3 1 7-16,1 1-3 15,3-1 5-15,-4-1-11 0,0 2 0 0,-4-1-10 16,-5 1-5-16,-3 0-5 0,-4-1 4 15,-6-1-7-15,-3-1-8 0,-6 3-12 16,-4 0-7-16,-3 0-8 0,-3 0-9 16,-3 0-6-16,-5 0-6 0,0 2-9 15,-6-1 0-15,-1 1-5 0,-3-1 5 16,-2 0 3-16,-2 1 3 0,-1-1 4 16,-2-1 10-16,-1 1 9 0,-1-1 9 15,1 1 16-15,-1-1 7 0,-3 0-3 0,1 1-35 16,-5-1-68-16,-2 1-76 15,-7 1-88-15,-2 0-79 0,0 0-62 0,-6-1-49 16,0 1-51-16,-2-1-34 0,-3 0-30 16,-3 3-63-16,-4-1-51 0,-1 1-66 15,-6 0 7-15,0 1 92 0,0-2 156 16,-2 1 171-16</inkml:trace>
  <inkml:trace contextRef="#ctx0" brushRef="#br0" timeOffset="12910.8">6584 13236 49 0,'-11'-3'291'0,"2"-2"152"16,-2 2 138-16,1 0 50 0,3-1-161 0,-1 2-57 15,0 1-58-15,-2 0-44 0,0-1-20 16,-2 2-7-16,-1 0-3 0,0 0-7 15,-1 0-18-15,1 2-28 0,1-1-29 16,1 0-30-16,3-1-28 0,2 2-27 16,3-2-21-16,1 1-27 0,0-1-24 15,2 0-26-15,2 0-32 0,-1 2-11 16,3-1 50-16,5-1 58 0,8 3 62 0,7-1 50 16,13 0 22-16,7-1-37 15,11-1-45-15,9 0-41 0,7-1-11 0,9 0 7 16,3-2 15-16,6 0 8 0,4-3 4 15,1 5-8-15,-3-3-15 0,0 2-18 16,-3 1-15-16,-8 1-19 0,-7 0-15 16,-8 1-7-16,-8 1-8 0,-11 1-8 15,-8-1-4-15,-9 1 2 0,-6 0-8 16,-3-1 3-16,-6 0 4 0,-1 0 7 16,-4-1 1-16,-1 2 4 0,-3-2 2 15,0 0 2-15,-4 0 7 0,0-1 7 16,0 0 16-16,-1 0 10 0,0 0 11 15,0 0-66-15,-1 0 0 0,1 0 0 16,-1 0 0-16,1 0 0 0,-2-1 0 16,-1 1 0-16,0-1-189 0,0 0-258 15,-4-1-166-15,0 0-160 0,-3-1-159 16,-1 2-240-16,-3-1-54 0,-3 2 126 16,0-3 230-16,-5-1 280 0,-1-3 334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1:09:40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8295 13033 7 0,'-8'-3'70'0,"-1"1"39"16,-2 1-16-16,0-2 16 0,1 3 24 0,-3 0 25 16,0 0 0-16,-1 0-12 0,1 1-12 15,0 1-18-15,0-2-5 0,2 1 3 16,-2-1 16-16,2 3 16 0,0-1 12 0,-3-1-2 16,1 2-1-16,-1-1 1 0,2-1-7 15,1 0-3-15,-2 4-9 0,2-1-25 16,-1 1-29-16,-2-1-29 0,2 2-25 15,-4 1-17-15,3 1-2 0,-3 1 5 16,1 2 7-16,1-3 16 0,-2 3 8 16,0 1 3-16,3-2 5 0,-3 4-7 15,2 0-18-15,1 0-12 0,2 0-8 0,0 1-7 16,1 2-3-16,2 1 1 16,1 4 6-16,0-1-4 0,1 0-15 0,2 4 0 15,0 0 21-15,3-1 8 0,0 3 10 16,1 1 0-16,1-2 4 0,1 2-15 15,2-3-2-15,-1 2-4 0,2-3 9 16,-2 1-6-16,3-1-3 0,-2 1-9 16,2-3-1-16,-1 1 1 0,2-3 21 15,-1 0 29-15,1 0 13 0,-1-1 17 16,1-1 10-16,0-1-18 0,1 0-22 0,-2-1-10 16,1-2-15-16,1 0-8 0,0-1 2 15,0-1 1-15,1 0 18 0,1-2 22 16,0 0 18-16,1-4 22 0,3 1 18 15,-3-1 8-15,4-2-9 0,-1 1-3 16,4-4-10-16,-2 1-19 0,4-2-15 16,1-2-14-16,-2-1-13 0,1-1-9 15,1 0-6-15,0-1-7 0,0-1-2 16,-1 0-4-16,-1 3 5 0,0-4-2 16,1-1 5-16,-1 0 6 0,0-1 2 15,-1-1 3-15,2-2 4 0,1 0 6 0,-1-1 7 16,-1-1-2-16,0-4 3 0,1-3-1 15,-1-1-4-15,0-4-12 0,1-4-11 16,-3-2-4-16,0-1-5 0,-1-3-1 16,-2-1-20-16,-4 0 8 0,0-2 3 15,-2 0 6-15,-4-2-6 0,1 3 13 16,-5-3-8-16,0 2-17 0,-2 1-14 16,-4 4-9-16,-1 0-27 0,-4 4-7 0,1 2-38 15,-5 3-84-15,-1 2-143 16,-4 2-176-16,-1 4-393 0,-6 3-158 0,-3 3 42 15,-2 3 166-15,-3-4 239 0,-2-3 362 16</inkml:trace>
  <inkml:trace contextRef="#ctx0" brushRef="#br0" timeOffset="6292.99">23146 15627 71 0,'-10'0'428'15,"2"0"200"-15,1 0 144 0,4 0 137 16,0-2-337-16,0 1-106 0,3 0-69 16,0 1-16-16,3-1-27 0,-1 1-46 15,-1-1-58-15,0 1-64 0,1-1-56 16,3 1-14-16,3-2 6 0,6 2 20 0,7-3 28 15,8 0 6-15,9-1-14 0,7 1-28 16,9-4-26-16,8 2-17 0,9-3-14 16,9 2-7-16,6-1 5 0,12-2 9 15,6 3 0-15,8 1 7 0,3-1 5 16,8 1-4-16,4 1-2 0,6 0-5 16,-2 4-6-16,1-2 1 0,-7 2 4 15,-5 0-53-15,-7 2-31 0,-9-2 0 16,-7 1 0-16,-10 1 0 0,-12-2 0 15,-13 0 0-15,-10 1 0 0,-8-1 0 16,-9 0 0-16,-10 0 0 0,-5 0 0 0,-6-1 0 16,-5 1 0-16,-3 0 0 0,-2 0 0 15,-4 0 0-15,0 0 0 0,0 0 0 16,-3 0 0-16,1 0 0 0,1 0 0 16,-2 0 0-16,2 0 0 0,0 1 0 15,-1-1 0-15,0 0 0 0,-2 0 0 16,2-1 0-16,-4-1 0 0,2 1 0 15,-3 1 0-15,-1-2 0 0,0 2-269 0,-3-1-319 16,0 1-120-16,-3-1-135 0,-1 1-184 16,-2 1-216-16,-5 0 51 0,2-1 183 15,-4-2 257-15,1-4 309 0</inkml:trace>
  <inkml:trace contextRef="#ctx0" brushRef="#br0" timeOffset="30586.11">28906 18731 145 0,'11'2'295'15,"-2"1"86"-15,-2-1 77 0,-2-2-123 16,1 1 16-16,-5-1-7 0,1-1 50 16,0 1 35-16,-1-1-2 0,-1-1-40 15,-1 0-47-15,-1 2-61 0,0 0-63 0,1 0-89 16,-5 0-70-16,-3 0-55 0,-3 0-40 16,-7-2-21-16,-6 1 27 0,-9 1 37 15,-4 1 40-15,-5 1 34 16,-4 0 30-16,-2-1 11 0,-1 0 1 0,1 1-17 15,4-2-25-15,4 3-32 0,6-1-30 16,8-1-23-16,6 2-26 0,4-3-19 16,7 0-9-16,4 1-3 0,2 1 3 15,4-1 34-15,3-1 31 0,5 0 20 16,5 0 9-16,8 0 6 0,6-1-17 16,4-2-12-16,4 3-11 0,3 0-5 15,4-2 2-15,-3 1-3 0,2 0 4 16,-2 1 10-16,-2-2 19 0,-2 2 15 15,-4 2 17-15,-6-2 5 0,-4 0 8 16,-8 0 16-16,-3 0 26 0,-2 0 18 16,-6 1 22-16,-3 0 2 0,-4 2-16 15,-8 0-24-15,-7 0-13 0,-8-2-6 16,-9 2 11-16,-6-3 12 0,-8 2 16 16,1-1 1-16,-4-1 1 0,2-3-22 15,3 0-20-15,2 3-35 0,9-1-19 16,7 1-15-16,6-1 4 0,6-1-9 15,8 2-14-15,7 0-6 0,9-3-8 16,8 2-18-16,14-1 4 0,9 1 8 16,14 1-1-16,7 1-52 0,6 1-70 15,1 1-112-15,4-3-165 16,-5 1-231-16,-6-1-350 0,-7 0-305 0,-13 0-7 16,-11 0 162-16,-17-4 273 0,-14-5 388 15</inkml:trace>
  <inkml:trace contextRef="#ctx0" brushRef="#br0" timeOffset="32198.81">7761 14586 18 0,'92'-17'104'0,"-4"1"19"0,-4 2 11 16,-4-1-114-16,-3 3-117 0,-8 2 3 16,-5-1-1-16,-8 3 10 0</inkml:trace>
  <inkml:trace contextRef="#ctx0" brushRef="#br0" timeOffset="33026.4">7912 14736 52 0,'0'0'181'0,"-2"0"99"15,2 1 88-15,-1-1 82 0,1 0 38 16,-1 2-5-16,0-2-15 0,0 0-69 15,1 0-19-15,-1 0 0 0,1 0-6 16,0 0-25-16,0-2 1 0,-2 1-48 0,0-1-54 16,-1 1-37-16,0-1-20 0,-2 0-19 15,0-2-30-15,-3 1-26 0,-4-1-32 16,-2 0-37-16,-4-2-25 0,-2 2-20 16,-9-2-12-16,-4 1-6 0,-9 1-2 15,-5 0-3-15,-6 1 1 0,-8 0-3 16,-6 3 2-16,-11 3-1 0,-4 2 3 15,-8 1 5-15,-6 3 1 0,1 0 6 16,-1 1 6-16,8-2-1 0,5 2 2 16,9-3 0-16,5 1 0 0,9-2-2 0,7 2 2 15,5-3-2-15,8 1 2 0,5-3 2 16,7 0 2-16,7-1 3 0,9 0-14 16,5-2-33-16,5 0-46 0,2 0-58 15,3 0-28-15,4 0 3 0,7 0 35 16,7 0 48-16,12-2 55 0,7 0 25 15,14-3 13-15,10-2 1 0,8 0-3 16,9-1-4-16,6 0-9 0,3-1-5 16,0 4-5-16,-1 0 2 0,-4 1 11 15,-1 4 16-15,-3-2 21 0,-5 1 16 0,-1 1 17 16,-6 0 8-16,-6 0 5 0,-6 0-2 16,-8 1-10-16,-8-1-2 0,-10 2-1 15,-6-2 6-15,-6 0 3 0,-8 0 3 16,-1 2 6-16,-5-2 13 0,-4 1 26 15,-2-1 37-15,-3 1 48 0,0-1 1 16,-4-1-21-16,-4 0-52 0,-11-3-62 16,-11-1-66-16,-14-1-18 0,-12 0-11 15,-12-1 3-15,-7 1 10 0,-6 1 5 16,-5-1 6-16,1 1 6 0,1-2 3 0,6 3 5 16,7-2 0-16,12 0-2 15,11 0-6-15,14 3-9 0,11-1-12 0,9 2-35 16,9 2-86-16,3 0-130 0,5 0-139 15,4 2-46-15,6 1-33 0,6 0-62 16,11 3-181-16,13 1-242 0,13-3-72 16,9-5 64-16,2-9 187 0,-1-12 319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1:10:36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4165 4431 52 0,'10'3'327'0,"-4"-2"94"16,-3 0 16-16,3-1 1 0,1 0-389 16,7 0-107-16,2 0-41 0,4 0 20 0,4 2 45 15,-1-1 47-15,1 1 50 0,1-1 58 16,-4 1 41-16,0 1 20 0,2-1-2 16,-2 1-21-16,2 0-40 0,-3-1-25 15,4 1-90-15,-1 0-150 0,3 0-148 16,-1 1-169-16,2-1-82 0,0 1 50 0,-2-2 128 15,-2 0 150-15</inkml:trace>
  <inkml:trace contextRef="#ctx0" brushRef="#br0" timeOffset="2530.79">17285 4526 10 0,'-7'-3'53'0,"1"2"0"16,0-2-26-16,-1 1-72 0,1 2 17 16,1 0 15-16,2 0 21 0,0 0 29 15,1-1 33-15,0 1 36 0,1-2 33 16,1 1 17-16,0 1 3 0,0 0-6 0,0 0-16 15,0 0-17-15,0 0-16 0,1 0-18 16,1 0-16-16,-1 0-16 0,0 0-12 16,1 0-22-16,-2 0-19 0,0-2-10 0,0 2-5 15,1-1-4-15,-1 0 7 0,0 1 3 16,0-2-3-16,0 2-7 0,-1 0-23 16,1 0-25-16,0 0-31 0,0 0-22 15,0-1-14-15,0 1 2 0,0 0 20 0,0 0 27 16,0 0 32-16,0 0 26 0,0 0 17 15,0-2 1-15,0 2-20 0,0 0-41 16,0 0-37-16,0 0-27 0,0 0 7 16,0 0 36-16</inkml:trace>
  <inkml:trace contextRef="#ctx0" brushRef="#br0" timeOffset="4746.39">20056 4434 52 0,'-2'-2'61'0,"0"1"34"16,1 1 43-16,-1-2 45 0,2 1 20 15,-2 1 14-15,2 0 25 0,0 0 24 16,2 0 30-16,-2-2 18 0,2 1-15 15,-1-1-44-15,0 2-43 0,0-3-59 16,0 1-55-16,2 1-38 0,-2-1-30 0,1 1-25 16,2 0-14-16,0-2-7 0,0 2-4 15,2-1 5-15,2-1 2 0,2 2 1 16,2 0 7-16,2-2 4 0,4 0 7 16,3 3 12-16,0-3 4 0,5 2 7 15,6-1 15-15,3 0 0 0,6 0 6 16,7 2-2-16,2 0-8 0,5 0-11 15,0 0-10-15,2 2-9 0,1 1-4 0,5 1-6 16,2 0 7-16,5 0 8 16,5 2 4-16,7-2 7 0,1-1 11 0,4 1 1 15,-1 1 11-15,1-1 13 0,0 1 14 16,3-3 7-16,3 0 3 0,5 1-10 16,3-2-16-16,3-1-14 0,0 0-12 15,-5 2-10-15,3-2-3 0,-2 0-3 16,-2-2-7-16,-4 2-8 0,-6-1 1 15,-6-1 3-15,-5 1 10 0,-5-1 7 16,-4 1 11-16,-5 1 5 0,-2-1-1 0,-5 1-10 16,-1 0-8-16,-4 0-7 0,-5 0-5 15,-4 0-6-15,-6 0 3 0,-6 1 2 16,-8 0 1-16,-6-1 2 0,-4 2 16 16,-7-2 25-16,-1 1 29 0,-3-1 22 15,-1 0 12-15,-1 0 2 0,-1 0-24 16,-1-1-28-16,-2-1-33 0,-2 1-28 15,-3 0-19-15,-4-2-15 0,-1 0-3 16,-1 0 1-16,-2-2 9 0,-3 3 1 16,0 0 1-16,-3 0-1 0,0 1-11 15,-6-2-21-15,1 3-26 0,-5-1-20 16,-3 1-18-16,-4 0-7 0,-4 0 0 16,-6-2-3-16,-6 1-1 0,-6-1 4 15,-8 2 6-15,-9-1 10 0,-8 1 15 16,-9 0 14-16,-3 0 16 0,-5 0 16 15,-4-1 15-15,-3 1 12 0,-4-1 8 16,-3 1 6-16,3-2 3 0,4 2 1 16,10 0 2-16,4 0 1 0,5 0-2 0,5 2 0 15,5-1 2-15,7-1 0 16,11 1 1-16,5-1 0 0,5 0-2 16,4 1-1-16,4 1-2 0,4 1 0 0,5-3 1 15,7 0-1-15,3 0 0 0,6 0 0 16,4 0 1-16,6 0 3 0,3 0-1 15,3 0-8-15,4 0-12 0,2 0-12 16,0 0-11-16,1 0 6 0,3 0 20 16,2 0 34-16,9 0 40 0,4 1 27 15,6-1 15-15,6 1-2 0,12 1-8 16,4-1-4-16,13 1 3 0,12-1 11 16,11 0 20-16,13 0 3 0,10 1-11 15,6 0-17-15,4 3-25 0,3-1-21 16,1 0-13-16,-3 2-9 0,-7 0-9 15,-9 1-6-15,-12-1-3 0,-11 0-1 16,-10 1-4-16,-7-1 2 0,-10-2 0 16,-8 0 1-16,-7-1 3 0,-8-1 11 15,-7 1 22-15,-6-2 24 0,-9-1 27 16,-2-1-21-16,-7-2-29 0,-2-1-73 16,-6-3-112-16,-4 1-125 0,-5-5-99 15,-3 3-152-15,1 0-147 0,-1 4-127 0,3 1 34 16,3 2 115-16,1-1 185 0,6-1 212 15</inkml:trace>
  <inkml:trace contextRef="#ctx0" brushRef="#br0" timeOffset="9341.16">4115 6417 83 0,'-3'0'219'0,"3"0"88"0,0 1 104 16,-2-1-60-16,2 0 29 0,0 0-2 0,2 0-11 15,-2 0-38-15,3 0-47 16,2-1-22-16,3 1 13 0,3-1 10 0,7 0 13 15,6-1-7-15,6 0-27 0,6 0-38 16,7-3-34-16,5-1-31 0,6 0-21 16,8 0-19-16,7-1-11 0,4-2-11 15,4-1-7-15,2 1-10 0,0 1-4 16,-1 0-5-16,-5 3-10 0,-8-1 0 16,-7 3 4-16,-2 1 3 0,-9 0-2 15,-1 2-3-15,-7 0-7 0,-4 0-6 0,-4 0-2 16,-7 0-7-16,-6 0 0 0,-4 0-1 15,-5 0-2-15,-3 0 2 0,-4 0 6 16,-1 0 10-16,-1 0 6 0,-1 0 6 16,1 0-1-16,-2 0-4 0,-1 2-23 15,0-2-82-15,-6 2-134 0,1-2-171 16,-6 1-247-16,1 2-310 0,-3 2-348 16,2 1-20-16,-4 1 148 0,-3-3 265 0,-2-5 330 15</inkml:trace>
  <inkml:trace contextRef="#ctx0" brushRef="#br0" timeOffset="21308.69">3977 12508 29 0,'-1'0'330'0,"0"-1"191"16,-3 2 158-16,3-1 141 0,1 0-244 16,0-1-94-16,2 1-94 0,3-1-62 15,1-1-52-15,4 2-33 0,2 0-11 16,5 2 4-16,4 0 18 0,7 0 22 16,10-1 8-16,9 0-5 0,11-1-19 0,10 0-39 15,14-1-43-15,15 1-26 16,21 1-9-16,17-1 0 0,21 2-2 15,16-1-3-15,13-1-13 0,6 0-20 0,3-1-16 16,-5-2-4-16,-8-1-6 0,-10 1-10 16,-14 0-2-16,-14 2-54 0,-19 2-11 15,-19 0 0-15,-22 1 0 16,-20 2 0-16,-20-1 0 0,-17 0 0 0,-14-2 0 16,-9 2 0-16,-8-2 0 0,-11 1 0 15,-8-1 0-15,-6 0 0 0,-3-1 0 16,1-1 0-16,0-1 0 0,2-2 0 15,3 0 0-15,3-2 0 0,5 0 0 16,0 0 0-16,3-1-150 0,3 1-369 16,1 0-183-16,-3-1-269 0,1 1-392 15,-5 2-49-15,-4 1 151 0,-4 0 279 16,-9-3 365-16,-7-1 408 0</inkml:trace>
  <inkml:trace contextRef="#ctx0" brushRef="#br0" timeOffset="33461.85">4128 8596 11 0,'-1'-7'277'0,"-2"1"153"0,0 2 125 0,2 0 109 16,-1 1-232-16,0 2-85 0,2 0-49 16,0 0-30-16,2 0-23 0,-1 1-24 15,1-1-22-15,-2 0-44 0,3-1-34 16,3 1-4-16,4 0 21 0,9-1 27 16,8-1 29-16,10 0 12 0,9 0-15 15,7-1-35-15,8 1-26 0,8 0-22 16,4 2-16-16,3-1-4 0,10 1 3 0,3-1 3 15,2 1 4-15,2-1 12 16,2 2 13-16,-3-3 6 0,1 0-2 0,1-1 0 16,-6-2-14-16,-5 1-29 0,-8 0-21 15,-8 0-21-15,-11 3-12 0,-9 0-9 16,-9 0 2-16,-7 1 10 0,-9 1 11 16,-6 0 14-16,-5 0 6 0,-5 0 8 15,-2 0 0-15,-1 0-3 0,-2 0-1 16,-1 0 5-16,-1 0-1 0,0 0-3 15,-1 0-6-15,1 0-12 0,-1 0-27 16,1 0-68-16,1 1-78 0,0-1-93 16,0 2-123-16,-1-2-130 0,1 0-153 0,-4 0-174 15,0 0-275-15,-2 3-131 16,-4 3 77-16,-4 0 213 0,-6-5 262 0,-5-3 340 16</inkml:trace>
  <inkml:trace contextRef="#ctx0" brushRef="#br0" timeOffset="43500.49">4175 10374 14 0,'0'0'76'0,"-1"1"19"0,-1 0 22 16,0-1 19-16,1 0 24 0,1 0 19 15,-1 0 7-15,1 0 24 0,-1 0 36 0,0 0 36 16,0 0 32-16,1 2 19 0,-1-2-22 15,-2 0-32-15,1 0-24 0,0 1-8 16,2-1-1-16,0 0-15 0,0 0-21 16,0 0-28-16,0 0-29 0,1 0-15 15,0 0-17-15,-1 0-12 0,1 0-11 16,0 0-1-16,2 0-4 0,-2-1-2 16,-1-1-5-16,4 1-11 0,2 0-18 0,2-2-8 15,1 0 1-15,4 2 4 16,1-2 6-16,3 1 8 0,1 1 6 0,1-1-5 15,1 1-4-15,1 0-6 0,2 0-2 16,-1 0-5-16,1-1 0 0,3 2-2 16,1-2-6-16,2 2-7 0,3 0-4 15,1 0-6-15,3 0-2 0,2 0-1 16,1-1-4-16,-1 1-2 0,3 0-9 16,0 0 2-16,2 0 11 0,4 1-2 15,1-1-5-15,0 2 7 0,-1 1-8 16,-1 0-6-16,-2 2-4 0,0-1 10 0,-1-1-2 15,0 1-2-15,-1 0 0 16,-1-1-1-16,-2-1 0 0,3 1 0 0,-4-2-1 16,4 1-1-16,-1 1 4 0,2-3-2 15,0 0 2-15,2 0 5 0,-3 1 1 16,-1-1-1-16,0 0-5 0,-3 2-1 16,0-1-6-16,1 1-3 0,0-1 2 15,-1 0 4-15,3-1 3 0,-2 2 5 16,0-1 5-16,0-1 2 0,2 2 0 15,1-2-8-15,-2 1 2 0,5-1 13 16,2 2 1-16,1-2 1 0,-1 0 13 0,4 0-6 16,-4 0-9-16,5 0 2 0,1-2 6 15,1 1 4-15,0-1 11 0,1 1 2 16,2-1-9-16,3 0-7 0,-2 0-17 16,2 2-5-16,2-1-1 0,-3 1-1 15,2 0 15-15,2 0 14 0,2 0 9 16,4 0 6-16,1-2 10 0,2 4 15 15,1-2 15-15,2 0 5 0,1-2 17 16,2 1-10-16,1-2-110 0,1 0 0 16,-2 0 0-16,-1 0 0 0,-2 0 0 15,-2-1 0-15,0 2 0 0,-3 1 0 16,-2-2 0-16,-2 3 0 0,-8 0 0 0,-3 0 0 16,-3 1 0-16,-7 4 0 0,-3-1 0 15,-10-1 0-15,-5 1 0 16,-9-1 0-16,-4 2 0 0,-6-4 0 0,-5 1 0 15,-2-1 0-15,0-1 0 0,-1 0 0 16,0 0 0-16,0 0 0 0,-1 0 0 16,0 0 0-16,1 0 0 0,-2 0 0 15,2 0 0-15,-1 0 0 0,1 0 0 16,-1 0 0-16,-1 0 0 0,1 0 0 16,0-1 0-16,0 1 0 0,0 0 0 15,-4 0-379-15,-2 1-153 0,-5-1-210 16,0 3-295-16,-5-2-320 0,-3 2-4 15,-4 0 169-15,-6-4 291 0,-11-4 374 0</inkml:trace>
  <inkml:trace contextRef="#ctx0" brushRef="#br0" timeOffset="45261.24">12443 10462 85 0,'3'-2'166'0,"-1"1"70"16,-2 0 46-16,0 0 10 0,-3 0-52 15,-2-1-78-15,-1-2-51 0,-7 0-59 0,-1 1-32 16,-8-2 9-16,-5 0 22 0,-5 3 7 16,-7-1 31-16,-7 1 15 0,-3 1 30 15,-9-2 7-15,-6 2 9 0,-2-1 0 16,-7 1-4-16,2 0-5 0,1 1-1 16,4-2-6-16,4 4-4 0,5-2 4 15,11 0-11-15,11-2-6 0,11 2-23 16,9 0-57-16,9 0-66 0,6 0-33 0,7 2-19 15,9 0 5-15,14-1 41 0,14 1 49 16,15 0 16-16,13-4 10 0,13 1 1 16,7-1 2-16,4 0-5 0,-1-1 12 15,-5 1 12-15,-6 0 12 0,-7 1 0 16,-10-1 0-16,-7 1-11 0,-7-1-18 16,-12 1-24-16,-8 1-23 0,-10 1-6 15,-9 1 28-15,-8-1 25 0,-5-1 18 16,-8 0 15-16,-7 0-2 0,-7 2-34 15,-13-1-28-15,-7 1-16 0,-11-1-6 16,-4 1 4-16,-10 0-2 0,2 0 3 0,2-2 9 16,6 0 10-16,7 0 17 15,10-1 22-15,11 0 27 0,11-1-13 0,9 1-43 16,6 0-36-16,6 1-28 0,8-1-29 16,9 1 5-16,11-3 35 0,12-2 23 15,9 2 8-15,10-1 6 0,9 0 4 16,4 1-72-16,6 0-116 0,-1-2-223 15,-1 5-331-15,-3 2-172 0,-8 1 32 16,-8-3 136-16,-10 1 239 0</inkml:trace>
  <inkml:trace contextRef="#ctx0" brushRef="#br0" timeOffset="45886.68">15915 10418 37 0,'-16'2'346'15,"2"0"152"-15,1 0 110 0,3-2 107 16,2 0-273-16,3 0-75 0,2 1-14 16,1-1 5-16,4 0-13 0,0 0-34 15,1 0-61-15,3 0-22 0,5 0 11 0,6 1 33 16,14-1 37-16,13 2 36 0,17-2-12 15,17 1-50-15,13-1-60 0,11 0-44 16,8-1-21-16,6 1-21 0,4 0-16 16,1-2-17-16,-2 2-17 0,-6 0-25 15,-6 0-13-15,-8 0-10 0,-9-1-3 16,-9-2-5-16,-11 2-12 0,-9-1-4 16,-12 1-6-16,-11 0-9 0,-13-1-85 15,-10 2-100-15,-6 0-145 0,-7 0-218 16,-7-2-376-16,-6 2-407 0,-5 0-62 15,-8-1 124-15,-2-1 257 0,-8-7 395 16,-2-2 408-16</inkml:trace>
  <inkml:trace contextRef="#ctx0" brushRef="#br0" timeOffset="60576.65">3969 14497 21 0,'8'3'341'0,"0"0"110"0,0 2 113 15,0-5 99-15,1 2-257 0,3 2-142 16,6 0 19-16,4 0-31 0,9 2-12 15,5-1 2-15,10-1-6 0,8-1-5 0,8 0 4 16,11-3-9-16,8 0-26 0,12 0-25 16,12 0-21-16,9 0-30 0,5 0-18 15,6 3-10-15,3-1 1 0,3 2 2 16,0-1 11-16,2 0-2 0,2 1-6 16,-4-2-14-16,-4 0-18 0,-2 0-16 15,-5-1-18-15,-4-1-10 0,-8 0-8 16,-8 0-6-16,-10 0-2 0,-8 0-3 15,-8 0 2-15,-10 2-4 0,-12-1-3 16,-9-1-6-16,-13 0-33 0,-12 0-56 16,-6 2-47-16,-8-2-90 0,-4 0-150 0,-3-2-208 15,-6 2-390-15,-4 0-140 0,-6-3 55 16,-3 2 176-16,-5-8 279 0,0-3 383 16</inkml:trace>
  <inkml:trace contextRef="#ctx0" brushRef="#br0" timeOffset="62748.69">4210 16656 173 0,'0'0'336'0,"0"-1"132"0,1 0 104 16,-1 1-93-16,0 0-23 0,1 0-45 15,0 0-37-15,0 0-42 0,2 0-48 0,-2 0-51 16,0 0-45-16,1 0-32 0,3 0-15 15,3 0 0-15,4-2 6 0,2 2 6 16,7-1 4-16,3-1 6 0,8 2 11 16,4-1 11-16,9-1 24 0,10-1 3 15,8 0-1-15,11-1-13 0,6-2-4 0,11-2-11 16,7-2 8-16,9-2 6 0,6-1 7 16,0 0 1-16,4 0-4 0,-1-1-18 15,-5-2-103-15,-8 1-80 0,-8 1 0 16,-11 4 0-16,-13-2 0 0,-7 5 0 15,-10 0 0-15,-9 1 0 0,-10 2 0 0,-8 2 0 16,-9-1 0-16,-8 2 0 0,-3 1 0 16,-5 0 0-16,-1 0 0 0,-1 0 0 15,-1 0 0-15,0 1 0 0,-3-1 0 16,-1 3 0-16,-4-3 0 0,-2 1 0 16,-3 2 0-16,1 0-245 0,-4 1-302 15,-1 0-174-15,-3-2-212 0,-2 3-397 0,-4 0-43 16,-2 1 149-16,-5-3 263 0,-6-6 327 15,-7-8 418-15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1:12:05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4236 3785 1 0,'4'-1'90'16,"2"1"52"-16,-2 0 47 0,2 0-61 0,2 0-4 15,1 0 18-15,-1 0-5 0,1 2-10 16,2 0 8-16,-2-1 34 0,3 2 39 16,3 0 26-16,-3 0 27 0,4-1 2 0,0-1-30 15,0 0-36-15,1-1-29 16,2 2-29-16,1-1-25 0,-1-1-31 0,5 0-24 16,-1 0-25-16,3 0-17 0,1 0-7 15,4 2 16-15,0-2 8 0,5 3 18 16,0-2 9-16,3 1 0 0,2-1 5 15,4 1 0-15,2-2-3 0,4 0 1 16,3 0 2-16,-1-2-10 0,-2 1-14 16,5 1-9-16,-1-2-5 0,1 0-8 15,4 0-4-15,-3 0 1 0,4 1-4 16,2-1 4-16,2 1-4 0,0 0 1 0,-1-1 3 16,1-1 2-16,-2 0 1 15,0 2 7-15,1-2-8 0,1 1-5 0,4 1-7 16,1 0-2-16,4 1-5 0,-1-2 1 15,3 1 8-15,-1 1-2 0,-2-2 1 16,-4 0-3-16,1 2 0 0,-1-1-3 16,0 0-3-16,0 1 1 0,1-2 4 15,0 2 2-15,-3 0-2 0,-2 0-1 16,-2 0 4-16,-3 0-6 0,-3 0-4 16,-1-2-2-16,-1 2-2 0,-2-1-4 0,-2 1 1 15,1 0 4-15,0 0-3 0,1 0 2 16,0 0 0-16,0 0 2 0,-5 0-5 15,-3 0 0-15,-2 0 3 0,-5 0 2 16,-3 0 11-16,-1 0 1 0,-4-2 4 16,-2 2 5-16,-3-2 4 0,-3 1 5 15,0 0 7-15,-5 0 12 0,-4 0 8 16,-3-2 11-16,-2 3 9 0,-5-2-2 0,0 1-17 16,-2 1-24-16,-1-2-73 0,0 2-84 15,-1 0-85-15,1 2-75 0,-3 1-67 16,0-3-91-16,0 3-122 0,-6-1-145 15,1 2 12-15,-1-1 80 0,-6-1 161 16,1-4 202-16</inkml:trace>
  <inkml:trace contextRef="#ctx0" brushRef="#br0" timeOffset="1674.18">5200 13858 18 0,'2'0'111'0,"2"-3"47"0,-2 1 19 0,2 1 9 16,0-2-11-16,-1 1-21 0,3 1-23 15,-3 1-6-15,2-2 11 0,-1 2 19 16,2 0 27-16,1 0 25 0,3 0 24 15,1-1 2-15,6 1-15 0,0-3-12 16,5 2-13-16,5-1-34 0,7-1-37 16,2 2-17-16,9 1-27 0,2 0-27 0,5 0-7 15,2 0-8-15,-2 0-1 16,-2 1 5-16,-2 1 13 0,-6-1 17 0,-2 1 0 16,-5-1-2-16,-5 0-14 0,-3 1-21 15,-5-1-20-15,-5 2-5 0,-3-3-5 16,-4 2 3-16,-2-2 1 0,-5 1 8 15,-1 1 16-15,0-2 16 0,-2 0 19 16,0 0 11-16,-2 0-14 0,-2 0-96 16,-1 0-109-16,-4 0-147 0,-1 1-233 15,-3 1-282-15,0 1-20 0,-1-3 88 0,1 0 153 16,-1-5 234-16</inkml:trace>
  <inkml:trace contextRef="#ctx0" brushRef="#br0" timeOffset="2421.71">7441 13802 58 0,'-4'-1'135'15,"0"-1"40"-15,1 1-16 0,0 1 7 16,-2-1 4-16,2 1 10 0,-1 0 29 0,1 0 22 16,2 0 12-16,0 0 6 0,0 0-16 15,-2 0-39-15,3 0-42 0,3 0-38 16,-2 1-43-16,0-1-42 0,-1 1-15 15,3 1 12-15,2-1 32 0,4 1 31 16,4 3 37-16,6-2 19 0,6 0 1 16,8 0-16-16,5 0-3 0,12-2-4 15,5-1-3-15,3 0-17 0,3-1 2 16,1 0-15-16,-1 1-24 0,-5-1-16 16,-1 0-8-16,-4 1-24 0,-6 0-12 0,-6 0-6 15,-4 0 2-15,-8 1-1 0,-2-1-4 16,-6 1-5-16,-1-1 1 0,-8 1-3 15,-2-1 3-15,-4 1 15 0,-1-1 2 16,-2 0-62-16,-2 1-90 0,-2 0-107 16,-1 2-155-16,-2-2-174 0,-1 2-170 15,-4 0 13-15,-1 0 98 0,3-1 158 0,4-2 200 16</inkml:trace>
  <inkml:trace contextRef="#ctx0" brushRef="#br0" timeOffset="3052.17">9434 13790 14 0,'-2'1'273'0,"2"2"100"16,2 0 0-16,1-3 2 0,3 0-229 16,2 0-30-16,3 1 49 0,5-1 103 0,2 0 80 15,4 1-14-15,4-1-50 0,2 0-50 16,4 0-33-16,3 0-22 0,4 2-15 15,6-1-17-15,5 0-1 0,4 3 0 16,1-1 4-16,1 1-8 0,-1-2-4 16,-2 1-7-16,-1-1-13 0,-7 1-12 15,0 0 3-15,-6-3 2 0,-1 3-7 16,-2-2-2-16,-1 1-6 0,-3-2-9 0,-3 1-12 16,-3 1-7-16,-1-2-11 0,-6 0-2 15,-3 1 4-15,-3-1-2 0,-4 0-1 16,-3 0-4-16,-1 0-2 0,-1 0-5 15,-3 0 2-15,-1 0 3 0,0 0-5 16,-3 2-18-16,1-2-70 0,1 0-99 16,0 0-130-16,-1 0-187 0,1-2-250 15,-3 2-235-15,-1 2-147 0,-6 2 61 16,-4 0 189-16,-3 1 269 0,-2-4 289 0</inkml:trace>
  <inkml:trace contextRef="#ctx0" brushRef="#br0" timeOffset="6125.37">22065 3842 143 0,'-1'0'280'15,"1"-1"63"-15,0 0 52 0,1 0-157 0,1 0-98 16,0 0-52-16,-1-1-21 0,3 1-1 15,0 1 5-15,1 0 15 0,2 0 19 16,3 0 22-16,2 1 7 0,2 1-2 16,5-1 5-16,1 1 10 0,3-1-2 15,2 0 2-15,5 0 2 0,2-1-10 0,4 0-12 16,8 0-18-16,3 0-20 0,6-1-24 16,6 1-19-16,-1 0-16 15,-1 0-12-15,-2 0 0 0,-4 0-6 0,1-1 3 16,-6 0-6-16,-1 1-4 0,-3-1-5 15,-6 0 0-15,-4 1-3 0,-3 0-2 16,-6 0 5-16,-4 0-1 0,-5 0 0 16,-5 0 20-16,-3 1 34 0,-4-1 31 15,-2 0 33-15,-1 0 13 0,-2 0-28 0,-2-1-42 16,-4 0-64-16,-4-1-67 16,-1 1-50-16,-4 1-35 0,-5 0-32 0,-4-2-26 15,-3 2-44-15,-5 0-89 0,-3 0-84 16,-3 0-73-16,-3 2-58 0,0-2 8 15,-3 0 108-15,-3-2 128 0,-2 2 133 16</inkml:trace>
  <inkml:trace contextRef="#ctx0" brushRef="#br0" timeOffset="6875.41">22203 3824 38 0,'-26'2'183'0,"2"-2"90"0,2-2 68 16,4 2 25-16,4-1-18 0,3 1-25 15,6 0-41-15,1 0-53 0,3 1-49 16,1-1-39-16,0-1-48 0,1 1-23 15,3 0 4-15,1-2 20 0,6 2 23 16,3 0 35-16,6 0 17 0,7 0 7 16,6-1-3-16,4-2-10 0,5 2-6 0,7-2-9 15,5-1-6-15,4-1-10 16,3 1-10-16,0-1-4 0,0 2 5 0,-5-1 1 16,-2 2-6-16,-2 0-9 0,-7 2-15 15,-5 0-28-15,-4 0-18 0,-8 0-13 16,-5 0-1-16,-5 0 3 0,-6 0 15 15,-4 0 23-15,-2 0 16 0,-4 0 23 16,1 0 17-16,-3 1 13 0,0-1 7 16,-1 0 4-16,-1 0 6 0,1 0-4 15,1 0-6-15,0 0-9 0,-1 0-18 0,1 0-18 16,0 0-18-16,0 0-18 0,0 0-16 16,0 0-13-16,0 0-14 0,0 0-13 15,1 0-11-15,-1 0-15 16,0 0-10-16,0 0-5 0,1 0-1 0,-1 0 3 15,0 0 6-15,0 0 4 0,0 0 1 16,0 0 5-16,0 0 0 0,0 0 0 16,0 0 3-16,0 0 2 0,0 0-2 15,0 0 3-15,0 0 2 0,0 0 2 16,0 0 2-16,0 0 1 0,0 0-1 16,0 0 2-16,0 0-1 0,0 0-2 15,0 0-2-15,0 0-2 0,0 0 1 0,0 0 1 16,0 0 4-16,0 0 6 0,0 0 4 15,0 0 7-15,0 0 0 0,0 0 8 16,0 0 1-16,0-1 0 0,0 1-2 16,0 0 0-16,0 0-7 0,0 0-8 15,0 0-5-15,0 0-4 0,0 0-4 16,0 0 0-16,0 0-1 0,0 0-2 16,0 0 3-16,0 0-2 0,0 0 2 15,0 0 2-15,0 0 4 0,0 0 7 16,0 0 3-16,0 0 8 0,0 0 3 15,0 0 9-15,0 0 5 0,0 0 8 16,0 0 9-16,0 0-2 0,0 0-2 16,0 0-10-16,0 0-12 0,0 0-16 15,0 0-9-15,0 0-8 0,0 0-5 16,0 0 2-16,0 0-1 0,0 0 2 16,0 0-1-16,-1 0-6 0,1 0-61 15,0 0-75-15,0 0-95 0,0 0-170 16,0-2-220-16,-2-2-233 0,2 4-428 15,-4-3-85-15,1-1 138 0,3 4 256 16,-3-4 326-16,-3-3 425 0</inkml:trace>
  <inkml:trace contextRef="#ctx0" brushRef="#br0" timeOffset="9008.43">19195 3629 153 0,'6'-2'382'16,"1"-2"172"-16,-4 1 164 0,-1 2-25 0,-1-1-61 16,0 0-45-16,-1-1-55 0,1 0-46 15,0 0-65-15,-1 0-58 0,0 1-43 16,0 0-31-16,0-1-31 0,0-1-26 16,0 0-24-16,0 0-26 0,0-1-18 15,0 0-15-15,-2-1-19 0,1 1-15 16,0-1-13-16,-2-3-16 0,-1 2-14 15,-2-2-6-15,1-2-10 0,-2 0-6 16,-2-1-7-16,-2 0-14 0,0-4-11 16,-2 2-3-16,-2-3-12 0,-2-1-8 15,-1 2-5-15,-3-1-11 0,-1-1-10 16,-4 0 2-16,-2 0 5 0,-1 0 2 16,-1-2 11-16,0 2 6 0,0 0-1 15,-2 0 2-15,1-1-3 0,-4 0-4 16,1 2-3-16,-5-3-6 0,1 1-2 15,-4 0-4-15,-2-1 1 0,-3-1-1 16,-3 0 1-16,-1 0 3 0,-5 1 6 16,-3-1 4-16,0 1 1 0,-2 0 2 15,0 1 2-15,-1 0-2 0,0 3 1 16,1-1 2-16,1 1 1 0,0 1 1 16,1 0 0-16,0 0-3 0,0 1-1 15,-1-1-4-15,1 1-4 0,1 1-3 0,-1 0 2 16,0 1 3-16,1 1 0 0,0-1 3 15,2 2-2-15,-1 0-3 0,2 2-7 16,-5-1-10-16,1 2-5 0,-1-1-3 16,1 1 3-16,1 0 4 0,3 1 10 15,0 2 6-15,3 0 8 0,0-1-1 16,2 1 1-16,4 2 1 0,-2-1 2 0,5 1-2 16,-4 1 2-16,2 1 1 0,0 0-1 15,0 0-4-15,1 1 0 0,1 0-1 16,0 2-2-16,0 0 1 0,2-1-1 15,-3 2-1-15,-1 0 2 0,0 0 1 16,-1 0 3-16,0 2 2 0,2-1 2 16,-2 2 5-16,0-3-1 0,0 2 0 15,-1 0-1-15,3 0 0 0,0-2 0 16,3 2 2-16,2-1 2 0,2-2 3 0,0 0 1 16,1 2-2-16,0-2 3 0,-1 1 0 15,-1-1-4-15,-1 1-3 0,0 0-3 16,0 0 1-16,-3 0 1 0,2 0 0 15,-4 0-1-15,0 1-3 0,0-1 1 16,-1 0-1-16,2 2 2 0,1-2-1 16,1 2 2-16,1-1-3 0,1-1 0 0,1 3 0 15,0-2 1-15,3 0-1 0,0 1 3 16,3 0 0-16,1-1-3 0,2 0 1 16,2 1-4-16,-2-1 1 0,1 1 0 15,0-1 3-15,2 1-2 0,-1 0-2 16,0-2 0-16,3 4-10 0,-1-2-3 15,4-1 0-15,-1-1 3 0,4 2 2 16,3-3 7-16,1 2 1 0,4-2 2 16,2 1-2-16,0-2-2 0,3-1-7 0,0 0 3 15,1 2-2-15,0-1-1 16,2-1 3-16,-1 1-1 0,2-1 3 0,-1 1-1 16,0-2 4-16,0 0 1 0,0 1 8 15,1-1 8-15,0 2 9 0,1-2 4 16,-1 0 4-16,1 0-3 0,0 0-1 15,0 0-2-15,0 0 0 0,0 0-1 16,0 0 0-16,0 0 2 0,0 0-7 16,1 0-2-16,-1 0-1 0,0 0-3 15,1 0 2-15,-1 0 3 0,1 0 4 0,1-2 1 16,-2 2 5-16,0-1 1 0,2 1 3 16,-1 0-2-16,1-2-12 0,0-1-10 15,2-1-13-15,1 0-9 0,0-4-5 16,3 1-1-16,1-1 6 0,2 0 2 15,4-2-2-15,0-1 3 0,6-1 0 16,0-1 1-16,5-2 4 0,2 0 0 16,4-2 2-16,-1-1 3 0,1-2 0 0,-1 1 1 15,-3 2-1-15,-4 4 3 16,-4 1 0-16,-5 2 5 0,-4 3 3 0,-1 1 6 16,-5 2 4-16,-1 2 11 0,-2 1 5 15,-2-1 11-15,0 2 6 0,0 0 2 16,0 0 3-16,-1 0-8 0,1 0-11 15,-1 2-19-15,0-1-16 0,0 1-10 16,-1-2-5-16,-3 4 11 0,-2 0 23 16,-4 2 23-16,-1 2 21 0,-5 2 18 0,1-2 6 15,-3 2 4-15,-1-1-1 0,1 2-9 16,-5 1-7-16,-3 0-12 0,-1 1-13 16,-1 0-7-16,-5 1-9 0,1 2-1 15,2-3 2-15,1 1-7 0,5-1-6 16,3-1-9-16,2-1-11 0,4 1-10 15,3-4-4-15,1 3-4 16,1-4-4-16,3 2 0 0,0-1 5 0,2 1 5 16,-2-1 3-16,3 1-4 0,2-2-14 15,2-1-6-15,2 0 3 0,3 0 13 16,3-2 30-16,5 0 41 0,3 1 45 16,8-1 34-16,4-2-44 0,6-1-88 15,6-1 0-15,3 0 0 0,0-1 0 16,0 1 0-16,-2 0 0 0,-5 0 0 15,-3 0 0-15,-4 0 0 0,-7 0 0 16,-1 0 0-16,-4 0 0 0,-4 0 0 16,-4 1 0-16,-2-1 0 0,-3 2 0 15,-2-2 0-15,0 1 0 0,-1-1 0 16,-1 0 0-16,1 0 0 0,-1 0 0 0,1 0 0 16,-2 0 0-16,2 0 0 15,-1 0 0-15,1 0 0 0,-2 0 0 0,1 0 0 16,1 2 0-16,0-2-119 0,-2 0-835 15,-1 3-568-15,-1 2-123 0,-4 2 123 16,-7 0 284-16,-3-3 401 0,-8-6 530 16</inkml:trace>
  <inkml:trace contextRef="#ctx0" brushRef="#br0" timeOffset="49520.25">3942 11232 122 0,'-1'0'206'0,"1"-3"47"15,0 0 15-15,1 0 23 0,-1 2 13 16,1-1 15-16,0 0 18 0,0 1-1 16,-1-1-27-16,0 1-42 0,0-1-45 15,2 2-43-15,-2 0-31 0,1 0-22 16,-1 0-20-16,1 0-9 0,0 0 11 0,0 0 25 15,2 0 21-15,3-2 14 0,1 1 13 16,1-1-9-16,0 1-18 16,2-1-20-16,1 1-18 0,1-1-14 0,3 0-12 15,0 0-17-15,4 1-10 0,1-2-8 16,1 3 0-16,7-3 3 0,4 3 14 16,7-1 8-16,4-1 7 0,3-1 8 15,5 1 3-15,3 0-4 0,1-2-2 16,2 0-9-16,2 2-9 0,3 0 2 15,1-2 6-15,3-1 0 0,4 2 3 16,1-2-9-16,-1 1-18 0,-3 1-18 0,-2-1-13 16,-2 3-7-16,-4-1-4 0,-4 2 4 15,-2 0 1-15,-6 0 1 0,-4 0-7 16,-5 2 3-16,-4-1 0 0,-5 2-7 16,-4-2-3-16,-6 1-5 0,-3-1-10 15,-6 2-3-15,-3-2 0 0,-4-1 2 16,-1 0 9-16,-2 2 16 0,0-2 15 15,0 0 17-15,-1 0 5 0,-1-2-2 16,-4 2-12-16,-5 0-15 0,-3 0-14 16,-5-1-11-16,-1-2-6 0,-4 2-21 15,-1 0-42-15,-2 0-54 0,-4 0-65 0,0 0-69 16,-4-1-41-16,-1 4-28 16,0-2-22-16,-3 0-12 0,1 0-17 0,1 0-9 15,0 0 0-15,-2 1 11 0,-5 1 13 16,0-1-17-16,-4 3-18 0,-4 0-12 15,1 0-11-15,-1 2 4 0,-2 1 29 16,1 0 45-16,1 1 52 0,-2-1 57 0,1 0 67 16,3 0 71-16</inkml:trace>
  <inkml:trace contextRef="#ctx0" brushRef="#br0" timeOffset="50969.28">4145 11257 33 0,'-33'7'132'0,"4"-3"64"0,3 0 58 0,3-1 49 15,2 0 38-15,4-2 22 0,1 2 12 16,2-3-1-16,-1 2-18 0,5-1-27 15,1 1-15-15,2-2-11 0,4 0-10 16,2 0-17-16,1 0-29 0,1 0-28 16,0-2-11-16,6 2 5 0,1-1 18 15,4-1 20-15,7 2 18 0,7-3-1 0,3 2-13 16,8-3-17-16,8-1-19 0,8 0-17 16,7-1-17-16,5 1-9 0,5-2-20 15,7 0-25-15,3 0-13 0,6 0-18 16,3 1-8-16,2 1-4 0,0 0-8 15,-1 2-77-15,-2 0-3 0,-4 1 0 16,-2 1 0-16,-1-2 0 0,-3 3 0 16,0-1 0-16,-4-1 0 0,-1 1 0 15,-6 1 0-15,-7 0 0 0,-8 1 0 16,-7 2 0-16,-8-3 0 0,-5 3 0 16,-9-2 0-16,-5 2 0 0,-5 0 0 15,-6-3 0-15,-3 3 0 0,-1-1 0 16,-2-2 0-16,-1 0 0 0,0 0 0 15,-3 0 0-15,-3 0 0 0,-2 0 0 0,-4 0 0 16,-3-3 0-16,2 1 0 16,1 1 0-16,0 1 0 0,1-2 0 0,2 1 0 15,1-1 0-15,1 2 0 0,0 0 0 16,0 0 0-16,3 0 0 16,1 0 0-16,1 0 0 0,1 0 0 0,0 0 0 15,-2 0 0-15,3 0 0 0,0 0 0 16,-1 0 0-16,1 0 0 0,0-1 0 15,0 1 0-15,0 0 0 0,0 0 0 16,0 0 0-16,0 0 0 0,0 0 0 16,0 0 0-16,0 0 0 0,0 0 0 15,0-1 0-15,0 1 0 0,0 0 0 16,0 0 0-16,0 0 0 0,0 0 0 16,1 0 0-16,-1 0 0 0,0 0 0 15,0 0 0-15,0 0 0 0,0 0 0 0,0 0 0 16,0 0 0-16,0 0 0 0,0 0 0 15,0 0 0-15,0 0 0 16,0 0 0-16,0 0 0 0,0 0 0 0,0 0 0 16,0 0 0-16,0-2 0 0,0 2 0 15,0 0 0-15,0 0 0 0,0 0 0 16,0 0 0-16,0-1 0 0,0-1 0 16,0 1 0-16,0 1 0 0,0 0 0 15,0 0 0-15,0 0 0 0,0 0 0 16,0 0 0-16,0 0 0 0,0 0 0 15,0 0 0-15,0-2 0 0,0 2 0 16,0 0 0-16,0-1 0 0,0 1 0 16,0-1 0-16,1-1 0 0,-1 2 0 15,0-1 0-15,0-1 0 0,0 1 0 16,0 0 0-16,0 1 0 0,0-1 0 16,2 1 0-16,-2-1 0 0,0-1 0 0,0 2 0 15,0 0 0-15,1 0 0 0,-1 0 0 16,0-2-5-16,0 2-1 0,0 0 4 15,0 0-1-15,0 0 5 0,0 0-1 16,0 0 3-16,0 0-3 0,0 0 3 16,0 0-3-16,0 0-2 0,0 0-4 15,0 0-2-15,0 0 0 0,0 0-3 16,0 0-2-16,0 0 0 0,0 0-1 16,0 0 0-16,0 0-2 0,0 0-3 15,0 0 0-15,0 0-1 0,0 2 1 16,0-2 4-16,0 0 5 0,0 0 5 15,0 0 0-15,0 0 4 0,0 0 2 16,0 0 0-16,0 0-2 0,0 0 0 16,0 0 0-16,0 0 1 0,0 0 1 15,0 0-1-15,0 0 4 0,0 0-1 16,0 0-3-16,0 0 3 0,0 0-3 16,0 0-1-16,0 0-1 0,0 0-1 15,0 0-1-15,0 0 3 0,0 0-1 16,0 0 1-16,0 0 0 0,0 0 0 15,0 0 1-15,0 0-1 0,0 0 3 16,0 0 2-16,0 0-1 0,0 0 2 16,0 0-2-16,0 0 4 0,0 0 0 15,0 0 5-15,0 0 2 0,-1 0 0 16,1 0 0-16,0 0-1 0,0 0-1 16,0 0 2-16,0 0-1 0,0 0 5 15,0 0-5-15,0-2-14 0,0 2 0 16,0 0 0-16,0 0 0 0,0 0 0 15,0-1 0-15,0 1 0 0,0-1 0 16,0-1 0-16,0 2 0 0,0 0 0 16,0 0 0-16,0 0 0 0,0 0 0 15,0-1 0-15,0 1 0 0,0 0 0 0,0 0 0 16,1 0 0-16,-1 0 0 16,0 0 0-16,0-1 0 0,0 0 0 0,0 0 0 15,1 0 0-15,-1 1 0 0,0-2-9 16,0 2-1-16,0 0-4 0,0 0-6 15,0 0-15-15,0 0-27 0,0 0-32 16,0 0-26-16,0 0-19 0,1 0-12 16,0 0 3-16,-1 0 4 0,1 0-12 15,-1 0-26-15,1 2-43 0,-1-2-56 16,3 0-46-16,-1 0-73 0,1 0-98 16,1 0-106-16,0 1-152 0,-1 2-187 15,0 0-2-15,-2 1 130 0,-1-4 192 16,-7 2 245-16</inkml:trace>
  <inkml:trace contextRef="#ctx0" brushRef="#br0" timeOffset="104423.3">22848 12731 122 0,'-3'-1'211'0,"0"-1"85"16,1 2 1-16,0-1 16 0,-3-2 21 0,3 1 10 15,-1 2-9-15,-1 0-22 0,0-1-36 16,-1 1-39-16,2 0-30 0,0 0-11 16,0 0 5-16,1 0 13 0,1 0 15 15,0 0 18-15,1 0 6 0,0 0-2 16,1 0-14-16,-1 0-19 0,1 0-20 16,-1 0-21-16,2 0-18 0,-1 0-14 15,-1 0-19-15,2 0-6 0,0 0 5 0,1 0 8 16,1-2 2-16,1 4 6 0,2-2-6 15,3 0-27-15,0 1-25 0,0-1-23 16,3 0-15-16,-2 0-7 0,1 0-6 16,3 0-2-16,-2 2-3 0,3-2-6 15,-1 3-9-15,2-2-4 0,-1-1-8 16,0 3-1-16,3-2 0 0,-2 1-6 16,2-1 6-16,0 0 1 0,0 2-2 0,-1-2-4 15,0 0 6-15,1 1 3 16,-1 1 1-16,1-3 2 0,1 2 1 0,-1 1-1 15,3-2 1-15,1 1-2 0,-1 0 1 16,1 0 0-16,1-1-1 0,2 0 3 16,1 0 3-16,2-1-2 0,1 0-3 15,4 0-2-15,0 0-5 0,0 1-5 16,-1-1-3-16,2 0 1 0,-2 2 2 16,-2-2-1-16,1 0 6 0,-2 0 0 15,1 1 2-15,-1-1 0 0,-2 1 3 0,0-1-2 16,0 0-2-16,-1 0-1 0,-1 0-1 15,-1 0 0-15,0 0-1 0,-2 2 5 16,1-2 3-16,-2 0 2 0,1 0 5 16,0 0 3-16,1-2-4 0,1 2 0 15,-1-1-1-15,3 0-10 0,0 1-1 16,0 0-2-16,1-2-6 0,-1 2-1 16,1-1 3-16,-1 1 3 0,-1 0-4 15,2 0 3-15,1 1 4 0,1-1-1 0,1 0 1 16,1 0 1-16,1 0 0 15,2 0-1-15,1 0-1 0,-1 0-3 0,0 0 1 16,0 0-2-16,0 0 3 0,0 0 2 16,1 0-2-16,1 0 3 0,0 0 0 15,1-1 3-15,0 1 0 0,3 0 1 16,-3-1-4-16,0 0 0 0,2 1-2 16,0-1 1-16,-1 1 0 0,0 0 1 15,1-1 1-15,-1 1-1 0,-1 0-2 16,-1 0-1-16,-1 0 1 0,0-1 1 0,-1 1-1 15,-1 0 2-15,1 0 0 16,1 0 1-16,-2-2 3 0,5 2-1 0,-2-1 2 16,0 1 0-16,2-1-1 0,4 0-2 15,-1 0-2-15,2 1 5 0,3-2 1 16,0 2-2-16,0-1 5 0,3 1 5 16,-2 0 4-16,3 0 7 0,-2 0 5 15,3 0 4-15,2 0 1 0,-1 0 0 16,1 1 5-16,2 1 6 0,4-1 6 15,1-1 0-15,3 1 0 0,-1 1-9 16,-1 0-10-16,-1 0-10 0,-1-1-9 16,-1 0-6-16,-3 0-2 0,-1 0-1 15,-3 1-3-15,0-2-3 0,-2 0 0 16,1 0 0-16,-3 1 0 0,-2-1 0 16,-1 0 0-16,-2 1 0 0,-4-1 0 15,-1 0 0-15,-3 0 0 0,-2 0 0 16,0-1 0-16,-3 1 0 0,1 0 0 15,-2-1 0-15,-1 1 0 0,-2 0 0 0,1 0 0 16,-2 1 0-16,2-1 0 16,0 0 0-16,2 1 0 0,1-1 0 0,4 2 0 15,3-1 0-15,5 1 0 0,-2 0 0 16,3-2 0-16,4 3 0 0,0-2 0 16,1 0 0-16,0-1 0 0,0 2 0 15,1 1 0-15,-4-3 0 0,5 0 0 16,-1 0 0-16,4 0 0 0,2 0 0 15,1 0 0-15,2 0 0 0,-4 0 0 16,-1-2 0-16,-4 1 0 0,-2 1 0 16,3-2 0-16,-4 2 0 0,0 0 0 15,-1 2 0-15,0-1 0 0,-1 1 0 16,1-2 0-16,0 3 0 0,1 0 0 16,-2-1 0-16,0 0 0 0,-2 2 0 15,-2-2 0-15,-3 2 0 0,-1-2 0 0,0 1 0 16,-1-1 0-16,0 0 0 0,1 1 0 15,1-2 0-15,-1 2 0 0,2 0 0 16,1-2 0-16,-1 1 0 0,1-1 0 16,4 1 0-16,0-1 0 0,2 2 0 15,0-2 0-15,0 1 0 0,0 0 0 16,-2 1 0-16,2 0 0 0,-1-2 0 16,3 1 0-16,0 0 0 0,4 1 0 15,0-2 0-15,2 0 0 0,2 0 0 16,-1-1 0-16,0-1 0 0,-3 0 0 15,-4 0 0-15,-4-2 0 0,-4 1 0 16,-4-1 0-16,-1-1 0 0,-6 1 0 0,-1 0 0 16,-2-1 0-16,-3 1 0 0,0-1 0 15,-3 1 0-15,-3 0 0 0,-3 1 0 16,0-1 0-16,-2 2 0 0,0-1 0 16,0 2 0-16,1 0 0 0,0-2 0 15,-1 2 0-15,1-1 0 0,2 1 0 16,-3 0 0-16,5 0 0 0,-2 0 0 15,1 0 0-15,0 0 0 0,1 0 0 16,-4 0 0-16,3 0 0 0,-4-2 0 16,-2 2 0-16,1-1 0 0,-1-1 0 15,-2 2 0-15,-1-1 0 0,-2 1 0 0,-2-2 0 16,2 2 0-16,-4 0 0 0,0 0 0 16,0 0 0-16,0 0 0 0,0 0 0 15,0 0 0-15,-2 0 0 0,2 0 0 16,0-1 0-16,0 1 0 0,0 0 0 15,0 0 0-15,0 0 0 0,2 0 0 16,-2 0 0-16,0 0 0 0,0 0 0 16,1 0 0-16,-1-2 0 0,1 1 0 15,0-1 0-15,0 0 0 0,-1-4 0 0,2 1 0 16,1-2 0-16,-2 0 0 16,1-3 0-16,-1-1 0 0,-1-1 0 0,-1-3 0 15,0 2 0-15,0-3 0 0,-2-1 0 16,2-1 0-16,0-3 0 0,1-1 0 15,2 0 0-15,1-1 0 0,1-2 0 16,2 0 0-16,1-2 0 0,0 2 0 16,1 2 0-16,-1-1 0 0,1 0 0 15,-1 4 0-15,-3-3 0 0,1 0 0 16,-2-2 0-16,-1-2 0 0,0-2 0 0,-2 0 0 16,-3-2 0-16,0 0 0 0,-1 3 0 15,1-1 0-15,-1 2 0 0,-1 2 0 16,4 1 0-16,-1 1 0 0,1 4 0 15,0-1 0-15,1 3 0 0,1-2 0 16,0 2 0-16,0 1 0 0,0 0 0 16,-1 3 0-16,0 0 0 0,0 1 0 15,0 2 0-15,0 3 0 0,0-2 0 16,-2 3 0-16,0 3 0 0,0-2 0 16,1 3 0-16,0 0 0 0,1 2 0 15,0-1 0-15,0 1 0 0,0 0 0 16,0 0 0-16,0 0 0 0,-1 0 0 0,1 0 0 15,0 0 0-15,0 0 0 16,0 0 0-16,0 1 0 0,0-1 0 16,0 0 0-16,0 0 0 0,0 2 0 0,-1-2 0 15,-2 2 0-15,-1-1 0 0,-3 3 0 16,3-3 0-16,-4 1 0 0,4 0 0 16,0 1 0-16,-2-3 0 0,1 3 0 15,-3-2 0-15,2 1 0 0,0-1 0 16,-2 0 0-16,-1 1 0 0,-1-1 0 15,-1-1 0-15,-2 2 0 0,-1-2 0 16,-1 0 0-16,-2 0 0 0,-2-2 0 16,1 2 0-16,-4-1 0 0,1-1 0 15,-4 1 0-15,-1 0 0 0,-3 1 0 16,-2-2 0-16,-1-1 0 0,-1 2 0 16,0 1 0-16,0-2 0 0,-3 1 0 15,-2-1 0-15,-4 0 0 0,-4 1 0 16,0-2 0-16,-4 1 0 0,2 0 0 15,2-1 0-15,0 2 0 0,1-1 0 16,1-1 0-16,-2 0 0 0,2 0 0 16,-1 1 0-16,2-1 0 0,-1 2 0 15,0 0 0-15,-2-1 0 0,0 1 0 16,-2-1 0-16,0 2 0 0,3-1 0 16,3 1 0-16,0 0 0 0,-1 1 0 15,4-1 0-15,-4 0 0 0,-1 0 0 16,0 0 0-16,1 0 0 0,2 0 0 15,-1 0 0-15,1 0 0 0,-2 1 0 16,-2-2 0-16,-2 1 0 0,-4-1 0 16,2 0 0-16,-1 1 0 0,0-2 0 15,3 2 0-15,0 0 0 0,1-2 0 16,0 1 0-16,1 1 0 0,2-1 0 16,-1 1 0-16,1-2 0 0,-2 1 0 15,-1-1 0-15,-1 2 0 0,-3 0 0 16,1-3 0-16,0 3 0 0,1-1 0 15,1-1 0-15,2 2 0 0,-1 0 0 16,1-1 0-16,-2-1 0 0,0 0 0 16,-1 2 0-16,2-2 0 0,-6 2 0 15,-2-1 0-15,-1 1 0 0,-4 0 0 16,1 0 0-16,-1 0 0 0,2-2 0 16,-1 2 0-16,-1 0 0 0,2 2 0 15,-2-2 0-15,3 0 0 0,-4 0 0 16,-3 0 0-16,-1 0 0 0,-3 1-2 15,-1 1-8-15,0-2 1 0,0 1-1 16,0 0 1-16,1 1 2 0,2-1-2 16,0-1 2-16,-1 2-1 0,0 0-1 15,-2 0 3-15,3 0-3 0,0 1 3 16,2-2 2-16,1 0 1 0,1 1 2 16,4 0-2-16,-2-1-2 0,2-1 3 15,-3 1 0-15,1-1-3 0,-4 0 3 16,-2 0 0-16,1-1 1 0,0 0-5 15,1 1 3-15,-2-2 1 0,3 2-1 16,1-2-2-16,5 1 1 0,-1 0-1 16,-2 1-1-16,0 0-2 0,-1 1-1 15,0-1 2-15,3 1-4 0,2 1 0 16,4-2 1-16,-1 2 3 0,4-1 2 16,-2 0 6-16,3 0 3 0,1 0 1 15,1 0-7-15,-1 1-5 16,-4-1-2-16,2-1-10 0,-6 3 2 15,-2-2 0-15,-2 1 4 0,3 1 8 16,-3-1 3-16,-1 0 2 0,2 0 2 16,0 0-2-16,4-2-4 0,1 0-10 15,0 0-12-15,-2-2-7 0,0 0-7 16,0 0-2-16,-1 0 10 0,2-3 4 16,0 4 6-16,4-2 2 0,0 2-2 15,4-1-2-15,0-1-2 0,4 1-4 16,2 0-5-16,3 0 2 0,4 1-2 15,-1 0 1-15,3-2 6 0,-1 1-5 16,4 2 6-16,0-3 3 0,1 3 2 16,3-1-1-16,-1 1 1 0,5 0 2 15,0 0-2-15,3 0 3 0,-1 1-2 16,-1-1 3-16,3 0 2 0,-2 0-2 16,1 0 3-16,-3 0 5 0,2 0-1 15,-3 0-1-15,0 3 1 0,0-3-1 16,-1 2 1-16,-2-1 2 0,4 1 2 15,1-2 5-15,-1 0-7 0,0 0-6 16,0 1-1-16,2-1 2 0,-1-1 3 0,5 1 10 16,1 0 11-16,3 0 1 0,0 0 0 15,2-2-6-15,0-1-2 0,-1 3 7 16,2-3 8-16,1 2 2 0,1-1 3 16,-1 1 0-16,2-1-13 0,-1 0-11 15,-1 2-12-15,1-3-10 0,-1 3 1 16,-3-3-7-16,2 0 3 0,-1 3 6 15,0-2 8-15,0 1 4 0,-3-1 2 16,4 2 6-16,-2 0-2 0,1-2-1 16,-2 2 0-16,3 0 2 0,1 0 0 15,1 0 1-15,1 0-2 0,2 0 4 16,-2 0-4-16,3 0-8 0,-1 0-4 16,1 0-17-16,0 0-14 0,0 0-12 15,0 0-9-15,0 0-5 0,0 0 12 16,0 2 31-16,-2 1 33 0,0 2 21 15,-3 1 17-15,3-1 15 0,-2 3-7 16,0-1-7-16,0 3-2 0,0-1 1 16,1 0-13-16,-1 2-15 0,0 0-11 15,1-1-4-15,1 2-2 0,-1 1 4 16,0 2 2-16,1-2 3 0,-1 1 6 16,1 0 3-16,0 4 2 0,0-2 6 15,0 1 7-15,2 1 6 0,-2 1 4 16,2 0 1-16,0 2-6 0,0-1-5 15,0 0-11-15,0 0-12 0,0 3-3 16,-2-1-4-16,1 0 1 0,0 2-2 16,1 2 1-16,0-1 0 0,0-1 1 15,1 1 0-15,1-4 1 0,-1 3 2 0,3-3 1 16,-1 0 0-16,0 0 0 0,1-1-2 16,-1-1-2-16,-1-1 1 0,0 0 8 15,-1 0 8-15,-1-4 8 16,0 1 7-16,-1 1 7 0,-2-1-2 0,2 0-3 15,-3-4-3-15,0 3-9 0,1-1-12 16,-1-1-6-16,2 0-10 0,0-4-8 16,1 0-5-16,0-3 1 0,0 1-1 15,1 0-1-15,0-3-2 0,0-1-1 16,0 0-1-16,1-1 5 0,-1-1 4 16,1 0 10-16,-1 0 6 0,1 0 10 15,-1 0 6-15,0 0 6 0,1-1 11 16,-1 1 16-16,1 0 12 0,-1-1-2 15,0 1-43-15,0-1-55 0,0 0-96 16,2 0-136-16,0-2-127 0,1 0-106 16,0-3-147-16,4 1-215 0,1 0-281 15,3-1-8-15,-1 2 123 0,-1 0 219 16,0 0 310-16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1:14:14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1584 3414 15 0,'1'-7'293'0,"2"-1"168"15,-3 3 146-15,-1-4 148 0,-1 2-186 16,2 0-57-16,-1 1-33 0,0 0-34 0,1 0-52 16,-3 1-45-16,2 2-39 0,1-1-40 15,-1 2-46-15,1 1-45 0,0 1-50 16,0 0-53-16,0 0-50 0,0 0-34 16,-1 2-8-16,1 2-1 0,0 1 8 15,0 3 18-15,0 2 13 0,0 2-4 0,0 3-5 16,0-2-9-16,2 1-6 0,1-1-7 15,0 1 3-15,1 1-2 0,1-1 2 16,-2 0 1-16,2-3 3 0,-2 2 3 16,2-3 0-16,-2-1-6 0,-1-1-38 15,2 0-58-15,-2-3-72 0,-1 1-102 0,1-1-109 16,-1-3-81-16,-1 3-76 0,0-1-100 16,0-2-51-16,0-2-70 0,0 0 54 15,0 0 127-15,0 0 176 0,0 0 171 0</inkml:trace>
  <inkml:trace contextRef="#ctx0" brushRef="#br0" timeOffset="600.41">1742 3244 95 0,'-3'-12'255'0,"2"3"123"16,-1-1 122-16,-1 3-87 0,0-1-17 16,-2 1-42-16,1 0-60 0,-4 0-58 0,0 0-41 15,-1 1-24-15,0 0-19 0,-3 0-5 16,-1 2 14-16,0 0 12 0,-3 1 20 16,2 0 10-16,-1 0-9 0,0 2-27 0,1 0-25 15,-1 1-34-15,0 0-19 16,2 1-9-16,-3 0-3 0,2 2-2 0,-2 3-4 15,0-2-9-15,-1 0-7 0,1 5-12 16,-2 0-6-16,3 1-6 0,-3 1 0 0,1 1-9 16,0 2 1-16,2 1-1 0,2 1 1 15,-1 2-2-15,2 1 3 0,3 3-2 16,1 0 4-16,0 1 2 0,5 2-7 16,-1 0-1-16,4 0-2 0,3 2-6 0,0-2-6 15,2 0-2-15,1-1 0 0,2-1-4 16,1 0-4-16,2-2-3 0,2-1 2 15,0-1 3-15,3-1 5 0,2-2 6 16,1 0 10-16,4-2 1 0,-1-1 1 0,3-1 4 16,1-1 0-16,0-4 0 0,0 1 10 15,-1-3 1-15,0 0-3 0,-1-1 4 16,-2-2 6-16,2-2-1 0,0-1 0 0,-3-1-1 16,4-3 0-16,-1-1-6 0,-1-3 0 15,0-1-2-15,-1-2 6 0,-3-2 1 16,-1-2-6-16,0-3 0 0,-2-1 4 15,-3-4 3-15,-1-3 10 0,-4-2 3 16,-3-3 2-16,-3 0-8 0,-4-7-19 0,-1 2-18 16,-5 0-5-16,-2 2-12 0,-2 2-4 15,-1 2-1-15,2 7-5 0,-4 4-87 16,3 4-172-16,-4 4-261 0,-1 2-444 16,-2 7-311-16,0 3-1 0,-4 3 180 15,0 3 300-15,-8-2 413 0</inkml:trace>
  <inkml:trace contextRef="#ctx0" brushRef="#br0" timeOffset="4364.1">1048 4573 14 0,'0'0'22'0,"0"0"4"0,0 0 6 16,1 0 11-16,0 0 19 0,1 0 15 0,-1 0 4 15,0-1-9-15,-1 1-19 0,0 0-26 0,0 0-14 16,1 0 2-16,-1 0 9 0,0 0 7 15,1 1 5-15,1-1-2 0,1 0-12 16,0 0 17-16,-2 0 4 0,1 2 4 0,2-2 12 16,-1 0 7-16,2 0-18 0,-1 0-9 15,1 0-6-15,-1 1-3 0,0-1-1 0,1 2-4 16,-2-2 0-16,2 0-6 0,-2 1-9 16,1 1-5-16,-1-1-5 0,0 1-3 0,1 0 1 15,-2 1-1-15,1 0 1 0,2 2-2 0,-3-1 8 16,2-1-2-16,-1 2-2 0,1-3 7 15,1 3 5-15,3-2 4 0,-3 1 20 16,2 1 28-16,2-1 29 0,2-1 20 0,2 0 16 16,-1 0 0-16,4-1-11 0,1 0-14 15,1-2-18-15,1 0-12 0,3-2-11 0,1 1-11 16,1 0-15-16,1-2-4 0,1 1-11 16,0 0-5-16,0-2-7 0,1 1-3 15,0-3 1-15,-1 2 2 0,-2 0-4 16,-2 2-6-16,-2 0 5 0,1 0-16 15,-6-1-7-15,1 2-1 0,-1 1 2 0,-2 1-1 16,-2 2 5-16,2 0 0 0,-3 0 4 16,-1 1 6-16,0-1 7 0,3 1 19 15,1 1 19-15,0 0 14 0,1-3 14 16,3 3 11-16,-3 0 0 0,3-2-4 16,1 1-9-16,0-3-14 0,3 1-11 0,0-1-14 15,1-1-10-15,2-1-4 0,1-1-8 16,-2 1-6-16,2-1-3 0,1 0-2 15,0 0-3-15,0 1 0 0,-3-2 3 16,1 2 3-16,1-1 3 0,-3 1 6 16,1-2 5-16,-1 2 3 0,2 0 2 0,-3-3 4 15,2 0 0-15,-1-1 0 16,1 1 0-16,-1-2-1 0,1 2 0 0,0-2 0 16,2 0 1-16,0-1-2 0,-3 3-1 15,1-2-6-15,-3 1-4 0,0 2-3 16,1-1-14-16,-2 2-8 0,-1-1-7 15,-1 3-4-15,0 2-3 0,-2 0 6 16,1 0 9-16,1 1 7 0,2-1 7 16,-1 1 7-16,3 1 7 0,1 1 5 0,0-4 2 15,2 2 1-15,3-3-7 0,0 1-4 16,1 1-4-16,1-1-2 0,-1-1-3 16,2 2 2-16,-3-1 2 0,1-1 1 15,0 0 1-15,2 0 7 0,0 0 0 16,0-1-1-16,-1-1 3 0,2-1-1 15,-1 0 1-15,1 1-4 0,2-4 4 16,1 0-5-16,2-1-5 0,1-1-4 0,-1 0 0 16,1 1-2-16,-2-1 1 0,0-1 5 15,-5 1 7-15,0 0 4 0,-6 2-1 16,0 1 0-16,-6 0-9 0,0 3-4 16,0 0-2-16,-5 1-1 0,1 1 1 15,0 0 7-15,-1 1 4 0,1 1-2 16,0-1 4-16,2 2 5 0,0-1 6 15,-1-1 0-15,2 4 5 0,0-2-4 16,-1 0 5-16,2 1-1 0,0 0 5 16,-1 1 22-16,3-2 25 0,-2-1 19 15,2-1 14-15,3 3 6 0,-3-4-10 0,4 2-24 16,-1-2-4-16,3 0 6 0,1 0-3 16,0 0-7-16,2-2 0 0,1 2-16 15,-1-3-31-15,1 2-7 0,2 0-1 16,-2-1-2-16,1 0 3 0,-1 1 5 15,-1-2-1-15,2 1 4 0,-1 1 12 16,3-2 3-16,-2 1-10 0,2 1 2 16,-3 0 0-16,2 1-3 0,-2-2 2 15,3 1 25-15,1-1 6 0,1 1-11 0,2 1 10 16,2 0 18-16,0 0 1 0,2 0 1 16,-3 1-2-16,1-1 27 0,2 2 19 15,-3-2 8-15,5-2 10 0,2 1 14 16,1-1-26-16,3-1-19 0,1 1-15 15,3-2-16-15,0 1-1 0,2-1-18 16,-1 1-22-16,2-1 0 0,-2 2 2 16,-1-2 0-16,-4 2 10 0,1-2 9 15,-4 1 8-15,2 0 1 0,-3 0-10 16,0 1-3-16,-4-1-14 0,-2 2-21 16,-3 1-14-16,-4-2 0 0,-6 2 1 15,-4 0-6-15,-3 0 3 0,-6 0-1 16,-3 0-1-16,-5 0-2 0,-1 0-8 15,-3 0-7-15,1 0-5 0,-2 0-7 16,0 0-4-16,0 0-1 0,0 0-6 16,0 2 2-16,0-2-5 0,-1 0-7 0,0 0-3 15,1 0-9-15,-1 0-37 0,1 1-71 16,-1 0-52-16,-3 1-91 16,0 2-145-16,-5 1-220 0,-1 3-368 0,-8 1-249 15,-6 1 13-15,-10-3 172 0,-12-7 298 16,-13-8 408-16</inkml:trace>
  <inkml:trace contextRef="#ctx0" brushRef="#br0" timeOffset="5885.19">9814 4495 298 0,'-1'1'462'0,"0"-1"120"0,0-1 86 16,1 1-219-16,0-2-192 0,1 2-62 0,0 0-28 16,4 2 10-16,-1-1 37 0,4 0 47 15,4 0 26-15,3 2-4 0,6 0-21 16,4 2-37-16,3-3-42 0,7 3-30 15,2-1-12-15,7-1-7 0,8 1 2 16,7 1 0-16,9-3-4 0,7 0 0 16,10 0-8-16,8 1-8 0,4-3-12 0,4-3-11 15,2 1-7-15,-3 0-8 16,2-3-1-16,0 1 11 0,-5-1 0 16,-3-1-12-16,-10 2-6 0,-10 0-9 0,-7-1-21 15,-9 2 3-15,-7 1 9 0,-8-1 12 16,-6 1 13-16,-9 1 3 0,-6 0 3 15,-6 1 1-15,-7 0-3 0,-3 0-8 16,-3 0-6-16,-2 0-15 0,0 0-23 16,-1 0-19-16,0 0-17 0,0 0-6 15,0 0-3-15,0 0-4 0,0 1 0 16,0-1 2-16,-1 0-2 0,1 0 4 16,0 0-1-16,0 0 2 0,0 0-1 15,0 0 0-15,0 0-1 0,0 0 2 16,0 0 3-16,0 0 2 0,0 0 7 15,0 0 3-15,0 0 2 0,0 0-1 16,0 0 2-16,0 0-6 0,0 0 2 16,0 0-10-16,-1 0-22 0,1 0-25 0,0 0-25 15,-1 0-21-15,0 1-16 16,1-1-4-16,0 0-5 0,0 0-12 16,-1 0-25-16,1 0-27 0,-1 0-37 0,1 0-44 15,0 1-38-15,-3 0-78 0,0 2-124 16,-4 2-256-16,-2 1-212 0,-2 1-13 15,-1 1 126-15,-9-5 205 0,-6-5 314 0</inkml:trace>
  <inkml:trace contextRef="#ctx0" brushRef="#br0" timeOffset="9003.9">5849 5417 81 0,'-4'-1'155'15,"-2"-1"49"-15,0 1-7 0,2-1-16 16,1 1 17-16,-1 0 43 0,1-1 42 0,3 2 27 16,-1 0 8-16,0 0-13 0,1 0-35 15,0 0-44-15,0 0-37 0,1 0-22 16,-1-1-9-16,1 1-9 0,-1 0-13 16,0 0-22-16,2 0-44 0,-1 0-42 15,0 0-25-15,3 1-8 0,-2-1 3 16,6 2 4-16,-1 0 20 0,2 1 19 15,2 0 20-15,2 2 25 0,3-3 28 16,7 3 15-16,4-2 2 0,3 1-13 16,6-1-19-16,6-1-11 0,5-1-14 0,5-1-11 15,3-1-10-15,6 0-7 0,4-1-8 16,0 0-2-16,1 0-2 0,1-1 2 16,1 1-1-16,2 1-1 0,1-2-5 15,1 2 0-15,0 0-3 0,5 1-7 16,-2 0-4-16,4 0 2 0,-3 0-7 15,2 0 1-15,3 1 2 0,-1-1 9 16,4 0-4-16,5 0 3 0,2 0-5 16,1-1 0-16,2 1-7 0,-3 0 0 0,1 0-3 15,2 0 0-15,-2 0 1 0,2 0-9 16,0 0 0-16,-2 2 10 0,-1 1 16 16,-4-2 11-16,-2 0 21 0,-1 0 14 15,-6 0 28-15,-2 1 10 0,-6-1 1 16,-5 0 3-16,-8-1 4 0,-6 0-21 15,-7 2-10-15,-7-2-2 0,-8 0-11 16,-5 0-6-16,-4 0-11 0,-3 0-5 16,-7 0-5-16,-3 0 1 0,-2 0-1 15,-2 0 0-15,-2 0 4 0,-1 0 3 0,0 0-12 16,-1 0-50-16,-2 0-96 0,1-2-138 16,-1 2-149-16,-2-2-169 0,-1-1-138 15,-1 1-173-15,-2 2-212 0,-3 1 21 16,-1 1 156-16,-3 1 205 0,-5-4 281 15</inkml:trace>
  <inkml:trace contextRef="#ctx0" brushRef="#br0" timeOffset="35519.25">8858 14025 87 0,'-2'-3'238'16,"-1"0"74"-16,1 0 73 0,1 1-95 15,1 0-22-15,0 1-15 0,0-2 9 16,0 3-13-16,0 0-26 0,0 0-39 15,0 0-37-15,0 0-33 0,1 0-16 16,0 0-6-16,-1 0-2 0,1-2-2 16,-1 2-4-16,4-1 3 0,-2 1 0 15,2-2-2-15,1 1-5 0,2 1 1 0,2-2-11 16,2 1-1-16,2 1 2 16,3-2 13-16,1 2 10 0,4 0 5 0,3-1 2 15,2 0 1-15,2-1 1 16,4-1-7-16,1 2-2 0,4-2 0 0,2 0-13 15,2-1-21-15,2-1-13 0,1 2-10 16,4 1-9-16,2-1 1 0,2 2 3 16,3 0-6-16,-1 1-6 0,0 1-1 15,1 0 13-15,0 1 1 0,-1-1 9 16,-4 1 2-16,-3-1 3 0,-3 1-5 0,-3 0-3 16,-4 0 9-16,-4-1 8 0,0 0 3 15,-4-1-6-15,-2 0-5 16,-2 0-13-16,-5 0-8 0,-1 0-8 0,-5 0-3 15,-1 0 4-15,-5-1 7 0,-2 0 8 16,-3 0 18-16,-2 1 25 0,0 0 25 16,-1 0 19-16,-1 0 8 0,-1 0 4 15,0-1-31-15,-4-1-59 0,-3 0-48 16,-6-2-45-16,-5 0-37 0,-6-2-14 16,-5 1-14-16,-5-1-36 0,-9 2-30 15,-3 1-12-15,-7-1-4 0,-4-1 22 0,-3 1 34 16,-1-1 28-16,1 2 4 0,0-2 0 15,0-1 6-15,-1 3 12 0,1 1 8 16,3 1 15-16,-2 0 20 0,3 1 14 16,3 1 16-16,6 0 6 0,4 0 5 15,8 1 0-15,5 0 2 0,7-1-1 16,9 1-3-16,2-1 0 0,7-1-18 16,3 2-27-16,4-2-37 0,0 0-28 0,1 0 20 15,6 1 81-15,4 2 85 16,9 0 65-16,9 0 56 0,9 0 5 15,9-3-38-15,8 0-29 0,7 0-19 0,8-5-8 16,2 3-15-16,1-4-11 0,4 0-16 16,0-1 5-16,2 1 17 0,-5 0-3 15,-1 2 7-15,-7-1-9 0,-8 3-12 16,-7 0-19-16,-9 2-4 0,-6 0-18 16,-8 1-8-16,-6 0-12 0,-8 0 2 15,-5 0 17-15,-4-1 32 0,-4 2 41 16,-3-1 37-16,-4-1 6 0,-6 2-17 0,-7 0-31 15,-12 1-29-15,-7 1-26 0,-7 0-12 16,-7 1-7-16,-4-2 0 0,-3 0-10 16,3 0-7-16,7 0 2 0,7 0 8 15,13-2 0-15,10 0 4 0,10 0-18 16,2-1-28-16,5 0-40 0,4-1-24 16,6 1-3-16,8-1 19 0,12 0 34 15,16-2 48-15,11 2 13 0,11-4-88 16,6 2-147-16,-3 0-232 0,-2 2-369 15,-8 1-368-15,-5 1-24 0,-10 0 136 0,-8-2 257 16,-5-6 354-16</inkml:trace>
  <inkml:trace contextRef="#ctx0" brushRef="#br0" timeOffset="39603.73">14509 16533 42 0,'0'-2'143'0,"2"1"54"0,-2-2 32 16,0 1 13-16,-2 0-8 0,1 1-23 15,0-2-43-15,0 2-45 0,-1-1-42 0,0 1-34 16,2-2-14-16,-3 2 13 0,1-1 19 15,1-1 20-15,-1 3 14 0,-1-2 5 16,0 0-3-16,1 1 4 0,0-1-1 16,-1-1-5-16,0 0-4 0,0 0-6 0,-1 0-9 15,-1 1-9-15,0-2-6 0,-2 0-5 16,1 0-5-16,-1 0 3 0,0-2 2 16,-1 1 0-16,-1-1 1 0,1 1-6 15,-1-1-9-15,-1 2-14 0,-1-2-13 16,-3 2-5-16,1 0-3 0,-4-1-2 0,1 2 7 15,-1-1 10-15,1 1 0 0,-4-1 5 16,1-1-5-16,-2 1-3 0,-2-1-4 16,-2 0-7-16,-4-1-7 0,-3 1-6 0,-3 0-3 15,-2-1 0-15,0 1 7 0,-1-1 7 16,0 1 0-16,2 0 3 0,1-1-3 16,0 0-4-16,1-1-5 0,0 2-3 15,1 2 2-15,-1-2-6 0,1 1 0 16,0 2 0-16,-1-3-5 0,1 3 2 0,-3-1 6 15,-2 0 2-15,0-1 6 0,-2 2 5 16,1-2-1-16,0 0-6 0,1 2 0 16,0-1-4-16,-2 0-1 0,0 2 2 15,-1-5-2-15,1 3 2 0,-3 0-13 16,-1 1-2-16,1 0 4 0,-1-2 1 0,0 1 1 16,2 1 18-16,-2-1 4 0,1 0-11 15,-2 1-9-15,-1 1-5 0,-1-2-4 16,-1 2-1-16,-1 0 7 0,0-1 3 15,-2 2 0-15,0-1 2 0,2-2 2 16,-3 3-3-16,2-1 1 0,1-2 3 0,-2 1-4 16,-2 1 0-16,3 0 1 0,-4-1 1 15,1 2-2-15,2-1 2 0,2 1 9 16,3-1 6-16,1 0 6 0,1 0 0 16,0 0 3-16,2-1-2 0,2-2-11 0,-4 2-1 15,0-1-1-15,-3 0 0 0,-3 1 2 16,-4-3 13-16,-2 4 9 0,0-2 4 15,-2 1-3-15,4 0 4 0,1 0-10 16,2-1-3-16,2 0-2 0,1 0-6 16,2 0-5-16,1 0-5 0,0 2-2 15,-1-1-2-15,-3-1 3 0,-1 2 0 0,-3 1 4 16,-1-1 4-16,1 1 0 0,-1 1 8 16,0-1-6-16,-1 1-6 0,2 1 0 15,-1-1-2-15,1 1-1 0,3-2 6 16,0 0 6-16,-1 1-8 0,3-1 1 15,-1 0 0-15,1 0 4 0,1 0 2 16,3 2-2-16,0-2-1 0,3 1-11 0,1-1-8 16,-2 2-5-16,2-1 7 0,1-1-1 15,-2 3-2-15,4-1 3 0,-3 1 2 16,1-2 1-16,-1 2-1 0,-3-2 1 16,3 1 6-16,-1-1 6 0,2 1-1 15,3-1 1-15,3 1-3 0,-1 1-18 16,2-3-26-16,1 2-15 0,1 0-13 0,-1 0-6 15,1-1 2-15,1 0 13 0,-2 1 5 16,2 0 1-16,1 0 8 0,0 0 6 16,-2 1-3-16,1-1 8 0,-1 2 9 15,1 1 2-15,-2-1 2 0,1 0 11 16,1 2 3-16,-2 0 3 0,1 0-13 0,2 0-18 16,0-1-17-16,-1 3-13 0,3-2-9 15,-2 2 1-15,1-1 13 0,-1 3 11 16,-1-2 13-16,0 4 3 0,-2-1 12 15,1 0 5-15,1 0 3 0,-1 0 1 16,2 1-2-16,1-2-1 0,4 1-2 0,-2-2 3 16,1 1 3-16,1 0 3 0,-1 0-7 15,0 2-7-15,-3-2 3 0,0 1-1 16,0 1 7-16,0-1 12 0,2 0 8 16,0-3 4-16,-1 2-1 0,1 0-4 15,0-1-5-15,2 1-2 0,-1-2-2 0,2 1-6 16,-2-1-3-16,3 0-3 0,0 1-1 15,2 0-6-15,3-2-10 0,1 0-2 16,2 1-9-16,0 0 0 0,0-1 7 16,-1 0 16-16,3 4 7 0,-3-3 5 15,2 4 0-15,2 0-3 0,-2-1-5 0,3 0 1 16,3-1-4-16,-1 3 6 0,1-1 6 16,1 1 6-16,0 2-11 0,2-1-5 15,0 0-4-15,0 4 10 0,2-1 9 16,0 1 29-16,1 3 26 0,0 1 9 0,0 1-2 15,1 0-17-15,0-1-18 0,1-1-13 16,1 1-8-16,-1-1-11 0,1-2 12 16,2 0 21-16,1 0 15 0,0 1 8 0,1-1-17 15,1 0-10-15,2 0-2 0,-1 0 5 16,1 2 6-16,3 1 34 0,-1-1 15 16,0 1-9-16,3-2-28 0,-3 0-19 0,3-4-18 15,-4-2-22-15,4-1-13 0,-2-2 11 16,3-3 5-16,-3 3 5 0,2-3 12 15,2 1 12-15,2 0 9 0,-2-1 13 0,3 1 2 16,-1-1-7-16,3 2-12 0,-3-2-14 16,0 2-10-16,2-1 3 0,1 3 6 15,-2-2 4-15,2 0 5 0,1 0 8 16,-1-1-4-16,2 0 1 0,1 1-1 0,1-4-3 16,-2 2-5-16,2-1 10 0,0-1 7 15,0 0 16-15,2 0 16 0,3-1 4 16,0 0-4-16,2 0-2 0,1-1-6 0,1-1-4 15,3 1-3-15,-1-2 0 0,3-2-5 16,1 1 5-16,-1 0-9 0,1 1-6 16,1-1 3-16,-1 0 13 0,2-1 13 0,1 1 14 15,0-1 7-15,1 0-8 0,0-1-3 16,3 1-14-16,1-1-7 0,4 1-4 16,4-1-1-16,-1-2-17 0,2 2-6 0,0-1-14 15,1 1-11-15,-1-1 1 0,0 1-5 16,-1 1-2-16,-1 0 2 0,-1 0 4 15,0 0 11-15,1 1 3 0,2 1-2 16,-3-1 3-16,1 1 0 0,0-1-8 0,-2 2 1 16,1-2 1-16,-2 1-2 0,-1-1-3 15,0 2-1-15,1-1-3 0,-2 1 1 0,1 0 3 16,1-2 2-16,2 2 9 0,4-1 20 16,1 0 13-16,5-2 3 0,0 0 2 15,2-1-9-15,-1-2-20 0,0 0-10 0,-1 0-1 16,2-1 0-16,-2-1 3 0,2 1 8 15,-1 0-5-15,-1-1 2 0,1 1-1 16,-3 0 5-16,0 0-2 0,-1 1 8 0,0-1-1 16,1 0-1-16,0 1-7 0,2 0-1 15,1 1 0-15,2 1-1 0,1-4 3 16,0 2 3-16,0 0 4 0,-1 1 0 16,-2-1 5-16,1 0 0 0,-3 1 2 0,1-1-3 15,-1 2 0-15,2-1 2 0,-1 1 1 16,-2-1 1-16,1 1-4 0,-2-1-9 0,1-2 3 15,-1 1-7-15,1-1-9 0,0 2 0 16,-3-2 1-16,1-1-9 0,1 2 2 16,0-1 2-16,1-1 2 0,-1-1-3 15,0 1 7-15,0-1 1 0,-1 2-6 0,-1-1 4 16,-1 1 1-16,-2 1-8 0,-3 0-6 16,-1 1 10-16,-3-2-6 0,-3 2 0 0,-1 0 7 15,-2 0 2-15,-1-1-1 16,-1-1 0-16,-1 1-2 0,0-2-2 0,-2 2 2 15,-2-2-3-15,0 0 3 0,-1-1 2 16,0 1-1-16,-1 0-2 0,0-1-1 0,-2 1 4 16,-1 0 4-16,-2 0 13 0,-1-1 15 15,0-1 30-15,-4 0 24 0,1 0 20 16,-3-2 13-16,2-1 8 0,-3-2-14 16,1-2 3-16,-2-2-8 0,1-3-14 0,1 0-26 15,-2 0-20-15,3 0-35 0,0 1-17 16,-2 0-11-16,0 3-4 0,-1-1 6 0,0 3 5 15,-2 1 6-15,-2 1 11 0,-2 1 19 16,0 1 23-16,-5 0 21 0,0 0 15 16,-2 0 0-16,0-3-1 0,-4 2-11 15,-1-1-9-15,-1-3-27 0,-2-2-24 0,-3 0-23 16,-1-5-18-16,-2-1-25 0,-2-1 3 16,-3-4 7-16,0 1 12 0,-3-3 13 15,-1 0 16-15,0 2 6 0,-3 1-2 16,-1-2-4-16,1 2-7 0,-2 2-4 15,-3 1-4-15,2 2-3 0,-3 0-8 16,-2 0-10-16,-1 1-21 0,-3 1-7 16,1 3 3-16,-2-1 6 0,0 0-38 0,-2 4-52 15,-2 1-91-15,-2-1-121 16,-2 4-165-16,-6 0-176 0,-3 4-374 0,-7 4-187 16,-8 1 48-16,-9 0 179 0,-9-3 266 15,-8-6 399-15</inkml:trace>
  <inkml:trace contextRef="#ctx0" brushRef="#br0" timeOffset="45739.59">6880 17468 20 0,'-2'-1'97'15,"0"1"42"-15,2-2-19 0,-1 1 31 16,0-1 19-16,0 1 6 0,0-2 10 16,0 1-2-16,1 0-23 0,0 0-32 0,-2-1-25 15,0 2-22-15,1-2-17 0,0 1 6 16,-1 0-1-16,1-1 5 0,-1 1-7 0,-2 0-5 15,1-2-5-15,1 3 3 0,-2-3-6 16,1 1 3-16,-2-1-20 0,1 1-6 16,-1 0 2-16,1-3 17 0,-5 1 12 0,3 1 25 15,1-1 10-15,-3-1 7 0,0 1-13 16,-1 0-21-16,1-1-25 0,0 1-20 16,-1-1-25-16,0 1-17 0,-1 1-7 0,-1-1-5 15,-2 2 2-15,1-1 3 0,-5 2 4 16,2 0 8-16,0-1 11 0,0-2 9 15,2 2 12-15,-1-1 9 0,1 0 4 0,-1 1-5 16,-1-1 0-16,1 0 7 0,-3-1 12 16,1-1 23-16,-1 1 15 0,1 0 3 15,0-1-14-15,0-1-28 0,-3 2-24 0,0 0-23 16,-2 0-10-16,-1 1-3 0,-2 1 3 16,2-1 3-16,-4 2 1 0,1-3 3 15,0 2 2-15,1 0-4 0,0 1 1 0,1 0-2 16,0 2-3-16,3 0 2 0,-2 0-1 15,1 0 2-15,1 0-2 0,-2 2 5 16,1 0 2-16,-2 0 4 0,2-1 6 16,0 1 1-16,-2-2 1 0,3-2 4 0,0 1 4 15,-3-1-7-15,3 1 0 0,-2-2-6 16,-1-1-7-16,-2 1-11 0,-1 0 0 0,-1-2-8 16,-3 4 1-16,-1-1 4 0,-1 1 4 15,0-2 5-15,0 2 5 0,-2-1 1 16,2-1 0-16,1 3 4 0,2 0 3 15,-1 0 2-15,3-1 0 0,4-1 5 0,-3 1-9 16,2-1 0-16,-1 1-8 0,1 0-8 16,-1 0-12-16,-2-1-2 0,-1 2-9 0,-1 0 3 15,-2 3-2-15,1-1 3 0,-3 0 2 16,1-1-3-16,-1 1-6 0,-1 1-5 16,1 0-7-16,-1-2-5 0,0 2-1 15,0-2 5-15,0 1-1 0,1-1 11 0,-1 1 1 16,2 1 9-16,1-2 1 0,-1 1 1 15,1-1-6-15,0 1 0 0,1-2-3 0,0 3 6 16,-1-2 16-16,2 1 10 0,0-1 5 16,-2 0 9-16,0-1 6 0,-1 5-2 15,0-1-2-15,-1 1-3 0,-2-1 0 16,0 1-1-16,-1 1-4 0,2 0 3 0,-1 1-3 16,1-1-2-16,-1 1-4 0,5 0 0 15,-2 2-9-15,3-2-19 0,0 1-8 0,1-2 0 16,-1 1-1-16,1 0 6 15,1-1 16-15,2 1 8 0,1-2-4 0,-1 1 0 16,1 0 0-16,3 0 4 0,-4 0-4 16,3-1-1-16,-3 0-2 0,1 1-5 0,2-1 1 15,-3 1 4-15,3 0 8 0,-1-2 13 16,4 0 24-16,0 2 21 0,2-1 15 16,-1 1 14-16,4 0-4 0,-1-1-16 15,1 1-15-15,1-2-9 0,0 0-13 0,1 1 2 16,2 1 8-16,0-2 7 0,-2 0 2 15,2 2 1-15,1-2-2 0,-2 0-5 0,1 2-5 16,0 1 4-16,-4-1 0 0,3 1-2 16,1 1-6-16,0-1-10 0,3-1-9 15,0 1-14-15,2 0-6 0,-2 1-2 16,4 0 0-16,-1 0 1 0,2 0 5 0,1 2-4 16,-1 3-1-16,0-1 9 0,1 2 0 15,1 1 0-15,1 0 1 0,1 2-5 16,0-2-15-16,0 1 5 0,1-1 4 0,1-1 11 15,-2 1 14-15,4-1-1 0,-3 0-15 16,2-2-8-16,-1 0-4 0,2 0 2 0,-1-1 10 16,2 1 8-16,1 0-3 0,-1-2 4 15,1 2-2-15,-1 0 6 0,1 0 1 0,0 1 22 16,0-1 6-16,2 1 3 0,-2 0 1 16,0-1 7-16,2 1-7 0,-1-1-10 15,-1 0-6-15,1-2 2 0,1 2 1 0,-1-1 5 16,2 1 1-16,2-2 2 0,-3 1 2 15,4 0 2-15,0 0-3 0,2-2-1 0,-3 2-7 16,2 0-6-16,2-3-1 0,-2 3-11 16,0-3 4-16,2-2-1 0,-4 0 2 0,2 1 4 15,1-3 10-15,2 2 6 0,-2-2 5 16,2 0 2-16,1-1 0 0,0 0-5 0,2-1-1 16,2 1-9-16,2-3-1 0,-1 2-2 15,2-2-4-15,1 1-1 0,1 0 2 16,3 1-10-16,-3-2-1 0,3 0-1 0,2 0-6 15,1-2-8-15,-2 4 4 0,2-1 5 16,0-1 2-16,0 1 3 0,-1-1 6 0,1-1 0 16,0 0 0-16,1 1-6 0,0-2 4 15,-1 2 8-15,0-1 5 0,1 1 0 16,0 0 4-16,1 0-7 0,0 0-6 0,0 1-5 16,0-1 0-16,0 0 2 0,0 2 1 15,0-2 2-15,0 1-8 0,0-1-7 0,-1 1-5 16,1-1-6-16,-2 0 6 0,-2 2 8 15,1-2 2-15,0 0-1 0,-2 0 0 0,2 0 3 16,-3 0 0-16,3 0 5 0,-2 1 6 16,2-2 2-16,1 1-7 0,-1 0 1 0,0-2-5 15,2 2-14-15,-4 0-3 0,2 0 4 16,0 0-2-16,0 0 3 0,1 0 4 0,1-1 4 16,0 0-1-16,3-1-2 0,-1 2-2 15,3-2 1-15,-2 2 0 0,3-2 5 0,-1 0 3 16,-1-1 3-16,3 2-9 0,-4-1-4 15,-1-1-6-15,-1 2-3 0,-1-1-6 16,-1 1 4-16,1-2 2 0,-3 2 0 0,0-1-5 16,2 2 5-16,-2-3 5 0,2 2 13 15,0 1 9-15,2-3 3 0,-1 2 5 0,0-1 3 16,-1-1-3-16,-1 1-6 0,0 0-6 16,-3-2-7-16,-1 2-14 0,-4 0-11 15,-1 1-7-15,-1 0-1 0,0 0-1 0,-4 0 5 16,2 1-7-16,-2 0-2 0,-3 0 7 0,1 2 6 15,-1-1 9-15,1-1 14 0,-1 0 11 16,-1 0 4-16,0 0 0 0,1 0 4 16,-4 0 2-16,1-1 6 0,0 0 5 0,-1-3 15 15,2 1 17-15,-3-1 16 0,2 0 12 16,-1 0 17-16,-2-1 4 0,2 0-4 0,-2-3-9 16,1 1-13-16,-1 0-17 0,-4-2-15 15,1 4-11-15,-1 0-12 0,2-2-9 16,-4 1-3-16,2-1-7 0,-1 0 4 0,0 0-3 15,1-1 0-15,-1 1-5 0,1 0 2 16,1 1-3-16,0-2-5 0,4 1 3 0,-4-1 7 16,1 2 6-16,-2 1 4 0,0 1 10 15,-2 1 8-15,-1 1 4 0,0 0 4 16,-2-1 3-16,1 1 6 0,-1 0 8 0,0 1 9 16,0-1 13-16,1 1 5 0,-2-2-5 0,1 0-10 15,-1 0-20-15,0-1-24 0,-1-2-23 16,1 1-17-16,-3-2-15 0,2 0-8 0,-2-2-5 15,1 0-7-15,-3-1-43 0,0 2-52 16,-1 0-53-16,-3 0-41 0,0-1-28 16,-1 3 4-16,1-2-5 0,-1 1 20 0,-2 0 19 15,3-1 30-15,1 1 13 0,2 1 22 16,-1-1-15-16,2 2-23 0,1 2-36 0,1-2-23 16,-1 2-43-16,1 0-68 0,2 0-62 15,-3 0-55-15,3 1-43 0,-3-1 3 16,1 0 94-16,-2-2 112 0,-2 3 120 0</inkml:trace>
  <inkml:trace contextRef="#ctx0" brushRef="#br0" timeOffset="48552.08">11700 18212 122 0,'4'4'478'15,"-1"-3"162"-15,-3 0 103 0,-1-2 49 0,1 0-532 16,0-1-149-16,0 2-86 0,-2-2-17 16,1 2 58-16,-3 0 28 0,-1 0 4 15,-4 0-5-15,-2 2-16 0,-2 1-47 0,-8 0-1 16,-1 3 11-16,-3 1 9 0,-2 2 9 15,-3 3 1-15,0-2 4 0,-2 2-1 0,-2-1-2 16,0 2-2-16,-3-1-9 0,-3 2-3 16,-5-1-1-16,-3 3-2 0,-4-3 0 0,-4 5 1 15,-2 0 4-15,3-2 3 0,-2 1 3 16,5-2 3-16,1 2-2 0,6-6-3 0,6 0-9 16,3 0-10-16,5-4-6 0,8 1-1 15,3-1 10-15,8-2 13 0,5-3 3 16,2-2 0-16,4 0-8 0,1 0-14 0,0-1-6 15,0 1 1-15,1 0-5 0,3-1-27 16,1-3-16-16,4-4-16 0,1-1-12 0,6-1-2 16,0-3 19-16,4 2 14 0,-1-1 11 15,-1 1 3-15,2 2 6 0,-3-2 1 0,0 1 1 16,1 1-2-16,-5 1 3 0,2-2-3 16,-1 2-1-16,-1 1-1 0,0 1-1 15,-3 0 0-15,-3 1 2 0,-1 1 8 0,-1 2 25 16,-2 1 22-16,-3 0 18 0,0 2 5 15,0-1-4-15,-1 0-29 0,-2 1-29 0,-1-1-19 16,-1 5-4-16,-5 1 7 0,-3 2 20 16,-6 3 24-16,-4 1 21 0,0 2 14 0,-1 1 12 15,-1 0-4-15,0 1-8 0,2-1-13 16,2-1-12-16,1 0-16 0,7-1-16 0,-1-2-10 16,6-5-14-16,3 0-9 0,2-1-9 15,3-2 2-15,3 3 11 0,3 1 18 16,6-2 19-16,2 1 13 0,8-6 13 0,5 0-1 15,8-3-6-15,4-3-17 0,4-2-72 16,4 0-97-16,-1-2-173 0,-1-1-209 0,-4 5-357 16,-5 1-225-16,-8 7 5 0,-5 1 167 0,-12-5 236 15,-11-8 344-15</inkml:trace>
  <inkml:trace contextRef="#ctx0" brushRef="#br0" timeOffset="73050">25359 4572 209 0,'0'0'348'0,"0"1"102"16,1-1 84-16,2 0-187 0,-2 0-60 15,1 0-44-15,0 0-22 0,4 0-6 16,3 0-10-16,4 0-11 0,4 2-12 16,6 1-27-16,3-2-28 0,2 2-22 0,3-1-21 15,5 2-15-15,3-1-15 16,2 1-17-16,3-1-13 0,2 2-3 0,6-1 0 15,0 0-11-15,5 2-81 0,1-3-113 16,2 3-206-16,2-2-253 0,-2 0-161 16,-3 0 36-16,-5-1 119 0,-6-2 216 15,-4-3 234-15</inkml:trace>
  <inkml:trace contextRef="#ctx0" brushRef="#br0" timeOffset="73926.62">29799 4694 18 0,'-8'0'243'0,"2"-2"111"0,3 1 123 0,2-1 110 16,1 1-237-16,1 1-15 0,2 0-25 15,0 0-40-15,3 0-13 0,6 0 2 16,4-2 6-16,10 2 2 0,8-1-24 16,12 0-45-16,11-1-46 0,10 4-48 15,10 0-40-15,7 0-27 0,5 2-16 16,-3-2-4-16,-4 1 0 0,-5-2-4 15,-3 0-71-15,-7 2-116 0,-3-4-160 16,-5 2-260-16,-2-1-296 0,-3 1-27 16,-3-1 103-16,-7 0 181 0,-8-5 266 15</inkml:trace>
  <inkml:trace contextRef="#ctx0" brushRef="#br0" timeOffset="74635.62">23567 5478 187 0,'0'0'409'0,"0"0"122"16,0 0 53-16,0 1-159 0,2 1-182 15,2-1-40-15,2 1-37 0,2-1 44 16,2 0 69-16,5 4 8 0,3-4-29 16,4 4 9-16,9-2-16 0,6-3-38 15,10 3-47-15,9-1-44 0,11 0-44 16,7 0-33-16,8-1-15 0,5 0-6 16,5 1-10-16,6-1-52 0,2-1-96 0,1 0-117 15,1 0-142-15,-7 0-202 0,-5 0-207 16,-7 0-49-16,-5-1 84 0,-3-2 147 15,-5-4 220-15</inkml:trace>
  <inkml:trace contextRef="#ctx0" brushRef="#br0" timeOffset="91303.35">27327 11794 224 0,'8'-9'502'15,"-2"0"186"-15,-3 2 168 0,-1 0-22 16,1 0-232-16,-1-1-58 0,-1 4-39 15,-1 1-33-15,0 2-48 0,0-1-59 16,0 1-81-16,0 1-89 0,0 0-82 16,0 1-63-16,0 1-25 0,1-2 15 15,0 4 16-15,1 0 15 0,3 7 29 16,-1-2 5-16,0 5-7 0,-1 3 3 16,1 3 16-16,-1 3-3 0,-1 5 9 15,2 0-8-15,-1 7-8 0,0-1-16 16,5 4-12-16,-2-1-11 0,1 3 8 15,-1 0-29-15,3 3-47 0,-1 1 0 0,0 0 0 16,-1-5 0-16,-2-1 0 16,0-2 0-16,-3-2 0 0,-1-1 0 15,0-4 0-15,-1-1 0 0,0-3 0 0,2-3 0 16,-2 0 0-16,0-6 0 0,1 0 0 16,0-4 0-16,-1 0 0 0,0-4 0 15,0-2 0-15,0 0-140 0,0-1-88 16,0-3-43-16,0 3-52 0,0-2-50 15,0-2-41-15,-1 1-60 0,0-1-89 16,-2-1-90-16,1 3-154 0,-4-1-208 16,2 1 26-16,-2 1 146 0,2 0 202 0,-1-1 266 15</inkml:trace>
  <inkml:trace contextRef="#ctx0" brushRef="#br0" timeOffset="93397.83">27498 12715 201 0,'2'-1'435'0,"1"-4"146"0,-1 4 126 16,0-1-87-16,-2 1-151 0,0-1-57 15,0 1-21-15,0-1-22 0,0 2-51 16,0 0-46-16,0 0-53 0,0 0-54 16,-1 0-16-16,1 0 14 0,0 0-5 0,0 0 2 15,0 0-4-15,-1 0-3 16,0 2-11-16,1-2-13 0,-1 0-7 0,0 0-10 15,-1 0-8-15,0 0-18 0,-1 0-15 16,-3 1-15-16,-2-1-19 0,0 0-25 16,-2 2-12-16,-1-2-3 0,-2 1-7 15,0 1 0-15,-3-2 4 0,2 1 3 16,-1 2-9-16,-2-1-3 0,-3 0 6 16,-1 1 6-16,-1 0 21 0,1 2 6 15,-3-2 18-15,2-1-1 0,0 0-7 0,-1-1-9 16,-3 1-3-16,-4 0-7 0,-2-1 16 15,-2 0 5-15,-3 1 13 0,-1-2 2 16,-1 0-1-16,-2-2-15 0,-3 2-8 16,0-1-17-16,-4 1 1 0,1-1 1 15,-2 1 1-15,4 0 2 0,-2-2 2 16,0 1-4-16,-3 1 5 0,2-1-2 16,-5 0-2-16,0 1-4 0,-1-1 3 15,1 0-6-15,-2 0-2 0,0 0-1 0,1-1 2 16,-1 2-6-16,0-1-1 15,-1 1-4-15,1-2 4 0,0 2 0 16,-1 0 1-16,-3 0 2 0,2 0 3 0,-1 0-1 16,-2 2 0-16,0-2-4 0,-2 0 5 15,2 1 0-15,0-1 7 16,2 0 2-16,0 2 3 0,4 0 0 16,1 0-1-16,2-1-8 0,3 1 0 0,2 0 1 15,2 0-2-15,-1-2 2 0,5 2-5 16,-1-1 2-16,-3-1 4 0,5 2 0 15,0-2-2-15,0 0 0 16,2 0 0-16,0 0-9 0,0 0-4 16,1 0 5-16,-3 0 2 0,1 1 2 0,1-1-2 15,0 0 0-15,0 0-2 0,-1-1 0 16,3 1 4-16,0 0 1 0,0-2-4 16,0 2 5-16,-1-1-4 0,-2 1-4 15,1 0-2-15,0-2 6 0,0 2 0 16,2-1 3-16,1 1 4 0,0-1 2 15,4-2-6-15,3 2 1 0,-2-1-4 16,2 1-2-16,1-1 4 0,1 0-2 16,2 1-2-16,3-2 4 0,0 1-3 15,2-1-1-15,3 2 1 0,2-1 1 16,-1 0 1-16,3 2-5 0,-1-3 1 16,3 0-1-16,0 3 4 0,2-3 2 15,0 1-2-15,2 2 2 0,1-1 5 16,2 1 1-16,0-2 3 0,-1 2 2 15,2 0 5-15,0 0-8 0,-1-2-7 16,0 2-5-16,-2-1-8 0,1 0-3 16,0 0 2-16,0 0 5 0,1 0 6 15,0 1 7-15,0-2 11 0,0 2 14 16,1-1 17-16,1 1 17 0,0-1 7 16,0 1-47-16,-1 0-28 0,0 0 0 15,0-2 0-15,0 1 0 0,0 1 0 16,-2-2 0-16,3 2 0 0,-2-1 0 15,-1 0 0-15,2 0 0 0,0 1 0 16,-1-2 0-16,1 1 0 0,0 1 0 16,0 0 0-16,0-1 0 0,-1 1 0 0,1-1 0 15,-1 1 0-15,1-1 0 16,1-1 0-16,-1 1 0 0,0 0 0 0,0 0 0 16,-1-1 0-16,0 0 0 0,1 1 0 15,1-2 0-15,-2 2 0 0,1-1 0 16,0-1 0-16,0 0 0 0,-3-1 0 15,3-1 0-15,1 1 0 0,-1 0 0 16,-1-2 0-16,1-2 0 0,0 1 0 16,1 0 0-16,-1-4 0 0,-2 3 0 15,3-3 0-15,-1 1 0 0,-1 0 0 16,-2-1 0-16,2-3 0 0,-1 1 0 16,-1-1 0-16,1-1 0 0,-2-1 0 0,2-1 0 15,0-2 0-15,-2-4 0 0,4-2 0 16,-1-2 0-16,0-2 0 15,2-3 0-15,0 1 0 0,0 0 0 0,0 4 0 16,0 0 0-16,0 0 0 16,0 1 0-16,0 4 0 0,1 0 0 0,0 1 0 15,1 4 0-15,-1 0 0 0,2 1 0 16,-1 0 0-16,0 2 0 0,-1-2 0 16,0 1 0-16,2 0 0 0,-1 0 0 15,0-1 0-15,-1 1 0 0,0 2 0 16,-1 1 0-16,0-1 0 0,1 1 0 15,1-2 0-15,-2 0 0 0,1 1 0 16,-1 1 0-16,1 1 0 0,-1 1 0 16,0 4 0-16,0 1 0 0,0 1 0 15,0 2 0-15,0 1 0 0,-1-1 0 16,1 2 0-16,0 0 0 0,-1 0 0 0,1 0 0 16,0 0 0-16,0 2 0 0,0-2 0 15,0 0 0-15,0 0 0 16,0 0 0-16,0 0 0 0,0 0 0 0,1 0 0 15,-1-2 0-15,1 2 0 0,0 0 0 16,-1 0 0-16,0 0 0 0,0 0 0 16,1 0 0-16,-1 0 0 0,0 0 0 15,0 0 0-15,0 0 0 0,1 0 0 16,0 0 0-16,3 2 0 0,0 1 0 16,2-3 0-16,3 2 0 0,1 0 0 15,2 1 0-15,5-2 0 0,3 1 0 16,1-1 0-16,1-1 0 0,1 2 0 15,0-1 0-15,4-1 0 0,3 0 0 0,0 1 0 16,2 1 0-16,1-1 0 16,6 1 0-16,1-1 0 0,1 1 0 15,5-1 0-15,0 1 0 0,3-1 0 0,0 1 0 16,4 0 0-16,2-2 0 0,4 1 0 16,7 0 0-16,6-1 0 0,10 0 0 15,8 0 0-15,5 0 0 0,6 0 0 16,3-1 0-16,-3 2 0 0,3-1 0 15,-2 2 0-15,1-1 0 0,-3 1 0 16,-1 0 0-16,-2 0 0 0,-4-1 0 16,-2-1 0-16,0 2 0 0,-2-2 0 15,1 2 0-15,-2-1 0 0,-3 1 0 16,0-2 0-16,-5 0 0 0,-1 0 0 16,-2 1 0-16,2 1 0 0,-5-1 0 15,-1 1 0-15,-3-1 0 0,-6 0 0 16,-3 2 0-16,-6-1 0 0,-5-1 0 15,-1-1 0-15,-3 2 0 0,-1-2 0 0,-2 0 0 16,-3 0 0-16,-2-2 0 0,-7 2 0 16,-2 0 0-16,-4 0 0 15,-6-1 0-15,-1-1 0 0,-2 1 0 0,-4-1 0 16,-1 1 0-16,-5 0 0 0,2-1 0 16,-6 2 0-16,1 0 0 15,-2 0 0-15,-1 0 0 0,0 0 0 0,0 0 0 16,0 0 0-16,0 0 0 0,0 0 0 15,0 0 0-15,0 0 0 0,0 0 0 16,0 0 0-16,0 0 0 0,-1 0 0 16,0 0 0-16,-1 0 0 0,1 0 0 15,1 0 0-15,-2 0 0 0,-1-1 0 16,-2-1 0-16,0 1 0 0,-3-4 0 16,-1 3 0-16,-1-1 0 0,1 0 0 15,-1 2 0-15,-1 0 0 0,1 2-314 16,1 0-364-16,-5 1-173 0,-1 2-234 0,-2 3-262 15,-1-1 36-15,-2-1 183 0,-3-2 284 16,0-3 353-16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1:16:44.1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20895 12064 5 0,'-8'-6'241'0,"-1"0"170"0,-5-1 140 16,3 1 115-16,2-1-194 0,-2 0-38 16,3 2-60-16,-1 1-42 0,1 0-29 15,0 0-27-15,1 2-31 0,2 0-47 16,1 1-56-16,2 1-63 0,2 0-30 15,1 1-1-15,3 3 5 0,2 0 17 0,7 2 36 16,3-1 9-16,8 3-21 0,7-2-13 16,8 1-15-16,11 0-5 0,8-3-7 15,8-1-2-15,5 3-9 0,1-5 6 16,4 2 5-16,-4 0-6 0,0 0-6 16,-6 1-15-16,-6 0-12 0,-11-1-20 15,-3 1-2-15,-7 0-1 0,-7 0 3 16,-4-3 1-16,-6 2 1 0,-8-1-3 0,-2-1 12 15,-7-1 19-15,-4 2 29 0,-1-2 30 16,-2 0 5-16,-5 0-13 0,-4-2-22 16,-6 0-31-16,-9 0-27 0,-6-1-34 15,-6-1-48-15,-5 0-55 0,-7-1-59 16,-2 2-57-16,-4 0-32 0,-3-1-4 16,0 2 0-16,0 1 4 0,0-2 1 15,-1 1 12-15,0 2 26 0,2 0 38 16,4 0 52-16,4 0 56 0,7 0 50 15,6 0 30-15,5 0 22 0,7 0 26 16,3 0 42-16,4 0 51 0,7 0 54 0,4 2 32 16,3-2-21-16,4 0-55 0,3 0-24 15,2 0 22-15,6 0 50 0,8 0 60 16,8 0 74-16,10 0 35 0,13 0-25 16,9-2-37-16,10 2-21 0,6 0-14 15,4-1-32-15,1 1-27 0,2-1-33 16,1 1-26-16,-5 1-32 0,-4 0-29 15,-8-1-24-15,-7 3-13 0,-7 0-10 0,-7-1-8 16,-6 2-4-16,-8-2-6 0,-5 1-3 16,-7-1-4-16,-7 0 0 0,-6 0 7 15,-2-1 21-15,-3-1 13 0,-1 0 7 16,-1 0-48-16,-3 0-134 0,-1 0-184 16,-6-1-260-16,-6-1-345 0,-5 2-373 15,-1 0-15-15,-4-2 155 0,-3-5 274 16,2-5 353-16</inkml:trace>
  <inkml:trace contextRef="#ctx0" brushRef="#br0" timeOffset="16790.46">9475 12778 143 0,'-2'-2'493'0,"-3"-3"194"0,2 4 179 16,-1-1 97-16,2 0-269 0,-1 1-121 15,1 0-57-15,1 1-68 0,0-2-91 16,1 2-83-16,0 0-64 0,0 0-54 0,0 0-51 16,1 2-46-16,-1-2-50 0,0 0-58 15,0 2-25-15,0 1 2 0,0 3 14 16,-1 2 21-16,0 2 40 0,-2 5 23 15,2-1-9-15,0 0 0 0,1 1 7 16,-1 2-1-16,2-2-5 0,-1 2-4 16,2 1-4-16,0 0-7 0,0 4 3 15,1-2 7-15,1 3 10 0,-1-1 2 16,-1-1 4-16,2 1-1 0,-1-1-5 16,0-2-8-16,1-1-5 0,-3-1-5 0,2 1-6 15,0-2-6-15,-1-2-4 0,0-1 6 16,1-1 0-16,0-1 5 0,-2-2 5 15,0-2 1-15,1 0 4 0,1-1 1 16,-1-2-1-16,-1 0-8 0,0-2 0 16,1 0-4-16,-1 0-5 0,2-1 2 15,-2 0 4-15,0 0 3 0,0 0 5 16,1-1 1-16,0 0 10 0,1-1-6 16,1 0-36-16,3-1-58 0,-2-2-80 0,0-1-108 15,1 1-138-15,-3-3-124 0,2 2-168 16,-3-2-301-16,3-2-58 0,-1 0 111 15,-4-1 182-15,-1-4 252 0</inkml:trace>
  <inkml:trace contextRef="#ctx0" brushRef="#br0" timeOffset="17126.7">9309 12868 60 0,'3'-4'439'0,"0"4"199"16,1-3 144-16,-1 1 129 0,0 1-315 15,-1 1-156-15,-1 0-86 0,3-2-45 16,-2 1-33-16,5-1-47 0,1 1-36 0,4-3-9 16,0 2-7-16,4-1-23 0,1 0-20 15,2 0-28-15,2 1-33 0,1-1-25 16,-2-1-20-16,1 2-113 0,-3-2-203 16,-1 3-251-16,-4 1-406 0,-2 0-240 15,-2 1 38-15,-2 2 205 0,-3-2 281 16,-4-1 364-16</inkml:trace>
  <inkml:trace contextRef="#ctx0" brushRef="#br0" timeOffset="22876.79">11117 13560 26 0,'-7'-2'143'0,"-2"-2"74"0,3 1 77 16,-2 1-21-16,1 0 56 0,0-1 55 15,-1 2 32-15,2-1 12 0,1 1-14 0,1-2-21 16,0 2-31-16,2 1-26 0,2-1-34 15,0 1-49-15,0 0-63 0,1 0-57 16,-1 0-51-16,1 0-37 0,0 1-19 16,3 0 19-16,-1 2 24 0,5 1 27 15,4 2 26-15,5 2 24 0,7-1-2 16,8 1-10-16,7 0-2 0,10 0 1 16,7-2-18-16,9-1-16 0,6 0-1 15,10-1-6-15,7-2-11 0,13 1 6 16,7-1-13-16,7 0-19 0,6-1-23 0,3 4-10 15,4-2-17-15,8 0 1 0,5 2 7 16,7 0 5-16,2-4 10 0,3 3 6 16,1-2 6-16,-1 0 7 0,-2 2 16 15,-7-2 9-15,-2 1 6 0,-8 1 0 16,-8-1-3-16,-6 2 2 0,-9-3 0 16,-7 3 5-16,-7-1 11 0,-7 1 6 15,-7-2-4-15,-10-1 0 0,-10 3-2 16,-10-2-12-16,-10 1-61 0,-14-2-20 15,-9 1 0-15,-6-1 0 0,-9-1 0 16,-1-1 0-16,-4 0 0 0,0 0 0 16,0-1 0-16,-2 1 0 0,1 0 0 0,0 0 0 15,-2-2 0-15,-2-1 0 16,-2 0 0-16,0-2 0 0,-1-1 0 0,-1 4-533 16,-3-4-325-16,-1 1-461 0,-4 1-185 15,-4 0 62-15,-2-5 223 0,-7-5 357 16,-4-6 489-16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1:17:57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9666 10895 7 0,'2'0'280'0,"-1"0"164"0,1-2 95 0,-1 2 69 15,1-2-247-15,-2 2-109 0,0 0-82 16,0 0-34-16,0 2-44 0,0-2-48 16,0 1-29-16,0 1-8 0,0 3 11 15,1 0 25-15,-1 1 28 0,2 2-8 16,1 0-25-16,1 1-23 0,0 0-15 15,2-1 0-15,-1 0 0 0,2 0 7 16,1-2 12-16,2 2 5 0,0-3 7 16,4-2 2-16,-2 0 8 0,4-2 12 0,4-2 15 15,3-2 24-15,4-3 29 0,0-4 22 16,3 2 24-16,0-7 16 0,-1-1 8 16,-1-1-10-16,-1-2-17 0,-3 2-14 15,-3 1-18-15,-4 1-16 0,-4 5-6 16,-5 1-17-16,-2 6-29 0,-4-2-40 15,0 5-52-15,-1-1-50 0,0 1-46 16,1 1-5-16,-1-1 15 0,4 3 26 16,1 1 34-16,2 3 37 0,0 2 13 15,1 1 1-15,0 0 3 0,0 2 4 0,1 0 5 16,-1-2 6-16,1 1 4 0,0-1 0 16,1-1-1-16,1-2 3 0,-1-1 1 15,0-1 15-15,4-3 12 0,0-2 9 16,6-3 3-16,1-3-1 0,5-1-17 15,4-2-15-15,0-4-7 0,1 1-5 16,-4-1 0-16,-1-1 4 0,-3 2 4 16,-4 1-1-16,-4 2 1 0,-4-1-2 15,-1 4-12-15,-4 0-9 0,-3 3-13 16,0 1-19-16,-3 0-20 0,0 2-13 16,-1 0-13-16,0 0-2 0,0 2 7 0,0-2 8 15,0 1 14-15,-1-1 15 0,1 0 14 16,0 0 19-16,0 0 16 0,0 0 22 15,0 0 11-15,0 0 10 0,0 0 6 16,0 0 1-16,0 0 3 0,0-1 15 16,0 1 13-16,0-2 9 0,1 2 2 15,-1 0-9-15,2 0-27 0,0 0-23 16,3 0-22-16,-1-1-18 0,3-1-9 0,2 0 4 16,2-1-1-16,2 0 3 0,1 0 1 15,2 2 3-15,2 0 3 0,2-1 12 16,4-1 25-16,6 2 24 0,6 1 34 15,8-2 17-15,6 2 0 0,7 0-5 16,10 2-2-16,7-2-10 0,6 0-6 16,5 0 0-16,4 0-6 0,2-2-15 15,-1 2-20-15,0-1-9 0,-5 1-6 0,-1 0-4 16,-6-1-2-16,-10 1 3 16,-7-2 1-16,-9 2-2 0,-12 0-1 0,-8 0 8 15,-9 0 17-15,-9 0 37 0,-5 0 42 16,-2 0 35-16,-6-2 16 0,0 2-194 15,-1 0 0-15,-1 0 0 0,0 0 0 16,1 0 0-16,-2 0 0 0,0 0 0 16,1 0 0-16,0 0 0 0,0 0 0 15,0 0 0-15,1 0 0 0,0 0 0 16,0 0 0-16,0 0 0 0,-1 0 0 16,1 0 0-16,0 2 0 0,1-2-602 15,-2 0-340-15,-3 3-333 0,-1 1-202 16,-4 2 73-16,-7 0 239 0,-7-3 357 15,-10-5 392-15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0:19:56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30533 11589 70 0,'5'-2'169'16,"2"1"85"-16,-4-2 84 0,0 0-86 15,-2 1 36-15,0 0 35 0,-1 0-9 16,0 0-20-16,-1-1-32 0,0-1-38 15,-3-2-39-15,1 3-39 0,-3-3-28 16,1 1-19-16,-2 0-3 0,-2-1-1 16,-1 0 7-16,-3 0 7 0,1-1 7 15,-1 1 0-15,-2-2-1 0,-2 1-12 0,-1 2-18 16,-4-3-24-16,-4 3-22 0,-5-2-17 16,-2 0-7-16,-3-1-3 0,-4 1 0 15,-1-1-4-15,-1 0-8 0,-4-1-3 16,-1 1-9-16,-5-1 9 0,-2 0 1 15,-1 0 0-15,-4 0-3 0,-2 2 10 16,-3-2 0-16,0 2 1 0,-6-1-6 16,1 4 5-16,-2 0-14 0,-1-1 2 15,-3 2 0-15,1 0 6 0,-7 3 4 16,-1-3 3-16,-6 3 0 0,0 0 5 16,-2 0 12-16,0 0-5 0,0 0-2 15,2 0-1-15,-4 3-5 0,0-3-10 16,-1 2-4-16,-1-1 0 0,2 2-7 15,4 0 1-15,3-1 3 0,0 0 1 16,2 1 2-16,-3 0 1 0,-4 1 3 16,-3 0 3-16,0-2 1 0,2 1 2 15,1 1-3-15,3 0 0 0,3-3-3 16,-2 2-3-16,1 1-4 0,-1-1-1 16,3 2-4-16,2-2 0 0,2 3-3 0,3 1 3 15,0-1-1-15,3 2 0 16,1 0-2-16,-1 3-2 0,3-1 5 15,3 0 2-15,4 1 2 0,4 1 5 0,4 2 0 16,6 1-7-16,1-2-3 0,8 1-8 16,3-1-4-16,5 0-7 0,2 1 0 15,1 1 4-15,0-2 8 0,1 2 5 16,1-1 8-16,-1 3 6 0,-1 1-1 16,1-2-6-16,0 1-12 0,1 1-14 15,4 1-2-15,0 0 5 0,1 3 10 16,3-1 7-16,1 2 18 0,3-1-2 15,4 1-3-15,1-3-6 0,3 1-1 16,-1 0 1-16,6 0 12 0,0 0-3 16,2 0 17-16,2-2 9 0,-1-1-6 15,5 2-5-15,1-2 9 0,-1 1-2 16,3-1-5-16,4 0 25 0,-1 2 6 16,1-1-5-16,2 2 1 0,2 1 9 15,1-1-23-15,1 0-2 0,0 1 4 16,3-4-1-16,0 1 1 0,1-2 7 15,2 1-1-15,-1 1-10 0,3-3-1 16,1 1 1-16,2 0-2 0,0-1 0 16,3-2 13-16,2 2-8 0,2-3-10 15,2 0 10-15,3-1 6 0,0-1 4 0,7-2 5 16,3 0 5-16,7-1 0 16,4-2-2-16,5 0-3 0,1-2 2 15,4-2-5-15,3 0 2 0,2 0 3 16,5-1 4-16,4 1 2 0,4-1 6 0,3 1 1 15,1 1 0-15,1-2-3 0,2 1-5 16,6-1 4-16,2 1-19 16,5 0-2-16,0 0-5 0,5 1-2 0,2-2 2 15,6 1 8-15,4-1-6 0,4 1-2 16,2-1 9-16,0 0 7 0,2 1 10 16,5-1 11-16,-3-2 11 0,5-1-4 15,-2 1-9-15,-2 0-9 0,5-2-4 16,-1 1-16-16,0-4-6 0,-2 4-4 15,-5-3-7-15,0-1-3 0,-7-1-3 16,-4-2 4-16,-9-2-4 0,-11-1 2 16,-10 0 0-16,-7-1 8 0,-7-2 6 15,-8-1 10-15,-7 2 9 0,-10-2 9 16,-10 0 22-16,-8 0 22 0,-12-2 4 16,-6 2-4-16,-5-3-13 0,-6-2-30 15,-6-4-46-15,-3-3-29 0,-2-2-10 16,-4-1-10-16,-1-1-8 0,-1 2 8 15,-2-1 8-15,-4 3-3 0,3-3 5 16,-4 1 1-16,-1-2 2 0,-1 0-2 16,0-1 5-16,-4 1-1 0,1 0 2 15,-5-2-10-15,-2 1-9 0,-1 1-11 16,-4 2-6-16,-3 1-4 0,-5 0 4 16,-4 4-20-16,-3 3-61 0,-7 0-86 0,-2 2-100 15,-5 1-155-15,-8-1-202 0,-7 4-428 16,-8 4-85-16,-10 2 76 15,-12-3 197-15,-8-5 278 0,-13-9 421 0</inkml:trace>
  <inkml:trace contextRef="#ctx0" brushRef="#br0" timeOffset="12204.44">14831 10042 226 0,'-4'-5'369'0,"2"-1"116"16,-2 1 118-16,2 3-156 0,1-3-59 15,0 3-13-15,1 0-13 0,0 1-16 16,0 0-23-16,0 0-17 0,1 1-19 16,0 0-37-16,1 0-56 0,2-2-63 0,2 1-53 15,5-1-37-15,9-4-18 0,4 2 7 16,10 0 20-16,7-1 18 0,9 1 16 15,9 0 6-15,10-2 14 0,6 0 3 16,9 1-4-16,2-1-3 0,-1 0-3 16,-3 2-18-16,-6 1-1 0,-7-2 2 15,-6 3-3-15,-7 1-10 0,-13-1-16 16,-4 2-12-16,-11 0-17 0,-7 0-7 0,-8 0 7 16,-5 0 22-16,-5 0 33 0,-1 0 33 15,-2 0 31-15,-2 0 31 0,-4 0-19 16,-5 0-41-16,-8-2-45 0,-11 1-42 15,-12-2-45-15,-11 0-14 0,-8-1 8 16,-9 2 4-16,-4 1-6 0,-7 1 0 16,-2-3 4-16,4 3 3 0,4-3 6 15,8 1 10-15,10 1 8 0,9-1-1 16,7 2 0-16,9-1 1 0,3-1-1 16,7 2 10-16,5-1 9 0,5 1 6 15,6 0-18-15,2 0-34 0,6 0-52 0,1 0-56 16,3 1-19-16,5 1 24 0,12 1 42 15,9 1 54-15,16 1 56 0,9-4 14 16,14 0-3-16,5 0-5 0,6-2-10 16,2-1-6-16,-3 0 0 0,-3-2 7 15,-8 2 0-15,-3-1 8 0,-10 2 14 16,-5 1 8-16,-8 0-1 0,-8 0-5 16,-9 0-11-16,-6 0-12 0,-8 1-7 0,-4-1 10 15,-5 0 18-15,-3 0 39 0,-2 0 43 16,-3 0 10-16,-7 0-3 0,-6 0-26 15,-14 2-33-15,-13-4-47 0,-11 2-11 16,-10 0-10-16,-6 0 1 0,-8-1-6 16,-4 2-2-16,-4-1-5 15,-1 2-4-15,6-1 3 0,9 1 5 0,13 1 3 16,14-2 0-16,13 1-3 0,11-2-22 16,9 0-39-16,7 0-46 0,7 0-19 15,10 1 16-15,10 0 30 0,15 0 52 16,18-1 49-16,13-2 21 0,11-1-6 15,5-1-16-15,1-1-12 0,-2 1-5 16,-7 0-5-16,-12 1-1 0,-10 1-5 16,-14 2-4-16,-13 0-37 0,-12 3-92 15,-9-1-152-15,-10-2-204 0,-10 1-309 0,-10 2-462 16,-9 1-77-16,-9-1 125 0,-5-1 242 16,-6-7 342-16,-8-3 421 0</inkml:trace>
  <inkml:trace contextRef="#ctx0" brushRef="#br0" timeOffset="12891.43">12264 9990 97 0,'-28'3'453'0,"2"-3"188"0,6 1 148 16,4-1 109-16,7-1-316 16,2 1-125-16,3 0-59 0,3-2-38 0,2 2-44 15,1-1-45-15,-2 1-39 0,4-3-46 16,1 3-32-16,6 0-16 0,8-2 6 15,14 1 11-15,11-1 34 0,16 2 9 16,13 0-20-16,11-2-29 0,6 1-24 16,13 0-24-16,8-1-2 0,9 0 21 15,13-3 20-15,10 0 19 0,10-4 2 16,7 0 3-16,6-1-27 0,-2 0-137 16,-4 2 0-16,-7-1 0 0,-11 3 0 0,-14 2 0 15,-12 1 0-15,-16 0 0 16,-13 3 0-16,-19 1 0 0,-14-1 0 15,-17 3 0-15,-12-1 0 0,-10-2 0 0,-6 1 0 16,-5 0 0-16,-2-1 0 0,-2 2 0 16,-1-2 0-16,-1 0 0 0,0 0 0 15,0 0 0-15,0 0 0 0,-2 0 0 16,1 0 0-16,0-2 0 0,-1 1 0 16,0 0 0-16,3 1 0 0,-1 0 0 15,0 0-95-15,0 0-733 0,-4 1-304 16,-5 2-364-16,-4 3-7 0,-5 0 189 0,-4-3 315 15,-6-2 385-15,-7-5 408 0</inkml:trace>
  <inkml:trace contextRef="#ctx0" brushRef="#br0" timeOffset="30843.22">19400 10003 15 0,'0'-2'342'0,"0"0"197"0,-1-1 134 16,2-2 100-16,1 1-253 0,1-1-151 0,2-1-76 15,2 1-20-15,5-3 9 16,2 0 1-16,5-1-21 0,6-1-28 0,7-2-28 16,9 1-24-16,8-2-5 0,9-1 6 15,5-1 9-15,6 0 2 0,2-1-4 16,2 0-21-16,-1-1-29 0,-4 3-25 16,-2 0-18-16,-3 3-18 0,-5-1-20 15,-4 2-8-15,-4-2-16 0,-6 4-15 16,-6 0-13-16,-7 3-7 0,-4 0-6 15,-8 2-2-15,-3 1 2 0,-6 0 6 16,-3 1 14-16,-4 1 14 0,-1 0 18 0,-2 0 10 16,0 0 5-16,-2 1-32 0,1-1-91 15,0 0-132-15,-1 0-142 0,-1 2-214 16,-4-2-212-16,-2 1-214 0,-4 2-178 16,-3 2 42-16,-4 1 197 0,-1 0 252 15,-2 1 296-15</inkml:trace>
  <inkml:trace contextRef="#ctx0" brushRef="#br0" timeOffset="31779.88">19705 10553 176 0,'2'9'326'0,"0"-3"134"16,1 0 134-16,-1-2-136 0,1 0-23 16,-1 1-18-16,0-3-11 0,-1-1 1 15,0-1 27-15,-1-1 34 0,0 0 30 16,0 0 4-16,0 0-20 0,0-2-7 16,2 2-26-16,0-2-62 0,-1-2-70 15,0-4-75-15,0-6-85 0,-1-4-70 0,1-3-73 16,-1-3-14-16,0-2 0 0,0-4 0 15,-1 1 0-15,0-1 0 0,0-2 0 16,-2 4 0-16,1 0 0 0,1 2 0 16,0 8 0-16,1 3 0 0,-1 7 0 15,1 3 0-15,0 3 0 0,0 2 0 16,0 1 0-16,0 0 0 0,0 0 0 16,0 1-21-16,0 0-241 0,2 3 35 15,1 0 57-15,4 4 66 0,0 3 63 16,2 1 36-16,2 3 15 0,0-1-3 15,0 1 1-15,0 0-2 0,0-3 3 16,-1-1-2-16,0-2 3 0,0-2 2 16,-1-3 2-16,1-2 15 0,-1-2 20 0,1-3 27 15,2-4 22-15,-2-3 20 0,0-3 6 16,0-3-5-16,-2-2-10 16,0-2-84-16,-2-3-25 0,-2-4 0 0,2 2 0 15,-3-2 0-15,0 3 0 0,-2 5 0 16,1 2 0-16,0 4 0 0,-1 6 0 15,-1 0 0-15,0 4 0 0,0 1 0 16,2 2 0-16,-2 0 0 0,1 0 0 16,0 2 0-16,2 2 0 0,2 4 0 15,4 3 0-15,1 3 0 0,1 7 0 16,3-1 0-16,0 5 0 0,0 0 0 16,-1 0 0-16,1 1 0 0,-1-1 0 15,-3 0 0-15,3-1 0 0,-4-2-96 16,0-2-122-16,-3 0-91 0,1-4-109 15,-3 0-104-15,-2-4-122 0,-1-2-126 16,0-2-217-16,-3 0-165 0,0-3 64 0,2-5 194 16,0 0 231-16,0 0 304 0</inkml:trace>
  <inkml:trace contextRef="#ctx0" brushRef="#br0" timeOffset="32562.44">20427 10057 77 0,'4'-6'460'0,"1"-1"209"0,-4 6 189 15,0-2 182-15,-1 0-330 0,0-2-127 16,-2 2-61-16,-2 0-67 0,-1-1-68 0,0 3-66 16,-2-1-73-16,-1 1-72 0,-2 2-59 15,-3 1-49-15,-2 1-22 0,-2 1-4 16,-2 2 5-16,1 3-1 0,-1-1-6 16,2 1-20-16,1 2-15 0,4-1-19 15,0-1-12-15,2 2-8 0,2-1 3 16,-1 0-5-16,3-1 2 0,0-1-7 15,4 1-9-15,1-2-17 0,1 2-10 16,2 0 2-16,4 0 20 0,4 2 34 16,5-2 39-16,3 2 31 0,5 1 14 15,4-4-3-15,1 1-18 0,3-3-17 0,0 1-12 16,-1 0-12-16,-1 0-2 0,-4-1-4 16,-4 0-1-16,-2 1-3 0,-3-1-7 15,-5 1-7-15,-3 0-8 0,-2 1 4 16,-3-1 3-16,-3 2 21 0,-3-1 23 15,-3 3-11-15,-4 1-49 0,-5 0-70 16,-4 2-72-16,-3 1-82 0,-3 0-64 16,0-1-69-16,0 0-65 0,1-3-111 0,1 0-161 15,0-3-170-15,4 3 32 0,0-5 125 16,4-2 195-16,2-1 238 0</inkml:trace>
  <inkml:trace contextRef="#ctx0" brushRef="#br0" timeOffset="32966.22">20683 10195 95 0,'19'-14'486'16,"-2"0"221"-16,0 3 200 0,0-1 183 16,-2-1-333-16,0 1-78 0,-3 1-37 15,-2 3-54-15,-4 1-61 0,1 2-88 16,-3 2-109-16,-1 0-96 0,-1 0-81 15,-1 3-68-15,-1 0-66 0,0 0-62 16,0 0-50-16,0 3-29 0,0-1 6 16,0 2 20-16,1 2 39 0,2 1 42 15,1 5 39-15,-2 0 11 0,-2 3 12 16,0-1 10-16,-2 3 2 0,-3 0 1 16,-1 2-2-16,-3 0-9 0,-1 0-12 15,-3 0-11-15,0 1-10 0,-1-1-10 16,1-3-1-16,1-1-10 0,1-2-7 15,5-3-15-15,2 0-5 0,1-5-12 16,2-1-8-16,1 0-19 0,1-2-9 16,1 0 3-16,3-1 28 0,3 1 37 0,6-2 40 15,3 0 4-15,4-3-82 0,3 0-163 16,-1-4-259-16,2 1-412 0,5-5-431 16,-3 1-62-16,0-1 137 0,-4-1 274 15,-5 0 395-15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1:18:24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6266 8011 52 0,'0'0'169'0,"0"0"63"16,0 0 27-16,2-1-72 0,-2-1-15 16,1 2-6-16,-1 0 5 0,1-1-6 15,0 0 2-15,1 1-21 0,2-1-22 16,0 1-8-16,2-1 4 0,4 0 7 15,3-1 12-15,3 1 0 0,3 0-19 16,4-1-11-16,3-1-10 0,2 1-4 16,3 1 0-16,5-1-7 0,4 1-6 15,5-1-13-15,4 2-10 0,6 0 1 0,5 2 4 16,5-1 17-16,8 4 14 16,7-2 9-16,6 1 10 0,4-2 8 0,3 0-9 15,3-1 2-15,1 0-14 0,2 0-23 16,0 1-23-16,-3-2-15 0,-3-2-22 15,-3 2 2-15,-6-1-2 0,-3-1 1 16,-3 1 9-16,-2 1 19 0,1-1 22 16,-2 1 3-16,-1 0 3 0,-3 0-1 0,-3 0-24 15,-12 0-21-15,-3 0-9 0,-5-2-2 16,-6 2-1-16,-5 0-4 0,-4 0 10 16,-4 0 22-16,-4 0 11 0,-3-1 6 15,-6-2 17-15,0 3 3 0,-4-3-9 16,0 1-7-16,-3 1-8 0,-1-2-7 15,-2 3-12-15,1-2-9 0,-5 1-14 16,0 0-10-16,-1 1-9 0,-1-2-8 16,1 2-15-16,1 0-8 0,-2 0-8 15,1 0-1-15,2 2 0 0,0-2 11 0,2 0 13 16,0 0 8-16,-2 0 0 0,1 0-4 16,-1 0-10-16,-2 0-44 0,-1 0-68 15,1 0-89-15,-1 0-105 0,0 0-104 16,0 1-123-16,0 2-102 0,-1 0-112 15,-2 1-2-15,-2 0 95 0,0 0 172 16,-3-1 185-16</inkml:trace>
  <inkml:trace contextRef="#ctx0" brushRef="#br0" timeOffset="7716.98">6183 10684 77 0,'0'-1'166'15,"0"-1"76"-15,0 1-7 0,0 1 36 16,1-2 22-16,1 2 15 0,-1 0-8 0,-1 0-17 15,0 0-31-15,0 0-35 0,0 0-30 16,0 0-16-16,1 0-12 0,1 0-7 16,1 0-1-16,1 0-2 0,2 0 3 15,0 0 3-15,0 0 1 0,1 0-3 16,-1 0-9-16,4-2-17 0,-1 2-15 16,3 0-17-16,1-1-16 0,2 1-20 15,1 0-14-15,-1 1-14 0,6-1-4 16,1 0-4-16,2 0 0 0,3 0-3 0,1 0-2 15,5-1-3-15,1 1-4 0,7-1 0 16,-1-1-1-16,3 2-1 0,3 0-3 16,3 0 10-16,0 0 10 0,4 0 11 15,4 0 13-15,2 2 3 0,4-2-6 16,0 0-6-16,0 0-1 0,0-2 0 16,2 1 2-16,2 1 12 0,0 1 5 15,2-1 4-15,3 2 5 0,2-1 4 16,2-1 0-16,-1 1-1 0,0-1 0 15,1-1-12-15,-4-2-12 0,-5 1-2 0,-2 0-2 16,-6 1 3-16,-3-1 0 0,-4 2 7 16,-2 2 2-16,-6 0-5 0,-3 0-14 15,-3 2-5-15,-5-1-14 0,-6 0-6 16,-4-1 12-16,-1 2 18 0,-4-3 16 16,-2 1 14-16,-2-1 2 0,-3 1-7 15,-2-2-4-15,-2 0-1 0,0 0 1 16,-3 0 2-16,-1 0 3 0,-2 0-1 15,-1 0 2-15,1 0 0 0,-1 0-6 16,-1-2-5-16,1 2-1 0,0 0-9 0,-1 0-17 16,-2-1-22-16,1 0-24 0,0 0-24 15,0 1-29-15,-2-1-35 0,1 1-53 16,0 0-75-16,-3 1-98 0,1 0-134 16,-1 1-163-16,-3 1-247 0,2 4-287 15,-3-1-8-15,-3 5 142 0,-1-4 235 0,-8-1 321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1:21:00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16559 10384 41 0,'11'1'382'0,"-3"-2"186"0,0 1 131 16,-4 0 97-16,-1 0-303 0,-1 0-129 15,0 0-70-15,-1 1-29 0,2-1-1 0,2 2-20 16,1-2-35-16,4 1-19 16,-1 1-21-16,5-1-32 0,-1 1-28 0,2-2-29 15,0 1-21-15,1 1-23 0,1-2-8 16,-1 1-4-16,1-1-5 0,-1 0-115 15,-3 0-170-15,0 0-211 0,-1 0-335 16,-2 2-233-16,-1 0 39 0,-4 4 171 16,-5-1 232-16,-5 2 311 0</inkml:trace>
  <inkml:trace contextRef="#ctx0" brushRef="#br0" timeOffset="292.7">16668 11343 306 0,'3'0'677'16,"1"-2"222"-16,-1 4 130 0,1-2-100 15,1-2-348-15,3 0-197 0,2-1-102 16,3-3-30-16,0 1-45 0,4 1-70 16,2 0-66-16,1 1-50 0,2-2-18 15,2 3-91-15,-3 2-226 0,0-1-418 16,-5 2-339-16,0 1-99 0,-6 0 93 0,-6-1 267 16,-4-1 396-16</inkml:trace>
  <inkml:trace contextRef="#ctx0" brushRef="#br0" timeOffset="1671.94">11859 8938 42 0,'-3'-6'179'16,"0"3"63"-16,1-2 43 0,-2 0-33 0,1 2 28 15,0-1 5-15,-1 0 28 0,0 0 7 16,0 0-3-16,-1 0-32 0,1-1-41 16,-1-1-16-16,-1 0-9 0,2-1-1 15,-3 3-3-15,0-1-3 0,0-2-14 0,-3 1-20 16,1 0-35-16,0 0-33 16,-2 3-28-16,1-3-21 0,0 1-9 0,-4 1-18 15,1 0-4-15,-2-1-5 0,0 0-8 16,-1 3-9-16,1-1 0 0,-1 3-2 15,3 0-6-15,-3 3-2 0,2-1-2 16,-1 3 1-16,-1 2 10 0,-1 1 17 16,0 3 12-16,-2 1 5 0,2 1 4 15,0-1-4-15,1 2-18 0,0 1-12 16,0 3-12-16,1 2-4 0,2 2-5 0,-1 3 9 16,2 2-3-16,1 1 9 0,2 3 0 15,2-4-5-15,1 4-10 0,2-2-5 16,-1-2 0-16,4-1 3 0,0 0 6 15,1 2 12-15,1 0 21 0,0 1-6 16,4 0-5-16,-3-1-1 0,2 2-2 16,1-4-9-16,1-2 2 0,0 0 2 15,2-3-2-15,1-2-5 0,1-1-10 0,2-1 2 16,-1-3 0-16,1-1 0 16,3-1 1-16,0-1 4 0,-1-1 2 0,0-2 7 15,3 0 6-15,-3-2 8 0,4 0 11 16,0-2 19-16,2-1 19 0,1-2 11 15,0-1 23-15,2-2 21 0,-1-2 10 16,2-1 8-16,-1-1 1 0,2-3-8 16,0 0-13-16,1-2-16 0,-2-1-15 15,0-2-9-15,1-2-6 0,0-2 0 16,-1-1-3-16,1-6-6 0,-2 1 14 16,-1-6-5-16,-1-2-16 0,-2-3-3 0,-3 0 2 15,-3-1-24-15,-2 2 1 0,-4-3 0 16,0 4-1-16,-5-2-5 0,-1 2 7 15,-3-1-2-15,-2 0-16 0,-3 2-12 16,-3-1-9-16,-3 3-20 0,-1 4-36 16,-1 2-30-16,-2 4-49 0,-1 2-83 15,0 0-117-15,0 3-164 0,-1 0-238 16,1 4-464-16,-4 2-100 0,1 3 97 16,-3 0 220-16,-1 0 314 0,-7-1 440 15</inkml:trace>
  <inkml:trace contextRef="#ctx0" brushRef="#br0" timeOffset="10515.74">13415 9531 73 0,'1'-2'185'0,"-1"1"87"0,0-1 29 15,0 2 61-15,0 0 40 0,0 0 11 16,1 2-7-16,-1-1-32 0,0-1-52 15,0 0-52-15,1 0-30 0,0 0-22 0,-1 0-21 16,2-1-24-16,-2 1-30 16,2 0-46-16,-1 0-40 0,1 0-22 0,2 1 15 15,4 1 33-15,6-1 40 0,5 0 44 16,5 2 28-16,6-1-10 0,6 2-1 16,8-2 3-16,7 0-9 0,5 1-11 15,8-3-6-15,6 0-22 0,4 0-27 16,2-2-19-16,3 1-11 0,-2-1-8 15,-5 1-4-15,-4 0-5 0,-4 1-1 16,-6 0-1-16,-6 0 6 0,-7 0 8 16,-5-3 14-16,-4 2 15 0,-4 1 11 0,-4-1 7 15,-6 0 5-15,-2 0 2 0,-6-1-2 16,-3 2-3-16,-4 0-16 16,-3 0-110-16,-2 0 0 0,-2 0 0 15,0 0 0-15,0-1 0 0,-2 1 0 0,1 0 0 16,0 0 0-16,0 0 0 0,-1 0 0 15,1 0 0-15,0 0 0 0,1 0 0 16,-3 1 0-16,1-1-171 0,-4 0-769 16,-2 2-577-16,-6 0-123 0,-4 0 117 15,0 1 284-15,-5-3 413 0,-4-5 532 16</inkml:trace>
  <inkml:trace contextRef="#ctx0" brushRef="#br0" timeOffset="14201.36">13424 14278 10 0,'2'0'112'0,"-1"-1"53"0,0 1 47 16,0-1 48-16,0 1 52 0,1 0 41 15,-2 0 21-15,0 0 2 0,1 0-29 16,-1-1-57-16,0 1-59 0,0 0-44 15,0 0-31-15,0 0-16 0,1 1-20 0,0-1-20 16,0 1-4-16,1 0 14 0,2 0 32 16,5 0 33-16,1 3 40 0,4 1 19 15,3-1-3-15,5 0-24 0,2 3-22 16,5-3-14-16,-1 0-2 0,9-2 2 16,2-1 1-16,5-2 6 0,4 1-7 15,0-5-23-15,2 3-22 0,-1-4-10 16,-4 2-16-16,-4 2-16 0,-5-2-17 0,-6 4-7 15,-8-2-12-15,-5-1-4 16,-5 2 5-16,-3 0 10 0,-4 1 17 0,-3-1 13 16,-1 1 6-16,0 0 5 0,-1 0 2 15,-1 0-7-15,-1 0-13 0,0 0-31 16,-2 0-120-16,-2 0-189 0,-4 1-261 16,-5-1-343-16,-5 1-536 0,-7 4-87 15,-4-2 144-15,0-1 272 0,-3-4 368 16,-3-6 458-16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1:26:28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27281 12624 83 0,'-2'-5'156'16,"-1"-3"34"-16,2 1 29 0,0-1-152 16,1 1 11-16,-1 0 23 0,1 0 10 15,0 0 19-15,-1 0 14 0,-1-1 7 0,0 2 3 16,0-2 11-16,-1 0 1 0,-1 0-10 16,-2 0-3-16,0 1-16 0,-4-2-25 15,1-1-30-15,0 1-22 0,-3-2-23 16,2 1-19-16,-3 1-5 0,0-2 3 15,0 1-3-15,1 2 4 0,-1-3-2 16,0 1 0-16,-4 1 1 0,3-2 8 16,-3 0 13-16,-2 1 15 0,2-3 4 15,-3 1 1-15,-1 0-9 0,-2-1-15 16,-1 1-13-16,-1-1-16 0,-3 2-13 0,-1 0-3 16,-4-1-2-16,-1-1-3 0,0 1 4 15,-2 2-1-15,-2 1 3 0,1 0 2 16,2 1 2-16,1 0 2 0,-1-1 1 15,0 2-1-15,-1 0-3 0,-3 1-1 16,-1 0-1-16,0 0 3 0,-1 0 3 16,-2 2 3-16,0 0 2 0,0-2 6 15,-4 0 4-15,0 1 1 0,0-1 1 16,-1 0 0-16,1 0-4 0,1 2-6 16,2-2-1-16,1 3-4 0,0-3-3 15,1 5-4-15,-3-2 0 0,1 3 2 0,0 0-1 16,1 0 1-16,-5 1 4 0,1 1 1 15,-5-1-2-15,-1 2 2 0,4 0-2 16,-2 0 2-16,6 0-3 0,3 0 3 16,0 0-4-16,0 1 3 0,0 2-2 15,-1 0 1-15,-2 0-1 0,1 1 4 16,-4 2-1-16,-2 2-2 0,-4 0 6 16,-5 1 2-16,-2 4 4 0,-1 0 2 0,1 1 5 15,1 0 2-15,5-2-2 0,2 2 5 16,2-1 3-16,4-2-1 0,1 2 3 15,5 0 3-15,-1 1-7 0,-1 1 6 16,-4 0 0-16,-4 4 7 0,-2 3 6 16,-2 1 9-16,0 3-3 0,5 0 4 15,-3 4 1-15,2 0 0 0,2 1-4 16,0-1-6-16,4 1-4 0,1 1-5 0,4-2-12 16,0 2-4-16,1-1-2 15,-3 2 2-15,1 2 6 0,-4 3 9 0,0 0 5 16,-2 2 4-16,0 1 1 0,-2 1 8 15,0 4-8-15,0 0-7 0,-2 1-4 16,3 3-2-16,-3 0-16 0,3 0-4 16,-2 2-8-16,1 3-13 0,2-1-14 15,1-2-8-15,3 1 0 0,2-2 7 16,3 2 0-16,3 0 5 0,3 1 2 16,2 2 3-16,2 0 7 0,2-5 11 15,-2 1 17-15,2 0 11 0,0 0 39 0,-1 2 20 16,0 2 26-16,3 4-1 15,1 2-5-15,1 0-36 0,1-2-20 0,6 1-30 16,1-5-29-16,2 2-2 0,4-6-7 16,0-2-7-16,2-1-4 0,2-1 10 15,-1-1-1-15,1-1 0 0,0-1 1 16,2 1 2-16,-1 2 5 0,-2 0 10 16,2 2 2-16,-2-1 5 0,3-2 9 15,-1 2-4-15,1-4 0 0,-1 0 18 0,3-1 16 16,0 1 2-16,3 1 7 0,0-1-5 15,0 0-22-15,3-1-15 0,0 0-15 16,1 1-9-16,2 0 0 0,0 3 14 16,4-1-8-16,-1-1-2 0,4 0 10 15,0-2 7-15,3-3 4 0,3 2 17 16,2 0 7-16,4-1-2 0,0-1-7 0,1-1-18 16,4-2-20-16,-3 0-16 0,3-2-11 15,2 0-7-15,4 4 16 0,1-2 13 16,3 1 19-16,4 1 12 0,2-3 16 15,1 1 7-15,1-5 3 0,4-3 0 0,3-2 3 16,4 0-8-16,3-1-11 0,6-4-6 16,4-1-6-16,8-1-9 0,3-4-15 15,5 0-3-15,5-3-3 0,5-1 2 0,5-4 0 16,8-2 11-16,4 0-6 0,2-2-7 16,1-1-11-16,0 0-11 0,2-1-4 15,-1-1 2-15,2 1 2 0,-3 0 0 0,-5 0-5 16,-1 1-4-16,0 2-15 0,-2 1-15 15,-2-1-2-15,0 2 1 0,-1 1 11 16,1-1 22-16,0 1 22 0,4-1 18 16,3-4 11-16,0 1-3 0,0-4 6 0,2-4 4 15,0-3 5-15,-2-3 3 0,5-5 8 16,-4-6-1-16,-1-5-4 0,-1-4 4 0,-1-10-9 16,0-9-18-16,-1-11-22 0,-4-7-9 15,-4-7-15-15,-8-4 3 0,-6-4 18 16,-7-1 24-16,-6 2 9 0,-7 0 10 15,-9 4 9-15,-4-1 5 0,-8-1-2 0,-7-3-2 16,-5-3 4-16,-4-8-10 0,-5-4-11 16,-4-5-7-16,-4-4-5 0,-1-1-18 15,-1-6 2-15,1-4 8 0,2-1 36 16,3-4 38-16,2 0 46 0,2 1 29 16,-1 3 18-16,-2 1 9 0,-1 8-22 15,-2 4-38-15,-6 5-24 0,-4 2-20 16,-5 6-43-16,-4 1-19 0,-6 2-7 0,-5 3-13 15,-6 0-11-15,-7 1-5 0,-7-1-3 16,-4 2 6-16,-11 1 4 0,-2 0 7 16,-8 2-8-16,-3 3-29 0,-5 0-52 15,-5 4-75-15,-7 2-97 0,-4 3-87 16,-3 5-122-16,-2 3-179 0,3 5-140 16,-2 1 35-16,0 4 104 0,-2-3 180 0,-5-1 234 15</inkml:trace>
  <inkml:trace contextRef="#ctx0" brushRef="#br0" timeOffset="1242.14">21057 9285 10 0,'-21'-19'211'0,"2"-3"67"15,-1 2 33-15,-4 0 42 0,0-2-259 16,-3 3-38-16,-4-2-11 0,-1-3 1 15,-5 2-20-15,-3-3-8 0,-6 1-2 16,-4-1 10-16,-5 0 33 0,-4 0 48 0,-7 3 30 16,-1 1 53-16,-4 0 31 0,0 1-4 15,1 2-26-15,-1-1-19 0,1 3-47 16,1 0-30-16,-3 1-28 0,-3 2-18 16,-3 1-14-16,-5 4-2 0,-3 0-9 15,-1 3 1-15,-2 2-1 0,-4 2 1 16,0 2-2-16,-5 4-1 0,-1 1 1 15,1 3-2-15,2 1 4 0,6 4 8 0,4 4 1 16,2 1-1-16,1 5-5 0,-1 4-6 16,-2 3-6-16,-1 4 7 0,2 4 11 15,3 0 18-15,3 4 19 0,3 1 14 16,3 2 2-16,3 1-1 0,2 4-14 16,1 0-17-16,1 5-13 0,3 2-1 15,0 2-11-15,3 5-8 0,0 3 4 16,2 3-1-16,0 2-5 0,2 3-1 15,2 1 14-15,3 1 5 0,0 0 19 16,4-1 13-16,4 4 25 0,4-1-1 0,7-1-3 16,4 2-14-16,5 0 3 0,4 3-17 15,5 3-10-15,3 1-7 0,4 4-4 16,3 0-31-16,5 2 0 0,3 0-5 16,6 0-10-16,1-1-6 0,6-2-3 15,2-2-7-15,5-1 7 0,5-2 8 16,4-5 11-16,4-3 5 0,4-1-1 15,3-5 8-15,6-4 3 0,3-1-2 0,5-2 11 16,4-3 4-16,4-5 11 0,6-1 14 16,4-2 15-16,6-2 7 15,4-2 11-15,4-2 1 0,4-6 0 0,5-2 0 16,6-4 1-16,7-5-4 0,4-3-11 16,2-5-6-16,3-4-8 0,2-5-3 15,5-4-9-15,2-6-4 0,3-5-7 16,1-4-8-16,-1-8-8 0,1-2-4 15,2-7-1-15,0-5-2 0,0-8-5 16,0-4-3-16,1-7 2 0,1-6-5 16,-4-5 4-16,0-5 7 0,-7-2 8 0,-2-6 0 15,-4-5 6-15,-7-4-1 0,-1-6 3 16,-8-5-18-16,-4-4-1 0,-7-4 8 16,-5-4 17-16,-8-1 24 0,-7 0 29 15,-8-1 32-15,-11-2-16 0,-9 0-15 16,-9-7-49-16,-9-4-54 0,-9-2-81 15,-10-6-59-15,-9 2-60 0,-10 1-42 16,-13 4-65-16,-9 6-95 0,-12 6-157 16,-10 1-259-16,-9 2-313 0,-9 2-22 15,-8 2 135-15,-10 3 236 0,-6 3 325 0</inkml:trace>
  <inkml:trace contextRef="#ctx0" brushRef="#br0" timeOffset="2821.76">14110 8954 28 0,'-33'-10'283'0,"-1"-2"88"15,-1-2 45-15,-1 0 25 0,-1-1-323 16,-1 0-96-16,1 0-28 0,-3-1-7 16,-3 3 16-16,-1-1 41 0,-4-1 36 0,-1 2 28 15,-2-1 21-15,-6 0 5 0,-2-2-26 16,-3 0-20-16,-3 1-21 0,0 1-11 15,-1 0 17-15,0 1-6 0,-2-1-1 16,0 3-1-16,-3-1 12 0,0 2-31 16,-3 1-7-16,-5 0-11 0,-1 3-10 15,-2 1-14-15,-3 2-4 0,-2 0 8 16,-2 3 11-16,-5 3 13 0,-1 3 27 16,-6-1 6-16,-1 1-1 0,1 5-4 15,0 2-6-15,-2 2-32 0,0 3-10 16,-2 2-4-16,-2 0-6 0,-1 5-4 0,1 3 3 15,1 0 5-15,0 4 15 0,0 1 5 16,1 5 10-16,-3 1 7 0,3 5-1 16,1 4-16-16,5 1 5 0,2 4-3 15,4 1-11-15,3 4 0 0,2 0 7 16,5 1-10-16,5 4-3 0,3 2 2 16,2 1-2-16,2 5-4 0,-1 3 1 15,3 3-15-15,3 3-6 0,0 0-5 0,2 1-5 16,3-1 10-16,2 2 11 15,4 3 5-15,2 3 19 0,6 1 42 0,2 2-19 16,2 0 10-16,7 0 7 0,1-2-12 16,6-3-39-16,2 2 20 0,2 2 5 15,5 0-2-15,3-1-3 0,0 3 16 16,5-1-2-16,-2-1-23 0,3 1-13 16,2-1-4-16,4-1-13 0,3 2-7 15,4 0 26-15,4 0 1 0,5-3-10 16,6-3-9-16,2 2 5 0,5-3-14 0,4 0 5 15,6-1 7-15,2 1 4 0,6-2-2 16,1-2-14-16,4-2 1 0,1-2-4 16,6 2 0-16,1-1 0 0,7 1 6 15,2 0 0-15,4-3 6 0,3-2 3 16,5-2 2-16,1-2 8 0,4-1 2 16,5-2 4-16,3-1 14 0,3-3 21 15,4-1-5-15,2-1 3 0,2-2 10 0,3-1-27 16,3-5-47-16,2-2-23 0,1-6-20 15,2 1-15-15,-1-2 11 0,-2 0 31 16,0-2 20-16,4-2 13 0,0-1 16 16,-1-4 8-16,3-1 10 0,-4-2 11 15,5-2-2-15,3-3 5 0,1-3-6 16,1-2-18-16,1-6-11 0,-2-2 0 16,2-4-24-16,-1-4 1 0,0-2 8 15,1 2 8-15,-2-5 15 0,-3 0 32 16,0-2 7-16,0-2-1 0,-4-1 3 15,1-2-13-15,-3-2-18 0,-2-2-2 0,-3-1-11 16,-2-3-7-16,1-3-4 0,-3-1-4 16,-1-2-4-16,-3-2 7 0,-3-2 6 15,0-3 4-15,-5-4 8 0,1-2 1 16,-3-3 9-16,1 0 12 0,-1-4 14 16,-2 0 18-16,-3-3 11 0,1-2-3 15,-1-1-13-15,-2-2-16 0,2-3-15 16,-1 0-11-16,-3-1-6 0,-1-1-1 15,-3 1 0-15,-5-3 0 0,-3 0-3 16,-5-1 0-16,-2 1-21 0,-8-1-19 0,-3-1-8 16,-3-4-1-16,-8-3 3 0,-2 2 22 15,-8-3 23-15,-3-1 11 0,-4-1 2 16,-6-4 15-16,-4-3 4 0,-3-3 11 16,-6-5 16-16,-3-2 18 0,-5-3 13 15,-2-4 16-15,-2-3 5 0,-3-2 5 16,-1-4 3-16,0-5 8 0,-1-3 13 15,0-1 6-15,1-1-4 0,-2-2 7 0,4 4-18 16,-2-1-21-16,3 1-22 0,-2-1-37 16,3 1-32-16,-4 1-17 15,0 4-26-15,2 1-21 0,-4 0-13 16,1 2-32-16,-4 4-39 0,-3-1-43 0,-2 4-54 16,-6 2-38-16,-1 1-39 0,-7-1-36 15,-4 6-15-15,-5-1-11 0,-8 7-6 16,-6 2-11-16,-8 7 3 0,-10 6-9 15,-6 3-12-15,-9 5-72 0,-9 4-89 16,-9 6-145-16,-7 4 4 0,-11 4 84 16,-7 4 161-16,-7 3 189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1:28:02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29064 8578 35 0,'18'-10'435'0,"-3"-1"208"15,-5 1 188-15,-3 1 173 0,-3 0-254 0,0 4-220 16,-2 2-69-16,-1 0-71 0,-1 3-69 16,0 0-39-16,0 0-29 0,0 0-25 15,0 0-22-15,0 0-25 0,-1 0-28 16,-1 0-39-16,1 1-36 0,-3 1-25 15,-1 1-15-15,-7 4-3 0,-7 5 6 16,-8 2 7-16,-6 3-8 0,-11 5-6 16,-9 4-11-16,-10 5-6 0,-8 3-1 0,-8 4-2 15,0-1-1-15,1 1-2 0,3-3-7 16,9-4-8-16,7-2-6 0,11-6 1 16,9-3-7-16,8-4 0 0,9-4 0 15,6-2 4-15,4-4 5 0,6-1 7 16,2-1 16-16,2-3 14 0,2-1 14 15,2-1 14-15,-1-2-7 0,3 0-15 16,2-6-15-16,1-1-9 0,4-5-8 0,-1-1 16 16,2-3 13-16,2-1 12 15,-2-1 26-15,2-1 25 0,-2 4 26 16,-2 2 27-16,-3 1 14 0,-1 4-135 16,-2 5-28-16,-3 0 0 0,0 1 0 0,-1 5 0 15,0 0 0-15,-1 0 0 0,0 0 0 16,0 0 0-16,0 2 0 15,-3 1 0-15,1 1 0 0,-5 2 0 0,-4 4 0 16,-3 5 0-16,-5-1 0 0,-1 3 0 16,-2 2 0-16,-1 0 0 0,1-1 0 15,1 0 0-15,4-1 0 0,4-2 0 16,4-2 0-16,3-3 0 0,3 1 0 16,4-5 0-16,5 1 0 0,4-1 0 15,7 0 0-15,5-2 0 0,11-2 0 16,7-4 0-16,5-2 0 0,3-3 0 15,3-4 0-15,-1 0 0 0,0 0 0 16,-3 2 0-16,-7 3 0 0,-6 0-255 16,-9 6-1312-16,-9 6-251 0,-8 1 88 15,-16 8 291-15,-15 0 473 0,-20 1 618 0</inkml:trace>
  <inkml:trace contextRef="#ctx0" brushRef="#br0" timeOffset="3937.79">23930 10670 52 0,'-4'-2'158'0,"0"1"80"16,3-2 26-16,1 2 31 0,-1 1 46 15,0 0 25-15,1-1 2 0,-1 1-15 16,1-1-39-16,0 0-56 0,0 1-53 0,0-1-37 16,0 1-28-16,1 0-26 15,1 0-24-15,-2 0-32 0,1 0-26 0,4-2-16 16,1 2 1-16,4 0 13 0,4 0 23 15,7 0 20-15,2 0 0 0,7 0-3 16,2 0-6-16,6 0-4 0,2 2-5 16,5-1-3-16,5 0-10 0,8 0-9 15,2 0-16-15,6 3-12 0,4-1 7 16,5-1 22-16,1 2 20 0,4-2 27 16,0 1 20-16,1 0 10 0,-1 1-7 0,-2-1-11 15,-1-1-8-15,-5 2-10 0,-1-2 2 16,-3 2 3-16,-9-4 1 0,-6 2-3 15,-12-2 7-15,-9 0 12 0,-7 0 32 16,-8-2 52-16,-7 2 50 0,-4-3 30 16,-3 2-9-16,2-2-32 0,-5-2-54 15,0 1-66-15,-5-3-54 0,2-1-34 16,-4 0-32-16,-1 1-26 0,-1-1-97 0,0 2-158 16,0 0-251-16,1 1-384 15,0 4-371-15,2-1-23 0,-2 2 159 0,-4-1 291 16,-2-5 389-16</inkml:trace>
  <inkml:trace contextRef="#ctx0" brushRef="#br0" timeOffset="6747.29">23174 11346 105 0,'0'0'147'0,"2"0"27"0,-2 0-55 0,2 0 0 16,-1 0 20-16,0 0 63 0,0 0 60 15,1 0 45-15,-1 0 25 0,3 0 0 16,-1 0-31-16,1 0-35 0,2-2-29 16,1 2-38-16,0-1-27 0,2 1-21 15,3 0-19-15,2-2-19 0,0 2-15 0,5-1-13 16,2 0-9-16,1 1-16 15,1-2-11-15,3 1-8 0,2-1-4 0,2 2-7 16,3 0-9-16,3 0 1 0,3 0 1 16,4 0-11-16,4 0 7 0,3 3 5 15,5-1 6-15,4-1 5 0,4 0 8 16,5 1 3-16,0 2 0 0,3-1 3 16,1 0-6-16,4 0-2 0,2-2 1 0,4 1-5 15,3 1-6-15,4-1-5 16,0-1-5-16,0 2-10 0,-2-3-6 0,0 1 2 15,-2-1-2-15,2 0-2 0,0-1 1 16,-1 1-3-16,-2-3-5 0,-3 0 0 16,-7 1 2-16,-3 1 10 0,-5-1 18 15,-2 2 11-15,-3 0 15 0,-5 0 6 16,0 0-2-16,-5 0-1 0,1 3-1 16,-2-1-8-16,-4 0-3 0,-2 2-5 15,-4-1-16-15,-4 1-12 0,-7-1-4 0,-3 1-2 16,-5 1 7-16,-5-3 22 0,-2 1 22 15,-3-1 16-15,-2-1 9 0,-3 1 11 16,-2-1 7-16,2 1 18 0,-4-2 18 16,-1 0 24-16,1 0 18 0,0-2 4 15,-1 2-3-15,0-1-18 0,-1 1-29 16,1-2-30-16,0 1-32 0,0-1-26 16,-1 0-21-16,1 1-4 0,-1-1-7 15,2 2-6-15,-2 0-4 0,0 0-4 16,0 0-4-16,0 0 0 0,-2 0-1 0,2 0-3 15,0 0-15-15,-1 0-69 0,1 0-132 16,-1 0-193-16,-1 0-286 0,-4 0-505 16,-3 2-138-16,-3 1 92 0,-7 0 224 15,-6-3 328-15,-9-6 444 0</inkml:trace>
  <inkml:trace contextRef="#ctx0" brushRef="#br0" timeOffset="34532.01">25055 11503 7 0,'-2'-2'63'0,"1"1"27"15,-1 0 21-15,-3-1 12 0,3 2 9 16,-2-1 9-16,0-1 1 0,0 2-9 0,-1-1-1 16,-1-2-8-16,1 2-3 0,-2-1-1 15,2 1 9-15,-2-2 4 0,-2 3 20 16,1-3-5-16,-1 2 7 0,-2-2-17 16,-1 0-13-16,1 0-24 0,-5 0-5 15,3 0-12-15,-4 1-6 0,1-3-9 0,-3 1-12 16,1-1-13-16,1 3-13 0,-3-3-13 15,1 1-4-15,-5 1-4 0,1 0 0 16,-4 0 0-16,-1-1 8 0,-2 1 0 16,2 0-2-16,-2 2 0 0,2-1 6 15,-2 1-7-15,2 1-4 0,-2-2-3 16,-1-1-4-16,2 2-5 0,-5 0-2 16,1 0 4-16,0-2 2 0,-2 1 4 15,0 1 9-15,3-3 6 0,0 1 4 16,-1 0 3-16,1 2-6 0,-1-1-5 0,1-1-7 15,-1 1-5-15,-1 2-3 0,1-3-6 16,-1 3 0-16,-1 0-1 0,1 3 1 16,-1-1 2-16,-1 1 3 0,-1-1 1 15,-1 2 10-15,-4-1-3 0,4 1 0 16,-2-1-2-16,1-1-4 0,2 1-4 16,1-2 0-16,1 4-2 0,0-4-1 15,3 2-4-15,-1 1 1 0,0-1-1 0,4 2 1 16,-1-2-2-16,2 1 1 15,2 0 0-15,2 1-3 0,1-3-5 16,1 1 7-16,1 3 5 0,-2 1 10 0,4-2 14 16,-3 1 11-16,0-1 10 0,4 2 6 15,-3 0-9-15,0 2-6 0,0 0-12 16,-1 1-12-16,-1 2-11 0,1-1-1 16,2 2-4-16,-1 0 4 0,4 0-3 15,2 0 7-15,1 2 10 0,0-2-2 16,2 2 1-16,3 0 14 0,3-1-20 15,0 0-11-15,1 0 7 0,3 0 4 0,1 0-10 16,0 0 4-16,2-4 10 0,0 3 4 16,0 0-7-16,3-1 8 0,0-1 29 15,0 0 8-15,1 1-2 0,2 0 7 16,-1-4-1-16,0 4-5 0,2 0-7 16,2-1 4-16,-1-1-5 0,1 1-7 15,5 0-8-15,-1 0-9 0,1 2-3 16,3-2 1-16,1-1-3 0,4 1-1 15,-3-2 4-15,3 1-3 0,0-2 0 16,3 1 10-16,-1-1 5 0,3-1 4 0,1-2 6 16,4 0 8-16,1 1 2 0,2-2-10 15,0 0-6-15,-1 1-7 0,-2-1-12 16,1-1-2-16,-2-1 0 0,0 3 3 16,1-4-1-16,1 4-6 0,3-3-1 15,1 4-7-15,0 0-1 0,3-1 2 16,-1-1 6-16,1 3 7 0,-1-1 5 15,4 0-6-15,-1 0-2 0,3 0 3 0,-1 1 4 16,1-2 4-16,-1 1 9 0,1-3 1 16,-2 1-9-16,1-3-5 0,1 2-11 15,2-3-3-15,0 2-4 0,0-2 4 16,0 0-2-16,0-2 3 0,-1 1 1 16,-1-2 6-16,-2 1 2 0,1-2 4 15,-1 0 1-15,-2-2-2 0,-2 0-1 16,0-1-4-16,-2 0 6 0,-3-3 0 15,-2 2 1-15,-1-1 2 0,-3-3 0 16,2 0-1-16,-1-1 3 0,-2-1-2 0,-1 0 3 16,0-2-2-16,-3 0-4 0,-2-2-12 15,-1 1 5-15,-1 0 0 0,-3-2-6 16,-2 2-3-16,0-2-5 0,-1 0-4 16,-3-1 3-16,-1-1-8 0,-3 1-9 15,-3 0 13-15,1-1 20 0,-3 0-10 16,-2 1 15-16,-2 0 2 0,-3-2-15 15,0 3-15-15,-5-3 6 0,-2-2-7 16,-1 0-6-16,-4-1-8 0,-4 0-13 0,0 1 12 16,-6 4-9-16,0 0 6 15,-4 1 2-15,-4 3-73 0,-2 3-141 16,-5 1-223-16,-1 6-367 0,-7 0-116 0,-5 2 64 16,-11-2 157-16,-7-3 261 0</inkml:trace>
  <inkml:trace contextRef="#ctx0" brushRef="#br0" timeOffset="36552.46">24899 13821 83 0,'2'-6'213'0,"-2"1"85"0,0-1 87 15,0 0-82-15,0 2 7 0,0 0 17 16,-3-1-2-16,1 1-22 0,-2-2-33 0,1 0-49 16,-2 1-44-16,2-1-37 0,-1 0-31 15,-2-1-15-15,-1 2-14 0,0 1-9 16,1 0-9-16,-3-1 5 0,-1 0-5 15,-2 1-4-15,1 0-4 0,-5 0-15 16,-3-1-14-16,0 2-16 0,-8-3-11 16,-4 1-8-16,-4 3 2 0,-6-4 0 15,1 3 3-15,-3-2 4 0,-1 1 2 0,1-2 2 16,-2 2 1-16,0 0-1 16,1-2 1-16,1 0-4 0,-1 2-1 0,-4-2-5 15,3 0-4-15,-6 2-1 0,-4 1-5 16,-4-1-1-16,-3 2 2 0,-3 0 2 15,0 0 2-15,-2 2 4 0,-1 2 3 16,0-1 6-16,-3 0 12 0,0 2 19 16,-2 0 14-16,-1 2 14 0,3-2-5 15,2 2-9-15,7 1-19 0,6 2-20 16,3 2-14-16,7 2 0 0,2 1-7 0,5 2 1 16,3 1 0-16,4-2-1 0,3 2-3 15,3 3-2-15,3-3-6 0,1 1 0 16,2 0 2-16,2 2 2 0,1 0 2 15,0 1 5-15,4-1-2 0,-1 4 3 16,3-4-5-16,2 2-2 0,-1 1-3 16,3-1-6-16,3 0-3 0,1 0 2 15,3-1 15-15,3 1 21 0,2-2 18 0,3 1 29 16,3-2 24-16,3 0 22 0,3-1 8 16,3 0 11-16,3-3-5 0,2 1-8 15,6 0-28-15,3-2-19 0,5-1-7 16,4-2-22-16,5 1-6 0,4 1-2 15,5-1-3-15,3 1-9 0,5 1 0 16,4 0-10-16,2-1 5 0,-1 0 6 16,0-2 2-16,0 0 0 0,-1-1 9 15,2-3-4-15,-1 0-1 0,4 1 0 16,1-3-4-16,-1-1-3 0,-1 0-2 16,-4-1-3-16,-4-1-1 0,-2 1 3 0,-1-4 3 15,-1-1 6-15,-3 0 19 0,2-1 18 16,-2-3 14-16,1-3 12 0,-2-1 12 15,2-4-7-15,-4-2-8 0,-3-1-4 16,-5-3-7-16,-2 0-12 0,-6-2-2 16,0 1-10-16,-4 0 0 0,-3-2-16 15,-5 4-9-15,0 0-6 0,-3-1-2 16,-4 1-3-16,-2 2 2 0,-2 2-3 0,-3-2-10 16,0 1-12-16,-2 2-5 15,-1 0 4-15,-1 2 11 0,-2-1 14 0,-3 6 8 16,1-4 1-16,-2 1-10 0,-3 0-2 15,1 0 1-15,-2 1-12 0,0-2 5 16,-2 1-7-16,-3-1-20 0,-2 2-28 16,-2-3-40-16,-1 1-62 0,-3 0-66 15,-4 0-88-15,-1 2-98 0,-2 1-138 16,-5 2-257-16,-3 0-107 0,-4-1 55 0,-2 0 137 16,-6-2 212-16,-3-5 292 0</inkml:trace>
  <inkml:trace contextRef="#ctx0" brushRef="#br0" timeOffset="39113.79">24911 16823 107 0,'3'-5'276'0,"-2"1"138"15,-1-1 138-15,1 1-69 0,-1 1-23 16,0-1-53-16,0 1-73 0,0-1-64 0,0 0-48 16,0 0-15-16,0 0-4 0,-1-1-10 15,-1 2-18-15,-1-2-17 0,1 1-32 16,-2-2-40-16,-2 1-33 0,-1 2-24 15,-2-3-21-15,-2 1-9 0,-5-1 3 16,0 1 4-16,-3-1-1 0,-5 2-1 0,-2-2-2 16,-5 1-2-16,-2 1-2 0,-6-1-2 15,-4-1-3-15,-4 2 2 0,1-2-2 16,-4 0 2-16,-1 0 1 0,0 0 5 16,-3 0 12-16,1 2 12 0,1 0 5 15,-1 1 1-15,1 1-5 0,-2 2-11 0,1 0-10 16,-1 0-7-16,0 0 2 0,1 3-1 15,0-1-1-15,0 2-1 0,-1 0 1 16,0 1-4-16,1 1 1 0,-1 0-3 16,2 1 1-16,0 0-3 0,-1 3-2 0,-2-1 0 15,2 1 4-15,2 0 2 0,2-2 2 16,4 1 4-16,1 2 5 0,1-2-8 16,0 2 1-16,4 0 2 0,1 2 8 15,3 0 19-15,3 0 6 0,5 3 1 16,7 0-17-16,5 1-26 0,3 3-9 0,3-2-2 15,2 0 1-15,-2 1 23 0,4 1 22 16,-1-2-9-16,0 0-6 0,1 0-11 16,0-2-10-16,1 1-10 0,0 1-8 15,3-4 5-15,1 3 16 0,0-3 12 0,1 2 11 16,5-1 6-16,-3 0-3 0,4-2-3 16,-1 1-1-16,2-1 0 0,2 0 0 0,0 1 6 15,2-2-2-15,4-1-6 0,2 1 3 16,5-2-3-16,4-1 5 0,4-1-5 15,4 0-1-15,7-1-2 0,4-1 0 16,4 0-3-16,3 1-2 0,5 0 0 0,0-1-4 16,2-1-3-16,-1 2-3 0,3 0 1 15,1 0-2-15,-1 0 5 0,1-1-3 0,1-1 0 16,2 1 12-16,1 2 12 0,-2 0 7 16,1-1 3-16,0 0 7 0,-2 0 1 15,0-1 5-15,-1-3 6 0,1-1 10 16,1 1 5-16,-1-4-2 0,-1-1-7 0,-3-1-8 15,-1-1-6-15,-4-2-7 0,-3-1-7 16,-5-3-5-16,-1 0-5 0,-5-2-2 0,-3-1 9 16,-1-2 1-16,-5-1 3 0,-1-3 4 15,-2-3-6-15,-3-6-6 0,2-1-5 16,-2-3 1-16,-1-1-3 0,-3-1 1 16,-3 0-2-16,-4 2 10 0,-6 1-10 0,-2 1-11 15,-6 2-6-15,-3 1-17 0,-4 0-16 16,-4 3 0-16,-7-1 1 0,-1 1 2 15,-4 3-4-15,-5 2-66 0,-1 0-98 16,-3 5-171-16,2 1-253 0,-3 4-384 0,0 2-66 16,-4 0 85-16,-5-2 207 0,-5-3 280 15</inkml:trace>
  <inkml:trace contextRef="#ctx0" brushRef="#br0" timeOffset="42267.13">26946 16031 1 0,'1'0'128'15,"0"-1"85"-15,0-2 45 0,-1 3 52 0,0-2 27 16,0 1 12-16,0 0 2 0,0-1-9 16,-1 1-41-16,0-1-57 0,0-1-49 15,-2 2-39-15,1-1-23 0,1-1-12 0,-1 0-2 16,-2 2-2-16,1-2-2 15,2 0-6-15,-2 2-10 0,-1-4-12 0,1 4-9 16,-2-3-21-16,0 1-13 0,-2-1-12 16,-2 2-12-16,0-2-11 0,-2 1 0 15,-3-1 0-15,1 2 0 0,-3-2 0 16,0 1 5-16,-2 0 1 0,2-1 1 16,-3 1-2-16,0-2-3 0,1 1-6 15,-3 0-7-15,-2-1-1 0,2 0-9 0,-3 0-6 16,-2 1-3-16,-1-1-3 0,-2 1 5 15,0 0 5-15,-1 1 7 0,0 0 6 16,2-2 4-16,-1 3 7 0,2-1-3 16,1 1 1-16,1 0-3 0,-1-1-3 0,2 2-5 15,-2-2 0-15,0 3 2 16,-3-2 1-16,-2 0 0 0,-3 1 1 0,-3 0 2 16,0-2-2-16,-2 2 2 0,-2 1-4 15,1-2-1-15,-1-1-3 0,3 3 0 16,-2-1-5-16,2 1-1 0,2 0 1 15,2 0-1-15,0 0 2 0,1 0 7 16,3 0-1-16,-1 0 3 0,3 0 0 16,-2 1-2-16,0-1-1 0,-1 0-4 0,-4-1-3 15,0 1 1-15,-3-2-1 0,0 2 1 16,-3-1 5-16,2-1 1 0,-1 2 1 16,0-2 4-16,1 0-2 0,-2 1-6 15,0-2 1-15,-1 3-3 0,-2-2-2 16,1 1 2-16,-2 1 0 0,3 0 1 15,-2 0 0-15,-1 1 1 0,-1 1 1 0,-2-2 8 16,1 0-1-16,0 3 2 0,2-3 0 16,-1 1-1-16,2-1-6 0,-1 0 2 15,2 2 0-15,-2-1-2 0,2 0 3 16,2-1 1-16,0 0 1 0,3 2-2 16,0-2-5-16,0 1-3 0,0-1-6 15,2 2-7-15,-2-1-4 0,-1-1 0 0,-1 3-4 16,3-1 2-16,-2 2-3 15,2 0-1-15,-2 0-7 0,0 0-4 0,0 0-1 16,-1 1 1-16,0 1 2 0,0-2 9 16,1 2 10-16,-3 0 6 0,2 0 6 15,-2 0-2-15,-2-1 4 0,1 3 2 16,2-1 2-16,-1-1 2 0,5 1 2 0,3 0 1 16,2-1-4-16,2 1-2 15,2-2-1-15,1 3 3 0,0-2-1 0,-1 2 2 16,-1 3-2-16,-1-3-7 0,1 3 0 15,4-1-4-15,1-1 0 0,1 2-3 16,4-3-4-16,4 2-1 0,2-1-2 16,1 0-5-16,2 1 5 0,1 0 7 0,0-1-2 15,2 1 10-15,0 1 3 16,1-1 6-16,4 1 7 0,-3 0 1 0,4 1-1 16,-2-2-6-16,3 0-2 0,3 0-9 15,-2-2 2-15,1 1-1 0,2 2-5 16,-1-3-5-16,0-1-2 0,0 1 1 15,3 0 5-15,-1 0 10 0,1 0 11 16,2 1 15-16,-1-1 0 0,2 3-5 0,2 0 1 16,-1 0 4-16,3 1-1 0,1 1 5 15,-1-2 12-15,2 0 3 0,0-1-6 16,3-1-7-16,-2 0 8 0,2-1 0 0,-1 1-2 16,1-1 3-16,1 0 0 15,-1 0-12-15,2-1-17 0,-1 0-7 0,0 2 10 16,3-1 3-16,1 0 1 0,-1-2 14 15,1 1 4-15,3-1-13 0,1 0-12 16,0 0-3-16,-2 0 2 0,2 0 0 0,-1 0 6 16,2 0 2-16,-1-3 2 15,2 1-4-15,-1-1-2 0,3-1-1 0,0 2 1 16,3-2 4-16,0 0-9 0,3 0 20 16,2 1 29-16,3-2 17 0,1 1 6 15,3 1 1-15,0-2-19 0,2 0-31 16,-2 1-21-16,4 0-8 0,-3 0-7 15,2 2 5-15,-2-2 6 0,-1 1 3 0,2-1 2 16,-3-1 7-16,5-1-6 0,-3 1-8 16,1-1-1-16,1 0 11 0,2-1 10 15,0 1-1-15,2 0 14 0,1 1 10 0,1-1-7 16,2 0 2-16,-1 0 20 0,-2 0-3 16,0 2-7-16,0-2 2 0,-1 1-16 15,0 0-13-15,-1 0 4 0,1 2-4 16,0-3 4-16,5 1 11 0,0-1-8 15,2 0-8-15,1-1-10 0,-1 2-5 0,1 0 1 16,0 0-7-16,-2 1-5 0,2 1 8 16,1-2 0-16,0 2 9 0,1-2 16 15,1 0 17-15,-2 0 8 0,1-1 5 16,-3 0 4-16,-1-1-9 0,-1 0-10 16,0 1-8-16,-2-1-10 0,0-1-3 0,-1 1 0 15,-1 0-1-15,0 1 0 0,-4-3-3 16,3 1 0-16,-3-1-2 0,-3-1-4 15,-3 0-1-15,-6 0 4 0,-2-3 2 16,-6 2 7-16,0-5 1 0,-4 3 4 16,-2-2 6-16,-2 0 0 0,-1-4-3 0,-1 1-1 15,0-1-5-15,0 0-11 0,-1-2 2 16,-3-1-1-16,-3 1 11 0,1-2 6 16,-6 0 15-16,-2 0-4 0,1 1-5 0,-5-2-9 15,0 0-12-15,-2-1-16 16,-1 0-4-16,-1-1-3 0,-3 1-5 0,-1-2-11 15,-1 0-12-15,-1 1-38 0,-4-3-38 16,-2 2-45-16,-1 0-48 0,-3 0-66 16,-4 2-85-16,-1 1-107 0,-2 1-224 15,-6 0-252-15,-1-1-21 0,-6-1 110 16,-6-2 183-16,-6-3 278 0</inkml:trace>
  <inkml:trace contextRef="#ctx0" brushRef="#br0" timeOffset="44742.04">26956 13200 46 0,'1'-3'183'16,"0"0"82"-16,1-1 86 0,-2 1-56 15,2 0 19-15,-2 2 4 0,0-1-2 0,0-1-12 16,0 2-32-16,-2-1-28 0,0-1-36 16,1 1-24-16,-1-2-25 0,-2 2-28 15,1 0-27-15,-2 0-24 0,0-1-10 16,-2 0-1-16,-1 1 12 0,1 0 10 15,0-1 9-15,-2 2-11 0,0-2-13 16,-2 1-17-16,-1 0-6 0,1-1-2 16,-3 1 0-16,1 1 6 0,0-2-8 15,0 1-13-15,-1-1-14 0,0 0-13 16,-3 2-16-16,-1-2-6 0,0 1 3 0,-1 0 5 16,3-1-2-16,-2 0 4 0,1 3-5 15,3-3 1-15,-2 1-3 0,0 1-2 16,-1-1 6-16,0 0 4 0,-1 0 2 15,0 0 2-15,-2 1 3 0,-1-2-2 16,-1 0 0-16,-1 0 3 0,-1-1-2 16,-2 1-2-16,0-1-3 0,1 0-3 15,2 1-2-15,-2-2 0 0,-1 2-2 0,3 0-2 16,0 0-2-16,-2-2 0 0,2 1-2 16,-3 1 1-16,0 2-1 0,0-4-1 15,-3 4-20-15,-2-2-28 0,1 1-19 16,-4 1-10-16,-2-1-2 0,2 1 20 15,-4-1 26-15,1 1 18 0,0-2 14 16,-2 0 5-16,3 2 2 0,-1-2 2 16,1 1 3-16,1 0 4 0,0-2 7 0,2 2 1 15,-1-2 0-15,3 1-4 16,-2 0-4-16,0-1-3 0,-1 1-6 0,-2 1 1 16,0-1 3-16,-1 2 2 0,0-2 4 15,2 2 3-15,1-1-2 0,1-1 0 16,1 2-4-16,1-1-2 0,0 1-3 15,-1 1 1-15,3 0-4 0,-4 1 7 16,3-1 1-16,-2 3 0 0,1-1 0 16,-2-2-1-16,-3 1-2 0,0 1 0 15,-5-1-3-15,0 2 2 0,-4 0 1 16,1-1-1-16,0 1 2 0,1 1 2 0,-1-3 2 16,-2 3 0-16,0-2 3 15,0 2 6-15,1-2-1 0,-1 2-2 0,2-2-1 16,-2 0-5-16,-1 1-2 0,-4-1 0 15,2 0 1-15,-2 0-2 0,2 0-2 16,3 0 2-16,-1 1 0 0,6 0-3 16,0 0 5-16,3 1-1 0,2-2-1 15,1 0 0-15,1 1-4 0,4 0 1 16,0 2 2-16,2-2 1 0,1 0 3 16,0 0 0-16,1 1 0 0,-4-1 2 0,3 1-1 15,-3 1 0-15,-3 1-5 16,3 0-4-16,-2-1 0 0,3 1-6 0,0-1 6 15,0 1 1-15,3-1 1 0,0 1 3 16,1 0-2-16,4 0 1 0,-2 0 1 16,3 0 2-16,1-1 0 0,-1 1-1 15,2-1-1-15,1 1-6 0,0 1-1 16,1-4-3-16,0 5-2 0,3 0-3 16,-1-2-4-16,4 2-11 0,1-2-8 15,1 2 0-15,2-2 4 0,2 2 10 16,0-1 11-16,-1 1 8 0,4-1-3 0,0 0-2 15,0 0-2-15,1-1 5 0,1 3 9 16,0-3 8-16,-1 4 9 0,1-3 0 16,0 2 2-16,2-1 1 0,-1 1 12 15,1 0 14-15,0-1 17 0,1 3 12 16,2-4 2-16,-1 0-5 0,3 1-1 16,-1 1-2-16,3 0-5 0,0 1-13 15,0-2-22-15,3 1-9 0,-2 1-11 16,1-2-1-16,1 1 10 0,0-2 12 0,1 0-2 15,0 0-10-15,1 0 1 0,0-2 20 16,1 1 20-16,1 0 13 0,4-1 17 16,1-1 10-16,1-1-22 0,3 1-15 15,2-1-13-15,1 2-27 0,0 1-18 16,0 0-3-16,-1-1-6 0,1 2-2 16,-1-1 6-16,-1-1 3 0,-1 1-3 15,2-1 3-15,0 1 1 0,1-1 5 16,2 0 6-16,2 1 3 0,3-4 6 0,3 3 7 15,0-1 2-15,1-1-2 0,4 0-8 16,0 1-2-16,2 4-5 0,-2-3-6 16,2 1-1-16,-3 0 3 0,-1-1-12 15,-2-2-2-15,-3 3 1 0,-2-2-1 16,2 2 2-16,-1 0 1 0,3 0 8 16,-1 0 0-16,2 0 7 0,4-4 6 15,-1 3 4-15,1-1-4 0,4-1-2 16,-2 2 0-16,5-2 4 0,0 2 5 15,-1-2 8-15,4 0 9 0,-2 1 0 16,-1-1-5-16,2 3 5 0,-1-2-9 0,0 1-6 16,-1 0-3-16,-3-1 3 0,0 1-9 15,1 1 5-15,-1-4 4 0,4 4 3 16,0-3-1-16,-3 2-5 0,4-3-6 16,-4 1-7-16,-1-1-5 0,2 1-8 15,1 0 0-15,1 1 2 0,2-3 2 16,2 2 4-16,4-1 3 0,2-2 1 15,3-1 5-15,0 0-2 0,4-3-2 0,-5 1-3 16,1-2-6-16,-1-1-10 16,-3 0-3-16,-6 0-1 0,1 0-1 0,-4 0 0 15,1 0 4-15,-1 1-1 0,1 1 3 16,-1-1-2-16,-3 1 1 0,-3 1 4 16,-2-1 2-16,-4 0 4 0,-3 1 7 15,-4 0 7-15,-1-1 1 0,-4 0 7 16,-2-2 7-16,-3 1 10 0,0-3 27 15,-3 0 16-15,1-3 3 0,-1-2-4 16,-1-1-13-16,0-2-26 0,-1-2-17 0,-1 0-12 16,0-2-5-16,-4 1 3 0,3 0-4 15,-5 2 3-15,1 0 5 0,-4 0 3 16,-3 1-2-16,0 0-2 0,-3 3-7 16,-2-3-17-16,-3 1-9 0,-2-3-6 15,-3 2-8-15,-4-2-2 0,-3-1 3 16,-2-2-17-16,-1 2-56 0,-3 0-79 15,-4-1-94-15,0 1-129 0,-2-2-124 16,-1 0-183-16,1 2-212 0,-1 1-71 0,0-2 93 16,1-4 163-16,-3 3 259 0,-3-3 275 15</inkml:trace>
  <inkml:trace contextRef="#ctx0" brushRef="#br0" timeOffset="47428.17">26345 11268 94 0,'0'1'265'0,"0"-1"91"0,0 0 76 16,1 0-76-16,1 0-63 0,-2 0-14 0,0 0-14 16,1 0-22-16,-1-1-41 0,1 1-62 15,2 0-36-15,1 0-14 0,1 1 6 16,2 1 27-16,3-1 14 0,1-1-1 16,0 2-7-16,5-1 0 0,-3 0-8 15,4-1-12-15,0 2-12 0,2-2-14 16,4 1-19-16,-1 1-22 0,4-1-14 15,2-1-10-15,4 0-8 0,0 0-6 16,2 0 2-16,1 0-1 0,0 0 1 0,-4 0 5 16,1 0 2-16,-3-1 4 0,-1-1 2 15,-2 1 1-15,0-3 2 0,-2-1 2 16,-2 2 1-16,0-2 1 0,-1-3 0 16,0 1 0-16,0 0 0 0,0-3 5 15,-1-1 5-15,-3 0 3 0,1 1 3 16,-4-3-3-16,-1 0-4 0,-3 0-3 15,-1 0-3-15,0 2-2 0,-4-1-1 16,-2-1-6-16,1 1-8 0,-3-1-10 0,-1 2-10 16,0 0-3-16,-1-4-4 15,-3 3-1-15,1 1 9 0,-1-1 7 0,1 0 4 16,-1 1 5-16,0 1 9 0,2 0 3 16,-1 1 4-16,-1 0 4 0,2-1 4 15,-3 2-6-15,3 0-7 0,-1 1-6 16,-3-3-8-16,3 3 0 0,-3 0-5 15,1 0-4-15,-1-2-3 0,-1 2-2 16,-3-2-5-16,0 0 0 0,-1 2 8 16,-1-2 5-16,2 3 3 0,-3-1-1 0,0 0-3 15,1 2-11-15,-4-1-8 0,2 1-1 16,-2 3 4-16,1 0 4 0,-2-1 7 16,4 0 6-16,-3 1 2 0,1 0-1 15,0-1 0-15,0 1-3 0,-3 1-4 16,1-2-3-16,-2 1 0 0,-2 1 0 15,-1 0-1-15,-1 1 4 0,-2-2 5 16,-2 2 3-16,0 0 9 0,0 0 4 0,1 0 2 16,0-1-1-16,-1 1 0 15,4 0-2-15,0-2-2 0,2 2-2 0,0-1-1 16,1 1-4-16,1-1-5 0,-3-1-3 16,-3 1-3-16,-2 0 0 0,-2-1 0 15,-2 0 5-15,-1 1 3 0,-2 0 3 16,0 0-1-16,-2-2 6 0,-1 1-2 15,-2 1-5-15,-1-2-1 0,0 0-4 16,0 1-4-16,-1-1-3 0,1 2 0 16,2 0 1-16,-2 1 0 0,1 0 4 0,2 0 2 15,-1 0-1-15,0 0 4 0,3-2 3 16,0 2 0-16,0 0 1 0,1 0-1 16,-1-1 2-16,-1 1-6 0,-1 0-9 15,0 0-3-15,-2-2-3 0,-1 2 3 16,2 0 2-16,0 2 9 0,1-2 2 15,1 1 2-15,1-1-2 0,0 2-2 16,-3-2 1-16,0 1 0 0,0 0-1 16,-1 2-1-16,0-2 2 0,0 1 2 0,-1-1 2 15,-1 0 3-15,2 1 2 16,-2-2 3-16,3 1-2 0,-2-1-1 0,1 0-2 16,3 0 1-16,0 0-6 0,2 0-3 15,0-1-1-15,0 1-1 0,1 0 0 16,-2 0 0-16,3 0-4 0,-1 1-1 15,-1 0 3-15,4-1-2 0,-2 2 1 16,3-2 5-16,1 2-3 0,1-1-16 16,-2 0-21-16,1 0-13 0,-3 2-8 15,2-2-4-15,-2 1 5 0,0-1 11 0,0-1-1 16,-1 2 4-16,0-1 0 0,0-1-2 16,1 0 7-16,-1 0 5 0,-1 0 11 15,2 1 5-15,-1-1 12 0,3 0 9 16,0 0 3-16,1 2 2 0,2-2 0 15,2 0-4-15,2 1-2 0,-1-1-3 16,4 0-2-16,-2 0-3 0,-1 0 0 16,4 2 2-16,-2-2 0 0,0 2 2 15,-2 0-1-15,0 2-3 0,-3-1-3 16,-2 1 0-16,0 0-6 0,2 2 2 0,1-4-2 16,0 3 7-16,1-1 3 0,2 0 2 15,0 0-1-15,1 0 1 0,2 2-5 16,-3-1-6-16,2 2-1 0,-1 0 2 15,-1-1 4-15,0 3 6 0,-1-3 4 16,-2 2 2-16,-1-2 2 0,2 3-5 16,1-3-2-16,1 3-7 0,0-1-3 15,4-1 0-15,-2 0 6 0,0 2 0 0,2 0 1 16,-2-1-4-16,2 3-10 0,0-2-13 16,4-1-12-16,2 0-5 0,3 2 3 15,0-3 7-15,5 2 11 0,0 1 9 16,0 1 5-16,3-1 4 0,0 2 3 15,0-2-1-15,3 3 2 0,0-1-2 16,0 2-5-16,2 0-2 0,-1 1 5 16,1-1 1-16,1-1 11 0,1-1 10 15,1 2 5-15,1-3 10 0,1 2 15 16,4-2-4-16,2 0 4 0,2 0 2 16,3-1-10-16,1-1-2 0,3 0 0 0,2 0-6 15,4 0 2-15,1-2-1 0,2 0-9 16,4 0 1-16,1 1-3 0,2-2 9 15,4 2 13-15,1-3 8 0,5 1 20 16,2 2 5-16,-1-3 1 0,2 1-5 16,0-1-7-16,1 0-17 0,-1 1-10 15,3-1-16-15,1 1 7 0,0-2 6 16,2 0 5-16,3 0 7 0,2-1 1 0,1 1-14 16,0-1-9-16,-1 0-9 15,-2 1-7-15,1-1-1 0,-2 3 2 0,-2 0-2 16,1 0 5-16,5 2-2 0,-2 0 1 15,3 1-8-15,0-1 1 0,0 3-5 16,2-1 3-16,-2 1 7 0,2-4 6 16,-2 2 7-16,3-4 4 0,2 1 0 15,0-1 0-15,1-4 0 0,3-2 1 16,-2 0 1-16,-1-4-6 0,-3 0-5 16,-1 2-6-16,-1-1-8 0,-4 0-5 0,-1 1 0 15,-1 2-4-15,2 1 7 0,-3 0 0 16,-2 1 7-16,-1 0 7 0,-3 1 3 15,-1 1-1-15,-6-2 3 0,-1-1 1 16,-6 0-6-16,1 0 3 0,-5 0-2 16,-4 0-1-16,-5-3 1 0,-3 2 2 15,-6-1 7-15,-2 1 7 0,-4-2 10 16,-3 1 8-16,-2 0 5 0,0-1 3 16,-3-1-4-16,-1 0-6 0,1 1-5 15,-3 1-7-15,0-3-4 0,-1 1-5 0,-1 1-7 16,2-1-6-16,-2 3-10 0,2-3-4 15,-2 1-8-15,1-1-4 0,0 0-2 16,1 0 0-16,-1-1-4 0,1 1 0 16,2 0 5-16,-1 0 13 0,1-2 22 15,0 1 24-15,-2-1 20 0,1 3 9 16,-1-1 3-16,0 1-14 0,0-2-13 16,1 1-18-16,-1-1-12 0,1 0-13 0,-1-1-10 15,3 1-5-15,-3-1-3 0,5 1-4 16,-3-2 0-16,2 0-2 15,-1 3-1-15,0-2 7 0,0 2 2 0,-1 0 9 16,1 1 3-16,-2-1 3 0,-2 0 3 16,3 2-2-16,-2 1 1 0,-1-1-4 15,1 1-3-15,-1-1-11 0,2 0-19 16,-3 1-49-16,1 1-75 0,-2 0-111 16,-2 0-142-16,2 0-251 0,-4 1-267 15,-4 0-28-15,-6-1 106 0,-3-2 176 0,-2-6 280 16</inkml:trace>
  <inkml:trace contextRef="#ctx0" brushRef="#br0" timeOffset="50550.89">27147 11012 102 0,'-3'-1'301'0,"-1"-1"133"0,0 0 143 0,-1 1-41 16,2 0-33-16,-2-1-46 0,3 2-31 15,0 0-57-15,2 0-62 0,0 0-68 16,1 0-84-16,0 0-69 0,1 0-19 15,3 2 16-15,3-1 22 0,3 1 53 16,5 2 42-16,5-2-4 0,6-2-18 16,6 0-13-16,6-3-25 0,7-2-24 15,7 0-10-15,2 0-9 0,1-1-17 16,-5 0-14-16,-3 0-7 0,-7 0-21 0,-4 3-11 16,-4-1-1-16,-5 1 9 15,-3-2 5-15,-4 4 6 0,-2-2 5 0,-3 1 10 16,-1 1 7-16,-5 0 14 0,-5-1 5 15,0 1 11-15,-4-1 33 0,-1 2 33 16,0 0 25-16,0 0 28 0,-2-1-37 16,-3-1-69-16,-3 0-70 0,-4-4-59 15,-3 1-54-15,-1 1 10 0,-4-1 16 16,0 0 10-16,-1-1 8 0,1 2 4 16,0 0 1-16,5 0 1 0,-1 2-2 15,5 1 3-15,1-2-4 0,3 2-2 16,1 1-3-16,4-2-8 0,1 2-12 15,1 0-12-15,1 0-14 0,0 0-16 16,0 0-16-16,0 0 13 0,4 0 26 16,1 3 33-16,1 0 30 0,5-2 30 0,1 0 11 15,3 1-2-15,0 1-13 0,2-2-11 16,-2 2-3-16,0 0-6 0,2-2-3 16,-3 2-1-16,-1 0-3 0,0-3 0 15,-4 4-2-15,1-2-10 0,-3 0-4 16,-2 0-8-16,-3 0-5 0,1 0-2 15,-2 1 10-15,-2-1 21 0,-1-1 28 16,-1 4 28-16,-2-1 30 0,-3 2 13 16,-2 1 1-16,-3 2-12 0,-4 0-19 15,-1-1-22-15,2-1-42 0,-2 3-95 16,0-4-130-16,2 3-143 0,1-2-192 0,0 0-190 16,5-3-218-16,0 3-187 0,0 0 45 15,3-3 183-15,3-1 240 0,3-3 301 16</inkml:trace>
  <inkml:trace contextRef="#ctx0" brushRef="#br0" timeOffset="52379.19">28114 10844 70 0,'1'0'209'15,"-1"1"85"-15,-3 1 89 0,1 1-51 0,-1 4-7 16,-3 1 41-16,3 2 12 0,-2 0-6 15,3 1-16-15,0 0-36 0,2 1-29 16,2-3-25-16,-1 2-24 0,4 0-19 16,-1-1-32-16,4 2-28 0,-3 0-15 15,-1 0-13-15,1-3-22 0,-1 1-5 16,0-3-17-16,1-1-20 0,-4 0-8 16,1-3 3-16,1 0 18 0,-2-2 42 15,-1-1 50-15,0 0 64 0,1-2 49 0,-1 0 11 16,1-3-18-16,-1-2-36 15,0-4-49-15,0-2-41 0,-1-2 7 16,-1-3 1-16,-2-1-16 0,1-5-104 16,-3-2-44-16,2-2 0 0,-2-4 0 0,2-1 0 15,-2-1 0-15,3 0 0 0,-3 2 0 16,2 2 0-16,-1 1 0 0,0 6 0 16,1 0 0-16,0 6 0 0,0 3 0 15,1 4 0-15,1 3 0 0,1 4 0 16,-1 2 0-16,2-1 0 0,0 2 0 15,0 0 0-15,2 0 0 0,-1 2 0 16,1 0-97-16,1 1 21 0,2 2 34 16,0 1 25-16,2-2 17 0,2 2 12 15,5-2 19-15,0 0 19 0,4 0 3 16,2-2 0-16,1 1-20 0,1-2-33 16,2 0 0-16,-2-1 0 0,3-1 0 15,-3 0 0-15,-1-1 0 0,-4 2 0 16,-1-1 0-16,-3 1-83 0,-4 0-79 15,2 0-68-15,-3 0-70 0,0 0-72 16,1 1-88-16,-2-1-132 0,-3 2-139 0,2 0-171 16,-4 0-151-16,-1 2-16 0,-2 1 150 15,-1 2 219-15,-4-1 263 0</inkml:trace>
  <inkml:trace contextRef="#ctx0" brushRef="#br0" timeOffset="52598.34">28172 10772 133 0,'0'3'472'0,"1"-2"193"16,2 1 174-16,-2 0 88 0,0-2-273 15,0-2-101-15,0 2-59 0,0 0-77 16,0-2-86-16,4 2-87 0,0-1-82 0,4 1-74 16,2-1-44-16,1 1-27 0,0 0-17 15,4 0-9-15,0 1-2 0,-2 0-34 16,2 1-89-16,-1 1-140 0,-3 0-185 15,3 0-297-15,-3 3-303 0,-1-2-19 16,1 0 133-16,-4 2 212 0,-2-1 305 16</inkml:trace>
  <inkml:trace contextRef="#ctx0" brushRef="#br0" timeOffset="52952.6">28482 10960 202 0,'-6'-1'728'0,"0"-1"274"0,14 2 230 0,-4-1 199 16,-2-2-582-16,-2 3-234 0,1-2-108 16,0 1-99-16,0 1-90 0,0-1-91 15,-1 1-80-15,1 0-81 0,-1 0-57 16,0 0-40-16,0 0-43 0,0 0-115 16,0 0-154-16,2 0-185 0,-2 1-156 15,-2-1-154-15,4 1-171 0,-2-1-116 16,4 3 100-16,-1 0 172 0,4-3 219 0,-1 0 291 15</inkml:trace>
  <inkml:trace contextRef="#ctx0" brushRef="#br0" timeOffset="53292.84">28766 10659 48 0,'0'-12'544'0,"0"0"281"0,3 1 221 16,-3 1 208-16,-2 2-250 0,1 2-318 0,1 5-121 16,0-2-88-16,0 3-112 0,1 0-123 15,1 0-113-15,-2 1-106 0,0 1-62 16,1 0-18-16,-1 6 16 0,1 1 27 16,0 5 41-16,1 3 19 0,-1 1-9 15,2 3-15-15,-2 1-6 0,2 2-6 16,-1 3-3-16,-2-1 0 0,2 2-2 15,2-1 1-15,-2-3 0 0,3 0 9 0,-1-2 16 16,0-1 5-16,1-3-32 0,1-1-63 16,-2-1-87-16,1-4-113 0,-2-2-118 15,3-2-123-15,-3-3-127 0,4 1-178 16,-3-3-229-16,3-1-54 0,2-4 115 16,-2-2 204-16,1-4 273 0,-3-1 298 15</inkml:trace>
  <inkml:trace contextRef="#ctx0" brushRef="#br0" timeOffset="53580.04">29097 10682 131 0,'6'-12'566'0,"-3"-1"215"0,-3 1 194 16,-1 4 161-16,0 0-451 0,-1 5-160 16,-1 1-53-16,2 0-56 0,0 2-44 15,0 0-53-15,1 2-73 0,0-2-82 16,0 0-82-16,0 2-45 0,-1 1-12 15,-2 3 8-15,1 5 6 0,1 4 17 16,-3 2-4-16,1 4-19 0,2 1-18 16,0 0-7-16,1 3-8 0,0 0-3 15,2-1 3-15,0 1 0 0,0-5 9 16,1 0 9-16,-2-1 8 0,4-1-30 0,-2-3-55 16,-1 0-96-16,1-4-115 0,-1-1-125 15,0-4-125-15,-2 2-126 0,1-5-171 16,0 0-192-16,-1-3-36 0,0 0 118 15,0 0 197-15,-5-4 270 0</inkml:trace>
  <inkml:trace contextRef="#ctx0" brushRef="#br0" timeOffset="53786.69">28946 10794 46 0,'-1'-7'467'0,"1"2"259"0,-1-3 224 16,1 2 197-16,0 0-251 0,0 1-214 0,1 1-121 15,-1 2-108-15,1 1-111 0,2-2-117 16,1 1-108-16,1 1-88 0,1-1-62 16,5 0-36-16,3 1-3 0,2 2 15 15,0 2 14-15,3 1-72 0,1 0-134 16,-1 2-218-16,0 1-344 0,-2 1-351 16,-2 2-20-16,-2-2 145 0,-3 1 251 15,-2-5 344-15</inkml:trace>
  <inkml:trace contextRef="#ctx0" brushRef="#br0" timeOffset="53988.33">29320 10979 314 0,'-5'7'956'0,"1"-3"367"16,9-2 290-16,-2-2 248 0,-2 0-774 15,-1 0-329-15,1 0-479 0,-1 0-279 16,0-2 0-16,1 1 0 0,-1 1 0 15,0 0 0-15,-1 0 0 0,1 0-1438 16,-5 4-409-16,0-2 14 0,-1-1 277 0,-8-1 505 16,-9 1 669-16</inkml:trace>
  <inkml:trace contextRef="#ctx0" brushRef="#br0" timeOffset="57520.34">25100 11865 41 0,'-1'0'367'0,"0"1"179"15,2 1 127-15,-1-2 100 0,1 0-312 16,1 0-120-16,-1 0-68 0,1 0-22 16,0-2-2-16,2 2-5 0,2-1-27 15,2 1-31-15,1-1-22 0,6-1-31 16,1 2-25-16,5-2-9 0,4 1-4 16,5 1-13-16,4 0-15 0,5 0-14 15,1 0-11-15,2 1-16 0,2 1-6 0,2 0 4 16,2-1 10-16,3 2 5 0,2-1 4 15,5 0-9-15,0 2-8 0,3-1 3 16,0-1-3-16,3 0-5 0,1 1 16 16,-1-2 2-16,-1 1-1 0,0-4 14 15,-4 2 14-15,-1-1-1 0,0-1 13 16,-5 1-2-16,-5-1-4 0,-6 0-2 16,-5 1-2-16,-6-1-7 0,-5 2 1 0,-6 0 3 15,-5-1 3-15,-4-1 6 16,-2 2 0-16,-2-1 4 0,-4 1-6 0,0-1-3 15,-1 1-5-15,-1 0-5 0,-1 0-6 16,0 0-6-16,0-1-12 0,1 1-10 16,-1 0-10-16,0 0-10 0,1-1-3 15,-1 1-2-15,0 0 0 0,1-1 2 16,2-1-1-16,0 1 5 0,-2 0 1 16,0-1 2-16,1-1-2 0,0 2-1 15,0-1-2-15,0-1-4 0,-1 1 5 16,-1 0 4-16,1 0 6 0,2 1 7 15,-3-4-2-15,1 4 2 0,-1-2-3 16,0-1-6-16,0 1-10 0,0-2-8 0,-1 1-11 16,-3-1-7-16,3-2-6 0,-5 1 1 15,2-1 4-15,-4 0-3 0,0-1 1 16,-1-1-2-16,-1-1 0 0,0 1 1 16,-1 3 4-16,-1-2 7 0,2 2 2 15,2-1 6-15,2 2 3 0,-2 1-2 16,2-1 3-16,1 1 3 0,1 0 0 15,0 1 2-15,0 2 0 0,2-2 2 16,1 2-6-16,0 1-11 0,0 0-12 0,1 0-16 16,0 0-15-16,1 0-8 15,0 1 13-15,2 0 18 0,1 1 35 0,0 1 34 16,4 2 31-16,1-1 20 0,3-1 16 16,3 1 0-16,3 0 1 0,1-1-2 15,5-1-8-15,3 3-5 0,2-4-5 16,0 4-11-16,4-2-7 0,0-2-6 15,0 3-7-15,3-4-10 0,4 3-2 16,0 0-7-16,2 2-11 0,2-4-7 16,0 2-6-16,-1 0-5 0,0 1-4 15,-1-1 0-15,-1 0 0 0,-1 0 0 16,-4 0 0-16,-2 0 0 0,-4 0 0 16,-5-3 0-16,-5 2 0 0,-5-2 0 15,-5 1 0-15,-3-1 0 0,-4 0 0 16,-2 0 0-16,-1 0 0 0,-1 0 0 15,-2-1 0-15,-1-1 0 0,-3 0 0 16,2-1 0-16,-1 0 0 0,2 0 0 0,-1 3 0 16,2-3 0-16,-2 2 0 15,2 1 0-15,0 0 0 0,-1-1 0 16,1-1 0-16,-2 2 0 0,1 0 0 0,-2 0 0 16,-3 2 0-16,2-1 0 0,0 0 0 15,-4 1 0-15,2-1 0 0,0 2 0 16,0 1 0-16,-2 0 0 0,1-2 0 15,-2 2 0-15,-1 0 0 0,1 0 0 16,-4 3 0-16,0-1 0 0,-2-1 0 16,-2 1 0-16,-1 2 0 0,-3-1 0 15,-3 0 0-15,-1 0 0 0,-2 1 0 16,-2-1 0-16,3 0 0 0,-1 0 0 16,0 0 0-16,4 0 0 0,4-1 0 15,-3 0 0-15,-1 1 0 0,0-1 0 16,2 1 0-16,0 1 0 0,0-4 0 15,4 2 0-15,3-2 0 0,3 1 0 16,3-3 0-16,5 1 0 0,1 0 0 0,2-3 0 16,2 0 0-16,1 0 0 15,0 0 0-15,0 0 0 0,0 0 0 16,1 0 0-16,-1 0 0 0,1 0 0 0,-1-2 0 16,1 2 0-16,0 0 0 0,-1 0 0 15,2-1 0-15,2-1 0 0,-1 1 0 16,2-3 0-16,-1 1 0 0,4-1 0 15,0 0 0-15,0 0 0 0,0-2 0 16,1-1 0-16,1 2 0 0,-1-2 0 16,2-2 0-16,0-1 0 0,1-2 0 15,-1 1 0-15,-1 1 0 0,-2-2 0 16,-2 2 0-16,-1 1 0 0,-3 0 0 16,2 5 0-16,-4 0 0 0,-1-2 0 15,-4 1 0-15,1 3 0 0,-2-3 0 16,-4 0 0-16,-5 3 0 0,-1-2 0 15,-4 2-9-15,-3 0-23 0,1-1 7 0,-3 1-17 16,3 2-52-16,-2 0-72 0,5 0-90 16,-1 3-146-16,4 0-192 15,2-1-242-15,3 1-438 0,6 1-79 0,4 1 120 16,4-1 247-16,6-6 332 0,1-5 429 16</inkml:trace>
  <inkml:trace contextRef="#ctx0" brushRef="#br0" timeOffset="58922.07">28155 11607 125 0,'5'-3'310'0,"0"0"152"0,0 1 155 15,-3-1-34-15,0 0-3 0,0 0-4 16,-1 0-36-16,-1 0-51 15,0 0-62-15,0 0-68 0,-1 0-66 0,-3 0-56 16,2 1-54-16,-5-1-57 0,-2 0-41 16,-3 1-20-16,-5 1-6 0,-3 1 7 15,-3 0 3-15,-2 1-2 0,0 1-12 16,-2 3-23-16,3-2-22 0,0 3-11 16,2 0-8-16,4 0-9 0,5 1-17 15,4-1-10-15,4 0-12 0,0 1-11 16,5-2 0-16,5 3 29 0,0-1 32 15,7 1 31-15,3 1 30 0,8 2 18 16,4-3-9-16,3 2-22 0,3 1-24 16,-2-3-15-16,0 1-5 0,-3-1-3 15,-2 0 8-15,-1-1-2 0,-4-1-4 16,-3-1-16-16,-2 4-22 0,-3-3-11 16,-4 3 1-16,0-1 11 0,-3 1 11 15,-3-3 19-15,1 3 14 0,-3-3 8 16,-2 0 11-16,-2 1 24 0,-1-2 25 15,-5 4 13-15,-6-3-7 0,-2 2-5 16,-6 1-20-16,-4-1-19 0,-1-3-19 16,-2 1-42-16,2 0-67 0,0-4-81 15,3 1-85-15,6-2-93 0,1 1-75 0,5-2-55 16,1 0-52-16,5 0-85 16,2 0-71-16,5 0-101 0,0 0 45 0,0 0 124 15,5 0 179-15,7-3 189 0</inkml:trace>
  <inkml:trace contextRef="#ctx0" brushRef="#br0" timeOffset="60518.6">28565 11755 62 0,'10'-9'392'0,"-4"0"207"0,-3 0 181 15,-2 2 116-15,-2 0-248 0,-1 1-124 16,-2-1-87-16,0 2-75 0,-4 2-36 15,-2-1-26-15,0 0-30 0,-5 2-35 16,3 0-28-16,-5 2-43 0,0 0-32 16,-1 1-28-16,1 1-25 0,-2 3-22 15,2 0-23-15,-1 1-23 0,1 2-15 16,3 1-5-16,1 0-10 0,0 2-3 16,3-1-14-16,0 1-3 0,3-1-6 15,2 1 9-15,2 3 8 0,1-1 18 16,3 0 17-16,2 1 14 0,4-1 6 15,4-2 5-15,4 0 5 0,4-3-9 16,4 0-12-16,3-3-17 0,5 0-16 16,0-3-18-16,2-3-1 0,-2-1 5 15,1-2 21-15,-3-2 16 0,-2-4 24 16,0 1 19-16,-1-6 12 0,-5-1 7 16,0-3-1-16,-2-6-2 0,-2-2-13 15,-4-2-9-15,1-4-4 0,-3-2 12 16,-2-1 27-16,-3 0 40 0,-2 1 41 15,-3 3 31-15,-1 6 16 0,0 5-7 16,0 6-21-16,-1 2-55 0,0 8-123 16,0 0 0-16,0 4 0 0,1 0 0 15,-1 3-76-15,-3 4-27 0,2 1 13 16,-2 7 27-16,2 2 20 0,2 6 5 16,4 4 3-16,0 1 6 0,1 5 6 15,1-2 8-15,-1 2-1 0,-1-2 1 16,1 1 6-16,-3-3 4 0,-1-2 5 15,0-1 8-15,-1-3 3 0,-1-3-3 16,1-4-2-16,-1-2 0 0,1-5-1 16,0-2 15-16,1-3 37 0,-1-1 49 15,0-2 43-15,1-2 14 0,1-1-142 16,1-2-21-16,1-1 0 0,4-3 0 16,0-1 0-16,5-3 0 0,1 1 0 15,1 0 0-15,3 1-14 0,-1 0-19 16,1 0 5-16,0 3-2 15,-3 2-8-15,0 0-10 0,-5 1-6 16,0 3-18-16,-3 0-14 0,2 2-12 16,-4 3-4-16,0 2 2 0,-1-1 13 0,-1 3 20 15,-1 0 24-15,-1 4 14 0,3 0 14 16,-2 2 8-16,0 0 7 16,-1 1 3-16,1 0 2 0,2-1 6 0,-1 1 1 15,1-4 2-15,0 1 9 0,1-3 13 16,1-1 14-16,1 0 15 0,2-2 15 15,1-3 7-15,3 1 1 0,0-4 0 16,2-1-11-16,2-3-6 0,2-2-9 16,2-4 1-16,-2 1-4 15,3-4-4-15,-2-1-53 0,-2-5-2 16,0 1 0-16,-3 0 0 0,-1 2 0 0,-5 0 0 16,-1 3 0-16,0 3 0 0,-6 3 0 15,0-1 0-15,-2 5 0 0,0 1 0 16,-1 1 0-16,0 2 0 15,0 0 0-15,-2 1 0 0,-3 2 0 16,2 0 0-16,-4 6 0 0,-1 0-31 0,-3 1-11 16,5 2-4-16,-2 2-3 0,0 0 0 15,4 1 3-15,-1-1 6 0,4 1 4 16,2-1 5-16,0-2-4 0,2 1-24 16,4-3-32-16,0-2-35 15,4 3-44-15,1-4-54 0,3 0-53 16,0-1-47-16,4-1-32 0,1-1-29 15,3-1-15-15,0-2-14 0,0-1-10 0,0 0-10 16,2 0-10-16,-2-1-12 0,1-2 22 16,1-1 38-16,0-3 55 0,2-3 82 15,0 2 100-15,-2-4 82 0,-1-1 89 16,0 0 110-16,-1-1 89 0,-4-1 71 16,1 2 75-16,-4 0 57 0,-3 1 19 15,-3-1 1-15,-2 2 0 0,-4 1-12 16,0 1-35-16,-2 2-46 0,-3 0-43 15,-2 0-44-15,1 1-36 0,-3-1-26 16,-1 2-26-16,-2-1-17 0,2 2-18 16,-5 1-20-16,0-1-20 0,-3 1-22 15,-2 3-16-15,2 0-16 0,-4 2-15 16,-1 3-13-16,0 1-16 0,-4 3-8 0,1 1-3 16,-1 4-3-16,-1 1 8 15,4 1-1-15,3 1 0 0,2 0 7 16,6-1 1-16,5-1-4 0,0 0 9 0,5-2 5 15,5-1 2-15,4-2 0 0,3-2-9 16,6-1-14-16,1-1-4 0,5-4-2 16,-1-2 10-16,2-1 24 15,1-5 24-15,-2 0 18 0,-2-3 21 0,-1-4 6 16,0-3 8-16,0-3 17 0,-3-8 19 16,1-2 15-16,-2-6 27 0,1-5 2 15,0-4-18-15,0-6-150 0,-1 1 0 16,-2-1 0-16,-5 4 0 15,-2 4 0-15,-5 8 0 0,-2 5 0 0,-2 5 0 16,0 7 0-16,-4 4 0 0,3 5 0 16,-2 0 0-16,-1 7 0 0,-1 2 0 15,-1 4 0-15,0 1 0 0,0 5 0 16,0 3 0-16,4 0 0 0,1 4 0 16,-2 2 0-16,3 2 0 0,4 2 0 15,-1 3 0-15,0 3 0 0,0 0 0 16,0-1 0-16,1 0 0 0,-1-1 0 15,-1-3 0-15,-1 0 0 0,1-2 0 16,2-3-260-16,-1 1-45 0,-1-3-59 16,0-3-75-16,-1-2-94 0,0-2-129 15,0 0-218-15,0-1-282 0,0-4-1 16,1 0 144-16,-1-6 229 0,6 2 311 16</inkml:trace>
  <inkml:trace contextRef="#ctx0" brushRef="#br0" timeOffset="60703.73">30231 11690 243 0,'0'3'692'16,"-1"0"245"-16,-3-3 173 0,0 1 54 16,3 0-585-16,-2 1-247 15,-1-1-161-15,1 2-107 0,-4 2-197 16,1 1-354-16,-4 4-438 0,-1-1-153 0,-2 0 5 15,-3-2 189-15,-5 1 343 0</inkml:trace>
  <inkml:trace contextRef="#ctx0" brushRef="#br0" timeOffset="68286.11">15239 15277 5 0,'-4'-1'112'16,"2"-1"62"-16,0 1 34 0,-3-1 5 16,2-1 5-16,1 3 19 0,-1 0 17 0,0-2 14 15,1 2 13-15,1-1 12 0,-2 1 0 16,2 0 1-16,-1 0-3 0,2 0-3 16,0 0-11-16,0 0-17 0,0 0-19 15,0 0-23-15,1 0-24 0,0 0-29 16,-1 0-23-16,1 0-24 0,-1 0-19 15,1 0-18-15,-1 0-22 0,2 0-22 16,-2 0-25-16,1 0-25 0,0 0-24 0,0 0-18 16,0 0-18-16,1 0-2 0,1 0 14 15,0 0 24-15,4 1 30 0,1 1 39 16,1 1 21-16,1-1 10 0,4 1 3 16,0 0 4-16,2-2-2 0,0 0-8 15,4 1 2-15,1-1-3 0,1 1-11 16,2-1-8-16,1 1 4 0,2-1-1 15,1-1-1-15,0 0-2 0,0 1 4 16,3-1 4-16,-3 0 5 0,3-1 16 16,2 0 12-16,1-1 6 0,2 1-1 15,3-2-2-15,0 0-20 0,2 2-17 0,-1-4-7 16,-1 4-5-16,2-2-8 0,0 1 4 16,2-1 8-16,0 3-5 0,1-2-4 15,1 1-5-15,-2 0-9 0,-2 0-5 16,-1 0 0-16,-1 0 6 0,0 1 7 15,2-1 5-15,-1 1 1 0,1-2 2 16,1 2-4-16,0 0-10 0,-1 2-3 16,0-2-8-16,-2 1 1 0,1 0-2 15,-1 0 10-15,0 1 1 0,-3-1 2 16,-1-1-1-16,-2 2 7 0,-2-2 9 0,-1 0 13 16,0 0 12-16,0 0 6 0,0 0-3 15,-3-2 0-15,2 2-7 0,0 0 2 16,0-1 3-16,1-1 0 0,1 1 2 15,2-1-1-15,0 0-8 0,1 1-11 16,1-2-5-16,1 1-9 0,1 1-6 16,3-1-4-16,0-1-6 0,0 1 1 15,2 2 2-15,-2-1 9 0,0-1 10 16,1 1 9-16,-1 1 7 0,-2 0 2 16,-2 1-23-16,0 1-29 0,-1-1 0 15,-3 1 0-15,-2 1 0 0,-3 0 0 16,0-1 0-16,0 1 0 0,-1-2 0 15,2 1 0-15,0 0 0 0,2-1 0 16,-1 0 0-16,1 0 0 0,-2 0 0 16,0 1 0-16,-3-2 0 0,-1 1 0 15,-1 1 0-15,0-2 0 0,-2 0 0 16,-2 2 0-16,-1-1 0 0,-4 1 0 16,-2-2 0-16,0 0 0 0,-5 0 0 0,0 0 0 15,-2 0 0-15,0 1 0 0,-1-1 0 16,-1 0 0-16,0 0 0 0,0 0 0 15,-1 0 0-15,0 0 0 0,-1 0 0 16,1 0 0-16,-1 0 0 0,-1 0 0 16,1 0 0-16,-1 0 0 0,0 0 0 15,0 0 0-15,0 0 0 0,0 2 0 16,0-2 0-16,0 0 0 0,0 0 0 16,0 0 0-16,0 0 0 0,0 0 0 15,0 0 0-15,-1 0 0 0,1 0 0 16,0 0 0-16,0 0 0 0,0 0 0 15,0 0 0-15,0 0 0 0,0 0 0 16,0 0 0-16,0 0 0 0,-1 0 0 0,1 0 0 16,0 0 0-16,-2 0 0 0,0 0 0 15,0 1 0-15,0-1 0 0,-4 2-1139 16,-6-2-630-16,-8 0-18 0,-12-3 223 16,-12-5 408-16,-9-5 573 0</inkml:trace>
  <inkml:trace contextRef="#ctx0" brushRef="#br0" timeOffset="69626.06">4516 15968 18 0,'-9'3'261'0,"1"-2"149"16,2 2 124-16,2-2 80 0,-2 0-120 0,3 1-35 16,0-2-12-16,1 0-6 0,2 0-19 15,0 0-40-15,0 0-60 0,2 0-62 16,-2 0-56-16,1 0-42 0,0 0-40 16,0 0-35-16,-1 0-30 0,0 0-31 15,2 0-29-15,0 0 7 0,3 1 34 16,2 2 42-16,3-1 51 0,5 0 57 15,6 3 32-15,7-2 10 0,8 0 6 16,9-2 10-16,9-1-1 0,11-1-6 0,9-4-13 16,7-2-14-16,6 0-35 0,3-1-177 15,2-1 0-15,2 2 0 0,-1 1 0 16,3 0 0-16,-2 0 0 0,1 2 0 16,-3 1 0-16,0 0 0 0,-3 0 0 15,-2 2 0-15,-6-4 0 0,-2 4 0 16,-7-2 0-16,-8 0 0 0,-5 1 0 15,-8-1 0-15,-8 2 0 0,-7 0 0 16,-6 1 0-16,-7 0 0 0,-7 0 0 0,-4 0 0 16,-4 0 0-16,-3 0 0 15,0 0 0-15,-4 0 0 0,0 0 0 0,-1 0 0 16,0 0 0-16,0 0 0 0,0 0 0 16,-1 0 0-16,1 1 0 0,0-1 0 15,-1 0 0-15,1 0 0 0,-1 0 0 16,1 0 0-16,-2 0 0 0,2-1 0 15,-3 1 0-15,0-2 0 0,-2 1 0 16,-5-2 0-16,-3 3 0 0,-8-5-31 16,-3 4-1648-16,-7 1-190 0,-7-1 99 0,-4-2 304 15,-7-4 504-15,-11-7 614 0</inkml:trace>
  <inkml:trace contextRef="#ctx0" brushRef="#br0" timeOffset="85966.19">18066 16496 73 0,'-7'-1'130'0,"-1"-1"26"0,4 2 20 15,-2 0 25-15,1 0 37 0,-1-1 45 16,2 1 28-16,1 1 5 0,0-1-4 16,1 3-17-16,-1-1-21 0,2-1-31 0,-2 1-22 15,2-1-20-15,-1 2 9 0,2-2-2 16,-2 5-7-16,2-2-20 0,-1 2-16 16,1-1-48-16,0 1-42 0,1-1-24 15,1 1-2-15,0-2 1 0,1 2 6 16,1-2 6-16,3 0 4 0,0-1 4 0,6 2 2 15,-1-2 1-15,5 1 7 0,1 0 5 16,5-1-5-16,2 2 3 0,3-1 7 16,6-1 0-16,5-2 3 0,8 0 0 15,4-1 5-15,6-1-7 0,5 1-3 16,8 0-13-16,5 0-1 0,6 0 5 0,3 0 4 16,4 2 8-16,2 0 12 0,-2 2 9 15,-1 0-1-15,-6-1-12 0,-2 1-6 16,-6-1-4-16,-3 1-17 0,-6-3-6 15,-7 1-6-15,-4 1-8 0,-8-3-11 16,-5 1-6-16,-9 0-11 0,-7 2-10 0,-11-2 1 16,-1 0 1-16,-7 0 6 0,-2 0 7 15,-2-1 10-15,-1 0 5 0,0 0 6 16,-1-1-5-16,-1 1-2 0,0 0-16 16,-2 0-43-16,-5 0-83 0,-1 0-98 15,-3 0-117-15,-3 0-144 0,3 0-165 16,-1-1-183-16,1 1-275 0,-1 0-125 0,1 0 83 15,-3-1 213-15,-1-1 273 0,-3-4 339 16</inkml:trace>
  <inkml:trace contextRef="#ctx0" brushRef="#br0" timeOffset="87406.21">4412 17343 141 0,'-1'2'299'0,"0"-2"74"0,0 0 47 16,2 0-143-16,0 2-51 0,3-2-3 15,-2 1 40-15,3 0 51 0,1 0 38 16,1 0 0-16,3 0-10 0,3-1-25 0,0 0-17 16,5 0-30-16,0-1-32 0,1 0-31 15,5-2-18-15,1 0-7 0,6 0-3 16,1-2-7-16,7 0 0 0,4 0-20 16,5-1-18-16,5 3-17 0,0-2-19 0,3-1-23 15,4 5-14-15,-2-3-4 0,3 2-6 16,-2 1 0-16,1-1 6 0,1 2 1 15,-4 0 10-15,0-1 7 0,-2-2 11 0,0 3 9 16,-4-3 4-16,-1 0-9 0,-1 0-10 16,-3-1-18-16,-1 4-2 0,-4-3-10 0,2 1 0 15,-4 1-5-15,1 0-9 0,-3-2-12 16,-3 3-7-16,-5 0-9 0,-2 1-6 16,-4 2 1-16,-1-3 0 0,-6 1 4 15,-2 2-1-15,-1-1-1 0,-4-2-4 16,0 2-1-16,-4 0-3 0,0 0-6 0,-3-1-1 15,-1 0-3-15,-1 0-1 16,0 0-2-16,0 0-2 0,-1 1-14 0,0-1-41 16,-1 4-59-16,-3 1-100 0,-1-2-117 15,-3 2-164-15,-2-2-161 0,0 1-293 0,-3-1-229 16,-1 0 27-16,-2 1 170 0,-3-3 238 16,-1-3 350-16</inkml:trace>
  <inkml:trace contextRef="#ctx0" brushRef="#br0" timeOffset="88724.64">8096 17331 70 0,'-2'0'151'0,"-2"0"42"0,2 0 11 15,-1 0 37-15,-3 0 31 0,2 0 20 16,0 0 17-16,1 2 21 0,-2-2 3 0,1 1-18 16,2-1-38-16,-1 0-23 0,0-1-15 15,3 1 0-15,0 0-7 0,0 0-12 0,0 0-30 16,1 1-34-16,1-1-36 0,-2 0-36 16,2 0-7-16,-1 1 16 0,0 1 13 15,2 2 5-15,2 0 13 0,-1 1 1 16,1 0-10-16,5 0 0 0,-3 1 14 0,3-1 20 15,2 0 24-15,5-2 18 0,7 1 11 16,5-3 5-16,9 1-19 0,10-2-32 0,7-3-40 16,4 1-30-16,8 0-24 0,3-1 4 15,5 0 22-15,5 0 29 0,3 0 5 16,2-2 5-16,0 2-16 0,-5-1-17 16,-7 3-9-16,-4 1 5 0,-4 0-45 15,-6 0-45-15,-1 1 0 0,-3 0 0 0,-6 2 0 16,-1-1 0-16,-5 0 0 0,0 1 0 15,-6-2 0-15,-1 0 0 0,-4 1 0 16,-3-2 0-16,-5 1 0 0,-4-1 0 16,-4 0 0-16,-6 0 0 0,-1 0 0 0,-1 2 0 15,-6-2 0-15,1 0 0 0,-2 0 0 16,1 0 0-16,-1 0 0 0,-1 0 0 16,0 0 0-16,-1 0 0 0,-1 0 0 15,1 0 0-15,0 0 0 0,-1 0 0 0,0 0 0 16,-2 0 0-16,-1 1 0 0,-7 4-225 15,-1-3-635-15,-3 4-383 0,-3 0-273 16,-2 0 35-16,-3-3 219 0,-2-1 322 0,-3-4 429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1:29:56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31620 10984 95 0,'5'-14'613'0,"0"1"283"0,-5 5 227 15,-4-2 197-15,2 2-356 0,1 3-321 16,0 3-140-16,1 0-129 0,0 2-115 16,1 0-136-16,-1 2-88 0,-1 0-35 15,0 5-8-15,-3 6 6 0,2 5 20 16,2 4 16-16,-3 3-4 0,3 3-16 16,2 2-5-16,-1 4-9 0,1 0-1 0,3 0-2 15,-2 1 8-15,4-2 2 0,-1 0 1 16,1-4 3-16,1 1-3 0,0-5-10 15,1-3-8-15,1-3-18 0,1-4-24 16,-1-3-17-16,2-3-13 0,-1-3 0 16,3-4 5-16,0-4 11 0,2-4 11 0,-1-5 8 15,-2-4 13-15,3-3 16 0,-4-5 12 16,2-3 18-16,-3-5 12 0,-1-4 24 16,2-3 33-16,-3-5 40 0,0 0 47 15,-1-1 69-15,0 2 40 0,-1 2 19 16,0 5-8-16,-4 5-99 0,-1 7-189 15,1 6 0-15,-2 5 0 0,-1 2 0 0,1 6 0 16,-1 2 0-16,-1 2 0 0,1 2 0 16,-1 1 0-16,0 7 0 0,-1 2 0 15,0 3 0-15,0 5 0 0,1 2 0 16,1 3 0-16,1 3 0 0,1 4 0 16,0 0 0-16,0 0 0 0,-1 0 0 15,1 1 0-15,-2-2-4 0,0 0-58 0,-1-1-89 16,1-4-109-16,-1-2-127 15,1-2-114-15,-1-4-119 0,-1-2-107 0,1-3-229 16,0-5-201-16,-1 2 26 0,2-6 159 16,0-4 227-16,0 0 329 0</inkml:trace>
  <inkml:trace contextRef="#ctx0" brushRef="#br0" timeOffset="992.71">32377 10946 135 0,'9'-3'575'16,"-5"1"235"-16,0 2 187 0,-4 0 165 15,-3 0-462-15,0-1-175 0,-5 1-84 16,-2 1-51-16,-5 1-47 0,-5 4-45 16,-2-2-62-16,-4 5-52 0,0 1-67 15,0 2-46-15,0 1-39 0,6-2-20 0,2 2-20 16,2-2-17-16,6 3-14 0,0-3-8 15,3-1-12-15,5-1-1 0,1 2 3 16,3-1 18-16,3 1 11 0,4 0 15 16,2 1 15-16,1-4 9 0,5 3-1 15,3-3 2-15,1 1 1 0,1-2-2 16,1 0-5-16,-1-1-8 0,3 0-5 16,-4 0-8-16,1 1-5 0,-7-1-5 15,-1 1 0-15,-5 0 3 0,-4 0 5 16,-2 3 14-16,-4-2 24 0,-3 3 23 15,-4-1 16-15,-4 0 3 0,-3 4 3 0,-4-1-7 16,1-1-20-16,-2-1-16 0,0 0-6 16,3-1-15-16,0-1-9 0,5 0 0 15,0-1-11-15,4 0-13 0,3-3-6 16,0-1-7-16,3 0-21 0,2-1-9 16,1-1 17-16,3-1 15 0,1 0 22 15,8-1 28-15,2-2 29 0,8-2-1 16,4-1-9-16,2-2-4 0,7-4 0 15,1 1 2-15,3-5 4 0,0-2 16 0,-1-4 23 16,1-1 19-16,-3-3 9 0,-2-4 18 16,-3 2 14-16,-3-3 8 0,-5 2 1 15,-2 3 16-15,-9 2-5 0,-2 3-14 16,-6 3-6-16,-5 5-93 0,0 1-35 16,-3 2 0-16,-3 4 0 0,-3 3 0 15,0 2 0-15,-9 2 0 0,1 3 0 16,-2 5 0-16,2 0 0 0,1 4 0 15,3 2 0-15,-1 2-56 0,4-1-1 0,2 3-28 16,6-1-22-16,-1 1-25 0,2-1-11 16,3 0-9-16,0-1 15 0,4-2 15 15,-1 0 21-15,2-3 9 0,2 1 12 16,-1-1 25-16,1-4 11 0,-2-1 23 16,1-1 13-16,-1-1 7 0,3-4 10 15,0-2 18-15,4 0-1 0,2-2 15 0,2-5 27 16,0 0 35-16,2-4 45 0,2-2 48 15,-3 1 27-15,-2-3 27 0,-2 2-5 16,-2-1-188-16,-3 1-57 0,0 2 0 16,-3 2 0-16,-4 1 0 0,1 3 0 15,-2 3 0-15,-2 0 0 0,0 2 0 16,0 3 0-16,0 3 0 0,0 2 0 16,0 4 0-16,2 2 0 0,-2 4 0 15,2-1 0-15,2 1 0 0,-1-2 0 16,0 0 0-16,2-1 0 0,-2-2 0 0,3-4 0 15,0 0 0-15,1-4 0 0,-1-5 0 16,3 0 0-16,0-5 0 0,3-4 0 16,1-3 0-16,0-4 0 0,2-4 0 15,2-3 0-15,-1-3 0 0,0-2 0 16,4 0 0-16,0 0 0 0,0 1 0 16,1 2 0-16,2 5 0 0,-1 3 0 15,0 3 0-15,0 5 0 0,2 4 0 0,-2 3 0 16,0 4 0-16,-1 3 0 0,-1 6 0 15,-3 2 0-15,-1 4-289 0,-7 2-739 16,-4 3-523-16,-8 3-73 0,-8 0 159 0,-10 2 306 16,-11-8 386-16,-6-1 502 0</inkml:trace>
  <inkml:trace contextRef="#ctx0" brushRef="#br0" timeOffset="1364.97">31557 12014 138 0,'9'-18'711'0,"-4"-2"334"15,0 3 268-15,-4 4 231 0,0 2-424 16,0 2-315-16,0 7-173 0,-1-1-150 16,0 3-151-16,0 0-261 0,-1 4-70 15,1 3 0-15,-1 6-5 0,1 6-46 0,-1 3 36 16,1 4 16-16,0 3 19 0,1 4-8 16,0 3 5-16,0 1 4 15,3 1-21-15,-2-1 0 0,0-2-97 0,1-3-93 16,2-5-119-16,-2 0-150 0,0-5-155 15,-1-3-168-15,-1-4-296 0,0-2-185 16,1-3 62-16,0-4 190 0,-2-6 277 16,0 0 361-16</inkml:trace>
  <inkml:trace contextRef="#ctx0" brushRef="#br0" timeOffset="1630.66">31971 11889 37 0,'9'-14'581'16,"-4"1"329"-16,-4 2 231 0,-2 1 193 16,0 6-240-16,-1 0-410 0,0 2-169 0,-2 2-92 15,1 3-76-15,-3 4-87 0,1 3-81 16,0 7-55-16,-3 4-33 0,5 4-39 16,0 4-28-16,0 2-16 0,4 4-14 15,-1 0-4-15,5 2 2 0,-3-2 11 16,4 2 10-16,-3-1 11 0,2-3-1 15,-2-3-27-15,3-1-87 0,-3-5-105 16,0-1-142-16,1-4-179 0,-3-2-214 0,1-3-294 16,-4-2-248-16,-3-3 26 0,1-3 176 15,-4-3 271-15,-2-3 363 0</inkml:trace>
  <inkml:trace contextRef="#ctx0" brushRef="#br0" timeOffset="1847.32">31643 12128 199 0,'8'-8'655'15,"1"0"206"-15,2 4 155 0,5-2 109 0,7 0-499 16,0-1-200-16,4 0-52 0,3 0-35 16,-2 1-64-16,1 1-73 0,-1-1-66 15,4 3-53-15,-2 1-52 0,-1 2-83 16,0 0-133-16,-4 2-236 0,-3 1-374 15,-6 3-367-15,-4-1-53 0,-5 1 123 0,-4 2 262 16,-3-4 363-16</inkml:trace>
  <inkml:trace contextRef="#ctx0" brushRef="#br0" timeOffset="3259.35">32130 12254 231 0,'2'4'781'16,"-2"-3"270"-16,3-3 161 0,0 1 131 16,0-1-657-16,-1 2-274 0,0-1-116 15,-1 1-12-15,5 0 9 0,1 0-26 0,4 0-23 16,0-1-21-16,3 1-26 0,2-3-34 16,0-2-25-16,2 1-8 0,2-2-2 15,-2 0-16-15,3-2-112 0,-1-3 0 16,-2 0 0-16,1 0 0 0,-2-4 0 15,-1 2 0-15,-5 1 0 0,-1-2 0 0,-2 3 0 16,-5 1 0-16,1 0 0 0,-5 2 0 16,-3 1 0-16,-1 2 0 0,-5 0 0 15,-2 0 0-15,-1 4 0 0,-3 1 0 16,-2 1 0-16,-1 4 0 0,-3 1 0 16,0 2 0-16,3 4 0 0,-3 3 0 15,2 3 0-15,4 2 0 0,1 1 0 0,1 3 0 16,4-3 0-16,1 3 0 0,5-1 0 15,1-2-8-15,3 0-22 0,4-1 11 16,-1-3-28-16,6 0-58 0,2-2-69 16,4-2-83-16,4-1-108 0,1-5-54 15,4-1-54-15,1-2-65 0,4-4-42 16,4-3 7-16,3-1-21 0,-2-1 19 0,1-2 59 16,0-2 91-16,-1-2 110 0,-1-1 117 15,-1-2 126-15,2-3 145 0,1-4 127 16,-1-1 89-16,0 1 98 0,-2-1 84 15,-3 1 39-15,-4 2-6 0,-6 0 9 0,-5 3-5 16,-4 3-20-16,-8 3-29 0,0 0-16 16,-4 3-14-16,0-2-44 0,-5 2-45 15,-4 2-56-15,-2 1-284 0,-3 2 0 16,-4 2 0-16,0 2 0 0,-1 0 0 16,0 5 0-16,0 3 0 0,-1 4 0 0,-2 1 0 15,1 6 0-15,1 0 0 0,4-1 0 16,2 0 0-16,3 0 0 0,3-2 0 15,2-3 0-15,2 0 0 0,1-3 0 16,3-2 0-16,2-3 0 0,4-1 0 16,1 0 0-16,4-2 0 0,5-2 0 0,4-2 0 15,1-3 0-15,0-5 0 0,5 1 0 16,-2-5 0-16,2-1 0 0,0-3 0 16,-1 0 0-16,1 0 0 0,-2 0 0 15,-3 0 0-15,-3 1 0 0,-2 2 0 16,-6 3 0-16,-1 2 0 0,-2 5 0 0,-4-1 0 15,-1 3 0-15,0 1 0 0,-1 1 0 16,-1 3 0-16,0 3 0 0,0 3 0 16,0 4 0-16,-1 1 0 0,0 4 0 15,2-2 0-15,0 1 0 0,2-2 0 16,3 2 0-16,-1-2 0 0,4-2 0 0,-2-1 0 16,2-2 0-16,2-2 0 0,1 0 0 15,0-3 0-15,4-2 0 0,-3-4 0 16,3 0 0-16,0-6 0 0,1-2 0 0,0-3 0 15,-2-3 0-15,1 0 0 16,-3-2 0-16,-1-2 0 0,0 1 0 0,-4 1 0 16,-2-1 0-16,1 1 0 0,-3 3 0 15,-1 1 0-15,1 5 0 0,-2 1 0 16,-1 3 0-16,1 2 0 0,-1 2 0 16,0 2 0-16,2 4 0 0,0 1 0 0,0 6 0 15,2 4 0-15,-2 4 0 0,-1 0 0 16,3 4 0-16,-2 3 0 0,3-1 0 15,0 2 0-15,1 0 0 0,1 2 0 16,1-2 0-16,2 1 0 0,-2-4 0 16,-2 0 0-16,2-4 0 0,1-3 0 15,-2-4 0-15,-3-3 0 0,2-5 0 0,-3 0 0 16,-1-5 0-16,0 0 0 0,-1-3 0 16,0 0 0-16,-1-3 0 0,1-4 0 15,-2-4 0-15,-1-3 0 0,0-5 0 0,-3 0 0 16,1-6 0-16,-3-3 0 0,0-3 0 15,2-2 0-15,1-5 0 0,-3 0 0 16,3-5 0-16,2 2 0 0,2-2 0 16,0 1 0-16,0 4 0 0,0 5 0 15,-1 5 0-15,0 3 0 0,1 5 0 16,0 2 0-16,0 6 0 0,0 0 0 0,1 4 0 16,0 3 0-16,0 0 0 0,0 3 0 15,0 0 0-15,0 2 0 0,1 0 0 16,-1 0 0-16,1 0 0 0,0 0 0 15,0 0 0-15,1 2 0 0,4 0 0 16,2 2 0-16,7 2 0 0,-1 2 0 0,3 1 0 16,0 1 0-16,2-1 0 0,-2 1 0 15,-1 0 0-15,2 2 0 0,-3-2 0 16,1 1 0-16,-1 0 0 0,-3-3 0 0,-2 3 0 16,-1 1 0-16,-2-4 0 0,1 1 0 15,-6 1 0-15,0-2 0 0,0 1 0 16,-4-2 0-16,0 0 0 0,1 2-269 15,-3-1-162-15,-3-2-70 0,-1 0-66 0,-3-1-62 16,-5-3-68-16,1-1-126 0,-4 2-228 16,-1-3 17-16,1-3 128 0,-4 0 190 0,1-5 271 15</inkml:trace>
  <inkml:trace contextRef="#ctx0" brushRef="#br0" timeOffset="3429.47">33415 12204 360 0,'4'0'848'0,"-4"-1"208"0,2 9 117 16,-1-5-34-16,-1-2-740 0,-1-2-386 0,-4-1-282 16,-1-2-337-16,-2 0-333 0,-4 0-87 15,0-1 97-15,-2 1 214 0,-3 0 308 0</inkml:trace>
  <inkml:trace contextRef="#ctx0" brushRef="#br0" timeOffset="7255.81">7034 10693 15 0,'1'0'188'0,"2"0"106"0,0-2 93 16,-2 1 1-16,-1 1-3 0,1-1-25 16,1 1-16-16,-1 0-32 0,0-1-54 15,1 1-70-15,-1 0-67 0,0 0-30 16,2 0 1-16,3 0 25 0,3-1 20 16,2 0 15-16,4-1-11 0,0 1-24 15,1 1-26-15,3 3-10 0,3-2-6 0,-1 1 1 16,6-1 2-16,2 0-6 0,4 1-10 15,6-1-3-15,2 1-9 0,5-1 1 16,6-1-6-16,1 0 6 0,4-1 9 16,4-1 12-16,4 1 4 0,5 1 8 15,1-3 0-15,2 2-6 0,2-1-11 16,3-2-9-16,-2 2-5 0,1-1-1 16,-3 1 6-16,-2 1 9 0,-1-2 1 15,-6 2-1-15,-4 1-7 0,-5 0-9 16,-7 0-15-16,-1 0-2 0,-6 1-5 0,-5 1 1 15,-2-1-2-15,-5 0 1 0,-2-1-2 16,-4 2-3-16,-3 0-5 0,-4-1 6 16,-2 0 13-16,-4 0 28 0,-3-1 26 15,1 1 22-15,-5 1 15 0,0-2 0 16,-2 0-7-16,-1 0-19 0,1 0-12 16,-1 0-4-16,-1 0-8 0,2-2-8 15,-2 2 1-15,0 0-6 0,0-1-16 16,0 1-10-16,0 0-14 0,-2 0-21 0,2 0-57 15,-1 0-76-15,-1 0-102 16,0 0-132-16,0 1-170 0,0-2-214 0,2 1-454 16,-5 1-80-16,-5 1 94 0,0 0 213 15,-6-4 309-15,-3-6 435 0</inkml:trace>
  <inkml:trace contextRef="#ctx0" brushRef="#br0" timeOffset="8161.54">6979 13686 54 0,'-2'1'192'0,"-2"-1"52"16,3 0 43-16,1 0-78 0,2 0-4 0,1 0 25 16,-2 0 56-16,0 0 32 0,0 2-10 15,0-2-20-15,4 1-17 0,2 2-10 16,5 1 11-16,7 2 32 0,6 2 9 15,4 0-24-15,7 1-20 0,6 0-17 16,5 1-22-16,8-1-9 0,8-1-11 16,7-3-17-16,6 1-23 0,9-1-27 15,2-2-16-15,1-1-10 0,1-1-4 16,-5 0-4-16,-6 1 5 0,-5-2-1 16,-3 0-8-16,-7 1-12 0,-5-1-17 15,-8 0-12-15,-6-1-10 0,-7 1-3 0,-7 0 9 16,-7-2 11-16,-7 2 11 0,-6 0 0 15,-4 0-1-15,-2 0 2 0,-4 0-1 16,0 2-26-16,-1-2-12 0,-2 0-39 16,-2 0-121-16,-3 0-170 0,-2 0-179 15,-5 0-240-15,-5 1-410 0,-1 0-236 16,-4 1 52-16,-2-1 190 0,3-1 283 16,-3-3 402-16</inkml:trace>
  <inkml:trace contextRef="#ctx0" brushRef="#br0" timeOffset="18008.56">17114 11353 12 0,'6'-9'284'16,"-1"4"124"-16,1 3 107 0,0-3 112 16,3 1-212-16,0 1-77 0,2 0 8 15,4 0-3-15,-1-1-15 0,5 0-11 16,4 0-7-16,3 0-18 0,7 2-17 15,6-1-27-15,9 3-24 0,10 0-27 16,8 2-28-16,9-1-34 0,4 2-16 16,3 0-23-16,0-1-22 0,-3 3-13 15,-1-2 8-15,-4 0-8 0,-3 0 3 16,-6-1 3-16,-6 1-8 0,-8 0-22 0,-9-1-15 16,-11 1-12-16,-8-2-11 0,-7 1 7 15,-7-2 22-15,-5 0 25 0,-3 0 21 16,-1 0 16-16,0 0 5 0,-1 0-22 15,-1 0-81-15,-3 0-141 0,1-5-167 16,-5 1-208-16,-4-3-205 0,-2 1-319 16,-4-2-125-16,0 0 79 0,-1 0 198 15,-1-4 239-15,1-1 356 0</inkml:trace>
  <inkml:trace contextRef="#ctx0" brushRef="#br0" timeOffset="19212.93">15603 12069 52 0,'-5'-1'73'0,"1"-1"23"0,0 1 25 15,0 0 22-15,1 1 22 0,-1 0 21 16,0 0 37-16,1 0 48 0,0 0 53 16,-1 0 38-16,1 1 24 0,-1 0 13 0,0-1 2 15,0 0-12-15,2 2-17 0,-1-2-32 16,3 0-48-16,0 0-56 0,0 0-56 15,0 0-36-15,1 0-20 0,0 0-7 16,0 0-12-16,1 0-18 0,0 1 12 16,2 1 38-16,3-1 31 0,5 2 32 15,5 0 25-15,5 2-11 0,6-1-40 16,5-1-37-16,7 1-27 0,6 0-16 0,1 1-16 16,6 1 0-16,2-1-1 15,2 1 7-15,1 0 1 0,-1-1 6 0,-1 1-8 16,-3-2 0-16,-6 1 0 0,-3-4 0 15,-7 2 3-15,-5-1-5 0,-6-1-28 16,-6-1-53-16,-6 2 0 16,-7-2 0-16,-2 0 0 0,-1 0 0 0,-4 0 0 15,0 0 0-15,-1 0 0 0,-2 0 0 16,1 0 0-16,-1 0 0 0,1 0 0 16,-2 0 0-16,-1 1 0 0,0-1-305 15,0 2-353-15,-4-1-246 0,1 2-427 16,-2 1-123-16,-5 2 111 0,0-4 245 15,-7-4 345-15,-5-6 452 0</inkml:trace>
  <inkml:trace contextRef="#ctx0" brushRef="#br0" timeOffset="22264.61">16420 14419 55 0,'1'0'176'16,"-1"0"84"-16,0 0 91 0,0 0 65 0,0 2 37 16,0-2 17-16,0 0 6 0,0 0-21 15,0 0-34-15,0 0-24 0,0-2-24 16,0 2-24-16,0-1-36 0,1-1-40 15,-1 2-39-15,1 0-43 0,-1 0-38 16,1 0-36-16,1 0-39 0,-1 0-22 16,1 0-1-16,4 0 18 0,-1 0 21 15,3 2 24-15,2-1 14 0,4 1 8 0,2-1 8 16,7 1 11-16,5-1 24 16,11 1 34-16,9-2 22 0,14 0-6 0,17 0-17 15,12 0-99-15,13-2-117 0,5 2 0 16,5 2 0-16,1-2 0 0,-1 3 0 15,-4-1 0-15,-9 0 0 0,-9 0 0 16,-10 3 0-16,-11 0 0 0,-10-3 0 16,-10 3 0-16,-12-1 0 0,-10-2 0 15,-8 0 0-15,-7 1 0 0,-4-3 0 16,-5 0 0-16,-2 0 0 0,-2 0 0 16,-1 0 0-16,0 0 0 0,-2 0 0 15,1 0 0-15,0 1 0 0,1-1 0 16,-1 0 0-16,1 0 0 0,-1 0 0 0,1 0 0 15,0 0 0-15,0-1 0 16,-3 1 0-16,2 0 0 0,-2-2 0 16,-7-1-560-16,-2 1-1109 0,-8 2-135 0,-8-3 143 15,-3 0 333-15,-12-8 496 0,-12-7 536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1:30:32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7258 10693 29 0,'0'-2'249'0,"-1"0"145"15,1 1 99-15,1-1-18 0,-1 2-149 16,2 0-62-16,1 0-57 0,1 0-6 16,-1 0 44-16,2 1 36 0,3 0 6 15,2 0 0-15,0 0 4 0,6-1 0 16,3 0 0-16,5-1-9 0,8-1-16 0,9-2-27 15,8-1-42-15,8 1-34 0,11-5-27 16,9 1-24-16,9 0-20 0,9 0-19 16,5-1-19-16,4 1-16 0,5-1-15 15,3 0 6-15,3 2 13 0,0-3 16 16,-3 3 1-16,-2 0 2 0,-6 1-16 16,-9 2-15-16,-8-1-16 0,-8 2 0 15,-7 3 1-15,-9-3 8 0,-9 2 0 0,-8-1 1 16,-5 2-4-16,-9 0-8 0,-8 2-11 15,-9-2 3-15,-6 1-1 0,-3-1 6 16,-4 2 6-16,-2-2-2 0,0 1-7 16,-1-1-79-16,-2 2-117 0,2-1-104 15,-4 2-154-15,-2 2-186 0,-3-1-288 16,-4 5-179-16,-2 0 17 0,-3 0 153 0,-3-2 231 16,-4-5 342-16</inkml:trace>
  <inkml:trace contextRef="#ctx0" brushRef="#br0" timeOffset="919.65">7217 13677 21 0,'-4'-2'327'0,"0"-1"181"16,-2 0 137-16,1-2 104 0,2 3-264 15,2 1-139-15,1 1-57 0,0 0-22 16,0 0-10-16,1 0-18 0,0 0-35 15,1 0-34-15,3 0-26 0,3 1 15 16,4 1 45-16,7 0 53 0,8 3 19 16,9-1 3-16,10 1-4 0,12-2-23 15,7 1-27-15,10-4-21 0,5-1-12 16,2-2-35-16,4-3-10 0,-4 3-4 0,-2-1-2 16,-1-2-3-16,-7 1 0 15,-7 1-15-15,-4 0-5 0,-6 1-6 16,-4 0-112-16,-3-1 0 0,-6 3 0 0,-4 0 0 15,-8-2 0-15,-5 3 0 0,-7-1 0 16,-5 1 0-16,-4-1 0 16,-4 1 0-16,-2 0 0 0,-2 0 0 0,-1 0 0 15,0 0 0-15,0 0 0 0,-2 0 0 16,0 0 0-16,1 1-109 0,-3-1-609 16,0 0-470-16,-5 1-351 0,-4-1-1 15,-2-1 185-15,-4-2 342 0,-3-8 462 0</inkml:trace>
  <inkml:trace contextRef="#ctx0" brushRef="#br0" timeOffset="2101.42">31162 11135 129 0,'3'-6'568'0,"-2"1"219"0,-3-3 198 16,0 2 172-16,-2 1-428 0,3 1-156 15,0 2-57-15,0 2-78 0,0 0-69 16,1 0-91-16,0 1-88 0,-1 2-39 16,1 2 0-16,-3 5-3 0,3 4 18 15,0 5 24-15,4 2-24 0,-1 4-48 16,1 0-33-16,0 2-29 0,4 2-23 0,0 0-10 16,2 1-3-16,0-1 0 15,-1-2-2-15,2 1-2 0,-1-1-6 16,2 1-10-16,0-5 4 0,-3 0-4 15,1-2 1-15,3-5-2 0,-1-1 6 16,1-2 7-16,2-4 23 0,3-4 10 16,0-3-45-16,2-2 0 0,3-7 0 15,-3-5 0-15,3-4 0 0,-2-5 0 16,-2-4 0-16,1-3 0 0,-2-4 0 16,-1-6 0-16,0-2 0 0,0-4 0 15,-2-3 0-15,-3-2 0 0,-2 2 0 0,-3 3 0 16,-3 7 0-16,1 8 0 0,-4 6 0 15,1 7 0-15,-2 7 0 16,-1 2 0-16,0 3 0 0,1 4 0 16,-5 4 0-16,1 7 0 0,-4 3 0 0,-2 7 0 15,1 4 0-15,1 4 0 0,-2 3 0 16,2 4 0-16,1 0 0 0,2 0 0 16,1 1 0-16,1-2 0 15,3 2 0-15,0-3 0 0,4-1 0 0,1 0 0 16,-1 0 0-16,2-3 0 0,2-3 0 15,1-4-50-15,0-2-241 0,0-3-127 16,0-2-76-16,0-3-75 0,0-6-117 16,4-2-184-16,1-7-245 0,4-2-37 15,0-3 116-15,3-6 221 0,-3-2 298 16</inkml:trace>
  <inkml:trace contextRef="#ctx0" brushRef="#br0" timeOffset="3171.69">32081 11191 389 0,'2'3'668'16,"-1"0"209"-16,-1-3 152 0,0 0-165 16,0 0-349-16,0 2-151 0,-2-2-96 15,-3 2-25-15,-3 1-18 0,-6 0-3 16,-4 5 1-16,-2-1-15 0,-5 2-33 0,0-1-27 15,2 0-28-15,-1 0-27 0,3 1-42 16,2-1-39-16,5-1-43 0,3 1-29 16,4 0-21-16,4 0 4 0,0 0 27 15,6 2 28-15,1-1 35 0,5 2 27 16,6 1 10-16,2-1 3 0,4 1-11 16,3-1-13-16,3-1-17 0,1-1-9 0,1 2-10 15,-2-3-7-15,-3 1-6 0,-3 1-11 16,-3-1-3-16,-7 2-1 0,-2-3 8 15,-3 3 7-15,-3-1 21 0,-3 0 20 16,-3 2 26-16,-4-1 24 0,-3 3 20 16,-5-3 6-16,-3 2-3 0,-4 1-17 15,-3-3-21-15,-1 0-16 0,4-1-10 16,-2-1-7-16,5-2-6 0,2 1-8 0,5-2-13 16,3 0-15-16,3-3-7 15,4-1-4-15,1 0-5 0,1-2 10 0,2 0 9 16,-1 0 24-16,6 0 18 0,2 0 21 15,7-3 1-15,6 0-6 0,5-2-14 16,6-3-6-16,3 0-10 0,2 0 3 16,1-3 11-16,5-3 22 0,2-4 35 15,5 0 35-15,2-5 30 0,-2-1 21 16,-1 0 4-16,-6 0-3 0,-8 1-108 16,-5 2-62-16,-7 4 0 0,-4 0 0 15,-4 1 0-15,-3 3 0 0,-7 1 0 0,-3 3 0 16,-3 0 0-16,-5 2 0 0,-3 1 0 15,-2 0 0-15,-2 0 0 0,-6 1 0 16,-5 3 0-16,-4-1 0 0,-2 3 0 16,-3 1 0-16,0 4 0 0,-1 2 0 15,3 2 0-15,2 2 0 0,4 3 0 16,4-2 0-16,4 3 0 0,6 0 0 16,1 2 0-16,6 1 0 0,4 1 0 15,2-1 0-15,7 3 0 0,3 0 0 16,5-2 0-16,2-2 0 0,1-1 0 15,4-2 0-15,0-2-47 0,0-3 6 0,4-2 28 16,0-3 22-16,5-2 26 0,0-5 20 16,3 0-53-16,-4-6-2 15,3 1 0-15,-1-5 0 0,1-4 0 0,-1-4 0 16,-1-1 0-16,-6 0 0 0,-2-2 0 16,-5 1 0-16,-5 2 0 0,0 3 0 15,-5 0 0-15,-2 4 0 0,0 1 0 16,-4 6 0-16,-1 0 0 0,-3 2 0 0,1 5 0 15,1 0 0-15,-2 1 0 16,0 5 0-16,0 3 0 0,2 3 0 0,1 4 0 16,-2 2 0-16,1 1 0 0,1 1 0 15,-1 1 0-15,2 1 0 0,-2-2 0 16,4-1 0-16,-4-3 0 0,3-1 0 16,-2-4 0-16,3-3 0 0,-4-2 0 15,2-2 0-15,-1-3 0 0,3-5 0 16,3-3 0-16,6-5 0 0,0-3 0 15,4-6 0-15,-2-2 0 0,3-2 0 0,3-4 0 16,1-3 0-16,2-1 0 0,1-1 0 16,2 1 0-16,-1 4 0 0,-2 2 0 15,-4 3 0-15,1 4 0 0,-4 5 0 16,0 1 0-16,0 7 0 0,1 3 0 16,0 5 0-16,5 5 0 0,1 2 0 0,-1 9 0 15,-6 2-402-15,-3 2-920 0,-8 7-345 16,-7-2 51-16,-8-1 209 0,-11-3 366 15,-12-5 484-15</inkml:trace>
  <inkml:trace contextRef="#ctx0" brushRef="#br0" timeOffset="4394.06">31278 12279 78 0,'1'-7'453'0,"-1"1"209"16,0-4 207-16,-1 1 211 0,-1 1-304 15,0 2-87-15,1-2-32 0,-1 4-69 16,1 1-76-16,1 1-83 0,0 0-94 16,0 2-97-16,0 0-93 0,0 0-89 15,0 1-60-15,0 0-40 0,0 1-33 16,0 0-16-16,-1 0 12 0,-1 6 44 16,1 3 60-16,0 8 84 0,0 4 49 15,0 3 16-15,0 2-21 0,0 4-44 16,2 2-52-16,0 2-19 0,1 2-14 15,2-1 4-15,0 2 9 0,1-3 0 16,-1-1-8-16,2-1-19 0,-2-2-8 16,4-1 0-16,0-4 0 0,0-2-145 15,-1-4-137-15,0-1-160 0,0-3-188 16,-1-4-164-16,-2-1-260 0,1-4-220 16,-3 0 53-16,3-2 185 0,-3-3 260 0,-2-3 348 15</inkml:trace>
  <inkml:trace contextRef="#ctx0" brushRef="#br0" timeOffset="4661.75">31615 12352 161 0,'11'-17'625'0,"-2"1"249"16,6 2 219-16,-8 3 183 0,-2 3-507 15,-1 4-191-15,-3 3-115 0,0-1-107 16,-1 2-97-16,-1 2-93 0,-1 0-18 15,-2 5-6-15,2 5-6 0,-3 4 3 16,2 5 10-16,2 2-39 0,-1 4-26 16,2 5-23-16,0 0-12 0,2 2-5 15,-1 1-13-15,2 1-24 0,1-4-11 16,-2-1 8-16,3-2-78 0,-3-2-112 16,-1-2-133-16,0-3-189 0,-2-3-242 15,0-3-261-15,-1-4-241 0,-3 0 23 16,-3-4 182-16,-1-3 267 0,-3-4 335 0</inkml:trace>
  <inkml:trace contextRef="#ctx0" brushRef="#br0" timeOffset="4876.41">31248 12486 207 0,'-1'-2'705'16,"5"-2"190"-16,6-4 117 0,2 4 110 15,5-2-638-15,3 2-234 0,4-1-48 16,3 4-5-16,1-1-23 0,2 0-32 16,4 0-37-16,4 2-29 0,3 1-36 0,1 0-115 15,-1 3-218-15,0-1-368 16,-6 3-367-16,-5 1-109 0,-5-1 92 0,-8 1 240 16,-6-4 358-16</inkml:trace>
  <inkml:trace contextRef="#ctx0" brushRef="#br0" timeOffset="5331.73">31770 12604 390 0,'-4'4'758'16,"2"2"119"-16,2-1 40 0,2-2-128 15,0 2-454-15,1-1-149 0,3 4 51 0,-1-3 104 16,3 4 25-16,2-3-26 0,2 1-40 15,6 0-45-15,0 1-45 0,6-5-44 16,0 2-51-16,4-5-19 0,3 0-12 16,0-2-14-16,2-1-4 0,-1-3 14 15,-4 0 4-15,-4-1 12 0,-1-2 26 0,-4-4 17 16,-1 1 3-16,-1-3 4 0,-6-1-1 16,2-1-6-16,-7-1-14 0,-1 0-50 15,-4 2-75-15,-3 1 0 0,-4 1 0 16,-2 1 0-16,-3 2 0 0,-3 1 0 15,-2 1 0-15,-4 5 0 0,-1 2 0 16,-6 2 0-16,-3 5 0 0,-3 5 0 16,-1 5-2-16,2-1-73 0,2 7 11 15,3 2 14-15,4 2 13 0,2 3 27 0,2 0 16 16,5 0 3-16,6 0-16 0,3-3-42 16,7 2-53-16,2-5-40 0,6 1-40 15,4-5-42-15,0 0-25 0,5-2-46 16,4-3-45-16,-1-2-59 0,3-4-60 15,2-4-67-15,2 0-47 0,2-3-105 0,-2-5-67 16,1 2-67-16,2-3 45 0,-3-4 123 16,3-1 194-16,-1-2 181 0</inkml:trace>
  <inkml:trace contextRef="#ctx0" brushRef="#br0" timeOffset="6365.9">32351 12741 21 0,'36'-22'275'0,"-3"1"229"0,-3-2 202 0,-5 2 130 16,-3 1 3-16,-4 2-73 0,-4 2-83 15,-4 3-30-15,-7 3-60 0,-1 2-43 16,0 4-50-16,-2 1-40 0,-3 2-66 15,1-1-69-15,-3 1-239 0,-3 1-86 16,-4 0 0-16,-3 0 0 0,-5 0 0 16,-2 4 0-16,-3 2 0 0,-2 5 0 15,0 3 0-15,1 1 0 0,0 4 0 16,3-2 0-16,0 3 0 0,5-1 0 0,0 0 0 16,7-3 0-16,1 1 0 15,4-2 0-15,5-1-150 0,3-3-7 0,3 0 27 16,3-3 42-16,3 1 51 0,0-4 41 15,8-2 42-15,3-3 18 0,2-2 1 16,4-4 2-16,1-1 2 0,1-3 10 16,1-3 25-16,-2 0-40 0,-2-3-64 15,-4 0 0-15,-1-3 0 0,-6 5 0 16,-4 0 0-16,-2 1 0 0,-2 3 0 16,-5 2 0-16,-1 1 0 0,-2 4 0 15,-2 2 0-15,1 1 0 0,-1 0 0 16,1 0 0-16,0 2 0 0,-3 3 0 0,1 2 0 15,-2 5 0-15,3 1 0 0,0 2 0 16,1 0 0-16,1-1 0 0,-1 3 0 16,2-3 0-16,2-1 0 0,2-1 0 15,1-1 0-15,4-3 0 0,0 3 0 16,-1-7 0-16,1 0 0 0,0-2 0 16,1-2 0-16,3-2 0 0,1-3 0 15,0-1 0-15,3-3 0 0,0-1 0 16,1-1 0-16,-2 0 0 0,-2-1 0 0,-3 3 0 15,-3 0 0-15,-1 3 0 0,-4 0 0 16,1 2 0-16,-4 2 0 0,0 2 0 16,-1 0 0-16,1 3 0 0,3 0 0 15,-1 5 0-15,6 2 0 0,-1 4 0 16,0 4 0-16,2 3 0 0,-1 1 0 16,-2 2 0-16,3 3 0 0,-2 1 0 15,0 1 0-15,-2 1 0 0,2 0 0 0,0-2 0 16,-2 0 0-16,-1-3 0 15,1-2 0-15,-1-2 0 0,0-2 0 0,0-5 0 16,-3-2 0-16,0-4 0 0,-2-4 0 16,0-1 0-16,0-2 0 0,0-1 0 15,0-1 0-15,-1-2 0 0,-1-1 0 16,-1-4 0-16,2-4 0 0,-1-2 0 16,-3-4 0-16,0-2 0 0,0-3 0 15,1-3 0-15,-1-5 0 0,2-3 0 16,-1-2 0-16,0-3 0 0,2-2 0 0,-1 3 0 15,0-5 0-15,2 5 0 0,0-2 0 16,1 1 0-16,2 5 0 0,1 2 0 16,0 6 0-16,-2 6 0 0,-1 4 0 15,2 2 0-15,2 5 0 0,-3 1 0 16,1 3 0-16,-2 2 0 0,1 0 0 16,1 2 0-16,3 0 0 0,2-1 0 15,5 1 0-15,6 1 0 0,5 3 0 0,2 2 0 16,4 1 0-16,0 4 0 15,0-1 0-15,1 3 0 0,0 1 0 0,-2 1 0 16,-2-1 0-16,-4 0 0 0,-2 0 0 16,-4 1 0-16,-1-1 0 0,-6-1 0 15,-3-1 0-15,-2 1 0 0,-4-1 0 0,-1 0 0 16,-5-3 0-16,-3 3 0 0,-4-3 0 16,-3 0 0-16,-7 3 0 0,-4-4 0 15,-3 0 0-15,-1-2 0 0,-2 0 0 16,0 0 0-16,3-2 0 0,0-1 0 15,-2 1 0-15,3-3 0 0,1 2 0 16,3-2 0-16,0 2 0 0,3-1-332 16,0 1-232-16,3 0-117 0,-1 0-123 0,2 0-201 15,3-1-200-15,4 2 24 0,3-1 166 16,8-2 231-16,0 0 317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1:32:15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15721 9301 24 0,'0'2'304'0,"0"-2"163"0,6 0 93 16,-2-2 93-16,0 2-238 0,0 0-50 0,2 0-23 16,3-1 28-16,1 0 18 15,4-1-8-15,5 1-29 0,8 0-35 0,7 1-32 16,7 0-38-16,10 2-26 0,9 1-23 15,10-2-21-15,8 3-19 0,5 1-13 16,3-1-21-16,2 0-13 0,0 0-8 16,1 0-3-16,0-1-3 0,-3-2-7 15,-4-1-3-15,-3 0-5 0,-5-1 2 16,-7 0 12-16,-5-3 12 0,-5-1 9 16,-7 2 0-16,-8 1-12 0,-8 0-18 15,-7 0-18-15,-7 0-20 0,-8 1-20 16,-3 1-12-16,-2 0-10 0,-3 1-7 0,-2-1-1 15,-2 2 7-15,0-2 0 16,0 0 2-16,0 0-7 0,-1 0-9 16,0 0-40-16,1 1-70 0,-1 0-68 15,0 0-80-15,0 1-96 0,-1 1-95 0,2 3-114 16,-2-2-137-16,-1 0-224 0,0 1-207 16,-3 1 30-16,-2-2 174 0,-6 0 238 15,0-4 306-15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1:35:58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21383 7431 10 0,'0'-2'202'0,"0"2"173"0,-1 0 173 0,1 0 53 15,0 0 7-15,0 0-41 0,0-1-81 16,1 1-85-16,-1 0-51 0,0 0-42 16,1 0-36-16,-1 0-39 0,0 0-27 15,0 0-33-15,1 0-22 0,-1-2-19 16,0 2-13-16,0 0-10 0,0 0-6 15,0 0-2-15,0 0-4 0,0 0 3 16,0 0 3-16,0 0 0 0,0 0 4 16,0 0 2-16,0 0 4 0,0-1-2 15,1 1 2-15,-1 0-3 0,0 0-3 16,0 0-1-16,0 0-2 0,0 0-5 0,0 0-2 16,0 0-1-16,0-1-6 0,0 1-3 15,2 0-8-15,-2 0-5 0,0 0-5 16,0 0-7-16,0 0-62 0,0 0 0 15,0 0 0-15,0 0 0 0,0 0 0 16,2 0 0-16,-2 0 0 0,0 0 0 16,0 0 0-16,0 0 0 0,0 0 0 15,0 0 0-15,0 0 0 0,0 0 0 16,0 0 0-16,0 0 0 0,0 0 0 16,0 0 0-16,0 0 0 0,0 0 0 15,0 0 0-15,0 1 0 0,0-1 0 16,0 0 0-16,0 0 0 0,0 0 0 15,0 0 0-15,0 0 0 0,0 0 0 16,0 0 0-16,0 0 0 0,0 0 0 0,1 0 0 16,-1 0 0-16,0 1 0 0,0-1 0 15,0 0 0-15,0 0 0 16,0 0 0-16,0 0 0 0,1 0 0 0,-1 0 0 16,0 0 0-16,0 0 0 0,0 0 0 15,0 0 0-15,0 0 0 0,0 2 0 16,0-2 0-16,0 0 0 0,1 0 0 15,-1 3 0-15,2 1 0 0,-1 2 0 16,2 2 0-16,-1-1 0 0,0 2 0 16,-1 1 0-16,3 3 0 0,-1-1 0 15,-1-1 0-15,2 5 0 0,1-2 0 16,-1 1 0-16,-1-1 0 0,0 2 0 16,2-1 0-16,0 1 0 0,-1-1 0 15,2 2 0-15,-1-2 0 0,0 1 0 16,0 3 0-16,0 0 0 0,-1-1 0 15,2-1 0-15,-3 2 0 0,2 0 0 0,-1 1 0 16,0 1 0-16,0-3 0 0,0 0 0 16,0 0 0-16,1 0 0 0,-2 0 0 15,0-2 0-15,1-1 0 0,-1-2 0 16,-1-1 0-16,2-1 0 0,-1 1 0 16,-1-2 0-16,1-2 0 0,0 1 0 15,-1-3 0-15,-1 1 0 0,0-1 0 16,2-2 0-16,-2 1 0 0,0-2 0 15,0 1 0-15,-1-2 0 0,1 0 0 16,-1-1 0-16,0 0 0 0,0 0 0 16,0-1 0-16,0 2 0 0,-1-2 0 15,1 0 0-15,0 0 0 0,0 0 0 16,0 0 0-16,0 0 0 0,0 2 0 16,0-2 0-16,0 0 0 0,0 0 0 15,0 0 0-15,0 0 0 0,0 0 0 16,0 0 0-16,0 1 0 0,0 0 0 0,0-1 0 15,0 3 0-15,0-2 0 0,1 0 0 16,-1 1 0-16,0 0 0 0,0-1 0 16,1 2 0-16,-1-1 0 0,0-1 0 15,0-1 0-15,0 0 0 0,0 0 0 16,0 0 0-16,0 1 0 0,0-1 0 16,0 0 0-16,0 1 0 0,0-1 0 15,0 0 0-15,0 0 0 0,0 0 0 16,0 0 0-16,0 0 0 0,0 0 0 15,0-1 0-15,0 0 0 0,0 0 0 16,0-1 0-16,-1 1 0 0,1-1 0 16,-1 1 0-16,-1-2 0 0,-2-1 0 15,0-4 0-15,-3-2 0 0,-1-3 0 16,-1-2 0-16,-1-1 0 0,2-3 0 0,-2-2 0 16,0 0 0-16,-1 1 0 15,1-1 0-15,0 1 0 0,0 1 0 16,2 0 0-16,-1-1 0 0,0 2 0 0,0-3 0 15,2-1 0-15,-1 3 0 0,1-3 0 16,1 1 0-16,1-1 0 0,-1 0 0 16,1 0 0-16,1 2 0 0,-1-2 0 15,1 3 0-15,3 1 0 0,-2 3 0 16,1 1 0-16,-1 3 0 0,2 0 0 16,0 2 0-16,0 4 0 0,0-1 0 15,0 1 0-15,1 3 0 0,-1 0 0 16,-1 0 0-16,1 2 0 0,1 0 0 15,0 0 0-15,-1 0 0 0,1 0 0 16,-1 0 0-16,1 0 0 0,0 0 0 16,0 0 0-16,0 0 0 0,0 0 0 15,0 0 0-15,0 0 0 0,0-1 0 0,0-2 0 16,-1 3 0-16,0-4 0 0,-1 1 0 16,1 0 0-16,-1 0 0 15,2-1 0-15,-1 0 0 0,0 0 0 0,1 0 0 16,-1 0 0-16,1 2 0 0,-1-3 0 15,1 4 0-15,-1-2 0 0,0 0 0 16,1 1 0-16,0 0 0 0,-1 2 0 16,1-2 0-16,-2 1 0 0,2 1 0 15,0 0 0-15,0 0 0 0,0 0 0 16,0 0 0-16,0 0 0 0,-1 1 0 16,1 1 0-16,-1-2 0 0,1 0 0 15,0 1 0-15,-1 0 0 0,1 1 0 16,0-1 0-16,0 4 0 0,1 1 0 0,0 1 0 15,0 2 0-15,1 3 0 16,0-1 0-16,0 2 0 0,-1-1 0 16,1 1 0-16,-2 2 0 0,2 1 0 0,-1-1 0 15,1 1 0-15,-1 2 0 0,-1-1 0 16,1-2 0-16,-1 2 0 0,0-1 0 16,0-2 0-16,1 2 0 0,-1-2 0 15,0 1 0-15,1-3 0 0,-1 1 0 16,0-3 0-16,0 1 0 0,0-3 0 15,0 0 0-15,0 1 0 0,0-4 0 16,0 1 0-16,0-1 0 0,0-1 0 16,0-1 0-16,0 1 0 0,0-1 0 15,0 0 0-15,0-3 0 0,0 3 0 0,0-2 0 16,0-1 0-16,0 0 0 16,0 2 0-16,0-2 0 0,0 0 0 0,-1 0 0 15,1 0 0-15,-1-2 0 0,1 2 0 16,0 0 0-16,0 0 0 15,0 0 0-15,0-1 0 0,-1 1 0 0,0-2 0 16,-1 1 0-16,-2-2 0 0,0-1 0 16,-2-1 0-16,-1 0 0 0,2 0 0 15,-3-2 0-15,2 3 0 0,-2-5 0 16,3 2 0-16,-1 1 0 0,-1 1 0 16,1-1 0-16,1 0 0 0,-2-1 0 15,3 1 0-15,-2 0 0 0,1-1 0 16,0-1 0-16,-1 0 0 0,2-1 0 15,-1-1 0-15,-2-1 0 0,2-1 0 0,-1-1 0 16,0-3 0-16,0 1 0 0,-2-3 0 16,0 1 0-16,-1-4 0 0,1 2 0 15,-2 2 0-15,4 2 0 0,0 1 0 16,1 6 0-16,-1-1 0 0,2 3 0 16,2 2 0-16,0-1 0 0,0 4 0 15,0-2 0-15,1 2 0 0,1-1 0 16,0 1 0-16,-1-2 0 0,0 2 0 15,0 0 0-15,0-2 0 0,0 3 0 16,0-2 0-16,-1 2 0 0,0-1 0 16,1-2 0-16,-1 1 0 0,-3 0 0 15,4-2 0-15,-3 2 0 0,0-1 0 16,1 1 0-16,0-2 0 0,0 1 0 16,1 0 0-16,-1 2 0 0,2 1 0 15,-1-2 0-15,1 2 0 0,0 0 0 16,0 2 0-16,1-2 0 0,0 0 0 15,0 0 0-15,0 1 0 0,-3 2 0 0,-1 4 0 16,-4 4 0-16,-1 2 0 0,2 3 0 16,-4 3 0-16,5 0 0 0,-1 3 0 15,0 3 0-15,-1 3 0 0,3-1 0 16,0 4 0-16,1-2 0 0,1 2 0 16,1-2 0-16,1-1 0 0,0 1 0 15,0-4 0-15,1 0 0 0,1-3 0 16,-1-2 0-16,1-4 0 0,-1 1 0 15,1-3 0-15,-1-2 0 0,1-1 0 16,-1-1 0-16,1-2 0 0,-1-1 0 16,0-1 0-16,2-1 0 0,-2-1 0 15,0-1 0-15,0-1 0 0,0 2 0 16,0-3 0-16,0 1 0 0,0-1 0 16,0 1 0-16,0-1 0 0,0 0 0 15,1-1 0-15,-1 3 0 0,0-2 0 16,0 1 0-16,0 0 0 0,0 1 0 15,0 0 0-15,0-1 0 0,0 2 0 16,1 1 0-16,-1-1 0 0,0 0 0 0,0 4 0 16,0-2 0-16,0-1 0 0,0 1 0 15,1-1 0-15,0 0 0 0,-1 2 0 16,0-3 0-16,1 2 0 0,-1-2 0 16,0 0 0-16,1 1 0 0,-1 0 0 15,0-1 0-15,0-1 0 0,1 1 0 16,-1-2 0-16,0 0 0 0,0 0 0 15,0 0 0-15,0-1 0 0,0-1 0 16,0 0 0-16,2 0 0 0,-2-1 0 16,1 1 0-16,-1-2 0 0,0 2 0 15,1 0 0-15,-1-2 0 0,1 1 0 16,-1 0 0-16,1-1 0 0,0 2 0 16,-1-1 0-16,1-1 0 0,-1 1 0 15,0-1 0-15,0 1 0 0,0-2 0 16,0-1 0-16,0-1 0 0,0 2 0 0,0-2 0 15,0-1 0-15,0 2 0 0,0 1 0 16,0-3 0-16,0 3 0 0,0 1 0 16,0 0 0-16,0 1 0 0,0-1 0 15,0 2 0-15,0-1 0 0,0 0 0 16,0 1 0-16,0 0 0 0,0 0 0 16,0 0 0-16,0 0 0 0,0 1 0 15,0-1 0-15,0 0 0 0,0 0 0 16,0 0 0-16,0 0 0 0,0 0 0 15,-1 0 0-15,1 0 0 0,0 1 0 16,-1-1 0-16,0 0 0 0,2-1 0 16,0 0 0-16,1-3-583 0,6 0-192 15,0-3-108-15,3-3-57 0,7-3-63 0,2-2-7 16,4-1 47-16,0-3 148 0,2-2 201 16,1-1 218-16,1-2 197 0</inkml:trace>
  <inkml:trace contextRef="#ctx0" brushRef="#br0" timeOffset="275.19">21341 7756 131 0,'24'-24'342'0,"-4"2"188"15,-1 5 124-15,-3 2 64 0,-5 4 17 16,-2 1-68-16,-2 3-68 0,-1 0-54 16,-3 2-70-16,-2-1-69 0,-1 3-45 15,-1-1-51-15,0 3-50 0,0-2-27 16,-1 1-14-16,-1 1-10 0,1 1-31 16,-3 0-42-16,-1 0-39 0,-4 4-16 15,-4 2-11-15,-3 1 22 0,-1 5 39 16,-4 4-119-16,-1 0-12 0,-3 4 0 15,-2 2 0-15,-1 1 0 0,-5 3 0 16,-1 3 0-16,-5 0 0 0,-1 3 0 16,0 1 0-16,0 2 0 0,4 0 0 0,2-1 0 15,3-3 0-15,7-6 0 0,7-3-9 16,3-6-574-16,7-4-127 0,4-4-120 16,2 0-63-16,4-3-116 0,2-4-130 15,8-2 80-15,6-7 195 0,6-3 222 16,3-5 269-16</inkml:trace>
  <inkml:trace contextRef="#ctx0" brushRef="#br0" timeOffset="588.41">21352 7680 40 0,'39'-51'362'0,"-3"4"164"15,-2 3 151-15,-3 7 160 16,-6 7-225-16,-6 6-19 0,-7 8 62 0,-4 4 64 16,-4 6 47-16,-3 2 7 0,-2 2-69 15,-2 1-103-15,-1-1-275 0,-3 1-326 16,-5-3 0-16,-2 1 0 0,-5 0 0 15,-2 3 0-15,-2 1 0 0,-3 4 0 16,-1 0 0-16,-3 6 0 0,-2 3 0 16,1 4 0-16,-3 2 0 0,0 3 0 15,1 3 0-15,-1 0 0 0,-2 4 0 16,2 1 0-16,2-2 0 0,3 2 0 16,6-3 0-16,1-4 0 0,3 1 0 15,6-5 0-15,2-1 0 0,4-4 0 16,2 0 0-16,1-4-21 0,0 1-470 15,3-2-82-15,-2-2-124 0,0 2-143 0,-1-4-243 16,2 3-160-16,-1-2 79 0,1-1 209 16,2-6 264-16,6 3 331 0</inkml:trace>
  <inkml:trace contextRef="#ctx0" brushRef="#br0" timeOffset="847.1">21510 7811 191 0,'1'2'640'16,"1"1"237"-16,-4 0 186 0,-1 2 118 15,-4-1-396-15,-3 1-171 0,-5 4-64 16,1-2-44-16,-4 2-63 0,-1 1-82 16,-4 3-70-16,-3 3-52 0,-1 0-41 15,-3 4-38-15,-2 2-68 0,1 0-92 16,-1 1 0-16,0-2 0 0,4-1 0 15,3-2-233-15,3-5-321 0,4-4-354 16,3-1-553-16,-1-2-79 0,1-2 149 0,2-2 287 16,0-4 379-16,6-5 471 15</inkml:trace>
  <inkml:trace contextRef="#ctx0" brushRef="#br0" timeOffset="1778.31">20838 7195 250 0,'4'4'473'0,"-3"-4"152"16,1 0 151-16,-1 0-69 0,0 0-94 15,-1 0-20-15,0 0 21 0,0-2 1 16,0 0-55-16,0-1-82 0,3 0-64 15,-2-1-52-15,0-3-29 0,0-2-12 16,1-1 6-16,-2 0-197 0,1-4-130 16,1-1 0-16,-1-2 0 0,1-2 0 15,0-5 0-15,1-6 0 0,1-4 0 16,-1-7 0-16,0-1 0 0,0-4 0 16,-1 4 0-16,0 3 0 0,0 5 0 15,0 5 0-15,0 9 0 0,-1 5 0 16,0 3 0-16,-1 5 0 0,0 3 0 15,0 2 0-15,0 2 0 0,0 0 0 0,0 2 0 16,0-1 0-16,0 2 0 0,0 3 0 16,3 4 0-16,1 3 0 0,-1 5 0 15,3-2 0-15,0 4 0 0,-1-2 0 16,3 1 0-16,1-1 0 0,-2 0 0 16,2-1 0-16,0 0 0 0,0-4 0 15,-1-3 0-15,1-1 0 0,0-1 0 16,-1-2 0-16,1-2 0 0,1-3 0 15,-1-1 0-15,1-1 0 0,3-3 0 16,0-2 0-16,0-4 0 0,3-1 0 16,-1-4 0-16,-1-1 0 0,2-3 0 15,-1-3 0-15,-1-2 0 0,1-2 0 16,-4 0 0-16,0 2 0 0,-3 4 0 16,0 3 0-16,-3 4 0 0,-1 4 0 15,-3 3 0-15,3 1 0 0,-3 3 0 16,-1 0 0-16,0 2 0 0,0 0 0 15,0 2 0-15,0-1 0 0,-1 0 0 0,1 1 0 16,0 3 0-16,2 5 0 0,1 2 0 16,1 7 0-16,1 0 0 0,0 1 0 15,-1 1 0-15,2 2 0 0,-2 1 0 16,2-2 0-16,-1 3 0 0,-1-2 0 16,0 2 0-16,0-2 0 0,0-4 0 15,-1 1 0-15,-2-1 0 0,1-2 0 16,0-2 0-16,-2-3 0 0,0-1 0 15,1-2 0-15,-1-1 0 0,0-2 0 16,2-2 0-16,-1 1 0 0,-1-2 0 16,-1 0 0-16,2 0 0 0,-1-3 0 15,0 2 0-15,0 0 0 0,1-1 0 0,-1 2 0 16,0 0 0-16,0-2 0 16,1 3 0-16,1 2 0 0,-1 0-1037 15,3 0-702-15,0 1-49 0,0-2 210 0,2-3 374 16,-3-4 577-16,-1-6 416 0</inkml:trace>
  <inkml:trace contextRef="#ctx0" brushRef="#br0" timeOffset="2995.67">22652 7495 90 0,'2'-10'497'0,"-2"2"268"0,4 5 217 16,-3 1 198-16,0 1-319 0,-1-1-121 15,-1 1-104-15,1 1-57 0,-1 0-39 16,1 1-59-16,0-1-55 0,-1 2-43 16,-1-2-352-16,2 0-31 0,-1 1 0 15,-3 2 0-15,-2 4 0 0,-4 3 0 16,-6 8 0-16,1 2 0 0,-4 3 0 15,-1 2 0-15,1 2 0 0,-2 0 0 0,2 4 0 16,-1 0 0-16,-1 1 0 0,3-1 0 16,-2 0 0-16,2-1 0 0,-1 1 0 15,1-2 0-15,1-1 0 0,-1-1 0 16,2-1 0-16,-1 0 0 0,5-5 0 16,-1-2 0-16,2-3 0 0,2-6 0 15,3 2 0-15,-1-5 0 0,2-1 0 16,3-1 0-16,0-1 0 0,0 0 0 15,0-2 0-15,1-1 0 0,1-1 0 16,0 0 0-16,0-1 0 0,0 1 0 16,1-2 0-16,-1 2 0 0,0-1 0 15,2-4 0-15,-5-4-906 0,3-5-761 16,1-3-85-16,1-7 167 0,4 4 355 0,0-10 473 16,-4-4 491-16</inkml:trace>
  <inkml:trace contextRef="#ctx0" brushRef="#br0" timeOffset="3916.34">22182 7274 10 0,'2'4'277'15,"0"0"144"-15,2 0 132 0,-2-2 130 16,0 1-184-16,-1-2-29 0,-1-1 14 16,0 0-6-16,1-1-13 0,1-1-15 15,-2 1-21-15,0-1-9 0,0 2 3 16,1-1 19-16,0-1 22 0,0 1 8 15,1-1-24-15,-1-1-145 0,0-2-303 0,3-4 0 16,-1-1 0-16,1-3 0 0,1-2 0 16,0-4 0-16,0-3 0 0,3-6 0 15,-1-6 0-15,2-7 0 0,-1-1 0 16,-3-3 0-16,2-1 0 0,-1 4 0 16,1 3 0-16,-2 8 0 0,-3 6 0 15,2 9 0-15,-2 3 0 0,0 7 0 16,-2 0 0-16,0 3 0 0,0 3 0 15,0 0 0-15,0 0 0 0,0 0 0 16,-1 0 0-16,0 2 0 0,0-1 0 16,0 1 0-16,1 4 0 0,1-2 0 15,0 6 0-15,3 3 0 0,0 1 0 16,2 3 0-16,-1 3 0 0,1-3 0 16,2 3 0-16,-1 0 0 0,0-4 0 15,2 2 0-15,-1-4 0 0,0-3 0 16,0 1 0-16,-1-5 0 0,0-1 0 15,0-3 0-15,3 0 0 0,0-3 0 0,1-3 0 16,1-1 0-16,1-4 0 0,2-1 0 16,-1-3 0-16,1-4 0 15,1-3 0-15,2-4 0 0,0-2 0 0,-1-3 0 16,0-1 0-16,-1-1 0 0,-3 5 0 16,0 1 0-16,-4 5 0 0,-3 4 0 15,2 4 0-15,-6 2 0 0,1 3 0 16,-2 3 0-16,-1 3 0 0,0 0 0 15,-1 1 0-15,0 1 0 0,-2-1 0 16,3 1 0-16,0 1 0 0,-1 6 0 16,1 1 0-16,1 5 0 0,-1 3 0 15,0 1 0-15,1 2 0 0,2 2 0 16,-2 0 0-16,0 4 0 0,-1 2 0 0,1 0 0 16,-1 1 0-16,0-2 0 0,1 0 0 15,-1-3 0-15,0 0 0 16,1-4 0-16,1-3 0 0,-1 0 0 0,0-3 0 15,0-2 0-15,-1-2 0 0,1-4 0 16,-1-2 0-16,0 0 0 0,0-4 0 16,0 0 0-16,1 0 0 0,-1-1 0 15,0 0 0-15,0 0 0 0,0-1 0 16,1 1 0-16,-1-1 0 0,0 1 0 16,-1 0 0-16,0-1 0 0,0 2 0 15,-2 0 0-15,3-1-1613 0,0 0-276 16,0 0 86-16,-7-1 316 0,-7-3 510 0,-3 1 625 15</inkml:trace>
  <inkml:trace contextRef="#ctx0" brushRef="#br0" timeOffset="7118.61">17860 5234 41 0,'-12'-9'353'0,"-1"0"120"0,1-2 108 16,-1-1 97-16,0 3-294 0,-1 0-106 0,0 0-17 15,-2 2-38-15,-1-2-50 0,-3 1-52 16,-1 1-44-16,-6 1-31 0,-3 1-17 16,-3 2-4-16,-3 2 10 0,-2 1 20 15,1 1 25-15,0 2 12 0,2 2 11 16,1 1-12-16,2 1-26 0,1 4-29 16,-3-3-25-16,4 7-19 0,-3 0-8 15,1 0-7-15,1 4-2 0,-1 1-10 0,0 2-3 16,1 4 0-16,-1 3 10 0,0 1 4 15,1 3 7-15,-1 4 9 0,2 0 8 16,2 4 8-16,0 0 9 0,3 2 22 16,-1 1 29-16,1-1 22 0,2 1 17 15,-1 2 13-15,5 2-8 0,1-2-19 16,4 0-14-16,1-1-14 0,4-2-14 16,1 2-11-16,0-4-5 0,2 3-11 0,3 1 2 15,1 0 4-15,3-2 1 16,2-1-1-16,4-2 3 0,2-4-5 0,5 0 3 15,2-2 5-15,5-2 5 0,2 0 5 16,2-2-4-16,1-3 6 0,2-3 17 16,2 0 13-16,0-4 10 0,1-2 16 15,2-2 3-15,-1-1 1 0,0-2 5 16,1-3 5-16,1-4 4 0,1 1 1 16,2-4-5-16,3-3-13 0,1-1-5 15,1-4-8-15,1 1-10 0,-2 0-2 16,2-5 4-16,-1 1 2 0,-1-3 6 0,3-1 13 15,-1-2 14-15,1-3 7 16,1-2 4-16,-1-3-8 0,1-3-8 16,-2-5-17-16,0 1-19 0,0-5-64 0,-2-3-14 15,-1-2 0-15,-1-5 0 0,-6-2 0 16,-3-2 0-16,-3-2 0 0,-3-3 0 16,-5 0 0-16,-1-2 0 0,-5-1 0 15,-1-2 0-15,-5-3 0 0,-3 2 0 16,-4 0 0-16,-3-1 0 0,-5 0 0 15,-3 1 0-15,-3 4 0 0,-4 4 0 16,2 6 0-16,-6 5 0 0,1 4 0 16,0 4 0-16,-2 4 0 0,-1 3-159 15,0 2-388-15,-7 3-363 0,-3 3-521 16,-5 4-100-16,-8 6 107 0,-4 3 269 0,-11-3 408 16,-10-3 486-16</inkml:trace>
  <inkml:trace contextRef="#ctx0" brushRef="#br0" timeOffset="26933.71">9846 11320 155 0,'-9'-2'344'0,"0"-1"127"15,0 2 115-15,3-1-82 0,3-1-120 16,-1 3-44-16,3 0-46 0,1 0-37 16,0 0-26-16,1 0-10 0,1 0-23 15,0 0-25-15,0 0-51 0,2 0 11 0,3 2 30 16,7 1 28-16,9-2 35 0,9 2 45 15,9 0-32-15,8 1-39 0,12-3-33 16,7 1-25-16,12 0-14 0,8-1-12 16,9 1-7-16,4 1 2 0,9-2 7 15,7-2 3-15,7 1 0 0,9-3 8 16,4 1-18-16,4-1-15 0,1 3-14 16,-2-3-13-16,-3 3-14 0,-10 0-10 15,-13-2-2-15,-9 4 8 0,-16-2 12 16,-14 0-10-16,-15 1-10 0,-18 1-16 15,-12-2 4-15,-13 2 19 0,-10-2 50 16,-4 0 48-16,-3 0 11 0,-5 0-159 0,-6 0 0 16,-9 0 0-16,-13 0 0 0,-11-2 0 15,-13 0 0-15,-10 1 0 16,-11-2 0-16,-10 1 0 0,-12 0-75 0,-7 1-147 16,-6-1 16-16,-6 1 20 0,-2 1 38 15,-7-2 18-15,0 1 23 0,0 1 25 16,0-2 32-16,5 0 22 0,6 1 15 15,6-2 9-15,6 1 1 0,7 2-3 16,11 0 13-16,6 3 11 0,9 0 12 16,6 1 21-16,10 0 18 0,7 1 11 15,11-2 2-15,10 0-7 0,9-1-24 0,9 0-37 16,4-2-41-16,4 1-35 0,5 0 11 16,5 1 51-16,10 1 76 0,11 0 84 15,17 0 74-15,17-2 30 0,21 1-75 16,15-2-189-16,18-3 0 0,13 1 0 15,12 0 0-15,9-5 0 0,10 1 0 16,5 0 0-16,5-2 0 0,0 2 0 16,-2-3 0-16,-6 3 0 0,-12 0 0 15,-10 2 0-15,-18 2 0 0,-15 2 0 16,-12 0 0-16,-13 3 0 0,-16-1 0 16,-13 3 0-16,-18-1 0 0,-12-3 0 15,-12 1 0-15,-6-1 0 0,-4 2 0 0,-7-2-636 16,-7-1-505-16,-9 5-408 15,-9-4-17-15,-7-2 175 0,-4-5 309 0,-5-7 468 16,2-2 407-16</inkml:trace>
  <inkml:trace contextRef="#ctx0" brushRef="#br0" timeOffset="29260.4">25878 11362 10 0,'-17'-2'73'16,"0"-1"50"-16,0 2 47 0,2-2 34 0,1 0-2 15,-3 0-1-15,4 0 5 0,-2 2 35 16,2-2 27-16,-1 2 44 0,2-4 24 16,-1 2 8-16,3 0-15 0,1 1-23 0,1 1-8 15,-1-2 3-15,5 1 19 16,-2 0 6-16,2-1-2 0,0 2-8 0,1-1-14 16,1 1-32-16,-2 1-33 0,4 0-32 15,0 0-28-15,3 0-35 0,-2 0-36 16,1 0-42-16,2 0-22 0,5 0 3 15,9 0 25-15,13 1 29 0,14 1 33 16,17-2 25-16,19 1 3 0,14 1-2 16,16-1 0-16,10 1 2 0,11 0-6 15,6 2-19-15,8 0-127 0,5 2-8 16,2-2 0-16,1 0 0 0,2 2 0 16,-3-1 0-16,-4 0 0 0,-7 3 0 0,-7-4 0 15,-9 2 0-15,-11 0 0 16,-13-3 0-16,-15 0 0 0,-16 0 0 0,-14-1 0 15,-16-1 0-15,-14-1 0 0,-10-1 0 16,-10 1 0-16,-2-1 0 0,-5 1 0 16,-3-1 0-16,-3-2 0 0,-6 0 0 15,-2 0 0-15,-3 0 0 0,3 0 0 16,-1 1 0-16,4 2 0 0,2 0 0 16,0 2 0-16,3-1 0 0,-1 2 0 15,3-3 0-15,-1 2 0 0,3-1 0 16,-2-1 0-16,2 0 0 0,1 0 0 15,1 0 0-15,-1 0 0 0,1-1 0 16,-1-1 0-16,0 2 0 0,-1-4 0 16,-2 2 0-16,3-2 0 0,-1 3 0 15,0-2 0-15,-1 1 0 0,2 0 0 0,0 0 0 16,-2 0 0-16,-3-1 0 0,1 2 0 16,-4-2 0-16,-5 1 0 0,-6 0 0 15,-6 0 0-15,-7-1 0 0,-4 2 0 16,-8-1 0-16,-1 2 0 0,-7-1 0 15,-5 0-86-15,-6 1-20 0,-6 0 21 16,-6 0 17-16,-2 1 18 0,-7 0 6 16,-5 1-1-16,-7 1-11 0,-3 1-6 15,-2 1 0-15,0-1 1 0,0 2 9 16,2 0 11-16,3-2 8 0,10 0 1 16,4 1 4-16,11 0 3 0,7-1 9 15,12 0 1-15,4-1 5 0,8 0 1 0,6-1-2 16,7 0 2-16,5 0-4 0,5 1-1 15,4-1 0-15,4-1-3 0,1 1 2 16,3-1-2-16,4-1 2 0,0 0 6 16,1 1 2-16,1-1 3 0,1 0 1 15,1 0 3-15,0-1 19 0,5 1 37 16,7 0 54-16,7 0 42 0,10 0 34 16,12-1 10-16,11-1-9 0,12 1-18 15,9-1-110-15,12 2-59 0,8 0 0 16,14 0 0-16,12 2 0 0,9-1 0 15,15 2 0-15,5-2 0 0,4 2 0 16,-2-3 0-16,-2 0 0 0,-6-1 0 0,-10-2 0 16,-12 3 0-16,-14-1 0 0,-14 1 0 15,-17-2 0-15,-15 1 0 0,-17 1 0 16,-14 0 0-16,-14 0 0 0,-7 0 0 16,-6 0 0-16,-5-2 0 0,-6-1 0 15,-7 1 0-15,-9-2 0 0,-4 1 0 16,-5-2 0-16,0 2 0 0,2 0 0 15,5 3 0-15,3 0 0 0,6 1 0 16,3 1 0-16,4-1 0 0,0 1 0 16,5 0 0-16,-1-1 0 0,1 2 0 15,0-1-59-15,1-2-466 0,0 3-115 16,-4-2-157-16,-2 0-263 0,-6 0-253 0,-5-1 33 16,-9-1 177-16,-12-2 276 0,-9-4 367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0:28:47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21309 13666 114 0,'-3'3'513'0,"2"-4"190"15,5-5 130-15,-2 1 78 0,-1 0-507 16,1 2-199-16,1 1-95 0,1 1-30 16,5-2 13-16,2 0 40 0,8-4 34 15,12 1 21-15,9-3 9 0,14 0-3 0,13-1-7 16,12 0-16-16,9 0-23 0,9 0-24 16,6 1-18-16,1 1-25 0,4 0-13 15,1 1-8-15,4 3-9 0,-2-2-9 16,-3 1-5-16,-3 2-8 0,-6 0-9 15,-6 2-14-15,-8 0-2 0,-7-2 0 16,-7 1-3-16,-6 1 8 0,-9 1 1 16,-8-2 5-16,-9 1-3 0,-7-1-2 0,-10 2 1 15,-6-1 4-15,-5 1 4 0,-5 0 8 16,-3 0-28-16,-1 0-79 0,-2 0-115 16,-2 0-158-16,0 0-182 0,0 0-296 15,-3 0-223-15,-3 1 13 0,0-1 148 16,-5 2 209-16,-4-4 317 0</inkml:trace>
  <inkml:trace contextRef="#ctx0" brushRef="#br0" timeOffset="857.6">21602 15713 48 0,'-1'-1'378'16,"1"0"165"-16,-1 1 114 0,1-3 86 16,0 3-324-16,1-2-119 0,0 2-37 0,3 0-17 15,-1-1-11-15,-1 0-11 0,6 1-20 16,1-2-26-16,8 2-4 0,6-2 13 15,7 1 8-15,8 0-5 0,8-4-4 16,12 3-5-16,8-2-6 0,13-2-3 16,14 1-22-16,20-3-22 0,15 0-30 15,13-1-31-15,11-1-30 0,7 2-10 0,7-1 2 16,-4 1 19-16,-5 3 14 16,-6-2 20-16,-15 1 14 0,-6 3 5 0,-14-2-17 15,-11 3-9-15,-12-1-11 0,-11 0-9 16,-9 0-6-16,-8 0 7 0,-8 0 9 15,-8-2-2-15,-9 0 2 0,-10 2-1 16,-10 1 14-16,-7 0 24 0,-6 0 21 0,-3 0 21 16,-3 2 9-16,-2 0-25 15,-1 0-128-15,1 0-80 0,0 0-191 16,0 0-198-16,-2 0-246 0,-1 0-245 0,4 0-361 16,-5 0-41-16,-4 4 148 0,-1-1 260 15,-1-2 338-15,-1-3 397 0</inkml:trace>
  <inkml:trace contextRef="#ctx0" brushRef="#br0" timeOffset="2902.57">21566 17458 73 0,'-1'1'255'0,"-2"1"81"0,1-2 51 15,1 0-68-15,-1 0-107 0,2 0 13 16,0 0 28-16,0 0 51 0,0-2 26 16,0 2-6-16,0 0-61 0,2 2-53 0,-2-2-50 15,1 0-37-15,0 0-16 0,0 0-3 16,-1 0 8-16,2 0-7 0,-1 0-17 16,-1 0-27-16,1-2-42 0,1 2-41 15,-1 0-26-15,1 0-9 0,1 0 10 0,1-1 17 16,2 1 25-16,1 0 23 0,1 0 15 15,4 0 11-15,-1 0 3 0,4-2 9 16,0 2 4-16,3 0 9 0,0 0 5 0,4 0 11 16,3-1 3-16,2 0 3 0,2 1-2 15,5 0-10-15,1-3-3 0,2 1-5 0,3 1-11 16,3-4-3-16,1 3-6 0,4-2-8 16,1 1-7-16,4 0-5 0,0 1-6 15,1 2-3-15,2-2 3 0,0 0 2 16,2 1 2-16,1 1 5 0,0-1 8 0,1 1 7 15,1 0-5-15,-1 1-6 0,0-1 0 16,-1 0-14-16,0 1-10 0,-1-1 12 0,1 1 10 16,-1 0 5-16,1 1 5 0,-2-2 13 15,-1 0-3-15,0 2-7 0,-3 1-8 16,-2-1-6-16,1 2-10 0,-2-1-6 16,-1 0 4-16,-2-1 1 0,2 2-2 0,-4-2 5 15,1 0-2-15,-2 0 1 0,1-1 8 16,-3 1 8-16,1-1-7 0,-2-1 1 15,-2 2-1-15,-2-2-8 0,0 1-2 0,-1 1 7 16,1-2 3-16,1 0-6 0,-1 0-4 16,2 0 3-16,-1 1-4 0,3-1-9 15,-2 0-4-15,2 2 6 0,-1-1-13 0,0 1 4 16,2-2 2-16,0 1 0 0,-3-1-4 16,3 1-4-16,-5 0 1 0,-1 0-5 15,-2 2-1-15,-3-2 3 0,0-1-1 16,-3 3 2-16,-3-1-1 0,-1-1 6 0,0 1 20 15,-1 0 6-15,-1-1 0 0,1-1-2 16,-3 1-2-16,-1-1-17 0,-3 1-8 0,-3-1-3 16,-1 0 3-16,-2 1-2 0,-3-1 0 15,0 0-1-15,-1 2 0 0,-3-2 1 16,3 0 2-16,-4 0 0 0,-1 0 6 16,1 0-2-16,0 0 2 0,-2 0 0 0,1 0 2 15,-1 0 1-15,0 0-2 0,0 0-77 16,0 0-127-16,0-2-171 0,-4 2-234 15,3-2-401-15,1 2-262 0,-3-4 20 0,-3-1 168 16,-3 0 263-16,-3-3 387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0:29:29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14988 8779 144 0,'5'-5'642'0,"-2"-1"280"15,-3 1 208-15,-2 4 125 0,2-1-517 16,0 2-267-16,2 0-141 0,-2 0-76 16,0 0-19-16,0 0-41 0,-2 0-59 15,2 2-71-15,-1-1-73 0,0 1-36 16,0 1-8-16,-1 3 18 0,1 1 35 0,-3 4 40 15,0 1 15-15,0 2 0 16,1-1-8-16,-1-1-12 0,0 2 1 0,0 0 12 16,0 1 4-16,2-2-2 0,0-4-14 15,0-1-16-15,2 0-23 0,0-3-12 16,0-2-8-16,3-1-3 0,-2 1 3 16,0-3 13-16,1 0 19 0,1 0 72 15,5-3 104-15,4 0 89 0,12-4 57 16,10-9 36-16,15-6-169 0,12-8-198 15,9-7 0-15,10-8 0 0,5-3 0 16,2-3 0-16,1-2 0 0,0-1 0 16,-4-1 0-16,-6 5 0 0,-4 0 0 15,-9 5 0-15,-9 6 0 0,-11 7 0 16,-8 9 0-16,-11 3 0 0,-8 7 0 16,-8 4 0-16,-3 5 0 0,-6 2 0 0,-1 1 0 15,0 0 0-15,-1 1 0 0,1 0 0 16,-2 0 0-16,1 0-160 0,-1-2-1013 15,2 2-456-15,0 0-39 0,-4-3 184 16,4 3 333-16,-2-4 473 0,1-5 445 16</inkml:trace>
  <inkml:trace contextRef="#ctx0" brushRef="#br0" timeOffset="1077.49">26151 8658 131 0,'-4'-7'558'0,"-1"1"223"0,4-2 177 16,0 0 161-16,0 0-456 0,1 2-180 15,0-2-102-15,2 0-65 0,-1 0-54 16,4 0-36-16,-1 0-20 0,3-3-12 16,1 3-30-16,2-3-31 0,1 0-34 15,5 1-30-15,1-1-22 0,2 3-17 16,1 0-14-16,1 3-9 0,1 0-14 0,-3 4-7 15,0 0-10-15,1 2 4 16,-4 2-3-16,1 1 0 0,0 2-6 0,-4-1-3 16,-2 2 2-16,0 0 4 0,-1 0 18 15,-1 0 15-15,0 4 14 0,-2-1 7 16,0 0 7-16,-2 2-3 0,0 2 5 16,-4 0 11-16,-1-1 4 0,-3-1 1 15,-2 2 4-15,-3 1 3 0,-1 0-10 0,-5 1-2 16,0 2-3-16,-2-2-6 15,2 1-13-15,-2-2-10 0,4-3-9 0,-1 0-7 16,5-2-6-16,3-2-4 0,1 0-10 16,0-1-4-16,1-1-4 0,1-2 0 15,2-1 0-15,0 2 8 0,0-1-2 16,0 1-17-16,2 0-79 0,2-1-117 16,-1 0-145-16,3 2-208 0,1 0-291 15,4-1-301-15,0-1-4 0,-1 2 135 16,0-1 242-16,-1 0 322 0</inkml:trace>
  <inkml:trace contextRef="#ctx0" brushRef="#br0" timeOffset="1300.15">26490 9035 195 0,'-8'7'754'0,"1"-2"346"0,7-1 255 15,-1-4 209-15,1 2-555 0,1-1-238 16,1-1-158-16,-1 0-95 0,0 0-206 15,-1 0-312-15,1 0 0 0,0-1 0 16,0 1 0-16,-1 0 0 0,0-2 0 16,1 2 0-16,-1 0 0 0,1 0 0 15,1 0-258-15,0 3-683 0,1 0-605 16,3 2-83-16,3-3 166 0,3 0 255 16,4-6 390-16,-1-3 528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0:29:59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3451 6311 7 0,'-2'0'128'15,"0"-1"72"-15,2-2 55 0,-1 1-24 16,0 0 12-16,1 2 19 0,-1-3 16 0,1 1 9 15,-2 1 0-15,1 1-18 0,0-3-39 16,0 1-38-16,0 2-31 0,1 0-28 16,0 0-21-16,0 0-9 0,0 0-8 15,0-1-2-15,-1 1-1 0,1-2 2 16,0 2 0-16,0 0 1 0,0-1 3 16,0 1 4-16,-1-2 1 0,1 1-1 15,0 0-4-15,0 1-4 0,0 0-6 16,0 0-6-16,0 0-8 0,0 0-12 15,0 0-10-15,0 0-10 0,0 0-7 16,0 0-4-16,0 0 0 0,0 0 1 0,0 0 0 16,0 0-2-16,0 0-3 0,0 0-6 15,0 0-5-15,0 0-10 0,0 0-9 16,0 0-4-16,0 0-6 0,0 0-4 16,0 0 1-16,0 0-1 0,1 0 5 15,-1 0 4-15,0 0 5 0,0 0 6 16,0 0 1-16,0 0 2 0,0 0-3 15,0 0-4-15,0 0-4 0,0 0-9 16,1 0-3-16,-1 0-1 0,0 0 9 16,3 0 12-16,1 1 12 0,-1-1 11 15,2 1 10-15,-1 1-2 0,2-2 0 0,-1 0-2 16,1 0 4-16,-2 0-3 0,1 0 3 16,2 0-2-16,-3-2 1 0,3 2-1 15,0-1-5-15,1 0-3 0,-2 1-3 16,4 0 2-16,2-3-5 0,-2 1-2 15,4 1 0-15,0-1-5 0,3-1-5 16,-1 2-2-16,2 1-1 0,0 0 4 16,0-1 0-16,1 1 7 0,-1 0 1 15,1 0 4-15,2 0 2 0,0-2 3 0,0 2 3 16,1-1 2-16,1 0 0 0,3 0 3 16,0 0 2-16,1-1 2 0,0-1 4 15,0 2 2-15,0-3 1 0,2 1 1 16,-2-1 1-16,3 0-2 0,3 1-3 15,0-2-7-15,0-1-3 0,3 1-5 16,-1-1-6-16,0 0-6 0,0 2-7 16,0-4-1-16,-1 2-6 0,0 1 2 15,0-1 1-15,1 1 6 0,3-1 0 16,2-1 2-16,-1 2 0 0,-1 0-6 16,1-1 4-16,-2 1 3 0,0 1 0 0,1-2 2 15,0 2 0-15,1 1-5 0,-3-3-1 16,2 1-2-16,-2 3-2 0,-1-2-3 15,0 2-1-15,-3-1 2 0,0 0 2 16,0 2 6-16,2-2 4 0,0 1-3 16,2 1 2-16,-1-2-2 0,1 1-5 15,0 1 1-15,-1-1 0 0,-1 0-2 16,-1 1 1-16,2 0-1 0,-1-2 0 0,0 1 7 16,-1 0 4-16,1-2 0 15,0 3 3-15,-1-2 0 0,-2 0 1 0,1-2-2 16,-3 3 0-16,-1-1-7 0,-1 0-3 15,-2 0-4-15,-4 0-7 0,3 0-1 16,-5 1-2-16,-1 1 4 0,0 0-2 16,-1 0 0-16,-4 0 0 0,0 1 4 15,-3-2 1-15,-2 1 1 0,-4 1 1 16,-2 0 4-16,1 0 3 0,-2 0 4 16,-1 0 5-16,0 0 6 0,0 0 0 15,-1 0-13-15,1 0-84 0,-3 0-122 0,3 0-141 16,-1 0-177-16,-1 0-176 15,1 0-177-15,-3 1-161 0,0 3-20 0,1-2 137 16,-3 3 202-16,3-4 260 0</inkml:trace>
  <inkml:trace contextRef="#ctx0" brushRef="#br0" timeOffset="971.19">7617 6255 51 0,'3'1'185'0,"4"-2"64"16,0 0 59-16,-1 1-85 0,2-1-11 0,2 1 10 16,2 0 36-16,-1 0 36 0,4 1 24 15,-1-1-2-15,1 0-21 0,1 0-38 16,0 0-24-16,0-1-2 0,2 1 11 16,1-1 6-16,0-1-6 0,3 0-26 15,4 1-42-15,0-2-41 0,2 2-31 16,0 0-25-16,6-2-17 0,-2 2-13 0,3-1-17 15,0 2-10-15,0 0 1 0,0 0 1 16,1 0 0-16,0-1 4 0,1 1-6 16,-1 0 0-16,0 0-6 0,0-1 0 15,0 1-1-15,-1 0-1 0,1-2 3 16,-5 2-6-16,-2 0-3 0,-4 0-52 16,-1-2-128-16,-3 2-165 0,-5 1-221 15,0 0-238-15,-5 2-185 0,-1 0 55 0,-4 0 162 16,-6-3 231-16,-5-3 245 15</inkml:trace>
  <inkml:trace contextRef="#ctx0" brushRef="#br0" timeOffset="11185.94">15483 6119 8 0,'0'3'291'0,"1"-2"171"16,0 2 132-16,0-1 120 0,1-2-207 15,-1 0-96-15,1 0-59 0,-1 0-47 16,2 0-36-16,0 0-31 0,8 0-33 16,-2-2-26-16,3 2-14 0,5-1-19 15,1-1-21-15,3 1-26 0,1-1-25 16,1 1-19-16,-1-1-19 0,1 2-12 16,-1-1-12-16,-1 0-7 0,-1 0-8 15,0 1-7-15,-3 0-7 0,0 1-3 16,-3 0-3-16,-1 0-3 0,-1-1-2 0,-5 2-13 15,0-1-53-15,-2-1-80 0,-4 0-84 16,0 0-79-16,-3 2-29 0,-2-1-24 16,-4 4-87-16,-2-2-117 0,-4 0-73 15,-6 1 13-15,-3 0 92 0,-4-2 188 16</inkml:trace>
  <inkml:trace contextRef="#ctx0" brushRef="#br0" timeOffset="11408.6">15434 6173 229 0,'-13'1'415'15,"4"-1"134"-15,3-1 122 0,2 0-133 0,3 1-60 16,2 0-67-16,1 0-36 0,1 0-24 16,2-1-31-16,3-2-38 0,3 1-2 15,7-1-3-15,4-1-16 0,7-2-22 16,6 0-28-16,2 0-36 0,1-1-31 16,0 1-35-16,-1 0-33 0,-3 1-29 15,-2 4-21-15,-4-1-21 0,-4 2-14 16,-3 0-14-16,-4 0-11 0,-3 1-8 15,-4 0-9-15,-2 0-44 0,-1 1-80 0,-4-1-99 16,-1 1-135-16,-3 1-128 16,-1 1-164-16,-5 1-245 0,0 2-36 0,-4-3 114 15,-4-1 163-15,1-1 242 0</inkml:trace>
  <inkml:trace contextRef="#ctx0" brushRef="#br0" timeOffset="12220.67">16548 6153 207 0,'-4'-1'399'0,"1"-1"158"16,0 2 144-16,1-1-107 0,1 1-55 15,0-1-54-15,1 1-51 0,-2-1-40 16,2 1-46-16,-1 0-23 0,1 0-16 0,0-2-9 16,0 2-16-16,1-1-22 15,1 1-37-15,-2-2-42 0,2 2-46 0,-1 0-38 16,1 0-45-16,0 0-22 0,0 0-11 16,4 0 6-16,3-1 9 0,4 1 19 15,5-2 11-15,4-1 3 0,6 3-11 16,5-1-3-16,7 0-4 0,6 1 12 15,7 0 15-15,12-2 12 0,6 2 6 16,8 0 12-16,5-1-9 0,7 1-11 16,7-2 8-16,6 2-4 0,4 0-17 15,0 0-75-15,1 0 0 0,-3 0 0 16,-3 2 0-16,1-2 0 0,-4 1 0 16,-6 1 0-16,-8-1 0 0,-5-1 0 15,-12 1 0-15,-8-1 0 0,-6 0 0 16,-8 0 0-16,-8 0 0 0,-6 0 0 15,-8 0 0-15,-6 0 0 0,-5 0 0 0,-4-1 0 16,-5 1 0-16,-1 0 0 16,-2 0 0-16,-1 0 0 0,-1 0 0 15,0 0 0-15,-1 0 0 0,1 0 0 0,-1 0 0 16,0-1 0-16,1 1 0 0,-3 0 0 16,3 0-395-16,-2-2-661 0,-6 1-483 15,1-2-65-15,-7-2 152 0,-4 1 291 16,-8-4 447-16,-6-3 465 0</inkml:trace>
  <inkml:trace contextRef="#ctx0" brushRef="#br0" timeOffset="34282.33">12386 8522 24 0,'6'2'296'16,"1"-1"73"-16,-3-1 12 16,2 0 8-16,2 0-285 0,1 0-81 0,4 0 44 15,2 1 73-15,2 1 69 0,2-2 26 16,2 1 7-16,4-1-9 0,4 0-4 15,6 0-27-15,6-1-33 0,7-1-30 16,5 0-29-16,3 0-37 0,5-2-13 0,3 1-15 16,5 0-13-16,-2 1-10 15,3-2 1-15,0 1-8 0,1 0-5 0,-4 2 0 16,-2 1 4-16,-4-2-2 0,-5 2 4 16,-3 0-3-16,-4 0 5 0,-4 0-7 15,-7 2-8-15,-3-1 0 0,-5 2 5 16,-5 0-5-16,-4-1 4 0,-5 0 3 15,-3 0-9-15,-5-1-10 0,-3-1-50 16,-2 2-72-16,-2-2-112 0,-1 1-169 16,-1-1-159-16,1 0-136 0,-7 2 27 0,-2 1 114 15,-3-2 180-15,-1-2 183 0</inkml:trace>
  <inkml:trace contextRef="#ctx0" brushRef="#br0" timeOffset="36687.54">12380 8547 78 0,'-2'-2'201'0,"1"1"74"15,1 0 65-15,0 1 16 0,0 0-1 16,0 0-5-16,0 0-19 0,0 0-34 16,0 0-37-16,0 0-26 0,0 0-14 15,1 0-4-15,1 0-3 0,-1 0-21 16,0 0-27-16,0 0-38 0,1 0-33 16,2-2-13-16,4-1-4 0,3 3-2 0,3-1-8 15,3-2-16-15,4 1-17 0,1 2-17 16,3-1-6-16,3-1 9 0,2 1 8 15,2 1 7-15,3-2 2 0,1 2-1 16,1-1-2-16,-1 0-5 0,1 1 3 16,0 0 3-16,1-2-3 0,3 1-5 15,1-1 1-15,1 1-4 0,4 1-8 16,3 0 3-16,1 1 2 0,4 1 5 0,6-1 2 16,2 1 4-16,2-1 4 15,0 2-2-15,1-2-8 0,0 2-2 0,-3-1 0 16,-1 1-3-16,-2-2 2 0,-1-1 12 15,1 2 7-15,3-2 23 0,1 0 11 16,0 0 1-16,2 0-6 0,-1 0-7 16,-2-2-13-16,-1 2-10 0,-2-1 7 15,2-1 10-15,0-1 8 0,2 2 6 16,3-2 4-16,3 0-7 0,4 2-1 16,1-2 0-16,3 0 6 0,2-2-7 0,2 4 0 15,1-1-10-15,2-1-6 16,1 1-8-16,1-2-3 0,-1 2 0 0,-2 0-1 15,-4-1 1-15,-2 1 7 0,-4-1 9 16,-1 1 7-16,-4 0 4 0,-3-1 11 16,-3 2 2-16,-2-2 1 0,-4 1 5 15,-3 0 3-15,-5 0-7 0,-5 0-5 16,-8 0-8-16,-7 0-5 0,-9-1 3 16,-4 3 8-16,-7-3 10 0,-3 3-69 15,-1 0-16-15,-3 0 0 0,-1 0 0 16,1 0 0-16,-2-1 0 0,-2 1 0 15,1 0 0-15,1-2 0 0,-1 2 0 0,1-1 0 16,-1 1 0-16,1 0 0 0,0 1 0 16,0-1-57-16,0 2-448 15,0-2-226-15,-3 0-224 0,2 0-240 0,1 0-155 16,-7 4 91-16,-2 0 243 0,-7-4 320 16,-5-7 339-16</inkml:trace>
  <inkml:trace contextRef="#ctx0" brushRef="#br0" timeOffset="78828.23">6044 12018 226 0,'-5'0'391'0,"2"-2"145"0,0 0 130 16,1 2-162-16,0 0 15 0,1-2-22 16,0 2-15-16,1-2-15 0,0 1-24 15,0 1-51-15,0 0-55 0,0 0-49 0,1-1-37 16,1 1-35-16,-1 0-43 15,2-1-56-15,-2 1-60 0,-1 0-63 0,2 0-38 16,3 0-16-16,-1-1 3 0,7-1 24 16,4 1 44-16,7 1 39 0,7-2 29 15,5 1 22-15,9-2 18 0,8 3 11 16,6 0-2-16,7-1 0 0,6 1-4 16,8-2-14-16,3 2-12 0,10-1 4 15,6 1-8-15,3-2-4 0,1 2-11 16,1 0 0-16,1 0-16 0,-3 2 16 15,-1-1 11-15,-2 1-15 0,-5-1-75 16,-4-1 0-16,-7 0 0 0,-7 0 0 16,-5 3 0-16,-6-2 0 0,-4 1 0 0,-5-1 0 15,-4 2 0-15,-10 0 0 16,-7-1 0-16,-6 2 0 0,-6-1 0 0,-7-1 0 16,-4-1 0-16,-2 2 0 0,-5-2 0 15,-1-1 0-15,0 0 0 0,-2 0 0 16,0 0 0-16,-2 0 0 0,2 0 0 15,-1 0 0-15,1 0 0 0,0 0 0 16,0 0 0-16,0 0 0 0,0-1 0 16,-1 1 0-16,0-2 0 0,1 2 0 15,-1 0 0-15,1 0 0 0,-1 0 0 16,-1 0-387-16,-3 0-781 0,-2 3-417 16,-4-3-28-16,-7 0 170 0,-8-1 304 15,-7-3 506-15,-13-2 417 0</inkml:trace>
  <inkml:trace contextRef="#ctx0" brushRef="#br0" timeOffset="80064.61">12087 11989 37 0,'-11'-5'189'16,"1"1"87"-16,0 0 108 0,1 0 4 16,1 1 21-16,1-1 17 0,0 3 25 15,3-2-6-15,0 1-31 0,1 1-44 16,3 1-29-16,0 0-37 0,1-1-56 15,1 1-63-15,1 0-60 0,-2-1-62 16,2 1-36-16,4-2-1 0,-1 2 24 16,5 2 36-16,5-1 48 0,4 0 39 0,7-1 9 15,5 3 1-15,6-2-11 16,9 1-9-16,7-2-9 0,10 0-11 0,10 0-9 16,13-5-2-16,8 3-9 0,11-2-14 15,8-2-9-15,8 2-6 0,8 2-6 16,5 0 3-16,8 0 45 0,5-1 29 15,9 2 4-15,8-3-4 0,-1 1-28 16,2 1-137-16,-5 0 0 0,-7 1 0 16,-4-1 0-16,-9 2 0 0,-11-1 0 15,-10 2 0-15,-10 1 0 0,-11-1 0 16,-11 1 0-16,-13 0 0 0,-14 1 0 16,-13 0 0-16,-14-1 0 0,-11 1 0 0,-9-1 0 15,-5-1 0-15,-5 0 0 0,-3-1 0 16,-1 0 0-16,-1 0 0 15,0 0 0-15,-1 0 0 0,-1 0 0 0,2 0 0 16,0 0 0-16,1 0 0 0,-1 0 0 16,1 0 0-16,-1 0 0 0,1 0 0 15,0 0-289-15,1 0-389 0,-3 0-198 16,0 0-279-16,-1 0-222 0,-5 3 58 16,-3-3 198-16,-5-1 298 0,-2-7 384 15</inkml:trace>
  <inkml:trace contextRef="#ctx0" brushRef="#br0" timeOffset="130952.92">7950 13643 114 0,'-7'-2'519'0,"-1"0"203"0,8-7 163 16,-2 4 170-16,1-2-396 0,-3 1-130 15,3 0-62-15,0 0-34 0,0 2-61 16,1-2-81-16,1 2-67 0,1 1-70 16,2-3-65-16,-1 0-50 0,3 0-33 0,2-2-11 15,1 0 4-15,5-2 11 0,2-2 10 16,3 1 10-16,4-2 5 0,-2 1-8 15,3 0-19-15,-4 4-24 0,-4-1-18 16,-2 5-14-16,-4 1-5 0,-2 0-4 16,0 3 1-16,-2 0-5 0,1 0-6 15,-3 3 0-15,2-1 3 0,-1 1 8 16,0 2 11-16,-1-1 18 0,1 0 14 0,1 2 11 16,-1 1 9-16,3 0 5 15,0 1 2-15,1-3 9 0,1 1 10 0,1-2 17 16,3-1 18-16,1 0 5 0,5 0 15 15,1-1-8-15,4-2-15 0,2-2-18 16,0-1-21-16,0 0-46 0,-5-1-27 16,1 1-54-16,-3-1-63 0,-3 1-58 15,0 0-63-15,-6-1-88 0,1 1-80 16,-4-1-80-16,1 2-142 0,-1-1-149 16,1-1-52-16,-1 0 86 0,-1 1 151 0,-4 0 223 15</inkml:trace>
  <inkml:trace contextRef="#ctx0" brushRef="#br0" timeOffset="131694.57">8121 13828 287 0,'0'0'483'0,"-5"-1"129"0,1 1 125 16,3 0-145-16,1 0-118 0,0 0-29 15,1-3 5-15,0 1-16 0,-1 1-36 16,1 0-57-16,-1 1-60 0,0 0-49 16,0 0-36-16,2 0-33 0,-2 0-37 15,0 1-37-15,1-1-36 0,1 0-38 16,-1-1-28-16,0 1-10 0,-1-1 2 0,2 0 31 15,1-1 36-15,2 0 33 0,3-2 24 16,2-2 6-16,-1 0-19 0,0 1-30 16,2-1-26-16,-3 2-12 0,1 1-10 15,-1-2-9-15,0 2-1 0,0 0-5 16,1 0-8-16,0 1 2 0,0-3 2 16,0 2 2-16,1 0 7 0,1 0-2 15,0 1-6-15,1-1-6 0,-2 1-12 16,0-1-12-16,1 2-7 0,0 1-2 15,2 0 11-15,-2 1 9 0,0 0 13 16,2 1 21-16,-1-2 13 0,0 1 8 0,1-1 1 16,-3 0 1-16,0 0-4 0,0-1 3 15,-1-1 4-15,1 1 6 0,1 0 3 16,0-3-4-16,-1 1-11 0,0-2-4 16,-1 0-9-16,-1 2-2 0,0 0 2 15,1-2 1-15,-1 1-2 0,-1-1 3 16,0 0 1-16,0-1 3 0,-2 4 1 15,-1-4-4-15,0 3-7 0,0 0-11 0,-1 0-9 16,-1 1-5-16,0 1-12 0,-1 1-91 16,-1 0-136-16,2 0-195 0,0 0-209 15,0 0-273-15,2 1-239 0,1-1-7 16,3 2 163-16,-1-2 233 0,3-2 297 16</inkml:trace>
  <inkml:trace contextRef="#ctx0" brushRef="#br0" timeOffset="132306.38">9019 13239 418 0,'-4'-10'808'16,"2"3"253"-16,-5 1 187 0,3 2-83 16,3 3-429-16,-2 0-197 0,3 1-112 15,0 0-76-15,0 1-92 0,0-1-126 16,-1 3-98-16,-1 1-40 0,0 5 15 16,-2 5 27-16,-1 6 41 0,0 3 36 15,0 3 6-15,-1 3-30 0,2 3-12 16,-1 0-2-16,3 1-7 0,1-3-25 15,0-1-13-15,-1-2-17 0,2 0-12 16,2-3-6-16,-2-1 5 0,1-3 8 16,1 1-3-16,2-1 3 0,-1-5 3 15,1 2-3-15,1-7 2 0,1 0 4 16,-1-3 2-16,2-2 3 0,2 1 16 16,1-1 9-16,1-3 8 0,3-1-39 15,2-1-14-15,5-1 0 0,-3-3 0 16,3 0 0-16,-1-1 0 0,-3 2 0 15,1-3 0-15,-2 2 0 0,0-2-77 16,0 1-304-16,-2 1-174 0,1 0-209 0,-3-2-145 16,2 0-211-16,-2 0-123 0,3 0 95 15,-3 3 218-15,-1-1 271 0,-2 3 317 16</inkml:trace>
  <inkml:trace contextRef="#ctx0" brushRef="#br0" timeOffset="133046.4">9431 13522 102 0,'1'-8'603'16,"-4"-1"305"-16,0 2 236 15,1 2 201-15,0 1-376 0,-2 4-268 0,3-2-153 16,0 2-115-16,0 0-113 0,1 0-131 16,1 2-128-16,-1-1-98 0,0 2-50 15,-1 2-6-15,0 3 22 0,-1 4 40 16,0 1 23-16,2 2 14 0,0 0-8 15,0 1-2-15,2-2-8 0,0 1-3 16,-1 0 4-16,1-1 3 0,1-1 6 16,1 0 10-16,-3-2 10 0,2-2 3 15,0-1 6-15,-2-3-1 0,0 0 1 0,0-2-8 16,-1-1 3-16,0-2 4 16,0 0 26-16,0 0 47 0,0-2 48 0,-1-1 0 15,0-2-20-15,-2 0-34 0,0-9-49 16,-1 0-47-16,-2-2-2 0,0-4 14 15,1-3 36-15,-2 0 31 0,2-4 26 16,0 0 14-16,1-1-116 0,0 2 0 16,3-2 0-16,-1 4 0 0,0 2 0 15,2 4 0-15,2 4 0 0,0 1 0 16,-1 2 0-16,2 3 0 0,1 0 0 16,-2 2 0-16,2 2 0 0,2-1 0 15,2 0 0-15,4 2 0 0,2-2 0 16,3 2 0-16,0 2 0 0,-1 1 0 15,3 1 0-15,-3 2 0 0,3 2 0 16,-2-2 0-16,1 3 0 0,-2 2 0 16,0-1-2-16,-3 0-18 0,1 1-1 15,-4 1 8-15,-1 2 3 0,-1-3 0 0,-3 1-2 16,-1-1-1-16,-2 0-3 0,-2 0 4 16,-2 0 18-16,-3-2 22 15,-3 1 1-15,-2 0-20 0,-3 2-22 16,-4-2-20-16,1-1-16 0,0 0 3 0,2-2 11 15,1 0 5-15,2 1-1 0,2-3-18 16,1 2-23-16,3-2-21 0,2 1-18 16,1-1-10-16,2 0 5 0,-1 2 21 15,2 2 27-15,0 3 32 0,3 0 24 16,-2 2 18-16,5 1 6 0,2 2 5 16,-1 0 4-16,2 1-5 0,3 1 2 15,0-1-5-15,1 2 0 0,0-1-2 16,1-2-3-16,-1 0-3 0,-1-2 6 15,1-2 9-15,-2-1-3 0,0 0-98 16,-5-2-127-16,1 0-133 0,0-3-165 0,-2 1-181 16,1-3-183-16,-3 0-243 0,2-1-6 15,-2-1 132-15,2-3 215 0,-2-2 292 16</inkml:trace>
  <inkml:trace contextRef="#ctx0" brushRef="#br0" timeOffset="133544.76">9995 13366 63 0,'7'0'616'0,"-2"-2"356"16,-7 2 228-16,0-2 167 0,0 1-338 15,0 1-402-15,2 1-213 0,-1-1-110 0,-1 2-79 16,1-1-90-16,-2 2-80 0,1 6-39 15,-2 0-7-15,-1 6 10 0,0 2 25 16,2 4-11-16,2-4-11 0,1 3-17 16,0-1-6-16,1 0-5 0,1-2 10 15,1-1-1-15,1 1 9 0,2-3 5 16,-1-3 1-16,2 0 7 0,0-2-1 16,-2-2-2-16,2-1 5 0,1-1 8 15,1-3 3-15,0-1 15 0,2-1 14 16,1-2 12-16,1-2 1 0,4-4 11 15,-1-2 39-15,0-1 33 0,-1-1-8 0,1-5-155 16,-2 1 0-16,2-3 0 16,-1-1 0-16,2-2 0 0,-5 1 0 0,0 0 0 15,-3 4 0-15,-3 1 0 0,0 5 0 16,-4 4 0-16,1 2 0 0,-3 3 0 16,0 0 0-16,0 2 0 0,-1 2 0 15,-1 0 0-15,2 2 0 0,2 4 0 16,0 3 0-16,2 2 0 0,-1 4 0 15,3 0 0-15,-2 1 0 0,2 1 0 16,2 1 0-16,-3-2 0 0,2 3-384 16,-2-1-539-16,0 0-504 0,1-1-142 15,-2 0 114-15,0-2 272 0,-3-4 352 0,-1-3 481 16</inkml:trace>
  <inkml:trace contextRef="#ctx0" brushRef="#br0" timeOffset="150298.16">27111 8968 116 0,'0'-6'650'16,"-4"0"304"-16,-8 0 246 0,2 0 190 16,4 3-426-16,2 0-329 0,2 2-157 15,1 1-133-15,1 0-101 0,1 0-99 16,-1 1-98-16,0 2-43 0,0 6-4 15,0 7 22-15,0 11 46 0,0 12 62 0,1 9 11 16,0 4-8-16,0 7-16 0,3 4-17 16,0 2-24-16,2 4 2 15,-1 1 1-15,2 1-6 0,2-1-71 16,1-1-2-16,-1 0 0 0,-1-5 0 0,1-1 0 16,1-2 0-16,-4-4 0 0,0-2 0 15,-1-5 0-15,1 0 0 0,-3-6 0 16,-1-4 0-16,-1-7 0 0,1-4 0 15,-2-6 0-15,0-5 0 0,0-5 0 16,0-3-62-16,-2-3-335 0,2-3-150 16,-2-3-109-16,0-4-201 0,-4-2-405 15,2-4-49-15,-3-5 111 0,-1-1 202 16,1-5 336-16,-1-5 435 0</inkml:trace>
  <inkml:trace contextRef="#ctx0" brushRef="#br0" timeOffset="151186.29">27060 8682 129 0,'-13'0'553'0,"4"0"239"0,11-4 182 16,1 0 141-16,0 1-482 0,-1 1-174 16,4 1-98-16,2 1-38 0,2-1-18 15,3-2 6-15,8 2-11 0,3-1-33 16,7-3-46-16,5 2-37 0,5-1-33 15,10-3-32-15,5 2-14 0,5-1-7 0,4 0 1 16,2 2 0-16,0-2-2 0,4 0-6 16,-2 2-6-16,-2-1-13 15,-3 1-10-15,-2 1-6 0,-4 1-12 0,-6 1-11 16,-4 1-18-16,-8 3-15 0,-8-2-15 16,-8 4-18-16,-4 0-7 0,-5 0 5 15,-5 2 7-15,-3 1 20 0,0 2 32 16,-4 2 32-16,1 4 17 0,-3 1-29 15,-2 3-44-15,-2 2 0 0,1 4 0 16,-1 2 0-16,-2 3 0 0,2 4 0 16,-2 6 0-16,3 5 0 0,0 4 0 15,2 6 0-15,2 1 0 0,2 5 0 16,1 0 0-16,3 5 0 0,2 0 0 16,-1 2 0-16,0 1 0 0,0-1 0 15,0-1 0-15,-1 1 0 0,-1-1 0 16,1-4 0-16,-2-2 0 0,1-3 0 15,1-3 0-15,-2-2 0 0,0-4 0 0,0-4 0 16,-1-3 0-16,-2-5 0 16,-1-3 0-16,2-5 0 0,-3-7 0 15,1-2 0-15,-1-5 0 0,-1-3 0 0,0-4 0 16,0-3 0-16,0-3 0 0,-1-2 0 16,0 1 0-16,0-2 0 0,0 0 0 15,-3 0 0-15,-1-3 0 0,-3 1 0 16,-6 1 0-16,0-1 0 0,-4-1 0 15,-3 1 0-15,-1 0 0 0,-5-1 0 16,-5 2 0-16,-5 1 0 0,-4 0 0 16,-3 0 0-16,-5 2 0 0,1 1 0 15,-5-2 0-15,0 1 0 0,0 0 0 16,0-1 0-16,3 1 0 0,4-2 0 0,1 0 0 16,4 0 0-16,3 0 0 15,4-2 0-15,4-1 0 0,4 0 0 16,2-4 0-16,1 0 0 0,2-1 0 0,2 1 0 15,0-4 0-15,3 3 0 0,2-2 0 16,2 1 0-16,2 1 0 16,0 0 0-16,2 1-221 0,2 1-280 0,1-1-154 15,-1 1-224-15,5-3-442 0,5-1-78 16,4 0 132-16,7-3 247 0,8-3 341 16,7-2 445-16</inkml:trace>
  <inkml:trace contextRef="#ctx0" brushRef="#br0" timeOffset="151916.6">27063 9191 85 0,'4'-1'468'16,"2"1"194"-16,0-2 134 0,0 1 141 15,3-2-360-15,1 1-143 0,5 1-50 0,-1-1-8 16,6 2-13-16,1 0-20 15,7 2-10-15,7-1-15 0,9-1-21 0,2 0-31 16,7 0-29-16,3 0-21 0,5-1-16 16,1-2-13-16,3-1-18 0,2-2-22 15,0 1-28-15,-2-1-31 0,-3 0-26 16,-5 2-24-16,-8 0-19 0,-8-1-11 16,-8 2-8-16,-6 0-2 0,-4 2-4 15,-7-1-4-15,-4 1-33 0,-4 1-81 16,-3 0-87-16,1 0-99 0,-2 0-111 15,0 1-86-15,-3 1-68 0,0-2-66 16,-2 2-48-16,-2 3-90 0,-3 2-124 16,-3-1-4-16,-3 5 114 0,-4-2 160 15,-3-1 222-15</inkml:trace>
  <inkml:trace contextRef="#ctx0" brushRef="#br0" timeOffset="152315.43">27233 9520 48 0,'-15'6'399'16,"2"0"202"-16,5-2 147 0,2-2 149 15,3 0-275-15,0 0-115 0,3-2-47 16,0 0-1-16,1 0-10 0,1 1-35 16,-1-1-50-16,1 0-62 0,-1 0-68 15,-1 0-62-15,2 0-55 0,1 0-9 16,1 1 32-16,3 1 37 0,5 1 40 0,5-2 38 16,7 3-1-16,7-2-23 0,11 0-215 15,5-2-16-15,9 0 0 0,5-2 0 16,0 0 0-16,-1-1 0 0,-1 2 0 15,-1 0 0-15,-7-1 0 0,-2 1 0 16,-6-1 0-16,-5 1 0 0,-2 0 0 16,-6 1-504-16,-2 0-183 0,-2 0-139 15,-2 1-189-15,-3 0-231 0,0-1 1 16,-4 0 151-16,-1-1 248 0,-6 0 319 0,-2-2 327 16</inkml:trace>
  <inkml:trace contextRef="#ctx0" brushRef="#br0" timeOffset="153477.25">28025 9357 52 0,'-1'-3'428'15,"1"0"220"-15,0 1 172 0,1 0 156 16,0 2-285-16,1-1-152 0,-1-1-93 15,0 2-56-15,2 0-49 0,1 0-47 16,2 0-33-16,3-1-28 0,3 1-18 16,6 0-12-16,3 0-12 0,5 1-9 15,6-1-9-15,4 0-9 0,4 2-19 16,4-2-19-16,9 0-13 0,2 0-1 16,6-2-7-16,3 1-9 0,4-1-9 15,0-1-8-15,4 0-9 0,-1 0-59 0,0 1-11 16,-6-2 0-16,-3 2 0 0,-4-3 0 15,-7 1 0-15,-2 1 0 16,-4-1 0-16,-6 1 0 0,-6 1 0 0,-5 0 0 16,-7 0 0-16,-5-1 0 0,-4 2 0 15,-4-1 0-15,-3 1 0 0,-3 1 0 16,-1 0 0-16,0 0 0 0,-1-2 0 16,-1 2 0-16,1 0 0 0,-1 0 0 15,1 0 0-15,-1 0 0 0,0 0 0 16,0 0 0-16,0 0 0 0,-1-2 0 15,0 0 0-15,-2 0 0 0,0-1 0 16,0-2 0-16,-2 3 0 0,1-2 0 16,-1 0 0-16,-1 1 0 0,-1-3 0 15,-1 3 0-15,0-2 0 0,0-1 0 16,-2 1 0-16,3 2 0 0,-1-3 0 16,1 1 0-16,-1 2 0 0,4 0 0 0,0-1 0 15,0 2 0-15,1 0 0 0,3-1 0 16,-3 2 0-16,1-1 0 0,2-1 0 15,0 3 0-15,1-1 0 0,0 0 0 16,1 1 0-16,0 0 0 0,2 0 0 16,-1 0 0-16,-1 0 0 0,1 0 0 15,0 0 0-15,4 0 0 0,2 0 0 16,2 2 0-16,7-2 0 0,1 2 0 16,1 1 0-16,4-2 0 0,-1 2 0 15,2 0 0-15,-1 1 0 0,2-1 0 16,2 1 0-16,-1-2 0 0,0 3 0 15,0 0 0-15,0-3 0 0,-2 3 0 16,0 1 0-16,-4-4 0 0,-1 3 0 0,-2-2 0 16,-2 1 0-16,-3-1 0 15,-3 0 0-15,-1-1 0 0,0 1 0 0,-2-1 0 16,-2 0 0-16,1-1 0 0,-3 1 0 16,0-1 0-16,-1-1 0 0,0 0 0 15,0 0 0-15,-1 0 0 0,0 0 0 16,0 0 0-16,-1 0 0 0,0 2 0 15,0-2 0-15,1 0 0 0,0 1 0 16,-2-1 0-16,1 0 0 0,0 0 0 16,-2 0 0-16,1 0 0 0,1 0 0 15,-5 1 0-15,2 0 0 0,-5 0 0 16,-1 0 0-16,-5 0 0 0,3 3 0 0,-3-1 0 16,-2 3 0-16,-1-2 0 15,0 2 0-15,-2-1 0 0,0 2 0 16,-1 0 0-16,0 1 0 0,-1-1 0 0,-1 2 0 15,4-2 0-15,-2 1 0 0,3 0 0 16,0 1 0-16,3-1 0 0,-1 0 0 16,5-2 0-16,0 2 0 0,1-2 0 15,2-2 0-15,-1 0 0 0,3 1 0 16,-1-2 0-16,4-1-768 0,-2-2-294 16,5 0-426-16,-4-2-30 0,-2-1 173 15,5-3 280-15,0-3 375 0,1-5 451 0</inkml:trace>
  <inkml:trace contextRef="#ctx0" brushRef="#br0" timeOffset="154250.79">29054 8756 21 0,'4'4'298'15,"-2"-1"174"-15,-1 6 152 0,0-5 162 16,1 1-202-16,-1-1-41 0,1-1-42 15,0-1-45-15,-1-1-46 0,-1 0-30 16,0-1-16-16,0-1 5 0,0 1 9 0,1-1 10 16,-1 1 10-16,0-2-4 0,1 1-35 15,0-4-42-15,1-1-168 0,-1-1-149 16,1-2 0-16,-2-5 0 0,1-2 0 16,-1-1 0-16,0-3 0 0,0-5 0 15,0 1 0-15,0-4 0 0,1-1 0 16,-1-1 0-16,0 1 0 0,1 1 0 15,0 4 0-15,2 5 0 0,-2 5 0 16,2 3 0-16,-3 3 0 0,0 5 0 16,0 1 0-16,0 1 0 0,0 1 0 15,1 1 0-15,0 2 0 0,3 3 0 16,-1 3 0-16,3 3 0 0,1 2 0 16,0 4 0-16,4 0 0 0,-2-1 0 0,1-1 0 15,1 2 0-15,-1-2 0 0,0-3 0 16,1-1 0-16,0 0 0 0,0-5 0 15,0 1 0-15,-1-4 0 0,1-2 0 16,1-2 0-16,0-3 0 0,3-3 0 16,-1-4 0-16,2-4 0 0,-1-2 0 15,0-2 0-15,0-7 0 0,0 3 0 16,-3-6 0-16,2 0 0 0,-3 2 0 16,-1-1 0-16,0 4 0 0,-2 4 0 15,-2 4 0-15,-2 3 0 0,1 6 0 16,-3 2 0-16,0 0 0 0,-2 3 0 15,0 1 0-15,0 1 0 0,0 5 0 16,3 1 0-16,1 5 0 0,-1 3 0 16,3 3 0-16,-1 6 0 0,1-2 0 15,1 3 0-15,-3 0 0 0,2 2 0 16,-3-2 0-16,2-2 0 0,-2 1 0 0,0-2 0 16,-1-2 0-16,-1-1 0 0,2-1 0 15,-3-1 0-15,1-3 0 0,0-2 0 16,1-1-42-16,-1-2-921 0,-1 2-483 15,2-5-181-15,-1 0 107 0,4 0 269 16,-1-4 379-16,5 3 487 0</inkml:trace>
  <inkml:trace contextRef="#ctx0" brushRef="#br0" timeOffset="155562.82">29800 9226 31 0,'-1'-1'273'0,"1"0"152"0,0 1 151 16,0 0 72-16,0-2-94 0,0 2-61 16,0 0-42-16,0-1-51 0,0 1-52 0,1-1-46 15,-1 1-42-15,0 0-46 0,1-1-38 16,0 1-33-16,-1 0-37 0,0-1-37 15,2 1-36-15,-1-1-32 0,0-1-20 16,1 1-14-16,-1 0-7 0,1 1 2 16,0-1-15-16,1 1-57 0,0-1-89 15,2 1-110-15,0-1-115 0,2 1-157 16,1 0-123-16,1 0-120 0,2 0 49 0,1-2 122 16,-1 2 195-16,1-1 199 0</inkml:trace>
  <inkml:trace contextRef="#ctx0" brushRef="#br0" timeOffset="155795.48">30183 9193 68 0,'15'-3'443'0,"0"1"208"16,3-4 178-16,-1 0 172 0,2 4-316 16,-1-4-154-16,1 3-84 0,2 0-68 15,-2 1-78-15,0 0-64 0,1 1-41 16,-2 0-44-16,2 1-53 0,-3 1-40 0,3 0-30 15,0 1-22-15,-2 0-14 16,-2-1-78-16,1 2-123 0,0-1-164 0,0 2-181 16,0-1-234-16,-1 0-139 0,1 1-54 15,-1 2 115-15,1-3 186 0,-1-1 242 16,-1 0 228-16</inkml:trace>
  <inkml:trace contextRef="#ctx0" brushRef="#br0" timeOffset="155998.13">31042 9241 52 0,'18'2'401'0,"-4"-1"180"16,3-1 169-16,-5 0 166 0,3 0-273 15,-2 0-113-15,2 0-40 0,-3-1-47 0,2 1-50 16,-2 0-65-16,1 0-63 0,0 0-65 16,3 3-70-16,-3-2-68 0,4 2-43 15,-1 1-27-15,0-1-96 0,-2 3-136 16,3-1-174-16,-1 2-195 0,-1 0-232 15,-2 1-116-15,1 2-20 0,-2 0 139 16,-1-1 198-16,-3 3 243 0</inkml:trace>
  <inkml:trace contextRef="#ctx0" brushRef="#br0" timeOffset="156265.32">31649 9504 26 0,'9'8'304'16,"-2"-2"111"-16,-1 0 150 0,1 1 147 15,-2-2-218-15,-1 1-37 0,0 1 46 16,-2-2-49-16,0 3-41 0,1-2-47 0,0 1-29 16,0 2-34-16,3 0-27 15,-2 1-10-15,2 0-17 0,-1 1-34 0,3 1-20 16,0-1-27-16,0 1-38 0,-1 0-38 16,-2-1-23-16,2 1-30 0,0 0-18 15,-3 0-12-15,1-1-2 0,-2 0-3 16,2 0-77-16,-2 1-128 0,2-1-157 15,-2-3-198-15,0 2-251 0,2-1-268 16,-1 2-96-16,3-1 97 0,2 0 203 0,-1-4 276 16,-1 0 319-16</inkml:trace>
  <inkml:trace contextRef="#ctx0" brushRef="#br0" timeOffset="157563.74">32795 10000 29 0,'8'-1'180'0,"-1"-2"129"0,2 3 126 15,-4-2 96-15,-1 1 56 0,-1 1 30 16,0 0-6-16,-1 0-59 0,-1-2-33 0,-1 1-36 16,0 1-44-16,-1-3-53 0,1 3-44 15,-1-3-62-15,-3 1-56 0,0 0-55 16,-4-2-33-16,-3 0-31 0,-3 0-16 15,0 0-11-15,-6-1 5 0,-2 0-8 16,-4 1-9-16,-2-1-6 0,-7 0-14 0,-2 1-4 16,-8 0-11-16,-7-2-4 15,-7 0-4-15,-9 1 3 0,-4-3-10 0,-3 1 0 16,-6 0-2-16,0 0 8 0,-4 0-1 16,4 2 8-16,5 1 0 0,4 2-4 15,7 2-13-15,8 2-14 0,9 2-15 16,4 1-20-16,8 4-5 0,2 0-7 15,6 1-11-15,2 1 0 0,7 0 3 16,1 2-7-16,3 0 10 0,2 1 10 16,3 2 11-16,3 0 12 0,3 2 17 15,5 1 4-15,4 0 6 0,7 0 13 16,4 5-2-16,9-3 1 0,8 1 4 16,5-3 3-16,9 0-5 0,7-3 1 15,6-1-6-15,3-2 2 0,3-1-7 16,4-4-7-16,2 1-3 0,4-4-6 15,3 0-22-15,2-2-5 0,2-3-3 0,2-4-8 16,3-2 13-16,-4-2 7 0,-2-4 10 16,-1-1 5-16,-3-4 13 0,-5 0-8 15,-5 1 4-15,-6-1-3 0,-7 1-4 16,-8 4 23-16,-4 2 65 0,-11 0 74 16,-5 4 77-16,-8 0 59 0,-4 2-53 15,-6-1-238-15,-4 4 0 0,-2-2 0 0,-2 1 0 16,-1-1 0-16,-1 2 0 0,0-1 0 15,-3 0 0-15,1 0 0 0,0 1 0 16,-2-2 0-16,2 3 0 0,-5-3 0 16,1 1 0-16,0 2 0 0,0-1 0 15,0 1 0-15,-1 0 0 0,2 0 0 0,2 0 0 16,-1 0 0-16,3 1 0 0,1-1 0 16,-1 2 0-16,1-1 0 0,-4 1 0 15,4-1 0-15,-2 1 0 0,0 1 0 16,1-3 0-16,0 2 0 0,0-2 0 15,-1 2 0-15,1-2 0 0,1 0 0 16,-1 1 0-16,2 1 0 0,0-1 0 16,-1 2 0-16,-1 0 0 0,1 1 0 15,-1 3 0-15,0-1 0 0,1 4 0 16,0 3 0-16,-1 3 0 0,2 5 0 0,3 2 0 16,0 8 0-16,2 6 0 0,0 3 0 15,1 4 0-15,-1 6 0 0,0 0 0 16,1 2 0-16,-2-1 0 0,-1-4 0 15,1 0 0-15,-1-3 0 0,3-1 0 16,-3-4 0-16,1-3 0 0,-1-4 0 16,-2-7 0-16,-1-6 0 0,-1-3 0 15,-4-6 0-15,1-4 0 0,-5-5-925 0,-6-2-563 16,0-5-148-16,-5-4 97 0,-1-5 267 16,0 1 378-16,-3-6 532 0</inkml:trace>
  <inkml:trace contextRef="#ctx0" brushRef="#br0" timeOffset="158016.56">31189 10183 361 0,'0'-12'779'16,"0"3"274"-16,2 6 251 0,-1 0 19 15,-1 1-366-15,0 1-160 0,1-1-98 16,-1 2-120-16,0 0-240 0,1 2-339 15,-1-1 0-15,3 2 0 0,0 2 0 16,1 4 0-16,3 6 0 0,2 2 0 16,-1 4 0-16,0 4 0 0,-1 0 0 15,-1 7 0-15,0 1 0 0,1 7 0 16,-4 0 0-16,3 3 0 0,-1 1 0 16,1-1 0-16,0-4 0 0,-1-3 0 15,2-3 0-15,0-3 0 0,0-5 0 16,-2-2 0-16,2-3 0 0,-3-1-14 15,1-2-654-15,-3-4-215 0,-1 0-292 16,-2-4-241-16,-2-1 72 0,-1 0 175 16,0-4 289-16,-1-1 383 0</inkml:trace>
  <inkml:trace contextRef="#ctx0" brushRef="#br0" timeOffset="158451.87">31285 10875 153 0,'0'-1'668'16,"2"1"260"-16,1 2 176 0,-2 1 137 15,0 0-509-15,1-1-252 0,1 3-79 16,0-1-17-16,6 0 1 0,0 6-1 16,5 1-24-16,5 1-29 0,3 2-23 15,6 4-33-15,6 1-218 0,5 0-57 16,9 0 0-16,2 3 0 0,8-1 0 0,0-3 0 15,4 1 0-15,-1-2 0 16,1-1 0-16,1-1 0 0,-2-1 0 16,2-3 0-16,-3-1 0 0,0-3 0 0,0-2 0 15,-1-2 0-15,2-4 0 16,-1-5 0-16,0-3 0 0,-1-4 0 0,-2-5 0 16,3-4 0-16,0-3 0 0,-2-3 0 15,-3-4 0-15,-2-5 0 0,-7 1 0 16,-2-3 0-16,-8 1 0 0,-1-4 0 15,-7 5 0-15,-3-1 0 0,-6 6 0 16,-4 4 0-16,-6 1 0 0,-3 5 0 0,-1 4 0 16,-3 1 0-16,0 3 0 0,-4 1 0 15,1 2 0-15,-2-1 0 16,-1 4 0-16,0-1-314 0,-3 0-715 0,-3 0-420 16,-5-1-131-16,-2-1 136 0,-1 3 273 15,-2-4 376-15,0-6 451 0</inkml:trace>
  <inkml:trace contextRef="#ctx0" brushRef="#br0" timeOffset="159172.38">31922 9615 131 0,'-4'-8'419'0,"-1"2"182"15,2 1 185-15,0 2 50 0,-1-2-145 16,1 1-72-16,-2 1-40 0,2 0-38 16,-4 0-51-16,4 2-30 0,-1-1-38 15,1-1-37-15,3 2-50 0,-1 1-43 16,1 0-56-16,0 0-52 0,0 0-56 15,0 1-72-15,0 2-56 0,0 0 0 16,-2 4 0-16,1 2 0 0,-2 3 0 16,2 0 0-16,1 3 0 0,0 1 0 15,0 0 0-15,0 4 0 0,0-2 0 16,0 0 0-16,1 1 0 0,-1 0 0 16,0 0 0-16,-1-4 0 0,1 1 0 0,0-3 0 15,-2-1 0-15,0-3 0 0,0-3 0 16,0 1 0-16,0-3 0 0,1-3 0 15,-4 0 0-15,1-1 0 0,-3-1 0 16,-2-3 0-16,-2-1 0 0,-4-2 0 16,0-3 0-16,-4-1 0 0,0-3 0 15,-2-1 0-15,3-1 0 0,-3-1 0 16,0-1 0-16,4 1 0 0,0 1 0 16,3 2 0-16,-1 2 0 0,4-1 0 15,0 1 0-15,-3 4 0 0,4-1 0 16,-1 0 0-16,2 3 0 0,1 1 0 15,4 0 0-15,-1 3 0 0,0 1 0 16,0 0 0-16,2 2 0 0,-1 4 0 16,3 3 0-16,0 3-543 0,3 2-991 15,5 4-204-15,6 4 110 0,3-1 290 16,1 2 410-16,-3-2 536 0</inkml:trace>
  <inkml:trace contextRef="#ctx0" brushRef="#br0" timeOffset="162092.56">29918 8622 42 0,'6'-1'387'0,"-4"1"195"16,2 0 154-16,-2 0 145 0,0 0-276 15,-2 0-132-15,2 0-77 0,1 0-59 16,-2-2-73-16,2 1-35 0,2 1-22 15,4-2-14-15,2 1-7 0,3-1 12 16,3 2-24-16,4-1-26 0,-1 1-31 16,2 0-25-16,0 0-35 0,-1 0-20 15,-4 0-15-15,1 0-12 0,-6 0-22 0,1 1-98 16,-3 1-141-16,-3-1-177 0,-4 1-183 16,-1-2-199-16,-2 3-86 0,-1 0-73 15,-2 2 109-15,-3 0 176 0,-2-1 222 16,-2 0 206-16</inkml:trace>
  <inkml:trace contextRef="#ctx0" brushRef="#br0" timeOffset="162312.22">30016 8707 239 0,'-2'3'447'0,"1"-1"165"16,-2-2 159-16,3 1-114 0,0-1-80 16,1 0-66-16,1 0-55 0,-1-1-68 15,0 1-68-15,0 0-79 0,0 0-79 16,2 0-68-16,-1 0-31 0,0 1-17 15,3 0-1-15,0 3 11 0,5 0 14 16,2 0-5-16,1-1-15 0,5 0-7 16,1 0-8-16,2 0-50 0,0-2-102 15,-1-1-163-15,-2-1-215 0,2 0-357 16,-3-1-238-16,-1-1 9 0,-5 1 158 16,-4-2 242-16,1-3 333 0</inkml:trace>
  <inkml:trace contextRef="#ctx0" brushRef="#br0" timeOffset="162623.94">30536 8236 212 0,'0'-5'758'0,"-2"-2"322"0,11 1 254 16,-6 3 203-16,-2 1-609 15,0 2-255-15,-1 0-173 0,2 0-121 16,-1 0-92-16,-1 0-56 0,0 2-26 16,1 1-138-16,-1 5-67 0,1 2 0 15,0 5 0-15,0 5 0 0,3 2 0 0,0 3 0 16,1 3 0-16,0 2 0 0,2 1 0 16,0 0 0-16,-2 1 0 15,3-2 0-15,-1-1 0 0,0 2 0 16,2 0-177-16,0 0-746 0,1 0-539 15,0-2-162-15,0 1 133 0,-1-5 267 0,-1-4 363 16,0-4 503-16</inkml:trace>
  <inkml:trace contextRef="#ctx0" brushRef="#br0" timeOffset="165670.48">31288 10836 98 0,'3'-5'542'0,"0"2"273"16,0 3 223-16,-1-2 202 0,-1 2-354 16,-1 0-184-16,-2 0-124 0,1 0-82 0,1 0-63 15,-1 0-69-15,1 0-59 0,0 0-55 16,0 0-63-16,0 2-77 0,-2-1-58 16,0 1-33-16,1 3-9 0,-3 3 9 15,-3 1 19-15,-1 4-29 16,-1-1-9-16,1 3 0 0,0-4 0 0,-2-1 0 15,2 1 0-15,-1 1-25 0,-1 0-257 16,1-2-186-16,-3 2-151 0,-2 1-144 16,1-1-176-16,-2-2-179 0,2 2-46 15,-2-2 95-15,0-3 212 0,3 1 284 16,-3-3 294-16</inkml:trace>
  <inkml:trace contextRef="#ctx0" brushRef="#br0" timeOffset="165907.15">30916 11097 94 0,'-20'4'519'0,"2"-2"237"16,2 0 202-16,4-2 179 0,-1 0-365 16,2 2-159-16,0 0-74 0,-1 1-59 15,-1 1-67-15,0 2-43 0,-2 0-43 0,0 3-47 16,-4-2-41-16,-2 2-11 0,-2 2-49 16,-6 1-41-16,0 1-32 15,-1-1-63-15,-2-1-43 0,1 0 0 16,-1 0 0-16,0 1-194 0,-2-3-121 15,-2 1-120-15,-1-1-124 0,-3-1-28 16,0 0-41-16,-2-2-45 0,0 1-66 16,2-1-18-16,4 0-29 0,2 0-11 0,6-2 107 15,2-1 175-15,7-1 168 0</inkml:trace>
  <inkml:trace contextRef="#ctx0" brushRef="#br0" timeOffset="166164.32">29943 11301 291 0,'-3'-3'509'0,"-2"1"194"0,3 0 197 0,-3-1-119 15,2-1-113-15,-4 1-59 0,1-2-60 16,-2 2-70-16,-1-1-61 0,-5 0-44 16,2 2-43-16,-4 0-26 0,0 0-20 15,0 1-1-15,0-1 1 0,1 2-2 16,4-1-146-16,2 1-137 0,2-1 0 16,2 1 0-16,1 0 0 0,4 0 0 15,-2-1 0-15,0 1 0 0,0 0 0 16,0 0 0-16,1 0 0 0,-3 1-437 15,1 0-194-15,-1 0-133 0,-3 1-103 16,4-1-173-16,-3-1-165 0,2 2 66 16,4-2 201-16,-5-2 245 0,5 2 303 15</inkml:trace>
  <inkml:trace contextRef="#ctx0" brushRef="#br0" timeOffset="168922.3">31146 10895 10 0,'-3'-2'261'0,"1"0"161"0,1 2 142 0,0-1 94 16,1 1-118-16,0 0-73 0,0 0-53 16,1 0-56-16,0 0-69 0,1 0-87 15,-1 0-99-15,0 0-88 0,-1 0-74 16,1 0-42-16,-1 0-13 0,0 0 8 16,1 0 11-16,-1 0 16 0,0 1 13 15,0-1 12-15,0 2 8 0,1-2 7 16,0 0 11-16,-1 0 27 0,1 0 50 0,-1 0 54 15,0 0 51-15,0 0 32 16,0 0 7-16,0 0-24 0,-1 0-30 16,1 0-31-16,0 1-29 0,-2 0 7 0,2 0 33 15,-1 4 32-15,0 1 19 0,-1-1 20 16,-1 3-5-16,1 0-35 0,-2 1-36 16,-1-2-17-16,-1 2-14 0,-1 2-11 15,-1-1-15-15,-1 0-6 0,-5 1-3 16,1-1-1-16,-4 0-6 0,-1 1-4 15,-2 0-13-15,-2-1-7 0,3 0-9 16,-5-2-10-16,2 2 4 0,-2-1-2 16,1 1 0-16,-1 1 5 0,-2-2 2 15,3 1 1-15,0 1 2 0,-2-3 1 16,2 2-2-16,0-2 0 0,2 1-5 16,-3-3 0-16,2 2 1 0,-1 1-4 15,2-3-12-15,-2-1-19 0,3 1-26 16,0 0-21-16,-2-1-14 0,1 0 1 15,0 1 14-15,-2-1 19 0,-1 1 17 16,1-2 15-16,-2 2 8 0,-2 0 6 16,-1 0 4-16,-2 0 3 0,-1-1 1 0,1 0 1 15,-2 1-7-15,3 0-13 0,-1-4-11 16,2 3-13-16,-1-1-14 16,4-1-8-16,0 1-6 0,2-1-5 0,-1 1-4 15,0 0 8-15,-2-1 4 0,0 0 8 16,1 1 12-16,2 0 5 0,-1-1 5 15,-1 1 11-15,5-1 5 0,-4 0 1 16,2 1 0-16,-2-2-2 0,3 0 0 16,-4-2-1-16,2 3-3 0,-2 1-3 15,-2-2-1-15,-2 1 3 0,-2-1 8 16,1 2 7-16,1-3 11 0,-3 2 4 16,5 0 2-16,-1-1 1 0,1 1 0 15,1-1-1-15,-1-2 3 0,1 3-3 16,-1-1 1-16,1-1-1 0,-2 1 3 15,1 1-2-15,-1-2 0 0,0 1 1 16,0-2 3-16,-1 3-1 0,-1-2 7 16,2 0 11-16,-1-1 3 0,-1 1-1 15,-1 1 4-15,-1-1 2 0,-2-1 4 16,1 2 7-16,-1-2 11 0,3 0 11 0,-2 0 7 16,4 0 8-16,-1-2 17 15,0-1 15-15,1 2-3 0,-1-1-8 16,-2 1-3-16,-2-1-6 0,2 0 4 0,-2 2 7 15,0-3 13-15,3 1 0 0,-2-1-10 16,-3 0-16-16,0 0-3 0,0 0-1 16,-1 1-5-16,0-2 3 0,-2 1 0 15,3-1-4-15,0 2 3 0,2-1 2 16,-1-1 13-16,1-1 6 0,-1 3-1 16,0-3-4-16,1 2-1 0,-2-1-13 15,1 0-9-15,-1 1 3 0,-2-2-7 16,0 0 1-16,1 1 5 15,-2 0 1-15,-2 0-73 0,-2-1-5 16,3-1 0-16,-2 0 0 0,1 2 0 0,0-4 0 16,1 1 0-16,-1 1 0 0,1-2 0 15,-1-1 0-15,0-1 0 0,0-1 0 16,0 0 0-16,2 0 0 0,1-1 0 16,1-1 0-16,0-2 0 15,-2 0 0-15,2 0 0 0,1-1 0 0,-1 0 0 16,1 0 0-16,1 0 0 0,3 0 0 15,1-3 0-15,1 0 0 0,1 0 0 16,0 0 0-16,4-1 0 0,-2-2 0 16,1 3 0-16,0-2 0 15,3-1 0-15,0 1 0 0,0-1 0 0,3-2 0 16,4 5 0-16,-1-3 0 0,5 1 0 16,1 5 0-16,-1-2 0 0,5 2 0 15,1 0 0-15,0 0 0 0,2 1 0 16,-1-1 0-16,3 0 0 15,-1-1 0-15,0 3 0 0,2-3 0 0,0 0 0 16,0 1 0-16,1 1 0 0,0 1 0 16,0 0 0-16,1-2 0 0,0 0 0 15,0 2 0-15,1-3 0 0,0 0 0 16,0-2 0-16,-1 3 0 0,0-1 0 16,2 0 0-16,-1 1 0 0,0 2 0 15,0 0 0-15,-1 0 0 0,2 1 0 16,-1 2 0-16,1-1 0 0,-3 0 0 15,3 1 0-15,0 1 0 0,-1-2 0 16,0-1 0-16,1-2 0 0,0 1 0 16,1 0 0-16,-1-2 0 15,1 0 0-15,0 0 0 0,-2 0 0 0,1 0 0 16,1 2 0-16,-2 2 0 0,0 2 0 16,0 0 0-16,2 2 0 0,-2 0 0 15,0 1 0-15,-1 1 0 0,2-1 0 16,0 0 0-16,-1 2 0 0,-1 1 0 15,1-2 0-15,0 2 0 0,0-1 0 16,-1 1 0-16,-1 0 0 0,1 2 0 16,0-1 0-16,1 2 0 0,-1-2 0 15,0 2 0-15,0-1 0 0,0 1 0 16,1-1 0-16,-2 1 0 0,1-1 0 16,0 1 0-16,2-1 0 0,-1 0 0 15,0 1 0-15,3-2 0 0,-2 0 0 16,2 0 0-16,-1 1 0 0,4 0 0 15,-1 0 0-15,0 1 0 0,0-2 0 16,4 0 0-16,-1 1 0 0,0-1 0 16,2 2 0-16,-2-1 0 0,2 0 0 15,0 2 0-15,-1-2 0 0,2 2 0 16,0 0 0-16,1 0 0 0,1-1 0 16,1-1 0-16,1 2 0 0,1-1 0 15,-1 1 0-15,2 0 0 0,0 0 0 16,1 0 0-16,2-2 0 0,0 2 0 15,0-1 0-15,0-1 0 0,-2 2 0 16,2-1 0-16,-1 0 0 0,-2-1 0 16,-1 0 0-16,-2 1 0 0,-4-1 0 15,2-1 0-15,-4 2 0 0,-3 1 0 16,0-1 0-16,-2 1 0 0,-2 0 0 16,1-2 0-16,-2 2 0 0,-1-1 0 15,-1 1 0-15,0 0 0 0,0 0 0 16,0 0 0-16,0 0 0 0,0 0 0 15,-1 0 0-15,1 0 0 0,-1 0 0 16,1 0 0-16,-1 0 0 0,0 0 0 16,0 0 0-16,-2-2 0 0,-1 0 0 15,-2-4 0-15,-1 1 0 0,0-2 0 16,-2 1 0-16,0 0 0 0,1-2 0 16,-1 3 0-16,0-1 0 0,1 0 0 15,1 1 0-15,-1 1 0 0,0 0 0 16,3-1 0-16,0 1 0 0,0 0 0 15,1 1 0-15,3 1 0 0,-1 1 0 16,2 0 0-16,0 1 0 0,0 0 0 16,0-1 0-16,1 1 0 0,-1 0 0 15,1 0 0-15,-1 0 0 0,1-2 0 16,-1 2 0-16,1 0 0 0,-1 0 0 16,1 0 0-16,-1 0 0 0,2 0 0 15,-1 0 0-15,0 0 0 0,0 0 0 16,1 2 0-16,2-2 0 0,4 1 0 15,5 1 0-15,1 2 0 0,1-1 0 16,-1 2 0-16,0-2 0 0,-1 1 0 16,-1 1 0-16,3 0 0 0,-3 0 0 15,0 1 0-15,1-1 0 0,-1 1 0 16,-2-1 0-16,1 0 0 0,-4-1 0 16,1 1 0-16,-2 0 0 0,-2-3 0 15,1 2 0-15,-3 1 0 0,-2-3 0 16,2 1 0-16,-2-1 0 0,0 2 0 15,-1 0 0-15,0 2 0 0,-1 0 0 16,-3 3 0-16,0 0 0 0,-2 0 0 16,-3 4 0-16,0-2 0 0,0 0 0 15,-3 1 0-15,3-1 0 0,-2 0 0 16,-1-1 0-16,3 2 0 0,-2-2 0 16,1 0 0-16,-2 1 0 0,2 0 0 15,0-3 0-15,-2 2 0 0,3-1 0 16,0-1 0-16,1 0 0 0,0-1 0 15,1-2 0-15,4 1 0 0,-1-2 0 16,2 1 0-16,1-1 0 0,2 0 0 16,2 1-452-16,1 1-490 0,4 2-465 15,7 0-133-15,3 1 111 0,6 1 252 16,-3-2 347-16,4 1 482 0</inkml:trace>
  <inkml:trace contextRef="#ctx0" brushRef="#br0" timeOffset="172204.13">29664 9787 204 0,'5'-13'723'0,"0"1"286"0,1 6 198 16,-2 1 144-16,0 3-621 0,-3 2-250 15,0 0-141-15,0 0-64 0,-1 0-38 16,0 0-50-16,0 0-59 0,0 2-33 16,0 3-16-16,2 3 7 0,2 6 6 15,-1 4 11-15,3 5-17 0,-2 2-21 16,1 3-24-16,-1 1-17 0,1 2-11 15,-1-1 3-15,2-1-1 0,-1-1 4 16,1-1-2-16,-1-2 1 0,0-3 3 0,3-2-5 16,0-7-1-16,0-2 13 15,1-4 13-15,2-2 17 0,1-7 19 16,3-4 24-16,3-3 37 0,-1-5-81 16,0-5-57-16,0-4 0 0,-3-2 0 0,1-1 0 15,-5-2 0-15,-1 2 0 16,-1 1 0-16,-2 0 0 0,-2 5 0 0,0 2 0 15,-1 5 0-15,-2 4 0 0,0 4 0 16,-1 2 0-16,0 1 0 0,0 5 0 16,0 0 0-16,1 7 0 0,2 1 0 15,1 4 0-15,2 5 0 0,-1-1 0 16,3 2 0-16,0-2 0 0,4-1 0 16,0-2 0-16,-1-4 0 0,1-4 0 15,1-2 0-15,-1-4 0 0,-2-3 0 16,1-4 0-16,3-4 0 0,-3-4 0 15,3-6 0-15,-3-3 0 0,-1-5 0 16,0-4 0-16,-3-2 0 0,-1-4 0 16,-2-1 0-16,-2 1 0 0,-1 3 0 0,1 3 0 15,-4 5 0-15,1 8 0 16,0 4 0-16,-1 7 0 0,-3 7-80 0,1 11-1328 16,-4 8-367-16,-5 8 50 0,-1 8 311 15,-4 3 380-15,-2 4 465 0</inkml:trace>
  <inkml:trace contextRef="#ctx0" brushRef="#br0" timeOffset="173142.29">28885 11145 133 0,'-3'-13'595'0,"0"0"263"0,3-1 200 15,0 2 170-15,0 1-445 0,0 4-174 16,0 1-96-16,0 1-50 0,0 1-50 15,1 1-78-15,0 0-89 0,-1 0-86 16,1 3-66-16,-1 0-49 0,0 0-34 16,0 0-28-16,0 2-34 0,0-1-35 15,0 2-9-15,0 2 6 0,0 1 17 16,0 4 30-16,0 2 33 0,1 1 9 0,-1 2 2 16,1 1-3-16,-1 0 0 15,1-1 3-15,-1 0 11 0,0-1 5 16,0-2 4-16,0-1-1 0,0-5 5 0,-1 0 9 15,1-3 25-15,0-1 42 0,0-2 55 16,0-1 53-16,-1 0 4 0,0-3-30 16,0-4-140-16,-2-2-44 0,-1-3 0 15,0-4 0-15,-1-4 0 0,4-1 0 16,-2-3 0-16,1-5 0 0,0-1 0 16,1-2 0-16,0-3 0 0,1 0 0 15,1-3 0-15,0 1 0 0,2 2 0 16,-2 3 0-16,2 5 0 0,-1 5 0 15,2 2 0-15,0 5 0 0,-3 3 0 16,2 3 0-16,-1 2 0 0,0 3 0 16,0 1 0-16,1 1 0 0,0 1 0 15,3 0 0-15,4 2 0 0,2 0 0 16,6 3 0-16,1 1 0 0,6 2 0 0,0 2 0 16,2 0 0-16,-1 3 0 15,-2 0 0-15,1-1 0 0,-1 2 0 0,-3 0 0 16,-2-1 0-16,0 2 0 0,-3-3 0 15,1 3 0-15,-7-3 0 0,0 2 0 16,-3 0 0-16,-4-3 0 0,-1 2 0 16,-6 0 0-16,-4 2 0 0,-5 2 0 15,-5-1 0-15,-6 1 0 0,-3-2 0 16,-3-1 0-16,-3 1 0 0,2-2 0 16,-1-3 0-16,4 0 0 0,1-3 0 15,1 0 0-15,8-2 0 0,1-1 0 16,7-1 0-16,3-1 0 0,5 0 0 15,2 0 0-15,0 0 0 0,2 0 0 16,2 0 0-16,-2 0 0 0,1 1 0 16,4 1 0-16,2 3 0 0,5 3 0 15,0 0 0-15,4 0 0 0,1 4 0 0,3 0 0 16,0 1 0-16,2 0 0 0,-4 2 0 16,4 0 0-16,-3-1 0 15,-3 3 0-15,0-3 0 0,-4 1 0 0,-2 0 0 16,-2-1 0-16,-2 0 0 0,2-1-160 15,-5-1-782-15,-1 1-416 0,-4 0-214 16,0-1 88-16,-4-1 251 0,-2-4 352 16,-3-3 438-16</inkml:trace>
  <inkml:trace contextRef="#ctx0" brushRef="#br0" timeOffset="176138.93">26983 9360 6 0,'1'0'101'0,"-1"0"59"15,0 0 41-15,0 0 29 0,0 0 10 0,0 0 2 16,0 0-10-16,0 0-30 0,0 0-44 15,0 0-65-15,0 0-125 0,0 2-173 16,0-2-162-16,0 0-52 0,0 0 21 0,0 0 96 16</inkml:trace>
  <inkml:trace contextRef="#ctx0" brushRef="#br0" timeOffset="178800.82">27255 8931 12 0,'7'0'213'0,"-3"0"152"0,2 0 158 16,-4 0 81-16,-1 1-5 0,0-1 18 15,1 0-6-15,-1 0-21 0,-1-1-8 16,0 0-34-16,0-1-56 0,-1 0-48 16,-1 0-44-16,1-1-38 0,0 0-24 15,-1-1-4-15,-2 1-15 0,-1-2-81 16,-1 0-238-16,0 1 0 0,-6-1 0 15,1-2 0-15,-5 0 0 0,-4-1 0 0,-7 1 0 16,-7-3 0-16,-7 3 0 16,-8-2 0-16,-6 0 0 0,-4 3 0 15,-8 1 0-15,-5 0 0 0,-5 4 0 0,-1 1 0 16,-3 3 0-16,1 2 0 16,1 0 0-16,6 2 0 0,3 2 0 15,9 2 0-15,4 1 0 0,8-1 0 0,6 2 0 16,6-1 0-16,5 0 0 0,5 1 0 15,6-3 0-15,-2 1 0 0,6 1 0 16,2-2 0-16,0-1 0 0,5-2 0 16,1 1 0-16,2-5 0 0,0 2 0 15,3-3 0-15,2 1 0 0,0-2 0 16,0-1 0-16,2 0 0 0,0 0 0 16,2 0 0-16,-1-1 0 0,-1 1 0 15,1-1 0-15,0 1 0 0,-1-2 0 16,1 2 0-16,0-1 0 0,-1 0 0 15,1-1 0-15,-1-1 0 0,0 1 0 16,0-4 0-16,2-2 0 0,-1 1 0 16,0-1 0-16,1 1 0 0,-1-3 0 15,0 4 0-15,0-3 0 0,0 2 0 0,1-2 0 16,-1 1 0-16,1 2 0 0,-2 1 0 16,1 2 0-16,-1-1 0 0,-1 2 0 15,1 0 0-15,-1 2 0 0,0 0 0 16,-2 0 0-16,2 1 0 0,0-1 0 15,-1 1 0-15,-4 0 0 0,-2 0 0 16,-3 4 0-16,-7 0 0 0,-3 2 0 16,-2 2 0-16,1 1 0 0,0 0 0 15,3 1 0-15,2 0 0 0,5-1 0 16,1-1 0-16,3 2 0 0,2-2 0 16,2-1 0-16,0-2 0 0,3 2 0 15,1-4 0-15,0 2 0 0,1-2 0 16,3 2 0-16,0-3 0 0,4 1 0 0,2 0 0 15,7-2 0-15,1-2 0 16,2 0 0-16,5 0 0 0,-1-2-320 16,-2-3-371-16,-1-1-354 0,-2 0-401 0,-5-4-38 15,-1 1 163-15,-5 0 286 0,-6-2 406 16,-4-2 416-16</inkml:trace>
  <inkml:trace contextRef="#ctx0" brushRef="#br0" timeOffset="179594.4">25542 8755 37 0,'5'-1'366'0,"0"0"171"0,-1 4 127 16,-2-2 111-16,0 0-269 16,-1 1-119-16,-1-2-51 0,0 0-21 0,0 0-16 15,0 0-32-15,0 0-25 0,0 0-8 16,0 0 6-16,0 0 19 0,0 0 17 15,0-2 11-15,0 2 8 0,0-1 1 16,1 0 12-16,-1 0 25 0,1 0-11 16,0-3-38-16,-1-2-50 0,1 0-142 15,-1-6-92-15,0 2 0 0,1-5 0 16,0 2 0-16,-1-1 0 0,2-3 0 16,-2-1 0-16,1 0 0 0,0-3 0 0,1 1 0 15,-1 1 0-15,0 2 0 0,3 1 0 16,-2 1 0-16,1 3 0 0,-3 4 0 15,3 1 0-15,-2 3 0 0,0 1 0 16,-1 2 0-16,0 1 0 0,0 0 0 16,0 1 0-16,1 1 0 0,1 2 0 15,2 3 0-15,2 1 0 0,4 5 0 16,1 0 0-16,-1 2 0 0,2 0 0 16,-2-3 0-16,3 0 0 0,0 1 0 15,-1-3 0-15,3-1 0 0,-4-3 0 16,4-2 0-16,-3-2 0 0,1-2 0 15,0-3 0-15,-2-3 0 0,3-4 0 16,-3-2 0-16,-1-2 0 0,0-2 0 16,-2 0 0-16,0-3 0 0,-1 2 0 15,0-2 0-15,-3 2 0 0,1 1 0 16,-1 3 0-16,-2 2 0 0,0 2 0 0,-1 4 0 16,0 4 0-16,-1 0 0 0,-1 1 0 15,1 1 0-15,-1 0 0 0,1 3-11 16,1 3-112-16,1 4 49 0,-1 0 54 15,0 4 18-15,2-1 4 0,0 2 1 16,0-2 0-16,-1 1-1 0,2 1 5 16,-1 0 8-16,-2-1 4 0,0-1-31 15,2 0-60-15,-1-1-74 0,-2-3-99 16,0 1-124-16,0-2-105 0,-2-1-109 16,-1-1-132-16,2-2-237 0,0 0-203 15,-1-1 38-15,2-4 162 0,0 0 230 16,0 0 327-16</inkml:trace>
  <inkml:trace contextRef="#ctx0" brushRef="#br0" timeOffset="179875.6">26058 8543 155 0,'2'-8'623'0,"-1"2"296"0,2 2 240 0,-2 1 170 16,1 0-409-16,-1 2-235 0,0 1-174 16,3 0-136-16,-1-2-125 0,1 1-100 15,3-1-74-15,3 0-50 0,4 1-24 16,-2-2-10-16,4 2-2 0,-1 0 1 16,1 1 1-16,0 0 2 0,1 1-2 15,-2 0-50-15,-3 2-124 0,-2-1-156 16,-2-1-200-16,-3 4-213 0,-1-1-210 0,-3 2-156 15,-3 0 37-15,-2 1 177 0,-2-1 229 16,-1 0 272-16</inkml:trace>
  <inkml:trace contextRef="#ctx0" brushRef="#br0" timeOffset="180067.23">26037 8663 65 0,'-3'4'455'0,"3"-3"200"16,6-1 145-16,-2 0 159 0,2 0-301 15,-1-1-139-15,1 0-56 0,1-2-27 16,4 2-79-16,1-1-97 0,2-1-93 16,1 1-69-16,4 0-52 0,-1 0-22 0,2 2-59 15,-1 0-134-15,-2 2-199 0,1 1-262 16,-3 2-327-16,-2 1-158 0,-1-4 79 16,-3 3 210-16,0-4 272 0,-4 0 303 15</inkml:trace>
  <inkml:trace contextRef="#ctx0" brushRef="#br0" timeOffset="180506.04">26525 8524 100 0,'4'-12'533'15,"2"0"261"-15,-3 1 225 0,0-2 203 16,-2 4-342-16,-1 1-150 0,-2-1-72 15,0 2-50-15,0-1-49 0,-1 3-81 16,-3-1-96-16,1 2-154 0,-2 1-228 16,-1 0 0-16,-4 3 0 0,-1 3 0 15,-3 1 0-15,0 5 0 0,-2 1 0 0,0 3 0 16,1 3-59-16,2 1-19 0,3 0 10 16,4 2 17-16,2-1 18 15,3-1 19-15,3 1 20 0,4 0 13 0,2-4-8 16,5 0-12-16,4-3-9 0,1-2-9 15,4-1 4-15,2-6 22 0,4 1 26 16,-1-4 18-16,2-3 23 0,-1-3 16 16,-3 0-33-16,0-3-57 0,-5 0 0 15,1-4 0-15,-3-1 0 0,0-2 0 16,-3-2 0-16,1-2 0 0,-5 0 0 16,-3 0 0-16,-2 0 0 0,-4 4 0 15,-5 0 0-15,-3 5 0 0,-2 4-110 16,-6 3-678-16,1 6-280 0,-7 7-353 15,3 1-58-15,3 7 178 0,3 5 279 16,4-4 336-16,2 1 406 0</inkml:trace>
  <inkml:trace contextRef="#ctx0" brushRef="#br0" timeOffset="189785.14">31068 10950 261 0,'1'-1'434'16,"1"1"128"-16,-2-2 118 15,1 2-168-15,-1 0-90 0,0 2-52 0,-1-2-22 16,1 0-24-16,-3 0-37 0,2 0-43 16,1 1-22-16,-4 0-11 0,-2 1-12 15,-1 2-4-15,-1 1-10 0,-1 1-21 16,-2-3-33-16,1 2-24 0,-4 3-13 0,-1 0 2 16,-2 0 2-16,-1 1 6 15,-3 1-2-15,0 1-9 0,1-2-11 16,-4 2-14-16,1-1 0 0,-1 0 2 0,-1 1-7 15,-1 1-3-15,1-2-12 0,-1 1-18 16,0 0-10-16,-3-1-7 0,-2-1-5 16,2 1 1-16,-5 0 2 0,1 0-2 15,-2-1-1-15,-3 1-2 0,-1-2-2 16,-3 3-3-16,0-4 3 0,-3 3-3 16,0-2 3-16,3 1-1 0,0-2-1 15,4 1-5-15,3-1 4 0,4 0-2 0,-2 0-2 16,4 0 2-16,-3-1 1 0,2 0-2 15,0 2 8-15,0-2-1 0,3 1-1 16,3-1 4-16,0 0 1 0,-2 0 1 16,2-2-4-16,0 1 5 0,0-1 8 15,3 0 2-15,-1-1-3 0,2 1 0 16,0-2-2-16,-2 0-9 0,0-1-3 16,-3 1-2-16,2-1 3 0,-3 2-2 15,-2-2 3-15,-1 1-4 0,0 1 1 16,1-2-6-16,-2 2-3 0,0-1 0 0,0 0 0 15,0 2 4-15,-1-2-1 16,2 1 2-16,-1 0-3 0,-1-1 6 0,2 1 2 16,0-1 9-16,2 1 6 0,0 0 9 15,0-3 0-15,-1 1-2 0,-3 1-6 16,1-1 0-16,-4-1-6 0,-1 0-1 16,-2 1 1-16,1 1 9 0,0-2-1 15,2 1 3-15,2-1 8 0,0 0 0 0,-2 0-8 16,2 0-5-16,-2 0-3 15,-1 0-4-15,-2 0 6 0,4 0 3 16,1 0 4-16,-1-1-2 0,2 1-1 16,-2-2 3-16,0 1-4 0,1 0 8 0,-2-1 2 15,0 1 10-15,0-2-3 0,1 0 5 16,0 0-5-16,-2 1-5 0,2-1-16 16,-1-2-9-16,-1 2-7 15,0 0-4-15,-1-2-3 0,0 2 6 16,0-2 3-16,1 1 4 0,4 1 5 0,1 0 0 15,2-1 3-15,1-1-2 0,0 1 2 16,1 1 7-16,0-3 3 0,1 2-5 16,-2 0-21-16,1-4 0 0,2 3 0 15,-2 0 0-15,1-1 0 0,1 1 0 16,-2-1 0-16,2 1 0 0,-1 0 0 16,1-2 0-16,0 1 0 0,0 0 0 15,3 2 0-15,-1-2 0 0,0-1 0 16,2 1 0-16,-1 0 0 0,0-3 0 15,3 1 0-15,0 2 0 0,2 0 0 16,1-1 0-16,0 1 0 0,1-1 0 16,1 0 0-16,-1 1 0 0,2-3 0 15,-1 4 0-15,-1-4 0 0,1 2 0 16,-1-1 0-16,1 2 0 0,-2-5 0 16,-2 4 0-16,0-2 0 0,-2-1 0 15,0 2 0-15,-1-2 0 0,0 0 0 16,-1 2 0-16,2-2 0 0,2 3 0 0,-2-3 0 15,3 1 0-15,0 0 0 0,0 1 0 16,1 0 0-16,1 0 0 0,-1 0 0 16,1 0 0-16,1-1 0 0,-2 1 0 15,3 0 0-15,0 3 0 0,0-4 0 16,2 2 0-16,1 0 0 0,1 1 0 16,-2 0 0-16,2-1 0 0,0-1 0 15,2 0 0-15,-3-1 0 0,2 1 0 16,0 0 0-16,-1-1 0 0,1 1 0 15,0-2 0-15,1 0 0 0,-1 0 0 16,2 0 0-16,0 0 0 0,-3 1 0 16,4 0 0-16,-2-1 0 0,2 1 0 15,0 0 0-15,1 1 0 0,-2 0 0 0,2 0 0 16,0 0 0-16,-1-3 0 0,2 1 0 16,-1 0 0-16,0 0 0 15,2 0 0-15,-2 0 0 0,2-3 0 0,-3 3 0 16,3-2 0-16,-2 0 0 0,1 0 0 15,1 1 0-15,-3 0 0 0,3 0 0 16,-1-4 0-16,0 3 0 0,-1-1 0 16,1 2 0-16,1-2 0 0,-3-1 0 15,3 2 0-15,0-1 0 0,-1-1 0 16,1 2 0-16,-2-1 0 0,1-1 0 16,2 3 0-16,0 0 0 0,-1 0 0 15,1 0 0-15,0 0 0 0,0 1 0 16,1 0 0-16,-1-1 0 0,0 3 0 15,2-3 0-15,-2 3 0 0,0-3 0 16,2 1 0-16,-1 1 0 0,-1-3 0 16,0 2 0-16,1 1 0 0,-1-1 0 0,1 1 0 15,-1 1 0-15,1-2 0 0,0 3 0 16,0-1 0-16,2 1 0 16,-1-2 0-16,-1 1 0 0,0-1 0 0,2 0 0 15,-2 0 0-15,0 2 0 0,1-2 0 16,-1 3 0-16,0-2 0 0,2 2 0 15,-1-3 0-15,-1 3 0 0,2-2 0 16,-2 4 0-16,3-3 0 0,-2 1 0 16,1 1 0-16,1-2 0 0,-1 0 0 15,1 0 0-15,0 0 0 0,2 1 0 16,-1-2 0-16,3 2 0 0,-1-4 0 16,2 2 0-16,2 1 0 0,-2-2 0 15,1 1 0-15,4-1 0 0,-3 1 0 0,0 0 0 16,2 1 0-16,-1 1 0 0,0-1 0 15,2 1 0-15,2 0 0 16,-1 0 0-16,2-1 0 0,0 1 0 0,1 1 0 16,0 1 0-16,0-1 0 0,2 2-16 15,3 0 1-15,-2-1 3 0,4 2 8 16,-1 1 1-16,-2-2 1 0,-2 2 4 16,1 0 1-16,-4-1 1 0,-3 1 0 15,1-1 4-15,-3 2 0 0,-3 0-3 16,0-2-1-16,0 2 1 0,-2-2-1 15,-1 2-1-15,-2 0-1 0,0 0-2 16,-2-1 0-16,-1 1 0 0,-1 0 0 16,0 0 0-16,0 0 0 0,0 0 0 15,0 0 0-15,0 0 0 0,-1 0 0 16,0 0 0-16,0 0 0 0,-1 0 0 16,1 0 0-16,0 0 0 0,0 0 0 15,-1 0 0-15,1 0 0 0,-3-1 0 0,-1-1 0 16,-1-1 0-16,-3 0 0 0,0-2 0 15,1-1 0-15,-2 2 0 0,0-2 0 16,0 2 0-16,-3-1 0 0,3-1 0 16,-2 1 0-16,-2-1 0 0,4-1 0 15,-1 3 0-15,2 0 0 0,1-2 0 16,0 1 0-16,2 1 0 0,0 0 0 16,0-1 0-16,4 4 0 0,-1-2 0 15,0 0 0-15,1 0 0 0,1-1 0 16,-1 2 0-16,1-1 0 0,-3 1 0 15,4-2 0-15,0 2 0 0,0 0 0 16,0-1 0-16,0 2 0 0,0 1 0 16,2 0 0-16,-2 0 0 0,2 0 0 15,-2-1 0-15,1 1 0 0,0 0 0 16,-1 0 0-16,1 0 0 0,-1 0 0 16,1-2 0-16,-1 2 0 0,1 0 0 15,-1 0 0-15,0 0 0 0,0 0 0 0,0 2 0 16,0-2 0-16,0 0 0 15,1 0 0-15,0 1 0 0,5-1 0 16,2 1 0-16,4 4 0 0,5-1 0 0,1 1 0 16,1 2 0-16,3 3 0 0,-1 2 0 15,2 0 0-15,-2-1 0 0,0 3 0 16,1-1 0-16,-2 0 0 0,-1-1 0 16,0 0 0-16,-3-2 0 0,0 2 0 15,-4-3 0-15,-1-1 0 0,-3-2 0 16,-1 1 0-16,-5-4 0 0,-1 0 0 15,1-1 0-15,-4 1 0 0,1-3 0 16,1 1 0-16,-1 1 0 0,-3 1 0 16,-2 4 0-16,-4 2 0 0,-1 1 0 0,-3 1 0 15,-1 0 0-15,0 1 0 16,-2-3 0-16,-2 1 0 0,1 0 0 16,-3 1 0-16,2-3 0 0,4 2 0 0,-2-3 0 15,1 1 0-15,-2 1 0 0,-1 2 0 16,-1 0 0-16,-2 1 0 0,0 1 0 15,-1 1 0-15,2-1 0 0,1 2 0 16,5-2-201-16,0 1-542 0,5-3-254 16,6 2-433-16,4-1-47 0,6 1 152 15,8-4 267-15,5-2 359 0,1-5 456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0:36:12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22629 18761 87 0,'-4'4'207'0,"1"-2"36"0,-2-2 20 16,3 2-142-16,0-2-51 0,-2 0 14 0,3 0 64 16,0 0 95-16,-1 1 84 0,1-2 52 15,0-1 7-15,-2 2-25 0,3 0-58 16,0-2-56-16,0 2-41 0,0-1-37 15,0-1-36-15,0 2-30 0,0-1-21 16,3 1-5-16,-2 0-6 0,0 0-1 16,0 0 3-16,0 0 0 0,0-2-2 15,-1 2 1-15,1-1 7 0,1 1 6 16,-1 1 8-16,-1-1 5 0,1 2 1 16,0-2-3-16,1 0 8 0,0-2 12 15,5 1 8-15,1-1 0 0,2 2-10 16,1-1-17-16,4 0-27 0,1-1-15 15,0-1-4-15,3 2-3 0,0 1 1 16,3-2-2-16,2 1-11 0,0 0-2 16,0-1-5-16,3 2 1 0,0-1 7 15,0-2 6-15,0 2-1 0,1 0 1 16,1 1-9-16,0-1 0 0,-1-1-10 16,-1 2-4-16,2 0-3 0,-2 0-3 15,1 0-1-15,1-3 4 0,0 0 13 16,-1 3 8-16,0-3 2 0,1 1 6 15,-1 0-1-15,-1-1-5 0,-1 0-16 16,1 0 0-16,0 0-8 0,0 1-9 16,0 1-2-16,0-2 2 0,1 2 6 15,3 0 9-15,0 1 0 0,3 1 13 16,1 0 5-16,0-1 9 0,1 0-1 16,1-1 7-16,-2 0-14 0,0 1-4 15,-2 0-2-15,1 0 5 0,-1 1 19 16,1-1 5-16,-2 0-7 0,1 1-11 15,-3-2-10-15,2 2-20 0,-1-1-5 16,0 0 6-16,0-1 7 0,0 0-2 16,0-1 2-16,1 1 1 0,-1-1-6 15,1 2-6-15,1 0 0 0,3-1 9 16,-2 1 2-16,1-2 1 0,1 2 10 16,1 0 10-16,0-2 2 0,5 2-1 15,-1-1-1-15,2-1-33 0,-1 2-12 16,-1-4 0-16,2 2 0 0,-1 2 0 15,-2-1 0-15,4 1 0 0,-3-2 0 16,-1 1 0-16,3 0 0 0,-2-1 0 16,-1 2 0-16,-1-1 0 0,2-1 0 15,-3 0 0-15,-2 0 0 0,2 0 0 16,-2 2 0-16,0-1 0 0,2-2 0 16,-1 0 0-16,2 0 0 0,0 0 0 15,2 0 0-15,1 2 0 0,-1-2 0 16,0 2 0-16,3-1 0 0,1 1 0 15,3-2 0-15,-1 2 0 0,4-1 0 16,-4 0 0-16,-1 0 0 0,-2 1 0 0,1-2 0 16,-4 3 0-16,1 1 0 15,1-1 0-15,-2 0 0 0,0 0 0 16,0-1 0-16,-3 1 0 0,-1 0 0 16,3 0 0-16,-3 0 0 0,2 0 0 0,-1-1 0 15,4 1 0-15,-3-1 0 0,2 0 0 16,-1-1 0-16,3 2 0 0,-1-2 0 15,0 2 0-15,0 0 0 16,-4 0 0-16,3-1 0 0,-3-1 0 0,-1-1 0 16,0 1 0-16,3 2 0 0,-1 2 0 15,-1-1 0-15,3-1 0 0,1 0 0 16,-2-1 0-16,2-1 0 0,-1 2 0 16,1-3 0-16,-3 0 0 0,4 2 0 15,-4-2 0-15,2 0 0 0,-3 2 0 16,0-2 0-16,4 2 0 0,-4-1 0 15,6 0 0-15,-2-1 0 0,-1-1 0 16,1 1 0-16,-2-1 0 0,0 1 0 0,-3 3 0 16,0-4 0-16,-1 5 0 0,0 2 0 15,-1-3 0-15,1 3 0 0,0-3 0 16,0 1 0-16,1 1 0 0,2 0 0 16,2 0 0-16,-1 0 0 0,-2 0 0 0,-1 1 0 15,1-1 0-15,2 1 0 0,0-2 0 16,3 1 0-16,0-2 0 0,3 0 0 15,1 0 0-15,0 0 0 0,2 0 0 16,-1 0 0-16,-2 0 0 0,1-2 0 16,1 2 0-16,0 0 0 0,-2 0 0 15,8-1 0-15,-2-2 0 0,-4 3 0 16,2-2 0-16,-1 2 0 0,2 0 0 16,0 0 0-16,7-1 0 0,-4-1 0 15,4 2 0-15,-7 0 0 0,-1 0 0 16,-3 0 0-16,1 0 0 0,1 0 0 15,-1 0 0-15,2 0 0 0,-2 0 0 16,4 2 0-16,0-2 0 0,-3 1 0 16,4-1 0-16,0 0 0 0,-4 0 0 15,3 2 0-15,-2-2 0 0,0 3 0 16,1-2 0-16,-2 1 0 0,3-1 0 16,0 1 0-16,-4 1 0 0,1-1 0 15,-3-2 0-15,-3 0 0 0,-3 2 0 0,-2-2 0 16,1 1 0-16,-1 1 0 15,0-2 0-15,1 0 0 0,3 1 0 0,0 2 0 16,-2-1 0-16,3 0 0 0,-5 1 0 16,-1-2 0-16,1 0 0 0,-3-3 0 15,0 0 0-15,-1 1 0 0,1 1 0 16,-1 0 0-16,-2 1 0 0,0 1 0 16,-4-4 0-16,-1 2 0 0,0-1 0 15,-1-1 0-15,-2 0 0 0,-1 1 0 0,2-1 0 16,-3 2 0-16,1-1 0 0,-2-1 0 15,0 1 0-15,-2-1 0 0,0 0 0 16,0-3 0-16,0 2 0 0,0-1 0 16,3-1 0-16,-6 4 0 0,0-2 0 15,-3 3 0-15,0 2 0 0,2-2 0 0,-4 0 0 16,-1-4 0-16,-1 2 0 0,-3 2 0 16,-3-5 0-16,1 4 0 0,-2 1 0 0,0 0 0 15,0 0 0-15,-2 1 0 0,1 1 0 0,-1-1 0 16,1-1 0-16,-1-1 0 0,0-1 0 15,0 2 0-15,-2 0 0 0,0-1 0 16,2-1 0-16,-1 0 0 0,1 0-522 0,-1 2-261 16,0 0-321-16,1 0-317 0,-6-4-5 0,0-1 180 15,-4-4 290-15,-1-7 401 0</inkml:trace>
  <inkml:trace contextRef="#ctx0" brushRef="#br0" timeOffset="28032.9">22887 3470 111 0,'-3'-1'209'0,"1"-1"104"0,-1 1 43 0,2-2 42 15,0 3 26-15,-1-2-8 0,1 0-30 16,-1 2-55-16,0-3-55 0,1 1-51 15,1 1-44-15,0 0-53 0,0 1-60 16,0 0-39-16,1 0-22 0,-1 0 0 16,2 0 14-16,-1 0 28 0,1 0 30 15,1 0 17-15,1 0 13 0,1 0 7 16,2 0-3-16,1 0 0 0,1 0 0 0,2 0-2 16,0 0-3-16,4 0-8 0,0 0-17 15,-1 0-11-15,4-1-6 0,0 1-4 16,0-1-2-16,4-1 4 0,0 2 9 15,6-3-1-15,3 3-4 0,3-3-1 16,3 2-7-16,4-1-13 0,2 0-4 16,2-1 1-16,1 1-2 0,1-1-5 15,3 1-3-15,2 1-9 0,-1-1-7 16,2 1-10-16,1 1-6 0,0 0-4 16,-1 0 2-16,1 0 10 0,1 0 6 15,0 1 5-15,-1 1 1 0,-2-1 0 0,-2 1-5 16,0-2-3-16,-1 2 2 0,2 1 9 15,1-3 11-15,-2 0 6 0,0 0 5 16,4 1 11-16,0-1-2 0,4 0-10 16,0 0-8-16,-1 0-10 0,-1-1-12 15,-1 1-8-15,-3 0-2 0,2 0-1 16,-1 0 3-16,0 1 3 0,-1-1 6 16,2 0 4-16,0 2 5 0,3-2 2 15,1 1 2-15,1-1-3 0,0 0 0 16,0 0-3-16,-1 0-1 0,3 0-2 0,2 0-2 15,1 0 1-15,4 1-2 0,3-1 5 16,1 0 1-16,1 0 17 0,1 0 6 16,-1 0 0-16,-1 0 3 0,2 0 1 15,1-1-13-15,2 1-7 0,0 0-5 16,2 0-5-16,-2-1-4 0,3 1 0 16,-3 0 5-16,0 0 5 0,-2 0 7 15,2 0 5-15,-1-2 3 0,2 1 1 16,1 1-1-16,0-3 0 0,-2-1-4 15,0 1-7-15,-5-1-2 0,-1-1-1 16,-4 1 3-16,2-2-1 0,-5 0 3 16,-1 2 0-16,0-2 5 0,-2 1-4 15,-1-1-2-15,-1 1-8 0,0-2-5 16,-3 3-12-16,-2-1-4 0,-2 0 2 16,1 1-2-16,-1 2 0 0,0-2 1 15,-1 3 1-15,-3-2 0 0,-4 3 4 16,-2-2 9-16,-2 2 13 0,-5 0 16 15,-6 0-27-15,-2 0-20 0,-4 0 0 16,-4-1 0-16,-5 1 0 0,-1 0 0 0,-3 0 0 16,-3 0 0-16,-2 0 0 15,0 0 0-15,-2 0 0 0,2 0 0 0,-3 0 0 16,-1 0 0-16,0 0 0 0,1 0 0 16,-1 0 0-16,-1 0 0 0,0 0 0 15,-1 0 0-15,1 0 0 0,0 0 0 16,-2 0 0-16,2 0 0 0,0 0 0 15,0 0 0-15,0 0 0 0,-1 0 0 16,1 0 0-16,-1 0 0 0,1 0 0 16,-1 0 0-16,1 0 0 0,-1 1 0 15,0-1-609-15,-3 2-366 0,-2 0-449 16,-7 3-101-16,-1-2 133 0,-7-3 257 16,-2-6 357-16,-4-4 472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0:37:48.0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13034 3184 116 0,'4'-10'520'0,"-2"-1"234"15,-1-2 201-15,-2 1 162 0,-1 3-418 16,1 3-131-16,-3 3-110 0,2 0-111 0,-1 2-89 15,-4 2-80-15,-1 3-74 16,-4 1-46-16,-3 4-15 0,-2 4-7 0,-1 5-12 16,-1 3-15-16,-2 4-15 0,3 4 6 15,-3 3-6-15,1 6 3 0,1 3 6 16,-1 5 9-16,4 2-16 0,0 2-1 16,3 0-3-16,3 0-4 0,4-2-61 15,4-2-81-15,4-1-123 0,4-3-155 16,4-3-173-16,1-2-206 0,4-2-204 15,3-6 38-15,2-4 150 0,-2-1 204 0,1-6 272 16</inkml:trace>
  <inkml:trace contextRef="#ctx0" brushRef="#br0" timeOffset="620.42">13174 3870 68 0,'2'-7'493'0,"-1"1"264"16,-1-3 204-16,1 2 162 0,-1 0-324 15,2-1-204-15,-1-2-109 0,0 1-62 16,1-2-33-16,1-1-41 0,1-4-42 16,0-1-54-16,0-4-58 0,1-5-52 15,-1-1-43-15,1-6-44 0,1-2-33 16,0 0-8-16,1-1 12 0,-2 5 16 0,1 1 18 15,-2 9 16-15,-1 4 8 0,0 4-23 16,-1 3-27-16,0 7-40 0,0-1-42 16,-2 2-40-16,0 2-33 0,1 0 0 15,1 3 19-15,1 1 21 0,3 3 32 16,0 3 35-16,3 4 3 0,3 1 5 16,-2 5 4-16,4 4 6 0,1 1 1 15,0 3 1-15,0-1 1 0,2 1 1 16,-1-2-1-16,0 1-5 0,0-4 7 15,-1-1 11-15,-1-2 3 0,2-4 7 16,-5 0 13-16,2-5 10 0,-1 0 10 16,-3-6 35-16,0-2 57 0,0-3 47 15,0-6-101-15,-2-2-103 0,4-5 0 16,-2-3 0-16,-2-3 0 0,1-2 0 0,0-4 0 16,-3-2 0-16,1-4 0 15,-3-2 0-15,1-3 0 0,0-1 0 0,-2-6 0 16,1 5 0-16,1 0 0 0,-2 4 0 15,1 5 0-15,-1 4 0 0,0 4 0 16,0 5 0-16,0 4 0 0,0 3 0 16,-1 2 0-16,-1 3 0 0,2 2 0 15,-2 1 0-15,0 1 0 0,0 1 0 16,0 1 0-16,2 5-277 0,1 1-223 16,1 3-107-16,1 1-109 0,-1 1-117 15,1 2-174-15,-1 1-152 0,1-2 73 16,0-1 187-16,0-3 237 0,-2-6 295 15</inkml:trace>
  <inkml:trace contextRef="#ctx0" brushRef="#br0" timeOffset="862.61">13804 3060 192 0,'6'-6'697'16,"-2"0"237"-16,2 2 135 0,-1 2 141 15,-2 4-573-15,2 0-218 0,0 3-70 16,3 2 7-16,1 6-24 0,0 4-44 0,3 1-47 16,0 5-40-16,3 5-40 0,2 4-29 15,0 2-30-15,0 5-24 0,1 5-20 16,0 2-16-16,0 3-17 0,-5 3-9 16,-1-1 2-16,-5-1-76 0,-3 2-144 15,-3-1-203-15,-5-1-273 0,-4 2-526 16,-4-1-197-16,-1-2 78 0,-3-3 222 15,2-7 310-15,-1-6 457 0</inkml:trace>
  <inkml:trace contextRef="#ctx0" brushRef="#br0" timeOffset="13407.5">3916 8041 41 0,'-3'0'205'0,"-2"-3"119"0,2 3 135 15,3 0 15-15,-2 0 18 0,0 0 16 16,2-2 4-16,-1 2-31 0,1-1-42 16,-1 0-41-16,1 1-49 0,0-1-49 15,1 1-45-15,-1-1-29 0,1 1-33 16,2-1-26-16,-2 1-36 0,1-1-45 0,2 1-45 16,0-1-28-16,3-2-4 0,6 1 8 15,3-3 18-15,5 3 25 0,4-2 25 16,6-1 14-16,3 2 6 0,6-1 9 15,6 2-2-15,6-2-2 0,3 1-4 16,8 2-1-16,3-2 3 0,8 3 8 16,3-3 3-16,7 0-3 0,4 0-8 15,3 0-10-15,0 1-12 0,-2 0-13 16,-3 1-12-16,-3-2-1 0,-4 3-6 16,-4 0-2-16,-4 0-2 0,-2 1-11 15,-9 1-39-15,-3-1 0 0,-8-1 0 16,-7 0 0-16,-6 0 0 0,-6 0 0 15,-7 2 0-15,-4-2 0 0,-8 0 0 0,-1 1 0 16,-4-1 0-16,-2 0 0 0,-2 0 0 16,0 0 0-16,-2 0 0 0,0 0 0 15,0 0 0-15,0 0 0 0,0 0 0 16,0 0 0-16,0 0 0 0,-1 0 0 16,1 0 0-16,-1 0 0 0,1 0 0 15,0 0 0-15,0 0 0 0,0 0 0 16,-2 0 0-16,2 1 0 0,0-1 0 15,0 0 0-15,-1 1 0 0,1-1 0 16,0 0 0-16,0 0 0 0,0 0 0 16,0 0 0-16,0 0 0 0,-1 0 0 15,1 0 0-15,0 0 0 0,0 0 0 16,-1 0 0-16,1-1 0 0,0 1 0 0,0 0 0 16,-1 0 0-16,1 0 0 15,0 0 0-15,0 0 0 0,0 0 0 0,0 0 0 16,0 0 0-16,0 0 0 0,0 0 0 15,0 0 0-15,0 0 0 0,0 0 0 16,0 0 0-16,0 0 0 0,0 0 0 16,0 0 0-16,0 0 0 0,-1 0 0 15,1 0 0-15,0 0 0 0,0 0 0 16,0 0 0-16,-1 0 0 0,1 0 0 16,-2 0 0-16,2 0 0 0,-1 0 0 15,1 0 0-15,-1 0-47 0,1 0-82 16,0 1-25-16,0-1-29 0,0 0-39 0,0 0-62 15,-1 1-85-15,1 0-116 0,-2-1-170 16,0 0-265-16,-3 3-265 0,-2 0 6 16,-2 1 152-16,-5 0 245 0,-3 0 332 15</inkml:trace>
  <inkml:trace contextRef="#ctx0" brushRef="#br0" timeOffset="14488.78">3977 9251 70 0,'0'0'198'0,"-1"-1"97"0,0 1 76 16,1-1 41-16,-1 1 22 0,-1 0 16 15,1 0 11-15,0 0-24 0,0-3-22 16,1 1-27-16,0 1-27 0,0 1-43 16,0-2-52-16,0 2-48 0,0 0-39 15,0 0-25-15,0 0-20 0,0 2-18 16,1-2-19-16,-1 0-25 0,1 0-31 0,0 0-28 15,2 0-34-15,-2 0-22 16,2 0 8-16,3 1 35 0,4 1 35 0,2 1 33 16,5-2 11-16,3 2 29 0,7 0 41 15,7-2 19-15,10 1 31 0,8-2 33 16,7-2-21-16,11-1-50 0,7-2-38 16,9-3-18-16,10 3-8 0,10-3 1 15,7 0-10-15,6-2-5 0,2 1-22 16,3 1-8-16,-2-1-16 0,-1 0 4 15,-4 2-6-15,-8 1 8 0,-7 0 14 16,-7 1 2-16,-11 1-59 0,-9 1 0 16,-12 1 0-16,-13-1 0 0,-8 2 0 15,-13 0 0-15,-7 1 0 0,-9 0 0 16,-5 0 0-16,-3 0 0 0,-2 0 0 16,-2 0 0-16,-1 0 0 0,0 1 0 15,-1-1 0-15,1 1 0 0,0-1 0 0,0 0 0 16,-1 0 0-16,1 0 0 0,-2 0 0 15,2 0 0-15,-1 0 0 0,1 0 0 16,0 0 0-16,0 0 0 0,0 0 0 16,0 0 0-16,0 0 0 0,-1 0 0 15,1 0 0-15,-1 0 0 0,1 0 0 16,0 2 0-16,0-2 0 0,-1 0 0 16,0 1-395-16,1-1-154 0,-1 1-66 15,-2 0-51-15,0 0-42 0,0 1-55 16,-4 1-89-16,-3 3-109 0,1 0 53 15,0 0 134-15,-2-2 192 0,2-2 240 0</inkml:trace>
  <inkml:trace contextRef="#ctx0" brushRef="#br0" timeOffset="39962.17">2450 8124 206 0,'-1'0'415'0,"1"1"177"0,0 0 161 16,0-1-112-16,0 0-17 0,0 0-76 0,0 0-65 16,0 0-63-16,2 0-80 0,-1 0-89 15,0 0-87-15,1 0-67 0,1 0-23 16,3 0 42-16,4 2 59 0,4-1 33 15,6 2 29-15,4-3-7 0,5 2-46 16,5-1-45-16,9 0-24 0,2 1-24 16,7-2-29-16,1 0-25 0,0 2-24 15,-2-2-14-15,0 0-5 0,-4 0 4 16,-1 0 0-16,-1 0 3 0,-3 0 2 16,1 1 1-16,-5-1 4 0,-3 2-1 0,-5-2 4 15,-3 0-1-15,-3 1 1 0,-6-1-3 16,-4 1-3-16,-2-1-2 0,-5 0 4 15,-3 0 6-15,-2 0 11 0,-2 2 15 16,0-2 4-16,-2 0-5 0,-2 0-72 16,-4 2-131-16,-6-1-149 0,-6-1-160 15,-7 1-168-15,-7 2-94 0,-3 1-78 16,-4-1-69-16,-4 3-73 0,3-1 89 0,-4-3 154 16,2 0 205-16,-4 0 220 0</inkml:trace>
  <inkml:trace contextRef="#ctx0" brushRef="#br0" timeOffset="40720.69">2410 8231 78 0,'-3'0'392'0,"2"0"191"0,2 0 151 16,-1 0 60-16,3-2-179 0,-1 1-105 16,0-1-58-16,4 1-32 0,-2 0-35 15,3-1-53-15,0 2-53 0,0-2-35 0,4 2-16 16,0 0 0-16,4 2 4 0,0 0 4 15,4 0-1-15,3 1-8 0,4 2-13 16,2-3 14-16,5 4 14 0,3-3-12 16,5 1-157-16,3-3-73 0,7 0 0 15,-2-1 0-15,5-1 0 0,1-2 0 16,2-1 0-16,0-1 0 0,-2-1 0 16,1 2 0-16,-4-2 0 0,-6 2 0 15,-4 2 0-15,-8-1 0 0,-6 3 0 16,-8-2 0-16,-2 2 0 0,-6 0 0 15,-3 0 0-15,-3 0 0 0,-5 0 0 16,1 2 0-16,-2-2 0 0,-2 0 0 16,1 0 0-16,1 0 0 0,-2 0 0 15,-1 0 0-15,-1 0 0 0,1 0 0 16,-4 2 0-16,-1-1 0 0,0 1 0 16,1-2 0-16,-1 0 0 0,3 1 0 0,-2 0 0 15,1 1 0-15,1-2 0 0,-3 2 0 16,2-1 0-16,0 0 0 15,0-1 0-15,1 0 0 0,0 2 0 0,0-2 0 16,2 0 0-16,0 0 0 0,-1 0 0 16,2 0 0-16,2 0 0 0,-2 0-4 15,1 0-75-15,-1 0 10 0,2 0 12 16,-1 0 6-16,1 0 14 0,-1 0 9 16,0-2 7-16,0 2 2 0,1 0 5 15,-2 0 4-15,-1 0 6 0,2 0 2 16,0 0 1-16,-1 0 2 0,1 0 4 15,1 0-1-15,0 0 0 0,0 0 1 16,-1 0-1-16,1 0-1 0,-1 0-4 16,-1 0-3-16,1 0-2 0,0 0-3 15,0 0-6-15,0-1 1 0,0 1-6 16,-1 0 0-16,-1 0-12 0,2 0-12 16,0 0-13-16,0 0-15 0,1 0-11 15,-1 0 0-15,0 0 0 0,0 0 4 16,1 0 3-16,-3 0-4 0,3 0-11 15,0 0-15-15,-1 0-12 0,0 0-13 16,1 0-10-16,0 0-8 0,-1 0-10 16,1 0-7-16,0 1-15 0,0-1-11 0,-1 0-17 15,1 0-26-15,0 0-37 0,-1 0-39 16,-2 0-41-16,1 2-45 0,0-1-86 16,-1 2-67-16,0-1-69 0,0 0-49 15,2 1 59-15,-3 2 145 0,1-2 155 16</inkml:trace>
  <inkml:trace contextRef="#ctx0" brushRef="#br0" timeOffset="52812.84">2455 9208 165 0,'-3'2'370'0,"2"-2"138"0,-1 0 115 16,2 0-106-16,0 0-113 0,0 0-66 15,0 0-44-15,2-2-33 0,-1 2-29 16,0 0-39-16,2 0 4 0,-1 0 15 0,2 2 13 15,3-1 43-15,2 0 60 16,6 1 21-16,0-1-2 0,4 1 2 0,3-4-27 16,6 0-41-16,4-1-54 0,4 0-45 15,2-3-35-15,6 1-36 0,-1 0-18 16,2 1-5-16,0-2-3 0,-1 1-9 16,-1 1-10-16,-3 0-17 0,-6 4-28 15,-6-2-21-15,-4 2-11 0,-3 2-9 16,-4-2 2-16,-4 4 0 0,-1-1 5 15,-3-2 4-15,-2 2-7 0,0 0-53 16,-3-1-68-16,-1 1-82 0,-2-2-90 16,-2-1-83-16,-2 0-25 0,2 0-12 15,-1 0-71-15,-5 0-84 0,2 2-169 16,-5-1-233-16,-5 1-18 0,3-1 138 0,-6 0 198 16,0 0 273-16</inkml:trace>
  <inkml:trace contextRef="#ctx0" brushRef="#br0" timeOffset="53248.65">2513 9315 56 0,'-10'3'415'15,"4"-3"221"-15,5 0 180 16,-1 0 164-16,2 0-291 0,0-2-106 0,0 1-69 15,1 1-45-15,1-1-53 0,-1 1-63 16,2 0-80-16,-2 0-80 0,0 0-48 16,2 0-7-16,3 0 13 0,0 0 32 15,0 1 39-15,3 0 3 0,5 1 18 16,-2-1 10-16,7-1-15 0,2 0-238 16,3 0 0-16,6-1 0 0,2-1 0 15,4 0 0-15,5-1 0 0,0-2 0 0,2 2 0 16,1-1 0-16,-3-2 0 15,-5 1 0-15,-5 2 0 0,-3 0 0 0,-3 3 0 16,-5-1 0-16,-4 1 0 0,0 0 0 16,-4-2 0-16,-3 2 0 0,-1 0 0 15,-2 0 0-15,-3 0 0 0,-3 0 0 16,1 0 0-16,-1 0 0 0,-1 0 0 16,1 0 0-16,-2 0 0 0,1 0 0 15,-2 2 0-15,0-2-137 0,-1 0-602 16,-2 0-246-16,-2 0-335 0,-1 1-140 15,0 1 125-15,0 1 264 0,0-2 333 0,0-1 397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567.39392" units="1/cm"/>
          <inkml:channelProperty channel="Y" name="resolution" value="1724.57898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12-01T00:40:47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16406 12472 60 0,'-2'3'402'0,"1"-1"152"0,1-2 62 15,2 0 57-15,2 0-343 16,2 0-129-16,3 0-29 0,5 0 49 0,5 0 19 16,7 1-10-16,7-1-11 0,9 0-6 15,7 2-19-15,10-1-15 0,10 1-28 16,7-2-33-16,7 2-46 0,1 0-20 16,2 2-17-16,1 2 1 0,2-3 2 15,3 1 3-15,2 0-4 0,-1 0-5 16,-2-2-9-16,-6 2-6 0,-6-3-4 15,-7 1 3-15,-4-1-8 0,-6 0-3 0,-8 2-4 16,-6-2-4-16,-6 0-7 0,-6 0 0 16,-9 0 9-16,-4 0 9 0,-7 1 10 15,-5-2 12-15,-4 0-13 0,-4 0-59 16,-2-2-101-16,-2 2-130 0,-3-2-235 16,-2 1-287-16,-3-1-160 0,-4-1 36 15,-3 2 131-15,0-2 246 0,0-1 283 16</inkml:trace>
  <inkml:trace contextRef="#ctx0" brushRef="#br0" timeOffset="1615.66">3307 13500 71 0,'-2'-2'229'0,"2"0"112"0,0 0 128 15,0-1-41-15,0 2-1 0,1 0-24 16,0-1-44-16,2 1-65 0,-1 0-68 15,-2 0-45-15,2 0-36 0,3 0-15 16,1-1-8-16,3 1 8 0,5 0 17 16,3-1 11-16,5-1 0 0,3 2-17 15,4-2-16-15,3 0-17 0,3 3-12 0,2-2-10 16,5 0-5-16,4 0-13 0,0 0-15 16,2 0-16-16,4-1-18 0,-1 2-9 15,-1-2-4-15,0 1 10 0,-4-1 14 16,-2 0 15-16,-4 3 8 0,1-1 3 15,-4 0-1-15,-1 1-11 0,-7 0-10 16,-3-2-15-16,-5 2-3 0,-5 0-5 16,-6 0 1-16,-3 0 14 0,-4 0 25 0,-2 0 34 15,-1 2 30-15,-2-2 1 16,-2 0-26-16,-5-2-32 0,-5-1-40 0,-4 2-36 16,-3-4-7-16,-5 3 8 0,0-2 7 15,0-2 2-15,3 2 2 0,-1 0 4 16,3-3 1-16,0 1 1 0,1 0-2 15,1-1 4-15,1 2-6 0,0-3 4 16,1 3 7-16,1-1 1 0,2 0 0 16,-1-1-2-16,3 1 1 0,-1 0-7 15,3 0-1-15,1 0 3 0,0 1 2 0,4-1 8 16,-1 3 10-16,4-1 27 0,-1 0 35 16,2 2 29-16,1-1 23 0,1 2 4 15,-1-1-24-15,2 2-32 0,1-1-34 16,0 0-29-16,4-2-12 0,5-2 7 15,3-1 16-15,4 1 20 0,5-1 16 16,-1 1 8-16,3 2 2 0,0 1-10 16,0 2 0-16,1 0 4 0,0 2-5 15,-1 3-10-15,0 0-4 0,0 1-2 16,-5 5-9-16,0-3-7 0,-3 4 0 16,-3 0 2-16,-1-2 3 0,-4 1 2 15,-1 0 3-15,-4-2-1 0,0 1-3 16,-2-2 2-16,-2 1 2 0,-1-1-45 15,-3 1 0-15,-4 0 0 0,-2 1 0 16,-4 1 0-16,-5 0 0 0,-4 0 0 16,-1-1 0-16,-3 0 0 0,-2 1 0 15,-2-1 0-15,1 0 0 0,-1 1 0 0,-1-3 0 16,0 4 0-16,-1 1 0 0,0 1-351 16,-3 0-545-16,2 4-597 0,-2 0-111 15,-1 3 121-15,-3-4 272 0,-6-4 388 16,-7-7 531-16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6DBDB-0F3D-4109-A58A-C28AD499EF3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36D04-5011-4B5C-B00A-65685CFA9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dirty="0">
                <a:solidFill>
                  <a:srgbClr val="0037CD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!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is_initialized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AE" sz="1800" dirty="0">
                <a:solidFill>
                  <a:srgbClr val="787878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required_size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size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 err="1">
                <a:solidFill>
                  <a:srgbClr val="535353"/>
                </a:solidFill>
                <a:latin typeface="Consolas" panose="020B0609020204030204" pitchFamily="49" charset="0"/>
              </a:rPr>
              <a:t>sizeOfMetaData</a:t>
            </a:r>
            <a:r>
              <a:rPr lang="en-US" sz="1800" i="1" dirty="0">
                <a:solidFill>
                  <a:srgbClr val="787878"/>
                </a:solidFill>
                <a:latin typeface="Consolas" panose="020B0609020204030204" pitchFamily="49" charset="0"/>
              </a:rPr>
              <a:t>()</a:t>
            </a:r>
            <a:r>
              <a:rPr lang="en-US" sz="1800" i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da_start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sbrk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required_size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//get new break since it's page aligned! thus, the size can be more than the required one</a:t>
            </a:r>
          </a:p>
          <a:p>
            <a:pPr algn="l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da_break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sbrk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D70000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initialize_dynamic_allocator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da_start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da_break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-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da_start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AE" sz="1800" dirty="0">
                <a:solidFill>
                  <a:srgbClr val="787878"/>
                </a:solidFill>
                <a:latin typeface="Consolas" panose="020B0609020204030204" pitchFamily="49" charset="0"/>
              </a:rPr>
              <a:t>}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4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4AB2D-3E99-FAE0-FE23-71626F7E5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CB3196-5AAD-97BF-B16F-9ECAE64061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4BA1AC-7421-8711-4625-C90353C55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dirty="0">
                <a:solidFill>
                  <a:srgbClr val="0037CD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!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is_initialized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AE" sz="1800" dirty="0">
                <a:solidFill>
                  <a:srgbClr val="787878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required_size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size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 err="1">
                <a:solidFill>
                  <a:srgbClr val="535353"/>
                </a:solidFill>
                <a:latin typeface="Consolas" panose="020B0609020204030204" pitchFamily="49" charset="0"/>
              </a:rPr>
              <a:t>sizeOfMetaData</a:t>
            </a:r>
            <a:r>
              <a:rPr lang="en-US" sz="1800" i="1" dirty="0">
                <a:solidFill>
                  <a:srgbClr val="787878"/>
                </a:solidFill>
                <a:latin typeface="Consolas" panose="020B0609020204030204" pitchFamily="49" charset="0"/>
              </a:rPr>
              <a:t>()</a:t>
            </a:r>
            <a:r>
              <a:rPr lang="en-US" sz="1800" i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da_start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sbrk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required_size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//get new break since it's page aligned! thus, the size can be more than the required one</a:t>
            </a:r>
          </a:p>
          <a:p>
            <a:pPr algn="l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da_break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sbrk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D70000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initialize_dynamic_allocator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da_start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da_break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-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da_start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AE" sz="1800" dirty="0">
                <a:solidFill>
                  <a:srgbClr val="787878"/>
                </a:solidFill>
                <a:latin typeface="Consolas" panose="020B0609020204030204" pitchFamily="49" charset="0"/>
              </a:rPr>
              <a:t>}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F814D-7D0C-0013-5186-BD2CE6DA67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80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F781F4-099F-4112-9B1E-8A4E416391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B71C8-A84B-B2FD-5C4A-225373DD6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6CF9B4-8078-C4D9-0389-414BFCCCD0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6BE7EC-83DD-78E0-5DBF-E99381F1E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C7407-FFC0-D84E-5A17-EFFA467699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F781F4-099F-4112-9B1E-8A4E416391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718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NZ"/>
              <a:t>1. A semaphore may be initialized to a nonnegative integer value.</a:t>
            </a:r>
          </a:p>
          <a:p>
            <a:pPr>
              <a:buFont typeface="Arial" pitchFamily="34" charset="0"/>
              <a:buNone/>
            </a:pPr>
            <a:endParaRPr lang="en-NZ"/>
          </a:p>
          <a:p>
            <a:pPr>
              <a:buFont typeface="Arial" pitchFamily="34" charset="0"/>
              <a:buNone/>
            </a:pPr>
            <a:r>
              <a:rPr lang="en-NZ"/>
              <a:t>2. The semWait operation decrements the semaphore value. </a:t>
            </a:r>
          </a:p>
          <a:p>
            <a:pPr lvl="1">
              <a:buFont typeface="Arial" pitchFamily="34" charset="0"/>
              <a:buChar char="•"/>
            </a:pPr>
            <a:r>
              <a:rPr lang="en-NZ"/>
              <a:t>If the value becomes negative, then the process executing the semWait is blocked. </a:t>
            </a:r>
          </a:p>
          <a:p>
            <a:pPr lvl="1">
              <a:buFont typeface="Arial" pitchFamily="34" charset="0"/>
              <a:buChar char="•"/>
            </a:pPr>
            <a:r>
              <a:rPr lang="en-NZ"/>
              <a:t> Otherwise, the process continues execution.</a:t>
            </a:r>
          </a:p>
          <a:p>
            <a:pPr lvl="1">
              <a:buFont typeface="Arial" pitchFamily="34" charset="0"/>
              <a:buChar char="•"/>
            </a:pPr>
            <a:endParaRPr lang="en-NZ"/>
          </a:p>
          <a:p>
            <a:pPr>
              <a:buFont typeface="Arial" pitchFamily="34" charset="0"/>
              <a:buNone/>
            </a:pPr>
            <a:r>
              <a:rPr lang="en-NZ"/>
              <a:t>3. The semSignal operation increments the semaphore value. </a:t>
            </a:r>
          </a:p>
          <a:p>
            <a:pPr lvl="1">
              <a:buFont typeface="Arial" pitchFamily="34" charset="0"/>
              <a:buChar char="•"/>
            </a:pPr>
            <a:r>
              <a:rPr lang="en-NZ"/>
              <a:t> If the resulting value is less than or equal to zero, then a process blocked by a semWait operation, if any, is unblocked.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Do we need to disable the interrupt before trying to exchange?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Ans: yes! since if just after acquiring the lock, an interrupt occur, the service routine will be busy-waiting on the lock &amp; will not return </a:t>
            </a:r>
            <a:r>
              <a:rPr lang="en-US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 deadlock!</a:t>
            </a:r>
            <a:endParaRPr lang="en-AE" sz="1200" b="1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None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F781F4-099F-4112-9B1E-8A4E416391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944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85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49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5033A-9A5A-4DF7-BD42-F7C63168BAA9}" type="slidenum">
              <a:rPr lang="ar-EG" smtClean="0"/>
              <a:pPr>
                <a:defRPr/>
              </a:pPr>
              <a:t>74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7409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14C3-5790-45F3-968A-E9170C0AEB62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8998-9E6E-4D5F-B785-6A36BB5236AB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3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25EB-7E9A-4088-BC0E-41A20DAE8FD1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9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2D3F-B0F1-446B-B7CC-19B90EB0017B}" type="datetimeFigureOut">
              <a:rPr lang="en-US"/>
              <a:pPr>
                <a:defRPr/>
              </a:pPr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15822"/>
      </p:ext>
    </p:extLst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01" y="5562600"/>
            <a:ext cx="9525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115050"/>
            <a:ext cx="15875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562101" y="6124576"/>
            <a:ext cx="9715500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18850181">
            <a:off x="125942" y="155575"/>
            <a:ext cx="200025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  <a:ln>
            <a:noFill/>
          </a:ln>
        </p:spPr>
        <p:txBody>
          <a:bodyPr/>
          <a:lstStyle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97864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9AB0-274B-47BE-985F-46164E2F9B8D}" type="datetimeFigureOut">
              <a:rPr lang="en-US"/>
              <a:pPr>
                <a:defRPr/>
              </a:pPr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19933"/>
      </p:ext>
    </p:extLst>
  </p:cSld>
  <p:clrMapOvr>
    <a:masterClrMapping/>
  </p:clrMapOvr>
  <p:transition>
    <p:pull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B030-1580-4866-BCBB-5B9DCBDFAB68}" type="datetimeFigureOut">
              <a:rPr lang="en-US"/>
              <a:pPr>
                <a:defRPr/>
              </a:pPr>
              <a:t>12/1/2024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89667"/>
      </p:ext>
    </p:extLst>
  </p:cSld>
  <p:clrMapOvr>
    <a:masterClrMapping/>
  </p:clrMapOvr>
  <p:transition>
    <p:pull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0F97-1060-4EBF-B543-874A8397FCDC}" type="datetimeFigureOut">
              <a:rPr lang="en-US"/>
              <a:pPr>
                <a:defRPr/>
              </a:pPr>
              <a:t>12/1/2024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54504"/>
      </p:ext>
    </p:extLst>
  </p:cSld>
  <p:clrMapOvr>
    <a:masterClrMapping/>
  </p:clrMapOvr>
  <p:transition>
    <p:pull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A180-20FC-43E6-ACF2-E4D2D7D4238C}" type="datetimeFigureOut">
              <a:rPr lang="en-US"/>
              <a:pPr>
                <a:defRPr/>
              </a:pPr>
              <a:t>12/1/2024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7304"/>
      </p:ext>
    </p:extLst>
  </p:cSld>
  <p:clrMapOvr>
    <a:masterClrMapping/>
  </p:clrMapOvr>
  <p:transition>
    <p:pull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2E86-E886-49FE-9E81-CBA74FDF21F4}" type="datetimeFigureOut">
              <a:rPr lang="en-US"/>
              <a:pPr>
                <a:defRPr/>
              </a:pPr>
              <a:t>12/1/2024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12416"/>
      </p:ext>
    </p:extLst>
  </p:cSld>
  <p:clrMapOvr>
    <a:masterClrMapping/>
  </p:clrMapOvr>
  <p:transition>
    <p:pull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54A5-A6D3-4FF2-A83D-4A92E35723B6}" type="datetimeFigureOut">
              <a:rPr lang="en-US"/>
              <a:pPr>
                <a:defRPr/>
              </a:pPr>
              <a:t>12/1/2024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119"/>
      </p:ext>
    </p:extLst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F11C-1F9A-458C-BFCD-11278D270FD7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97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A2E3-A4EC-4D3C-A723-C30C7527518B}" type="datetimeFigureOut">
              <a:rPr lang="en-US"/>
              <a:pPr>
                <a:defRPr/>
              </a:pPr>
              <a:t>12/1/2024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89422"/>
      </p:ext>
    </p:extLst>
  </p:cSld>
  <p:clrMapOvr>
    <a:masterClrMapping/>
  </p:clrMapOvr>
  <p:transition>
    <p:pull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B11F-C391-4BDD-82EB-6F3E13A9F9E1}" type="datetimeFigureOut">
              <a:rPr lang="en-US"/>
              <a:pPr>
                <a:defRPr/>
              </a:pPr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83387"/>
      </p:ext>
    </p:extLst>
  </p:cSld>
  <p:clrMapOvr>
    <a:masterClrMapping/>
  </p:clrMapOvr>
  <p:transition>
    <p:pull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69FE-0345-4152-A335-E3D8B60CD5FA}" type="datetimeFigureOut">
              <a:rPr lang="en-US"/>
              <a:pPr>
                <a:defRPr/>
              </a:pPr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0943"/>
      </p:ext>
    </p:extLst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A729-173D-4100-9E93-E750DC9C7B4C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40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4902-8201-431E-872A-E02958C7C1ED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F2CA-6856-47AD-8FEF-A7F04EC7FA05}" type="datetime1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9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FF5E-8A22-4D2F-A7DB-15AEDD690145}" type="datetime1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9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14-7D5B-43FF-AD9A-7E175364C69D}" type="datetime1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6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2F64E6-D37A-4076-885E-33767E7CCBCE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FC57-5D34-4C65-9BD8-CF64D8739E0B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7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8B8E24-D3D3-4496-AB4A-F6A693EC6685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92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/>
              <a:pPr>
                <a:defRPr/>
              </a:pPr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1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terials/MS3%20Appendix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isasuedu-my.sharepoint.com/personal/ahmed_salah_cis_asu_edu_eg/Documents/%5b2024%5d/%5bOS'24.Term1%5d/Staff/4%20Project/RELEASE/MS3/Materials/MS3%20Appendix.pd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customXml" Target="../ink/ink4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terials/MS3%20Appendix.pdf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FvH-illXMzn0wA4QXsy_3IVi1K4Ac7M5Rl9DXdug8t0/edit?usp=sharing" TargetMode="External"/><Relationship Id="rId2" Type="http://schemas.openxmlformats.org/officeDocument/2006/relationships/hyperlink" Target="https://docs.google.com/forms/d/e/1FAIpQLSffcjIsEZtDnYopsvfTEkWx1I6Zk4p97r2e1NaFUKyw6OdH3A/viewfor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customXml" Target="../ink/ink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hyperlink" Target="Materials/MS3%20Appendix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terials/MS3%20Appendix.pdf" TargetMode="Externa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customXml" Target="../ink/ink20.xml"/><Relationship Id="rId4" Type="http://schemas.openxmlformats.org/officeDocument/2006/relationships/image" Target="../media/image4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terials/MS3%20Appendix.pdf" TargetMode="Externa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hyperlink" Target="Materials/MS3%20Appendix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customXml" Target="../ink/ink2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hyperlink" Target="Materials/MS3%20Appendix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customXml" Target="../ink/ink2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hyperlink" Target="Materials/MS3%20Appendix.pdf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3.jpeg"/><Relationship Id="rId4" Type="http://schemas.openxmlformats.org/officeDocument/2006/relationships/hyperlink" Target="Materials/MS3%20Appendix.pdf" TargetMode="External"/><Relationship Id="rId9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Materials/MS3%20Appendix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customXml" Target="../ink/ink2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hyperlink" Target="Materials/MS3%20Appendix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customXml" Target="../ink/ink2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Materials/MS3%20Appendix.pdf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customXml" Target="../ink/ink27.xml"/><Relationship Id="rId4" Type="http://schemas.openxmlformats.org/officeDocument/2006/relationships/image" Target="../media/image43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hyperlink" Target="Materials/MS3%20Appendix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customXml" Target="../ink/ink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hyperlink" Target="Materials/MS3%20Appendix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customXml" Target="../ink/ink2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Materials/MS3%20Appendix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Materials/MS3%20Appendix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customXml" Target="../ink/ink31.xml"/><Relationship Id="rId4" Type="http://schemas.openxmlformats.org/officeDocument/2006/relationships/image" Target="../media/image43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Materials/FOS%20BONUS%20TEMPLATE.docx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bmp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Materials/MS3%20Appendix.pdf" TargetMode="Externa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MS2%20Appendix.docx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ffcjIsEZtDnYopsvfTEkWx1I6Zk4p97r2e1NaFUKyw6OdH3A/viewform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ffcjIsEZtDnYopsvfTEkWx1I6Zk4p97r2e1NaFUKyw6OdH3A/viewform" TargetMode="Externa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044F-A993-07CB-D1DD-01EB55906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OS’24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D10DF-2536-BB92-0FC3-80368303D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3900" dirty="0"/>
              <a:t>Milestone 3: </a:t>
            </a:r>
            <a:r>
              <a:rPr lang="en-US" sz="3900" b="1" dirty="0"/>
              <a:t>CPU</a:t>
            </a:r>
          </a:p>
          <a:p>
            <a:pPr algn="ctr"/>
            <a:r>
              <a:rPr lang="en-US" sz="2800" b="1" dirty="0"/>
              <a:t>FAULT HANDLER </a:t>
            </a:r>
            <a:r>
              <a:rPr lang="en-US" sz="2800" b="1" dirty="0" err="1"/>
              <a:t>Ii</a:t>
            </a:r>
            <a:r>
              <a:rPr lang="en-US" sz="2800" b="1" dirty="0"/>
              <a:t>, SEMAPHORES &amp; scheduler</a:t>
            </a:r>
            <a:endParaRPr lang="en-US" sz="16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6BA8C-5654-AF8F-C60C-0CBCB05A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062BD3-6142-E349-0EA2-DFE976D1A5F2}"/>
                  </a:ext>
                </a:extLst>
              </p14:cNvPr>
              <p14:cNvContentPartPr/>
              <p14:nvPr/>
            </p14:nvContentPartPr>
            <p14:xfrm>
              <a:off x="2864520" y="4840560"/>
              <a:ext cx="7665480" cy="104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062BD3-6142-E349-0EA2-DFE976D1A5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5160" y="4831200"/>
                <a:ext cx="7684200" cy="106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319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FC5C-AA3C-B8D5-853A-B65617EC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Codes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0B85-ED02-992A-FE4C-85D43DA4B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 action="ppaction://hlinkfile"/>
              </a:rPr>
              <a:t>APPENDICES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ENTRY MANIPULATION in TABLES and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PAGE FILE HELPER FUNCTIONS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WORKING SET STRUCTURE &amp; HELPER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SCHEDULER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STRUCTURE &amp; HELPER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MEMORY MANAGEMENT FUNCTIONS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READY-MADE COMMAND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C50ED-FB50-5A18-510F-4A6D7486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2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9EA640-1013-3267-00A6-68A4610E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960183D-AC41-55E0-C0F3-0AD50167A288}"/>
              </a:ext>
            </a:extLst>
          </p:cNvPr>
          <p:cNvSpPr/>
          <p:nvPr/>
        </p:nvSpPr>
        <p:spPr>
          <a:xfrm>
            <a:off x="1215139" y="1299729"/>
            <a:ext cx="9761722" cy="28074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solidFill>
                  <a:srgbClr val="FF0000"/>
                </a:solidFill>
              </a:rPr>
              <a:t>CAUTION</a:t>
            </a: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sz="3200" b="1" dirty="0"/>
              <a:t>During your solution, any SHARED data need to be PROTECTED by critical section via LOCKS</a:t>
            </a:r>
            <a:endParaRPr lang="en-AE" sz="32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AD331C-FB8E-BD61-5F63-EF2E1FCC091B}"/>
              </a:ext>
            </a:extLst>
          </p:cNvPr>
          <p:cNvSpPr/>
          <p:nvPr/>
        </p:nvSpPr>
        <p:spPr>
          <a:xfrm>
            <a:off x="1215139" y="4276124"/>
            <a:ext cx="9761722" cy="1081067"/>
          </a:xfrm>
          <a:prstGeom prst="roundRect">
            <a:avLst/>
          </a:prstGeom>
          <a:solidFill>
            <a:srgbClr val="FFFF00">
              <a:alpha val="40000"/>
            </a:srgbClr>
          </a:solidFill>
          <a:ln w="38100">
            <a:solidFill>
              <a:srgbClr val="FFF30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REMEMBER: </a:t>
            </a:r>
            <a:r>
              <a:rPr lang="en-AE" sz="3200" b="1" dirty="0"/>
              <a:t>Ensure CORRECTNESS by DESIGN</a:t>
            </a:r>
          </a:p>
        </p:txBody>
      </p:sp>
    </p:spTree>
    <p:extLst>
      <p:ext uri="{BB962C8B-B14F-4D97-AF65-F5344CB8AC3E}">
        <p14:creationId xmlns:p14="http://schemas.microsoft.com/office/powerpoint/2010/main" val="427566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1BF2B-0DBD-F649-59FE-E9E0B4358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9035-8E45-4B9F-9D79-DFBCEF6F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Test (after MS2)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8C8B0-5F42-0700-F3AB-9426B7944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FOS&gt; 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run </a:t>
            </a:r>
            <a:r>
              <a:rPr lang="en-US" sz="2400" dirty="0" err="1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tst_protection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5000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Successful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message </a:t>
            </a:r>
            <a:r>
              <a:rPr lang="en-US" sz="240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should occur…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A13F9-1C0C-CE37-E0B9-0772BA56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5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7749E-5934-1CFD-B554-CCD42F401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531C-77F6-B8A8-95C1-303BCDCE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3E16-4982-0EFC-9D17-DB5F3A832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Part 1: Fault Handler II (Replacement)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2: User-Level Semaphores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3: Priority RR Scheduler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OVERALL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BONUSES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F8ABE-1192-6236-827B-649473D9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 clock with a number on it&#10;&#10;Description automatically generated">
            <a:extLst>
              <a:ext uri="{FF2B5EF4-FFF2-40B4-BE49-F238E27FC236}">
                <a16:creationId xmlns:a16="http://schemas.microsoft.com/office/drawing/2014/main" id="{4B758A93-8165-C59F-5B24-330BD922D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5" y="-3034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11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Shape 1"/>
          <p:cNvSpPr txBox="1"/>
          <p:nvPr/>
        </p:nvSpPr>
        <p:spPr>
          <a:xfrm>
            <a:off x="0" y="-29315"/>
            <a:ext cx="12192000" cy="771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spc="-1" dirty="0">
                <a:solidFill>
                  <a:srgbClr val="000000"/>
                </a:solidFill>
                <a:latin typeface="+mj-lt"/>
              </a:rPr>
              <a:t>Load Program [</a:t>
            </a:r>
            <a:r>
              <a:rPr lang="en-US" sz="4400" spc="-1" dirty="0" err="1">
                <a:solidFill>
                  <a:srgbClr val="000000"/>
                </a:solidFill>
                <a:latin typeface="+mj-lt"/>
              </a:rPr>
              <a:t>env_create</a:t>
            </a:r>
            <a:r>
              <a:rPr lang="en-US" sz="4400" spc="-1" dirty="0">
                <a:solidFill>
                  <a:srgbClr val="000000"/>
                </a:solidFill>
                <a:latin typeface="+mj-lt"/>
              </a:rPr>
              <a:t>] [already </a:t>
            </a:r>
            <a:r>
              <a:rPr lang="en-US" sz="4400" b="1" spc="-1" dirty="0">
                <a:solidFill>
                  <a:srgbClr val="00B050"/>
                </a:solidFill>
                <a:latin typeface="+mj-lt"/>
              </a:rPr>
              <a:t>DONE</a:t>
            </a:r>
            <a:r>
              <a:rPr lang="en-US" sz="4400" spc="-1" dirty="0">
                <a:solidFill>
                  <a:srgbClr val="000000"/>
                </a:solidFill>
                <a:latin typeface="+mj-lt"/>
              </a:rPr>
              <a:t>]</a:t>
            </a:r>
          </a:p>
        </p:txBody>
      </p:sp>
      <p:sp>
        <p:nvSpPr>
          <p:cNvPr id="562" name="CustomShape 26"/>
          <p:cNvSpPr/>
          <p:nvPr/>
        </p:nvSpPr>
        <p:spPr>
          <a:xfrm>
            <a:off x="1453661" y="-452176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F52B6-0716-B3C7-B968-490F7C1B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FCBA9B-609E-23E2-3851-AAD4B3D6C727}"/>
              </a:ext>
            </a:extLst>
          </p:cNvPr>
          <p:cNvGrpSpPr/>
          <p:nvPr/>
        </p:nvGrpSpPr>
        <p:grpSpPr>
          <a:xfrm>
            <a:off x="237109" y="3138325"/>
            <a:ext cx="7049880" cy="3196800"/>
            <a:chOff x="237109" y="3138325"/>
            <a:chExt cx="7049880" cy="3196800"/>
          </a:xfrm>
        </p:grpSpPr>
        <p:grpSp>
          <p:nvGrpSpPr>
            <p:cNvPr id="563" name="Group 27"/>
            <p:cNvGrpSpPr/>
            <p:nvPr/>
          </p:nvGrpSpPr>
          <p:grpSpPr>
            <a:xfrm>
              <a:off x="237109" y="3138325"/>
              <a:ext cx="7049880" cy="3196800"/>
              <a:chOff x="1566720" y="3660840"/>
              <a:chExt cx="7049880" cy="3196800"/>
            </a:xfrm>
          </p:grpSpPr>
          <p:sp>
            <p:nvSpPr>
              <p:cNvPr id="564" name="CustomShape 28"/>
              <p:cNvSpPr/>
              <p:nvPr/>
            </p:nvSpPr>
            <p:spPr>
              <a:xfrm>
                <a:off x="1566720" y="3660840"/>
                <a:ext cx="6586200" cy="319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65" name="CustomShape 29"/>
              <p:cNvSpPr/>
              <p:nvPr/>
            </p:nvSpPr>
            <p:spPr>
              <a:xfrm>
                <a:off x="1647000" y="3712320"/>
                <a:ext cx="1542600" cy="2141640"/>
              </a:xfrm>
              <a:prstGeom prst="roundRect">
                <a:avLst>
                  <a:gd name="adj" fmla="val 7736"/>
                </a:avLst>
              </a:prstGeom>
              <a:gradFill rotWithShape="0">
                <a:gsLst>
                  <a:gs pos="0">
                    <a:srgbClr val="F6F6F6"/>
                  </a:gs>
                  <a:gs pos="50000">
                    <a:srgbClr val="C0C0C0"/>
                  </a:gs>
                  <a:gs pos="100000">
                    <a:srgbClr val="F6F6F6"/>
                  </a:gs>
                </a:gsLst>
                <a:lin ang="2700000"/>
              </a:gradFill>
              <a:ln w="9360">
                <a:solidFill>
                  <a:srgbClr val="969696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73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BIN</a:t>
                </a:r>
                <a:endParaRPr lang="en-US" sz="7300" spc="-1">
                  <a:latin typeface="Arial"/>
                </a:endParaRPr>
              </a:p>
            </p:txBody>
          </p:sp>
          <p:sp>
            <p:nvSpPr>
              <p:cNvPr id="567" name="CustomShape 31"/>
              <p:cNvSpPr/>
              <p:nvPr/>
            </p:nvSpPr>
            <p:spPr>
              <a:xfrm>
                <a:off x="1727640" y="3768480"/>
                <a:ext cx="1399320" cy="400320"/>
              </a:xfrm>
              <a:prstGeom prst="rect">
                <a:avLst/>
              </a:prstGeom>
              <a:solidFill>
                <a:srgbClr val="FFCC66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1, page 1</a:t>
                </a:r>
                <a:endParaRPr lang="en-US" sz="1200" spc="-1" dirty="0">
                  <a:latin typeface="Arial"/>
                </a:endParaRPr>
              </a:p>
            </p:txBody>
          </p:sp>
          <p:sp>
            <p:nvSpPr>
              <p:cNvPr id="568" name="CustomShape 32"/>
              <p:cNvSpPr/>
              <p:nvPr/>
            </p:nvSpPr>
            <p:spPr>
              <a:xfrm>
                <a:off x="1727640" y="4175640"/>
                <a:ext cx="1399320" cy="400320"/>
              </a:xfrm>
              <a:prstGeom prst="rect">
                <a:avLst/>
              </a:prstGeom>
              <a:solidFill>
                <a:srgbClr val="FFCC66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1, page 2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69" name="CustomShape 33"/>
              <p:cNvSpPr/>
              <p:nvPr/>
            </p:nvSpPr>
            <p:spPr>
              <a:xfrm>
                <a:off x="1727640" y="4582440"/>
                <a:ext cx="1399320" cy="400320"/>
              </a:xfrm>
              <a:prstGeom prst="rect">
                <a:avLst/>
              </a:prstGeom>
              <a:solidFill>
                <a:srgbClr val="FFCC66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1, page 3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0" name="CustomShape 34"/>
              <p:cNvSpPr/>
              <p:nvPr/>
            </p:nvSpPr>
            <p:spPr>
              <a:xfrm>
                <a:off x="1727640" y="4989960"/>
                <a:ext cx="1399320" cy="400320"/>
              </a:xfrm>
              <a:prstGeom prst="rect">
                <a:avLst/>
              </a:prstGeom>
              <a:solidFill>
                <a:srgbClr val="FF6600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2, page 1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1" name="CustomShape 35"/>
              <p:cNvSpPr/>
              <p:nvPr/>
            </p:nvSpPr>
            <p:spPr>
              <a:xfrm>
                <a:off x="1727640" y="5397120"/>
                <a:ext cx="1399320" cy="400320"/>
              </a:xfrm>
              <a:prstGeom prst="rect">
                <a:avLst/>
              </a:prstGeom>
              <a:solidFill>
                <a:srgbClr val="FF6600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2, page 2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2" name="CustomShape 36"/>
              <p:cNvSpPr/>
              <p:nvPr/>
            </p:nvSpPr>
            <p:spPr>
              <a:xfrm>
                <a:off x="5476680" y="3776400"/>
                <a:ext cx="1425960" cy="39960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201000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73" name="CustomShape 37"/>
              <p:cNvSpPr/>
              <p:nvPr/>
            </p:nvSpPr>
            <p:spPr>
              <a:xfrm>
                <a:off x="5476680" y="4187160"/>
                <a:ext cx="1425960" cy="40104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202000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74" name="CustomShape 38"/>
              <p:cNvSpPr/>
              <p:nvPr/>
            </p:nvSpPr>
            <p:spPr>
              <a:xfrm>
                <a:off x="5476680" y="4599000"/>
                <a:ext cx="1425960" cy="40032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 dirty="0">
                    <a:solidFill>
                      <a:srgbClr val="FFFFFF"/>
                    </a:solidFill>
                    <a:latin typeface="Calibri"/>
                    <a:ea typeface="Times New Roman"/>
                  </a:rPr>
                  <a:t>203000</a:t>
                </a:r>
                <a:endParaRPr lang="en-US" sz="1600" spc="-1" dirty="0">
                  <a:latin typeface="Arial"/>
                </a:endParaRPr>
              </a:p>
            </p:txBody>
          </p:sp>
          <p:sp>
            <p:nvSpPr>
              <p:cNvPr id="575" name="CustomShape 39"/>
              <p:cNvSpPr/>
              <p:nvPr/>
            </p:nvSpPr>
            <p:spPr>
              <a:xfrm>
                <a:off x="5476680" y="5011200"/>
                <a:ext cx="1425960" cy="39960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801000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76" name="CustomShape 40"/>
              <p:cNvSpPr/>
              <p:nvPr/>
            </p:nvSpPr>
            <p:spPr>
              <a:xfrm>
                <a:off x="1695600" y="5896800"/>
                <a:ext cx="1485720" cy="8226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Program Binary Segments and pages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7" name="CustomShape 41"/>
              <p:cNvSpPr/>
              <p:nvPr/>
            </p:nvSpPr>
            <p:spPr>
              <a:xfrm>
                <a:off x="5448600" y="5896800"/>
                <a:ext cx="1593720" cy="87192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Working Set after loading (</a:t>
                </a:r>
                <a:r>
                  <a:rPr lang="en-US" sz="1200" b="1" spc="-1">
                    <a:solidFill>
                      <a:srgbClr val="FF0000"/>
                    </a:solidFill>
                    <a:latin typeface="Cambria"/>
                    <a:ea typeface="Times New Roman"/>
                  </a:rPr>
                  <a:t>pages_WS_size</a:t>
                </a: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 = </a:t>
                </a:r>
                <a:r>
                  <a:rPr lang="en-US" sz="1200" b="1" spc="-1">
                    <a:solidFill>
                      <a:srgbClr val="FF0000"/>
                    </a:solidFill>
                    <a:latin typeface="Cambria"/>
                    <a:ea typeface="Times New Roman"/>
                  </a:rPr>
                  <a:t>5</a:t>
                </a: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)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8" name="Line 42"/>
              <p:cNvSpPr/>
              <p:nvPr/>
            </p:nvSpPr>
            <p:spPr>
              <a:xfrm>
                <a:off x="3103920" y="4169160"/>
                <a:ext cx="2372400" cy="72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79" name="Line 43"/>
              <p:cNvSpPr/>
              <p:nvPr/>
            </p:nvSpPr>
            <p:spPr>
              <a:xfrm>
                <a:off x="3103920" y="4569120"/>
                <a:ext cx="2372400" cy="72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80" name="Line 44"/>
              <p:cNvSpPr/>
              <p:nvPr/>
            </p:nvSpPr>
            <p:spPr>
              <a:xfrm>
                <a:off x="3103920" y="4968360"/>
                <a:ext cx="2372400" cy="72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81" name="Line 45"/>
              <p:cNvSpPr/>
              <p:nvPr/>
            </p:nvSpPr>
            <p:spPr>
              <a:xfrm>
                <a:off x="3103920" y="5397120"/>
                <a:ext cx="2372400" cy="36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82" name="CustomShape 46"/>
              <p:cNvSpPr/>
              <p:nvPr/>
            </p:nvSpPr>
            <p:spPr>
              <a:xfrm>
                <a:off x="3476520" y="3883680"/>
                <a:ext cx="1799280" cy="1998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201000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3" name="CustomShape 47"/>
              <p:cNvSpPr/>
              <p:nvPr/>
            </p:nvSpPr>
            <p:spPr>
              <a:xfrm>
                <a:off x="3476520" y="4312080"/>
                <a:ext cx="1799280" cy="1990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202000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4" name="CustomShape 48"/>
              <p:cNvSpPr/>
              <p:nvPr/>
            </p:nvSpPr>
            <p:spPr>
              <a:xfrm>
                <a:off x="3476520" y="4740120"/>
                <a:ext cx="1799280" cy="2001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203000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5" name="CustomShape 49"/>
              <p:cNvSpPr/>
              <p:nvPr/>
            </p:nvSpPr>
            <p:spPr>
              <a:xfrm>
                <a:off x="3476520" y="5597640"/>
                <a:ext cx="942840" cy="4284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NOT Loaded in main memory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6" name="CustomShape 50"/>
              <p:cNvSpPr/>
              <p:nvPr/>
            </p:nvSpPr>
            <p:spPr>
              <a:xfrm>
                <a:off x="5476680" y="5418720"/>
                <a:ext cx="1425960" cy="39960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USTAKTOP —PAGESIZE</a:t>
                </a:r>
                <a:endParaRPr lang="en-US" sz="1400" spc="-1">
                  <a:latin typeface="Arial"/>
                </a:endParaRPr>
              </a:p>
            </p:txBody>
          </p:sp>
          <p:sp>
            <p:nvSpPr>
              <p:cNvPr id="587" name="CustomShape 51"/>
              <p:cNvSpPr/>
              <p:nvPr/>
            </p:nvSpPr>
            <p:spPr>
              <a:xfrm>
                <a:off x="3655440" y="6311520"/>
                <a:ext cx="1399680" cy="400320"/>
              </a:xfrm>
              <a:prstGeom prst="rect">
                <a:avLst/>
              </a:prstGeom>
              <a:solidFill>
                <a:srgbClr val="0066FF">
                  <a:alpha val="3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First Stack Page </a:t>
                </a:r>
                <a:endParaRPr lang="en-US" sz="1400" spc="-1">
                  <a:latin typeface="Arial"/>
                </a:endParaRPr>
              </a:p>
            </p:txBody>
          </p:sp>
          <p:grpSp>
            <p:nvGrpSpPr>
              <p:cNvPr id="588" name="Group 52"/>
              <p:cNvGrpSpPr/>
              <p:nvPr/>
            </p:nvGrpSpPr>
            <p:grpSpPr>
              <a:xfrm>
                <a:off x="3221640" y="5613840"/>
                <a:ext cx="165240" cy="165600"/>
                <a:chOff x="3221640" y="5613840"/>
                <a:chExt cx="165240" cy="165600"/>
              </a:xfrm>
            </p:grpSpPr>
            <p:sp>
              <p:nvSpPr>
                <p:cNvPr id="589" name="CustomShape 53"/>
                <p:cNvSpPr/>
                <p:nvPr/>
              </p:nvSpPr>
              <p:spPr>
                <a:xfrm rot="2710200">
                  <a:off x="3198240" y="5685840"/>
                  <a:ext cx="212400" cy="20880"/>
                </a:xfrm>
                <a:prstGeom prst="rect">
                  <a:avLst/>
                </a:prstGeom>
                <a:solidFill>
                  <a:srgbClr val="FF6600"/>
                </a:solidFill>
                <a:ln w="9360">
                  <a:noFill/>
                </a:ln>
                <a:effectLst>
                  <a:outerShdw dist="17819" dir="2700000" algn="ctr" rotWithShape="0">
                    <a:srgbClr val="7F7F7F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90" name="CustomShape 54"/>
                <p:cNvSpPr/>
                <p:nvPr/>
              </p:nvSpPr>
              <p:spPr>
                <a:xfrm rot="18889800">
                  <a:off x="3197520" y="5686200"/>
                  <a:ext cx="212400" cy="20880"/>
                </a:xfrm>
                <a:prstGeom prst="rect">
                  <a:avLst/>
                </a:prstGeom>
                <a:solidFill>
                  <a:srgbClr val="FF6600"/>
                </a:solidFill>
                <a:ln w="9360">
                  <a:noFill/>
                </a:ln>
                <a:effectLst>
                  <a:outerShdw dist="17819" dir="2700000" algn="ctr" rotWithShape="0">
                    <a:srgbClr val="7F7F7F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</p:grpSp>
          <p:sp>
            <p:nvSpPr>
              <p:cNvPr id="591" name="CustomShape 55"/>
              <p:cNvSpPr/>
              <p:nvPr/>
            </p:nvSpPr>
            <p:spPr>
              <a:xfrm>
                <a:off x="3476520" y="5169240"/>
                <a:ext cx="1799280" cy="1994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801000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92" name="CustomShape 56"/>
              <p:cNvSpPr/>
              <p:nvPr/>
            </p:nvSpPr>
            <p:spPr>
              <a:xfrm flipH="1">
                <a:off x="6934320" y="3962520"/>
                <a:ext cx="256320" cy="141840"/>
              </a:xfrm>
              <a:prstGeom prst="rightArrow">
                <a:avLst>
                  <a:gd name="adj1" fmla="val 43333"/>
                  <a:gd name="adj2" fmla="val 49206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1080000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93" name="CustomShape 57"/>
              <p:cNvSpPr/>
              <p:nvPr/>
            </p:nvSpPr>
            <p:spPr>
              <a:xfrm>
                <a:off x="7190640" y="3914640"/>
                <a:ext cx="1425960" cy="18972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>
                  <a:tabLst>
                    <a:tab pos="0" algn="l"/>
                  </a:tabLst>
                </a:pPr>
                <a:r>
                  <a:rPr lang="en-US" sz="1400" b="1" spc="-1" dirty="0" err="1">
                    <a:solidFill>
                      <a:srgbClr val="000000"/>
                    </a:solidFill>
                    <a:latin typeface="Calibri"/>
                    <a:ea typeface="Times New Roman"/>
                  </a:rPr>
                  <a:t>WS_Last_element</a:t>
                </a:r>
                <a:endParaRPr lang="en-US" sz="1400" spc="-1" dirty="0">
                  <a:latin typeface="Arial"/>
                </a:endParaRPr>
              </a:p>
            </p:txBody>
          </p:sp>
        </p:grpSp>
        <p:cxnSp>
          <p:nvCxnSpPr>
            <p:cNvPr id="5" name="Connector: Curved 4">
              <a:extLst>
                <a:ext uri="{FF2B5EF4-FFF2-40B4-BE49-F238E27FC236}">
                  <a16:creationId xmlns:a16="http://schemas.microsoft.com/office/drawing/2014/main" id="{C5FD029B-CEC4-ACEB-4CFB-65E65D3A4BCB}"/>
                </a:ext>
              </a:extLst>
            </p:cNvPr>
            <p:cNvCxnSpPr>
              <a:stCxn id="587" idx="0"/>
              <a:endCxn id="586" idx="1"/>
            </p:cNvCxnSpPr>
            <p:nvPr/>
          </p:nvCxnSpPr>
          <p:spPr>
            <a:xfrm rot="5400000" flipH="1" flipV="1">
              <a:off x="3239869" y="4881805"/>
              <a:ext cx="693000" cy="1121400"/>
            </a:xfrm>
            <a:prstGeom prst="curvedConnector2">
              <a:avLst/>
            </a:prstGeom>
            <a:ln w="25560">
              <a:solidFill>
                <a:srgbClr val="5A5A5A">
                  <a:alpha val="83000"/>
                </a:srgbClr>
              </a:solidFill>
              <a:prstDash val="dash"/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C33AF35-D8C7-AAC4-ACCE-029E337409B1}"/>
              </a:ext>
            </a:extLst>
          </p:cNvPr>
          <p:cNvGrpSpPr/>
          <p:nvPr/>
        </p:nvGrpSpPr>
        <p:grpSpPr>
          <a:xfrm>
            <a:off x="1851709" y="730267"/>
            <a:ext cx="2285640" cy="2373852"/>
            <a:chOff x="4071691" y="692392"/>
            <a:chExt cx="2285640" cy="2373852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0CC5E91-87F7-A155-4E0D-9EBAA6E4C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1691" y="1073947"/>
              <a:ext cx="2285640" cy="1992297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EB28FA-C54F-408C-718F-52D7C3E3DB17}"/>
                </a:ext>
              </a:extLst>
            </p:cNvPr>
            <p:cNvSpPr txBox="1"/>
            <p:nvPr/>
          </p:nvSpPr>
          <p:spPr>
            <a:xfrm>
              <a:off x="4503411" y="692392"/>
              <a:ext cx="1385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Prev</a:t>
              </a:r>
              <a:r>
                <a:rPr lang="en-US" b="1" dirty="0"/>
                <a:t>: in Labs</a:t>
              </a:r>
              <a:endParaRPr lang="en-AE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0E2F79A-1065-DC3C-67A2-C35A8CD9A4BD}"/>
              </a:ext>
            </a:extLst>
          </p:cNvPr>
          <p:cNvGrpSpPr/>
          <p:nvPr/>
        </p:nvGrpSpPr>
        <p:grpSpPr>
          <a:xfrm>
            <a:off x="1723369" y="722242"/>
            <a:ext cx="2395440" cy="2353442"/>
            <a:chOff x="1723369" y="722242"/>
            <a:chExt cx="2395440" cy="2353442"/>
          </a:xfrm>
        </p:grpSpPr>
        <p:grpSp>
          <p:nvGrpSpPr>
            <p:cNvPr id="539" name="Group 3"/>
            <p:cNvGrpSpPr/>
            <p:nvPr/>
          </p:nvGrpSpPr>
          <p:grpSpPr>
            <a:xfrm>
              <a:off x="1723369" y="990703"/>
              <a:ext cx="2395440" cy="2084981"/>
              <a:chOff x="3352680" y="1447920"/>
              <a:chExt cx="2285640" cy="1992960"/>
            </a:xfrm>
          </p:grpSpPr>
          <p:sp>
            <p:nvSpPr>
              <p:cNvPr id="540" name="CustomShape 4"/>
              <p:cNvSpPr/>
              <p:nvPr/>
            </p:nvSpPr>
            <p:spPr>
              <a:xfrm>
                <a:off x="3352680" y="1447920"/>
                <a:ext cx="2285640" cy="1992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1" name="CustomShape 5"/>
              <p:cNvSpPr/>
              <p:nvPr/>
            </p:nvSpPr>
            <p:spPr>
              <a:xfrm>
                <a:off x="5161320" y="2787120"/>
                <a:ext cx="372240" cy="581760"/>
              </a:xfrm>
              <a:prstGeom prst="flowChartMagneticDisk">
                <a:avLst/>
              </a:prstGeom>
              <a:gradFill rotWithShape="0">
                <a:gsLst>
                  <a:gs pos="0">
                    <a:srgbClr val="765E00"/>
                  </a:gs>
                  <a:gs pos="100000">
                    <a:srgbClr val="FFCC00">
                      <a:alpha val="40000"/>
                    </a:srgbClr>
                  </a:gs>
                </a:gsLst>
                <a:lin ang="0"/>
              </a:gradFill>
              <a:ln w="9360">
                <a:solidFill>
                  <a:srgbClr val="969696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2" name="CustomShape 6"/>
              <p:cNvSpPr/>
              <p:nvPr/>
            </p:nvSpPr>
            <p:spPr>
              <a:xfrm>
                <a:off x="3352680" y="1541880"/>
                <a:ext cx="2285640" cy="1899000"/>
              </a:xfrm>
              <a:prstGeom prst="roundRect">
                <a:avLst>
                  <a:gd name="adj" fmla="val 9019"/>
                </a:avLst>
              </a:prstGeom>
              <a:noFill/>
              <a:ln w="9360">
                <a:solidFill>
                  <a:srgbClr val="808080"/>
                </a:solidFill>
                <a:prstDash val="sysDot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3" name="CustomShape 7"/>
              <p:cNvSpPr/>
              <p:nvPr/>
            </p:nvSpPr>
            <p:spPr>
              <a:xfrm>
                <a:off x="3411360" y="1856160"/>
                <a:ext cx="608040" cy="1514880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6F6F6"/>
                  </a:gs>
                  <a:gs pos="50000">
                    <a:srgbClr val="C0C0C0"/>
                  </a:gs>
                  <a:gs pos="100000">
                    <a:srgbClr val="F6F6F6"/>
                  </a:gs>
                </a:gsLst>
                <a:lin ang="2700000"/>
              </a:gradFill>
              <a:ln w="9360">
                <a:solidFill>
                  <a:srgbClr val="969696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000000"/>
                    </a:solidFill>
                    <a:latin typeface="Calibri"/>
                    <a:ea typeface="Arial"/>
                  </a:rPr>
                  <a:t>BIN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44" name="CustomShape 8"/>
              <p:cNvSpPr/>
              <p:nvPr/>
            </p:nvSpPr>
            <p:spPr>
              <a:xfrm>
                <a:off x="4126320" y="2597760"/>
                <a:ext cx="955080" cy="137160"/>
              </a:xfrm>
              <a:prstGeom prst="rightArrow">
                <a:avLst>
                  <a:gd name="adj1" fmla="val 43324"/>
                  <a:gd name="adj2" fmla="val 90486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5" name="CustomShape 9"/>
              <p:cNvSpPr/>
              <p:nvPr/>
            </p:nvSpPr>
            <p:spPr>
              <a:xfrm>
                <a:off x="4629600" y="2867760"/>
                <a:ext cx="460800" cy="159840"/>
              </a:xfrm>
              <a:prstGeom prst="rightArrow">
                <a:avLst>
                  <a:gd name="adj1" fmla="val 43324"/>
                  <a:gd name="adj2" fmla="val 37527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6" name="CustomShape 10"/>
              <p:cNvSpPr/>
              <p:nvPr/>
            </p:nvSpPr>
            <p:spPr>
              <a:xfrm>
                <a:off x="4629600" y="3027960"/>
                <a:ext cx="460800" cy="163440"/>
              </a:xfrm>
              <a:prstGeom prst="rightArrow">
                <a:avLst>
                  <a:gd name="adj1" fmla="val 43324"/>
                  <a:gd name="adj2" fmla="val 36642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7" name="CustomShape 11"/>
              <p:cNvSpPr/>
              <p:nvPr/>
            </p:nvSpPr>
            <p:spPr>
              <a:xfrm>
                <a:off x="4629600" y="3183840"/>
                <a:ext cx="460800" cy="162720"/>
              </a:xfrm>
              <a:prstGeom prst="rightArrow">
                <a:avLst>
                  <a:gd name="adj1" fmla="val 43324"/>
                  <a:gd name="adj2" fmla="val 36850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48" name="CustomShape 12"/>
              <p:cNvSpPr/>
              <p:nvPr/>
            </p:nvSpPr>
            <p:spPr>
              <a:xfrm>
                <a:off x="4119840" y="2382480"/>
                <a:ext cx="954000" cy="2235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100" b="1" spc="-1">
                    <a:solidFill>
                      <a:srgbClr val="CC0000"/>
                    </a:solidFill>
                    <a:latin typeface="Calibri"/>
                    <a:ea typeface="Arial"/>
                  </a:rPr>
                  <a:t>Required Tables</a:t>
                </a:r>
                <a:endParaRPr lang="en-US" sz="1100" spc="-1">
                  <a:latin typeface="Arial"/>
                </a:endParaRPr>
              </a:p>
            </p:txBody>
          </p:sp>
          <p:sp>
            <p:nvSpPr>
              <p:cNvPr id="549" name="CustomShape 13"/>
              <p:cNvSpPr/>
              <p:nvPr/>
            </p:nvSpPr>
            <p:spPr>
              <a:xfrm>
                <a:off x="4107240" y="2855880"/>
                <a:ext cx="522000" cy="515160"/>
              </a:xfrm>
              <a:prstGeom prst="rect">
                <a:avLst/>
              </a:prstGeom>
              <a:solidFill>
                <a:srgbClr val="FFFF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 dirty="0">
                    <a:solidFill>
                      <a:srgbClr val="CC0000"/>
                    </a:solidFill>
                    <a:latin typeface="Calibri"/>
                    <a:ea typeface="Arial"/>
                  </a:rPr>
                  <a:t>All Pages</a:t>
                </a:r>
                <a:endParaRPr lang="en-US" sz="1400" spc="-1" dirty="0">
                  <a:latin typeface="Arial"/>
                </a:endParaRPr>
              </a:p>
            </p:txBody>
          </p:sp>
          <p:grpSp>
            <p:nvGrpSpPr>
              <p:cNvPr id="550" name="Group 14"/>
              <p:cNvGrpSpPr/>
              <p:nvPr/>
            </p:nvGrpSpPr>
            <p:grpSpPr>
              <a:xfrm>
                <a:off x="5179320" y="1856160"/>
                <a:ext cx="343800" cy="826560"/>
                <a:chOff x="5179320" y="1856160"/>
                <a:chExt cx="343800" cy="826560"/>
              </a:xfrm>
            </p:grpSpPr>
            <p:sp>
              <p:nvSpPr>
                <p:cNvPr id="551" name="CustomShape 15"/>
                <p:cNvSpPr/>
                <p:nvPr/>
              </p:nvSpPr>
              <p:spPr>
                <a:xfrm>
                  <a:off x="5184720" y="2580480"/>
                  <a:ext cx="33840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2" name="CustomShape 16"/>
                <p:cNvSpPr/>
                <p:nvPr/>
              </p:nvSpPr>
              <p:spPr>
                <a:xfrm>
                  <a:off x="5183280" y="2269800"/>
                  <a:ext cx="33840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3" name="CustomShape 17"/>
                <p:cNvSpPr/>
                <p:nvPr/>
              </p:nvSpPr>
              <p:spPr>
                <a:xfrm>
                  <a:off x="5184720" y="2372400"/>
                  <a:ext cx="33732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4" name="CustomShape 18"/>
                <p:cNvSpPr/>
                <p:nvPr/>
              </p:nvSpPr>
              <p:spPr>
                <a:xfrm>
                  <a:off x="5183280" y="2476440"/>
                  <a:ext cx="33840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5" name="CustomShape 19"/>
                <p:cNvSpPr/>
                <p:nvPr/>
              </p:nvSpPr>
              <p:spPr>
                <a:xfrm>
                  <a:off x="5182200" y="2166840"/>
                  <a:ext cx="33840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6" name="CustomShape 20"/>
                <p:cNvSpPr/>
                <p:nvPr/>
              </p:nvSpPr>
              <p:spPr>
                <a:xfrm>
                  <a:off x="5179320" y="1856160"/>
                  <a:ext cx="34128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7" name="CustomShape 21"/>
                <p:cNvSpPr/>
                <p:nvPr/>
              </p:nvSpPr>
              <p:spPr>
                <a:xfrm>
                  <a:off x="5182200" y="1958760"/>
                  <a:ext cx="33840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558" name="CustomShape 22"/>
                <p:cNvSpPr/>
                <p:nvPr/>
              </p:nvSpPr>
              <p:spPr>
                <a:xfrm>
                  <a:off x="5179320" y="2062800"/>
                  <a:ext cx="34128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AE"/>
                </a:p>
              </p:txBody>
            </p:sp>
          </p:grpSp>
          <p:sp>
            <p:nvSpPr>
              <p:cNvPr id="559" name="CustomShape 23"/>
              <p:cNvSpPr/>
              <p:nvPr/>
            </p:nvSpPr>
            <p:spPr>
              <a:xfrm>
                <a:off x="4136400" y="2174400"/>
                <a:ext cx="954000" cy="136080"/>
              </a:xfrm>
              <a:prstGeom prst="rightArrow">
                <a:avLst>
                  <a:gd name="adj1" fmla="val 43324"/>
                  <a:gd name="adj2" fmla="val 91122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560" name="CustomShape 24"/>
              <p:cNvSpPr/>
              <p:nvPr/>
            </p:nvSpPr>
            <p:spPr>
              <a:xfrm>
                <a:off x="4129200" y="1958400"/>
                <a:ext cx="954000" cy="2235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>
                    <a:solidFill>
                      <a:srgbClr val="CC0000"/>
                    </a:solidFill>
                    <a:latin typeface="Calibri"/>
                    <a:ea typeface="Arial"/>
                  </a:rPr>
                  <a:t>Set of pages</a:t>
                </a:r>
                <a:endParaRPr lang="en-US" sz="1400" spc="-1">
                  <a:latin typeface="Arial"/>
                </a:endParaRPr>
              </a:p>
            </p:txBody>
          </p:sp>
          <p:sp>
            <p:nvSpPr>
              <p:cNvPr id="561" name="CustomShape 25"/>
              <p:cNvSpPr/>
              <p:nvPr/>
            </p:nvSpPr>
            <p:spPr>
              <a:xfrm>
                <a:off x="4023000" y="1579320"/>
                <a:ext cx="1125720" cy="2764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spcAft>
                    <a:spcPts val="1001"/>
                  </a:spcAft>
                  <a:tabLst>
                    <a:tab pos="0" algn="l"/>
                  </a:tabLst>
                </a:pPr>
                <a:r>
                  <a:rPr lang="en-US" sz="1400" b="1" spc="-1" dirty="0" err="1">
                    <a:solidFill>
                      <a:srgbClr val="969696"/>
                    </a:solidFill>
                    <a:latin typeface="Calibri"/>
                    <a:ea typeface="Arial"/>
                  </a:rPr>
                  <a:t>env_create</a:t>
                </a:r>
                <a:r>
                  <a:rPr lang="en-US" sz="1400" b="1" spc="-1" dirty="0">
                    <a:solidFill>
                      <a:srgbClr val="969696"/>
                    </a:solidFill>
                    <a:latin typeface="Calibri"/>
                    <a:ea typeface="Arial"/>
                  </a:rPr>
                  <a:t>( )</a:t>
                </a:r>
                <a:endParaRPr lang="en-US" sz="1400" spc="-1" dirty="0">
                  <a:latin typeface="Arial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89B0B8C-4DD6-D1AC-0688-C48448A0B88D}"/>
                </a:ext>
              </a:extLst>
            </p:cNvPr>
            <p:cNvSpPr txBox="1"/>
            <p:nvPr/>
          </p:nvSpPr>
          <p:spPr>
            <a:xfrm>
              <a:off x="2091722" y="722242"/>
              <a:ext cx="1657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Now: in Project</a:t>
              </a:r>
              <a:endParaRPr lang="en-AE" b="1" dirty="0"/>
            </a:p>
          </p:txBody>
        </p:sp>
      </p:grpSp>
      <p:sp>
        <p:nvSpPr>
          <p:cNvPr id="4" name="CustomShape 5">
            <a:extLst>
              <a:ext uri="{FF2B5EF4-FFF2-40B4-BE49-F238E27FC236}">
                <a16:creationId xmlns:a16="http://schemas.microsoft.com/office/drawing/2014/main" id="{F2A44005-B5EF-B32D-690C-30DCC0F10D0E}"/>
              </a:ext>
            </a:extLst>
          </p:cNvPr>
          <p:cNvSpPr/>
          <p:nvPr/>
        </p:nvSpPr>
        <p:spPr>
          <a:xfrm>
            <a:off x="6996430" y="4488685"/>
            <a:ext cx="390122" cy="608622"/>
          </a:xfrm>
          <a:prstGeom prst="flowChartMagneticDisk">
            <a:avLst/>
          </a:prstGeom>
          <a:gradFill rotWithShape="0">
            <a:gsLst>
              <a:gs pos="0">
                <a:srgbClr val="765E00"/>
              </a:gs>
              <a:gs pos="100000">
                <a:srgbClr val="FFCC00">
                  <a:alpha val="40000"/>
                </a:srgbClr>
              </a:gs>
            </a:gsLst>
            <a:lin ang="0"/>
          </a:gradFill>
          <a:ln w="9360">
            <a:solidFill>
              <a:srgbClr val="96969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4FADB3-9511-0810-278B-98476732CACA}"/>
              </a:ext>
            </a:extLst>
          </p:cNvPr>
          <p:cNvGrpSpPr/>
          <p:nvPr/>
        </p:nvGrpSpPr>
        <p:grpSpPr>
          <a:xfrm>
            <a:off x="7030386" y="5331445"/>
            <a:ext cx="356166" cy="431986"/>
            <a:chOff x="7002621" y="5757664"/>
            <a:chExt cx="356166" cy="431986"/>
          </a:xfrm>
        </p:grpSpPr>
        <p:sp>
          <p:nvSpPr>
            <p:cNvPr id="7" name="CustomShape 15">
              <a:extLst>
                <a:ext uri="{FF2B5EF4-FFF2-40B4-BE49-F238E27FC236}">
                  <a16:creationId xmlns:a16="http://schemas.microsoft.com/office/drawing/2014/main" id="{542F8F28-F24F-CCE7-51FB-D1FF604D889E}"/>
                </a:ext>
              </a:extLst>
            </p:cNvPr>
            <p:cNvSpPr/>
            <p:nvPr/>
          </p:nvSpPr>
          <p:spPr>
            <a:xfrm>
              <a:off x="7004130" y="6082689"/>
              <a:ext cx="354657" cy="106961"/>
            </a:xfrm>
            <a:prstGeom prst="rect">
              <a:avLst/>
            </a:prstGeom>
            <a:gradFill rotWithShape="0">
              <a:gsLst>
                <a:gs pos="0">
                  <a:srgbClr val="005125"/>
                </a:gs>
                <a:gs pos="100000">
                  <a:srgbClr val="00B050">
                    <a:alpha val="40000"/>
                  </a:srgbClr>
                </a:gs>
              </a:gsLst>
              <a:lin ang="0"/>
            </a:gradFill>
            <a:ln w="9360">
              <a:solidFill>
                <a:srgbClr val="96969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8" name="CustomShape 16">
              <a:extLst>
                <a:ext uri="{FF2B5EF4-FFF2-40B4-BE49-F238E27FC236}">
                  <a16:creationId xmlns:a16="http://schemas.microsoft.com/office/drawing/2014/main" id="{85507421-F431-A0DD-3A76-6768BCE62D0A}"/>
                </a:ext>
              </a:extLst>
            </p:cNvPr>
            <p:cNvSpPr/>
            <p:nvPr/>
          </p:nvSpPr>
          <p:spPr>
            <a:xfrm>
              <a:off x="7002621" y="5757664"/>
              <a:ext cx="354657" cy="106961"/>
            </a:xfrm>
            <a:prstGeom prst="rect">
              <a:avLst/>
            </a:prstGeom>
            <a:gradFill rotWithShape="0">
              <a:gsLst>
                <a:gs pos="0">
                  <a:srgbClr val="005125"/>
                </a:gs>
                <a:gs pos="100000">
                  <a:srgbClr val="00B050">
                    <a:alpha val="40000"/>
                  </a:srgbClr>
                </a:gs>
              </a:gsLst>
              <a:lin ang="0"/>
            </a:gradFill>
            <a:ln w="9360">
              <a:solidFill>
                <a:srgbClr val="96969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9" name="CustomShape 17">
              <a:extLst>
                <a:ext uri="{FF2B5EF4-FFF2-40B4-BE49-F238E27FC236}">
                  <a16:creationId xmlns:a16="http://schemas.microsoft.com/office/drawing/2014/main" id="{18E2E30C-ACE5-85C7-7C64-1C0D7ABC855F}"/>
                </a:ext>
              </a:extLst>
            </p:cNvPr>
            <p:cNvSpPr/>
            <p:nvPr/>
          </p:nvSpPr>
          <p:spPr>
            <a:xfrm>
              <a:off x="7004130" y="5865002"/>
              <a:ext cx="353525" cy="108467"/>
            </a:xfrm>
            <a:prstGeom prst="rect">
              <a:avLst/>
            </a:prstGeom>
            <a:gradFill rotWithShape="0">
              <a:gsLst>
                <a:gs pos="0">
                  <a:srgbClr val="005125"/>
                </a:gs>
                <a:gs pos="100000">
                  <a:srgbClr val="00B050">
                    <a:alpha val="40000"/>
                  </a:srgbClr>
                </a:gs>
              </a:gsLst>
              <a:lin ang="0"/>
            </a:gradFill>
            <a:ln w="9360">
              <a:solidFill>
                <a:srgbClr val="96969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10" name="CustomShape 18">
              <a:extLst>
                <a:ext uri="{FF2B5EF4-FFF2-40B4-BE49-F238E27FC236}">
                  <a16:creationId xmlns:a16="http://schemas.microsoft.com/office/drawing/2014/main" id="{3D27D325-710A-B0A5-774B-285790AE485C}"/>
                </a:ext>
              </a:extLst>
            </p:cNvPr>
            <p:cNvSpPr/>
            <p:nvPr/>
          </p:nvSpPr>
          <p:spPr>
            <a:xfrm>
              <a:off x="7002621" y="5973845"/>
              <a:ext cx="354657" cy="108467"/>
            </a:xfrm>
            <a:prstGeom prst="rect">
              <a:avLst/>
            </a:prstGeom>
            <a:gradFill rotWithShape="0">
              <a:gsLst>
                <a:gs pos="0">
                  <a:srgbClr val="005125"/>
                </a:gs>
                <a:gs pos="100000">
                  <a:srgbClr val="00B050">
                    <a:alpha val="40000"/>
                  </a:srgbClr>
                </a:gs>
              </a:gsLst>
              <a:lin ang="0"/>
            </a:gradFill>
            <a:ln w="9360">
              <a:solidFill>
                <a:srgbClr val="96969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0B10D37-6966-63CA-9814-AD4FC573BA23}"/>
              </a:ext>
            </a:extLst>
          </p:cNvPr>
          <p:cNvSpPr txBox="1"/>
          <p:nvPr/>
        </p:nvSpPr>
        <p:spPr>
          <a:xfrm>
            <a:off x="7002621" y="3920120"/>
            <a:ext cx="314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Refer to </a:t>
            </a:r>
            <a:r>
              <a:rPr lang="en-US" sz="2000" b="1" dirty="0">
                <a:hlinkClick r:id="rId3"/>
              </a:rPr>
              <a:t>APPENDICES</a:t>
            </a:r>
            <a:r>
              <a:rPr lang="en-US" sz="2000" b="1" dirty="0"/>
              <a:t> for:</a:t>
            </a:r>
            <a:endParaRPr lang="en-AE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AA3E84-16A1-73E4-3BCF-720AD1EDC14E}"/>
              </a:ext>
            </a:extLst>
          </p:cNvPr>
          <p:cNvSpPr txBox="1"/>
          <p:nvPr/>
        </p:nvSpPr>
        <p:spPr>
          <a:xfrm>
            <a:off x="7501125" y="4546902"/>
            <a:ext cx="3094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 File Helper Functions</a:t>
            </a:r>
            <a:endParaRPr lang="en-AE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8704F-5606-81AF-4FC2-D75BCF339A42}"/>
              </a:ext>
            </a:extLst>
          </p:cNvPr>
          <p:cNvSpPr txBox="1"/>
          <p:nvPr/>
        </p:nvSpPr>
        <p:spPr>
          <a:xfrm>
            <a:off x="7501125" y="5271884"/>
            <a:ext cx="4766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Working Set Structure &amp; Helper Functions</a:t>
            </a:r>
            <a:endParaRPr lang="en-AE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43C8A2-FB75-4367-AA3B-9D16E0BA3092}"/>
              </a:ext>
            </a:extLst>
          </p:cNvPr>
          <p:cNvSpPr txBox="1"/>
          <p:nvPr/>
        </p:nvSpPr>
        <p:spPr>
          <a:xfrm>
            <a:off x="7501125" y="5903611"/>
            <a:ext cx="2882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Ready-Made Commands </a:t>
            </a:r>
            <a:endParaRPr lang="en-AE" sz="2000" dirty="0"/>
          </a:p>
        </p:txBody>
      </p:sp>
      <p:pic>
        <p:nvPicPr>
          <p:cNvPr id="16" name="Picture 2" descr="22 Shell Unix Code Icon Images, Stock Photos, 3D objects ...">
            <a:extLst>
              <a:ext uri="{FF2B5EF4-FFF2-40B4-BE49-F238E27FC236}">
                <a16:creationId xmlns:a16="http://schemas.microsoft.com/office/drawing/2014/main" id="{232B7D3A-D921-083A-4E48-CE29F3D93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8"/>
          <a:stretch/>
        </p:blipFill>
        <p:spPr bwMode="auto">
          <a:xfrm>
            <a:off x="6996776" y="5860634"/>
            <a:ext cx="461459" cy="47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Shape 2">
            <a:extLst>
              <a:ext uri="{FF2B5EF4-FFF2-40B4-BE49-F238E27FC236}">
                <a16:creationId xmlns:a16="http://schemas.microsoft.com/office/drawing/2014/main" id="{814FA67C-78FD-45FA-5138-375589F3469F}"/>
              </a:ext>
            </a:extLst>
          </p:cNvPr>
          <p:cNvSpPr txBox="1"/>
          <p:nvPr/>
        </p:nvSpPr>
        <p:spPr>
          <a:xfrm>
            <a:off x="6945929" y="730266"/>
            <a:ext cx="5258891" cy="372960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514440" indent="-514080">
              <a:spcBef>
                <a:spcPts val="64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-US" sz="2200" b="1" u="sng" spc="-1" dirty="0">
                <a:solidFill>
                  <a:srgbClr val="000000"/>
                </a:solidFill>
                <a:latin typeface="+mj-lt"/>
              </a:rPr>
              <a:t>THREE</a:t>
            </a:r>
            <a:r>
              <a:rPr lang="en-US" sz="2200" b="1" spc="-1" dirty="0">
                <a:solidFill>
                  <a:srgbClr val="000000"/>
                </a:solidFill>
                <a:latin typeface="+mj-lt"/>
              </a:rPr>
              <a:t> kernel dynamic allocations:</a:t>
            </a:r>
            <a:endParaRPr lang="en-US" sz="2200" spc="-1" dirty="0">
              <a:solidFill>
                <a:srgbClr val="000000"/>
              </a:solidFill>
              <a:latin typeface="+mj-lt"/>
            </a:endParaRPr>
          </a:p>
          <a:p>
            <a:pPr marL="514350" indent="-233363">
              <a:spcBef>
                <a:spcPts val="600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2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create_page_table</a:t>
            </a:r>
            <a:r>
              <a:rPr lang="en-US" sz="2200" b="1" spc="-1" dirty="0">
                <a:solidFill>
                  <a:srgbClr val="000000"/>
                </a:solidFill>
                <a:latin typeface="+mj-lt"/>
              </a:rPr>
              <a:t>():</a:t>
            </a:r>
            <a:r>
              <a:rPr lang="en-US" sz="2200" spc="-1" dirty="0">
                <a:solidFill>
                  <a:srgbClr val="000000"/>
                </a:solidFill>
                <a:latin typeface="+mj-lt"/>
              </a:rPr>
              <a:t> create new page table and link it to directory.</a:t>
            </a:r>
          </a:p>
          <a:p>
            <a:pPr marL="514350" indent="-233363">
              <a:spcBef>
                <a:spcPts val="600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2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create_user_directory</a:t>
            </a:r>
            <a:r>
              <a:rPr lang="en-US" sz="2200" b="1" spc="-1" dirty="0">
                <a:solidFill>
                  <a:srgbClr val="000000"/>
                </a:solidFill>
              </a:rPr>
              <a:t>():</a:t>
            </a:r>
            <a:r>
              <a:rPr lang="en-US" sz="2200" spc="-1" dirty="0">
                <a:solidFill>
                  <a:srgbClr val="000000"/>
                </a:solidFill>
              </a:rPr>
              <a:t> create new user directory.</a:t>
            </a:r>
          </a:p>
          <a:p>
            <a:pPr marL="514350" indent="-233363">
              <a:spcBef>
                <a:spcPts val="600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200" b="1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create_user_kern_stack</a:t>
            </a:r>
            <a:r>
              <a:rPr lang="en-US" sz="2200" b="1" spc="-1" dirty="0">
                <a:solidFill>
                  <a:srgbClr val="000000"/>
                </a:solidFill>
                <a:latin typeface="+mj-lt"/>
              </a:rPr>
              <a:t>(…):</a:t>
            </a:r>
            <a:r>
              <a:rPr lang="en-US" sz="2200" spc="-1" dirty="0">
                <a:solidFill>
                  <a:srgbClr val="000000"/>
                </a:solidFill>
                <a:latin typeface="+mj-lt"/>
              </a:rPr>
              <a:t> create new user kernel stack.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914338-7B5A-4591-1925-D57275CCC4F4}"/>
                  </a:ext>
                </a:extLst>
              </p14:cNvPr>
              <p14:cNvContentPartPr/>
              <p14:nvPr/>
            </p14:nvContentPartPr>
            <p14:xfrm>
              <a:off x="7669800" y="4860720"/>
              <a:ext cx="1387080" cy="1438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914338-7B5A-4591-1925-D57275CCC4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60440" y="4851360"/>
                <a:ext cx="1405800" cy="1457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75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75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75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2" grpId="0"/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pPr marL="514440" indent="-514080">
              <a:tabLst>
                <a:tab pos="0" algn="l"/>
              </a:tabLst>
            </a:pPr>
            <a:r>
              <a:rPr lang="en-US" sz="4800" dirty="0"/>
              <a:t>Fault Handler I</a:t>
            </a:r>
            <a:r>
              <a:rPr lang="en-US" dirty="0"/>
              <a:t>I: </a:t>
            </a:r>
            <a:r>
              <a:rPr lang="en-US" sz="4800" b="1" dirty="0"/>
              <a:t>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956266"/>
            <a:ext cx="10058400" cy="4023360"/>
          </a:xfrm>
        </p:spPr>
        <p:txBody>
          <a:bodyPr/>
          <a:lstStyle/>
          <a:p>
            <a:r>
              <a:rPr lang="en-US" dirty="0"/>
              <a:t>The main functions required by MS3 to handle “</a:t>
            </a:r>
            <a:r>
              <a:rPr lang="en-US" sz="2000" b="1" dirty="0"/>
              <a:t>Page Fault</a:t>
            </a:r>
            <a:r>
              <a:rPr lang="en-US" dirty="0"/>
              <a:t>” are: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3F582C-50B4-3B50-7B6B-4D91F3DED128}"/>
              </a:ext>
            </a:extLst>
          </p:cNvPr>
          <p:cNvGraphicFramePr>
            <a:graphicFrameLocks noGrp="1"/>
          </p:cNvGraphicFramePr>
          <p:nvPr/>
        </p:nvGraphicFramePr>
        <p:xfrm>
          <a:off x="900419" y="2582192"/>
          <a:ext cx="1056572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420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4038325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4983982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page_fault_handler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in: kern/trap/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fault_handler.c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629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Fault: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an exception thrown by the processor (MMU) to indicate that:</a:t>
            </a:r>
          </a:p>
          <a:p>
            <a:pPr marL="74295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page table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not exist in the main memory (i.e. new table). (see the following figure) </a:t>
            </a:r>
            <a:r>
              <a:rPr lang="en-US" sz="2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page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can’t be accessed due to either it’s not present in the main memory</a:t>
            </a:r>
            <a:endParaRPr lang="en-US" sz="2000" b="1" u="sng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A7B34-3433-CCE1-F69A-F0F604B423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274" y="3008961"/>
            <a:ext cx="8641317" cy="314755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424691B-3124-09B2-BB04-86C39F39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Fault Handler II: </a:t>
            </a:r>
            <a:r>
              <a:rPr lang="en-US" sz="4800" b="1" dirty="0"/>
              <a:t>Introduction</a:t>
            </a:r>
            <a:endParaRPr lang="en-AE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90A49B-7A0E-72FE-33E8-BF88906E7A38}"/>
              </a:ext>
            </a:extLst>
          </p:cNvPr>
          <p:cNvGrpSpPr/>
          <p:nvPr/>
        </p:nvGrpSpPr>
        <p:grpSpPr>
          <a:xfrm>
            <a:off x="5194798" y="2913668"/>
            <a:ext cx="5457793" cy="3338140"/>
            <a:chOff x="5194798" y="2837468"/>
            <a:chExt cx="5457793" cy="33381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E6590E-7187-ED09-82E3-1FC7B12B9967}"/>
                </a:ext>
              </a:extLst>
            </p:cNvPr>
            <p:cNvSpPr/>
            <p:nvPr/>
          </p:nvSpPr>
          <p:spPr>
            <a:xfrm>
              <a:off x="5844619" y="2837468"/>
              <a:ext cx="4807972" cy="324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2A0E95-B8C1-118D-E20B-7F4F59A53BBE}"/>
                </a:ext>
              </a:extLst>
            </p:cNvPr>
            <p:cNvSpPr/>
            <p:nvPr/>
          </p:nvSpPr>
          <p:spPr>
            <a:xfrm>
              <a:off x="5194798" y="5344452"/>
              <a:ext cx="931682" cy="831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ECE7B5-50CF-6606-6F0A-2FEB4FF2751D}"/>
                  </a:ext>
                </a:extLst>
              </p14:cNvPr>
              <p14:cNvContentPartPr/>
              <p14:nvPr/>
            </p14:nvContentPartPr>
            <p14:xfrm>
              <a:off x="5382360" y="2954160"/>
              <a:ext cx="4175640" cy="309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ECE7B5-50CF-6606-6F0A-2FEB4FF275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3000" y="2944800"/>
                <a:ext cx="4194360" cy="3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048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33329" cy="1450757"/>
          </a:xfrm>
        </p:spPr>
        <p:txBody>
          <a:bodyPr/>
          <a:lstStyle/>
          <a:p>
            <a:r>
              <a:rPr lang="en-US" dirty="0"/>
              <a:t>Replacement: </a:t>
            </a:r>
            <a:r>
              <a:rPr lang="en-US" b="1" dirty="0"/>
              <a:t>N</a:t>
            </a:r>
            <a:r>
              <a:rPr lang="en-US" b="1" baseline="30000" dirty="0"/>
              <a:t>th</a:t>
            </a:r>
            <a:r>
              <a:rPr lang="en-US" b="1" dirty="0"/>
              <a:t> Chance Clock – </a:t>
            </a:r>
            <a:r>
              <a:rPr lang="en-US" b="1" dirty="0">
                <a:solidFill>
                  <a:srgbClr val="FF0000"/>
                </a:solidFill>
              </a:rPr>
              <a:t>Idea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9310D-29A5-E5D3-151E-67286EC1F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62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>
                <a:solidFill>
                  <a:schemeClr val="hlink"/>
                </a:solidFill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</a:rPr>
              <a:t>N</a:t>
            </a:r>
            <a:r>
              <a:rPr lang="en-US" altLang="ko-KR" sz="2800" baseline="30000" dirty="0">
                <a:solidFill>
                  <a:schemeClr val="hlink"/>
                </a:solidFill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</a:rPr>
              <a:t>th</a:t>
            </a:r>
            <a:r>
              <a:rPr lang="en-US" altLang="ko-KR" sz="2800" dirty="0">
                <a:solidFill>
                  <a:schemeClr val="hlink"/>
                </a:solidFill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</a:rPr>
              <a:t> chance algorithm:</a:t>
            </a:r>
            <a:r>
              <a:rPr lang="en-US" altLang="ko-KR" sz="2800" dirty="0"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</a:rPr>
              <a:t> Give page N chances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</a:rPr>
              <a:t>OS keeps counter per page: # sweeps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</a:rPr>
              <a:t>Start searching from the WS element after the last placed one (i.e. FIFO)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</a:rPr>
              <a:t>On page fault, OS checks </a:t>
            </a:r>
            <a:r>
              <a:rPr lang="en-US" altLang="ko-KR" sz="2400" b="1" dirty="0"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</a:rPr>
              <a:t>use bit</a:t>
            </a: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</a:rPr>
              <a:t>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  <a:sym typeface="Symbol" panose="05050102010706020507" pitchFamily="18" charset="2"/>
              </a:rPr>
              <a:t>0increment counter; if count=N, replace page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</a:rPr>
              <a:t>1</a:t>
            </a: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  <a:sym typeface="Symbol" panose="05050102010706020507" pitchFamily="18" charset="2"/>
              </a:rPr>
              <a:t>clear use and also clear counter (used in last sweep)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  <a:sym typeface="Symbol" panose="05050102010706020507" pitchFamily="18" charset="2"/>
              </a:rPr>
              <a:t>Means that clock hand has to sweep by N times without page being used before page is replaced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sz="2400" dirty="0"/>
              <a:t>What about modified pages?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sz="2000" dirty="0"/>
              <a:t>Takes extra overhead to replace it, so give it an </a:t>
            </a:r>
            <a:r>
              <a:rPr lang="en-US" sz="2000" b="1" dirty="0"/>
              <a:t>extra chance </a:t>
            </a:r>
            <a:r>
              <a:rPr lang="en-US" sz="2000" dirty="0"/>
              <a:t>before replacing?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sz="2000" dirty="0"/>
              <a:t>Common approach: * </a:t>
            </a:r>
            <a:r>
              <a:rPr lang="en-US" sz="2000" b="1" dirty="0">
                <a:solidFill>
                  <a:srgbClr val="00B050"/>
                </a:solidFill>
              </a:rPr>
              <a:t>Clean</a:t>
            </a:r>
            <a:r>
              <a:rPr lang="en-US" sz="2000" dirty="0"/>
              <a:t> pages: use </a:t>
            </a:r>
            <a:r>
              <a:rPr lang="en-US" sz="2000" b="1" dirty="0"/>
              <a:t>N</a:t>
            </a:r>
            <a:r>
              <a:rPr lang="en-US" sz="2000" dirty="0"/>
              <a:t> 	* </a:t>
            </a:r>
            <a:r>
              <a:rPr lang="en-US" sz="2000" b="1" dirty="0">
                <a:solidFill>
                  <a:srgbClr val="FF0000"/>
                </a:solidFill>
              </a:rPr>
              <a:t>Modified</a:t>
            </a:r>
            <a:r>
              <a:rPr lang="en-US" sz="2000" dirty="0"/>
              <a:t> pages: use </a:t>
            </a:r>
            <a:r>
              <a:rPr lang="en-US" sz="2000" b="1" dirty="0"/>
              <a:t>N+1</a:t>
            </a:r>
            <a:endParaRPr lang="en-US" altLang="ko-KR" sz="2000" b="1" dirty="0">
              <a:latin typeface="Calibri" panose="020F0502020204030204" pitchFamily="34" charset="0"/>
              <a:ea typeface="굴림" panose="020B0600000101010101" pitchFamily="34" charset="-127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altLang="ko-KR" sz="2400" dirty="0">
              <a:latin typeface="Calibri" panose="020F0502020204030204" pitchFamily="34" charset="0"/>
              <a:ea typeface="굴림" panose="020B0600000101010101" pitchFamily="34" charset="-127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endParaRPr lang="en-A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C18CC0-5666-6766-324C-8D5CC2449D0C}"/>
                  </a:ext>
                </a:extLst>
              </p14:cNvPr>
              <p14:cNvContentPartPr/>
              <p14:nvPr/>
            </p14:nvContentPartPr>
            <p14:xfrm>
              <a:off x="1236960" y="2172600"/>
              <a:ext cx="10707840" cy="2805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C18CC0-5666-6766-324C-8D5CC2449D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7600" y="2163240"/>
                <a:ext cx="10726560" cy="2824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68B35-EB83-45BE-4E63-D06D3D7FB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5D4F-FE9F-5B18-084D-A13E124D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33329" cy="1450757"/>
          </a:xfrm>
        </p:spPr>
        <p:txBody>
          <a:bodyPr/>
          <a:lstStyle/>
          <a:p>
            <a:r>
              <a:rPr lang="en-US" dirty="0"/>
              <a:t>Replacement: </a:t>
            </a:r>
            <a:r>
              <a:rPr lang="en-US" b="1" dirty="0"/>
              <a:t>N</a:t>
            </a:r>
            <a:r>
              <a:rPr lang="en-US" b="1" baseline="30000" dirty="0"/>
              <a:t>th</a:t>
            </a:r>
            <a:r>
              <a:rPr lang="en-US" b="1" dirty="0"/>
              <a:t> Chance Clock – </a:t>
            </a:r>
            <a:r>
              <a:rPr lang="en-US" b="1" dirty="0">
                <a:solidFill>
                  <a:srgbClr val="FF0000"/>
                </a:solidFill>
              </a:rPr>
              <a:t>Idea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0FF07-BB0D-AA94-E17F-B1E62354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  <a:sym typeface="Symbol" panose="05050102010706020507" pitchFamily="18" charset="2"/>
              </a:rPr>
              <a:t>How do we pick N?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  <a:sym typeface="Symbol" panose="05050102010706020507" pitchFamily="18" charset="2"/>
              </a:rPr>
              <a:t>Why pick large N? Better approximation to LRU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  <a:sym typeface="Symbol" panose="05050102010706020507" pitchFamily="18" charset="2"/>
              </a:rPr>
              <a:t>If N ~ 1K, really good approximation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  <a:sym typeface="Symbol" panose="05050102010706020507" pitchFamily="18" charset="2"/>
              </a:rPr>
              <a:t>Why pick small N? More efficient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  <a:sym typeface="Symbol" panose="05050102010706020507" pitchFamily="18" charset="2"/>
              </a:rPr>
              <a:t>Otherwise might have to look a long way to find free page</a:t>
            </a:r>
          </a:p>
        </p:txBody>
      </p:sp>
    </p:spTree>
    <p:extLst>
      <p:ext uri="{BB962C8B-B14F-4D97-AF65-F5344CB8AC3E}">
        <p14:creationId xmlns:p14="http://schemas.microsoft.com/office/powerpoint/2010/main" val="247895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3A37D3-15AE-7702-E2FB-C4F3EBE3DB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E1479-DC84-0AD1-A48B-CB50F79E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413" y="0"/>
            <a:ext cx="11601813" cy="778631"/>
          </a:xfrm>
        </p:spPr>
        <p:txBody>
          <a:bodyPr/>
          <a:lstStyle/>
          <a:p>
            <a:pPr algn="l"/>
            <a:r>
              <a:rPr lang="en-US" dirty="0"/>
              <a:t>Working Set: </a:t>
            </a:r>
            <a:r>
              <a:rPr lang="en-US" b="1" dirty="0"/>
              <a:t>Structure</a:t>
            </a:r>
            <a:endParaRPr lang="en-AE" b="1" dirty="0">
              <a:solidFill>
                <a:srgbClr val="FF000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2005D8-FA91-791D-0953-A5009CB05C60}"/>
              </a:ext>
            </a:extLst>
          </p:cNvPr>
          <p:cNvGrpSpPr/>
          <p:nvPr/>
        </p:nvGrpSpPr>
        <p:grpSpPr>
          <a:xfrm>
            <a:off x="2864" y="491724"/>
            <a:ext cx="11629324" cy="3020112"/>
            <a:chOff x="2864" y="491724"/>
            <a:chExt cx="11629324" cy="302011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DD6441F-5917-E99A-4BB4-6396B9890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4" y="873075"/>
              <a:ext cx="11629324" cy="263876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B5034B-5EA8-2F05-D7F8-A7EBACBA41A0}"/>
                </a:ext>
              </a:extLst>
            </p:cNvPr>
            <p:cNvSpPr txBox="1"/>
            <p:nvPr/>
          </p:nvSpPr>
          <p:spPr>
            <a:xfrm>
              <a:off x="8855787" y="491724"/>
              <a:ext cx="2776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inc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/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environment_definitions.h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634DF8-644E-A3D5-6C63-6EA64771D8AB}"/>
              </a:ext>
            </a:extLst>
          </p:cNvPr>
          <p:cNvGrpSpPr/>
          <p:nvPr/>
        </p:nvGrpSpPr>
        <p:grpSpPr>
          <a:xfrm>
            <a:off x="3439920" y="2036439"/>
            <a:ext cx="8197122" cy="2394318"/>
            <a:chOff x="4114800" y="1494193"/>
            <a:chExt cx="8197122" cy="239431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C07907-3747-CD28-55E6-94F96966BD68}"/>
                </a:ext>
              </a:extLst>
            </p:cNvPr>
            <p:cNvSpPr txBox="1"/>
            <p:nvPr/>
          </p:nvSpPr>
          <p:spPr>
            <a:xfrm>
              <a:off x="6230762" y="1494193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Each Element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51AC03CE-BF10-8851-54B5-8C6D6CC74519}"/>
                </a:ext>
              </a:extLst>
            </p:cNvPr>
            <p:cNvCxnSpPr>
              <a:cxnSpLocks/>
              <a:stCxn id="6" idx="0"/>
              <a:endCxn id="17" idx="3"/>
            </p:cNvCxnSpPr>
            <p:nvPr/>
          </p:nvCxnSpPr>
          <p:spPr>
            <a:xfrm rot="16200000" flipH="1">
              <a:off x="7289427" y="-1133983"/>
              <a:ext cx="1847867" cy="8197122"/>
            </a:xfrm>
            <a:prstGeom prst="bentConnector4">
              <a:avLst>
                <a:gd name="adj1" fmla="val -12371"/>
                <a:gd name="adj2" fmla="val 10278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C66688-40E7-E833-A451-6E458CBF924A}"/>
              </a:ext>
            </a:extLst>
          </p:cNvPr>
          <p:cNvSpPr/>
          <p:nvPr/>
        </p:nvSpPr>
        <p:spPr bwMode="auto">
          <a:xfrm>
            <a:off x="2525520" y="2582891"/>
            <a:ext cx="1828800" cy="278772"/>
          </a:xfrm>
          <a:prstGeom prst="roundRect">
            <a:avLst/>
          </a:prstGeom>
          <a:solidFill>
            <a:srgbClr val="FF0000">
              <a:alpha val="4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617206-8509-81C3-74E4-61768317EEC1}"/>
              </a:ext>
            </a:extLst>
          </p:cNvPr>
          <p:cNvGrpSpPr/>
          <p:nvPr/>
        </p:nvGrpSpPr>
        <p:grpSpPr>
          <a:xfrm>
            <a:off x="4069982" y="2560107"/>
            <a:ext cx="2940418" cy="587368"/>
            <a:chOff x="4069982" y="3315471"/>
            <a:chExt cx="2940418" cy="58736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9C6A3A5-CD10-1B5B-6F25-DC873173A049}"/>
                </a:ext>
              </a:extLst>
            </p:cNvPr>
            <p:cNvSpPr/>
            <p:nvPr/>
          </p:nvSpPr>
          <p:spPr bwMode="auto">
            <a:xfrm>
              <a:off x="4069982" y="3624066"/>
              <a:ext cx="2940418" cy="278773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73B3CD-93A2-4C89-673E-7E4D2173D399}"/>
                </a:ext>
              </a:extLst>
            </p:cNvPr>
            <p:cNvSpPr txBox="1"/>
            <p:nvPr/>
          </p:nvSpPr>
          <p:spPr>
            <a:xfrm>
              <a:off x="4487744" y="3315471"/>
              <a:ext cx="2522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FIFO,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CLK</a:t>
              </a:r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Arial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&amp;</a:t>
              </a:r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Arial" charset="0"/>
                </a:rPr>
                <a:t> N</a:t>
              </a:r>
              <a:r>
                <a:rPr lang="en-US" b="1" baseline="30000" dirty="0">
                  <a:solidFill>
                    <a:schemeClr val="accent1">
                      <a:lumMod val="75000"/>
                    </a:schemeClr>
                  </a:solidFill>
                  <a:latin typeface="Arial" charset="0"/>
                </a:rPr>
                <a:t>th </a:t>
              </a:r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Arial" charset="0"/>
                </a:rPr>
                <a:t>CLK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7434CB-AABB-AD0E-8441-33D07BB1D5FA}"/>
              </a:ext>
            </a:extLst>
          </p:cNvPr>
          <p:cNvGrpSpPr/>
          <p:nvPr/>
        </p:nvGrpSpPr>
        <p:grpSpPr>
          <a:xfrm>
            <a:off x="2286000" y="3170343"/>
            <a:ext cx="2438400" cy="622221"/>
            <a:chOff x="2286000" y="3925707"/>
            <a:chExt cx="2438400" cy="62222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1A51399-F644-45F5-9E46-1F54EF7CB54D}"/>
                </a:ext>
              </a:extLst>
            </p:cNvPr>
            <p:cNvSpPr/>
            <p:nvPr/>
          </p:nvSpPr>
          <p:spPr bwMode="auto">
            <a:xfrm>
              <a:off x="2286000" y="3925707"/>
              <a:ext cx="2438400" cy="278773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1858F8-2AA5-DB51-9FB0-2FFF9099E4F7}"/>
                </a:ext>
              </a:extLst>
            </p:cNvPr>
            <p:cNvSpPr txBox="1"/>
            <p:nvPr/>
          </p:nvSpPr>
          <p:spPr>
            <a:xfrm>
              <a:off x="2819400" y="4178596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Proc Limit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8D28CE9-62A2-66F6-FF4F-26FF3FBFD536}"/>
              </a:ext>
            </a:extLst>
          </p:cNvPr>
          <p:cNvGrpSpPr/>
          <p:nvPr/>
        </p:nvGrpSpPr>
        <p:grpSpPr>
          <a:xfrm>
            <a:off x="5540191" y="3436485"/>
            <a:ext cx="6096851" cy="1632537"/>
            <a:chOff x="5540191" y="4291239"/>
            <a:chExt cx="6096851" cy="163253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8D0F33A-F96B-ED37-27A7-BF9E9F17A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0191" y="4647248"/>
              <a:ext cx="6096851" cy="12765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08121B-1FB5-721D-EEC2-FCEC29C57021}"/>
                </a:ext>
              </a:extLst>
            </p:cNvPr>
            <p:cNvSpPr txBox="1"/>
            <p:nvPr/>
          </p:nvSpPr>
          <p:spPr>
            <a:xfrm>
              <a:off x="7010400" y="4291239"/>
              <a:ext cx="2776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inc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/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environment_definitions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.h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2375966-E756-F2DD-9ABD-2A689CDDECB5}"/>
              </a:ext>
            </a:extLst>
          </p:cNvPr>
          <p:cNvSpPr/>
          <p:nvPr/>
        </p:nvSpPr>
        <p:spPr bwMode="auto">
          <a:xfrm>
            <a:off x="7636600" y="4012599"/>
            <a:ext cx="2034174" cy="302622"/>
          </a:xfrm>
          <a:prstGeom prst="roundRect">
            <a:avLst/>
          </a:prstGeom>
          <a:solidFill>
            <a:srgbClr val="FF0000">
              <a:alpha val="4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6D6A2C4-714C-1F0A-074B-24F27B5E8E5F}"/>
              </a:ext>
            </a:extLst>
          </p:cNvPr>
          <p:cNvSpPr/>
          <p:nvPr/>
        </p:nvSpPr>
        <p:spPr bwMode="auto">
          <a:xfrm>
            <a:off x="7636600" y="4572029"/>
            <a:ext cx="1864957" cy="278773"/>
          </a:xfrm>
          <a:prstGeom prst="roundRect">
            <a:avLst/>
          </a:prstGeom>
          <a:solidFill>
            <a:srgbClr val="FF0000">
              <a:alpha val="4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606E20-9557-808B-FC09-48351FCA2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9" y="3734704"/>
            <a:ext cx="5535023" cy="3152731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Each process has a </a:t>
            </a:r>
            <a:r>
              <a:rPr lang="en-US" sz="2000" b="1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working set LIST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that is initialized in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env_create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AE" sz="20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Its </a:t>
            </a:r>
            <a:r>
              <a:rPr lang="en-US" b="1" dirty="0">
                <a:ea typeface="Times New Roman" panose="02020603050405020304" pitchFamily="18" charset="0"/>
                <a:cs typeface="Arial" panose="020B0604020202020204" pitchFamily="34" charset="0"/>
              </a:rPr>
              <a:t>max size 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is set in "</a:t>
            </a:r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page_WS_max_size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" during the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env_create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AE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page_last_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WS_element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" will point to either: </a:t>
            </a:r>
            <a:endParaRPr lang="en-AE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US" b="1" dirty="0">
                <a:ea typeface="Times New Roman" panose="02020603050405020304" pitchFamily="18" charset="0"/>
                <a:cs typeface="Arial" panose="020B0604020202020204" pitchFamily="34" charset="0"/>
              </a:rPr>
              <a:t>next location 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in the WS after the last set one If </a:t>
            </a:r>
            <a:r>
              <a:rPr lang="en-US" b="1" dirty="0">
                <a:ea typeface="Times New Roman" panose="02020603050405020304" pitchFamily="18" charset="0"/>
                <a:cs typeface="Arial" panose="020B0604020202020204" pitchFamily="34" charset="0"/>
              </a:rPr>
              <a:t>list is full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AE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 if the list is </a:t>
            </a:r>
            <a:r>
              <a:rPr lang="en-US" b="1" dirty="0">
                <a:ea typeface="Times New Roman" panose="02020603050405020304" pitchFamily="18" charset="0"/>
                <a:cs typeface="Arial" panose="020B0604020202020204" pitchFamily="34" charset="0"/>
              </a:rPr>
              <a:t>NOT full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AE" dirty="0"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1D4E0-EBDF-7741-AD0C-8EE95CA2DB2F}"/>
              </a:ext>
            </a:extLst>
          </p:cNvPr>
          <p:cNvSpPr txBox="1"/>
          <p:nvPr/>
        </p:nvSpPr>
        <p:spPr>
          <a:xfrm>
            <a:off x="5458297" y="5098457"/>
            <a:ext cx="6712844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This list hold pointers to </a:t>
            </a:r>
            <a:r>
              <a:rPr lang="en-AE" sz="2000" b="1" dirty="0">
                <a:solidFill>
                  <a:srgbClr val="0037C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lang="en-AE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containing info about the currently loaded pages in memory.</a:t>
            </a:r>
            <a:endParaRPr lang="en-AE" sz="20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Each struct holds two important values about each page:</a:t>
            </a:r>
            <a:endParaRPr lang="en-AE" sz="20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4068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User virtual address of the page</a:t>
            </a:r>
            <a:endParaRPr lang="en-AE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4068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Number of sweeps (</a:t>
            </a:r>
            <a:r>
              <a:rPr lang="en-US" b="1" dirty="0">
                <a:solidFill>
                  <a:srgbClr val="00B05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r>
              <a:rPr lang="en-US" b="1" dirty="0" err="1">
                <a:solidFill>
                  <a:srgbClr val="00B05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ve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: NORMAL Ver, </a:t>
            </a:r>
            <a:r>
              <a:rPr lang="en-US" b="1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b="1" dirty="0" err="1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ve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: MODIFIED Ver.)</a:t>
            </a:r>
            <a:endParaRPr lang="en-AE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56BB88-A85B-5A53-02EB-B9FE08871E39}"/>
              </a:ext>
            </a:extLst>
          </p:cNvPr>
          <p:cNvSpPr/>
          <p:nvPr/>
        </p:nvSpPr>
        <p:spPr>
          <a:xfrm>
            <a:off x="20859" y="-9130"/>
            <a:ext cx="12191999" cy="13778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</a:rPr>
              <a:t>IMP. NOTE</a:t>
            </a:r>
            <a:r>
              <a:rPr lang="en-US" sz="2400" b="1" dirty="0"/>
              <a:t>: you should maintain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page_last_WS_element</a:t>
            </a:r>
            <a:r>
              <a:rPr lang="en-US" sz="2400" b="1" dirty="0"/>
              <a:t> &amp; </a:t>
            </a:r>
            <a:r>
              <a:rPr lang="en-US" sz="2400" b="1" dirty="0">
                <a:solidFill>
                  <a:srgbClr val="00B050"/>
                </a:solidFill>
              </a:rPr>
              <a:t>correct FIFO order </a:t>
            </a:r>
            <a:r>
              <a:rPr lang="en-US" sz="2400" b="1" dirty="0"/>
              <a:t>of the List in rest of code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page_fault_handler</a:t>
            </a:r>
            <a:r>
              <a:rPr lang="en-US" sz="2400" b="1" dirty="0"/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free_user_mem</a:t>
            </a:r>
            <a:r>
              <a:rPr lang="en-US" sz="24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2400" b="1" dirty="0"/>
              <a:t>)</a:t>
            </a:r>
            <a:endParaRPr lang="en-AE" sz="24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44778F8-36B8-C1BB-BE67-AD5B25F69DE7}"/>
                  </a:ext>
                </a:extLst>
              </p14:cNvPr>
              <p14:cNvContentPartPr/>
              <p14:nvPr/>
            </p14:nvContentPartPr>
            <p14:xfrm>
              <a:off x="8136000" y="1199520"/>
              <a:ext cx="3512160" cy="5558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4778F8-36B8-C1BB-BE67-AD5B25F69D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26640" y="1190160"/>
                <a:ext cx="3530880" cy="557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796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6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1: Fault Handler II (Replacement)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2: User-Level Semaphores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3: Priority RR Scheduler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OVERALL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BONUSES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AF9B1E-083E-9CB5-3310-105FF2675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949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0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9E040-7CCF-3D49-4166-FB6E7DD96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841B83-5EDA-3F89-098B-AD07B38A56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2E96D-FEBE-FA8E-94BD-B6772306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413" y="0"/>
            <a:ext cx="11601813" cy="778631"/>
          </a:xfrm>
        </p:spPr>
        <p:txBody>
          <a:bodyPr/>
          <a:lstStyle/>
          <a:p>
            <a:pPr algn="l"/>
            <a:r>
              <a:rPr lang="en-US" dirty="0"/>
              <a:t>Working Set: </a:t>
            </a:r>
            <a:r>
              <a:rPr lang="en-US" b="1" dirty="0"/>
              <a:t>Structure</a:t>
            </a:r>
            <a:endParaRPr lang="en-AE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1227E-C429-31F8-6A9A-7B9D09CEF911}"/>
              </a:ext>
            </a:extLst>
          </p:cNvPr>
          <p:cNvSpPr txBox="1"/>
          <p:nvPr/>
        </p:nvSpPr>
        <p:spPr>
          <a:xfrm>
            <a:off x="165387" y="1070618"/>
            <a:ext cx="236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kern/trap/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fault_handler.h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05B8886-2787-156B-E32E-192C000F9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730" y="1945726"/>
            <a:ext cx="11190480" cy="3152731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MAX number of sweeps for the N</a:t>
            </a:r>
            <a:r>
              <a:rPr lang="en-US" sz="2000" baseline="30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th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chance clock replacement algorithm:</a:t>
            </a:r>
            <a:endParaRPr lang="en-AE" sz="20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If +</a:t>
            </a:r>
            <a:r>
              <a:rPr lang="en-US" dirty="0" err="1">
                <a:ea typeface="Times New Roman" panose="02020603050405020304" pitchFamily="18" charset="0"/>
                <a:cs typeface="Arial" panose="020B0604020202020204" pitchFamily="34" charset="0"/>
              </a:rPr>
              <a:t>ve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: NORMAL algorithm.</a:t>
            </a:r>
            <a:endParaRPr lang="en-AE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If -</a:t>
            </a:r>
            <a:r>
              <a:rPr lang="en-US" dirty="0" err="1">
                <a:ea typeface="Times New Roman" panose="02020603050405020304" pitchFamily="18" charset="0"/>
                <a:cs typeface="Arial" panose="020B0604020202020204" pitchFamily="34" charset="0"/>
              </a:rPr>
              <a:t>ve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: MODIFIED algorithm.</a:t>
            </a:r>
            <a:endParaRPr lang="en-AE" dirty="0"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3D95C2-45A5-9CC8-2128-99D37AE23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29" y="1398078"/>
            <a:ext cx="5760929" cy="4203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98BC11-3CE7-B0D6-EC50-287BEA1D23CD}"/>
                  </a:ext>
                </a:extLst>
              </p14:cNvPr>
              <p14:cNvContentPartPr/>
              <p14:nvPr/>
            </p14:nvContentPartPr>
            <p14:xfrm>
              <a:off x="866160" y="1095120"/>
              <a:ext cx="4190400" cy="2260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98BC11-3CE7-B0D6-EC50-287BEA1D23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6800" y="1085760"/>
                <a:ext cx="4209120" cy="227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1686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#1:</a:t>
            </a:r>
            <a:r>
              <a:rPr lang="en-US" dirty="0"/>
              <a:t> Nth CLK Re/placement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79" y="1875208"/>
            <a:ext cx="10380346" cy="46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page_fault_handler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Env 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curenv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fault_va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A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3893A-92D8-FFBB-BDDF-F659979DB70A}"/>
              </a:ext>
            </a:extLst>
          </p:cNvPr>
          <p:cNvSpPr txBox="1"/>
          <p:nvPr/>
        </p:nvSpPr>
        <p:spPr>
          <a:xfrm>
            <a:off x="1097278" y="2385647"/>
            <a:ext cx="10058401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7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/>
              <a:t>isPageReplacmentAlgorithmNchanceCLOCK</a:t>
            </a:r>
            <a:r>
              <a:rPr lang="en-US" b="1" dirty="0">
                <a:solidFill>
                  <a:srgbClr val="787878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{</a:t>
            </a:r>
          </a:p>
          <a:p>
            <a:pPr marL="0" lvl="1" algn="just"/>
            <a:r>
              <a:rPr lang="en-US" dirty="0"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en-AE" dirty="0">
                <a:solidFill>
                  <a:srgbClr val="0066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ea typeface="Times New Roman" panose="02020603050405020304" pitchFamily="18" charset="0"/>
                <a:cs typeface="Calibri" panose="020F0502020204030204" pitchFamily="34" charset="0"/>
              </a:rPr>
              <a:t> the size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page_WS_list</a:t>
            </a:r>
            <a:r>
              <a:rPr lang="en-US" dirty="0">
                <a:ea typeface="Times New Roman" panose="02020603050405020304" pitchFamily="18" charset="0"/>
                <a:cs typeface="Calibri" panose="020F0502020204030204" pitchFamily="34" charset="0"/>
              </a:rPr>
              <a:t> &lt; </a:t>
            </a:r>
            <a:r>
              <a:rPr lang="en-US" b="1" i="1" dirty="0">
                <a:ea typeface="Times New Roman" panose="02020603050405020304" pitchFamily="18" charset="0"/>
                <a:cs typeface="Calibri" panose="020F0502020204030204" pitchFamily="34" charset="0"/>
              </a:rPr>
              <a:t>its max size, </a:t>
            </a:r>
            <a:r>
              <a:rPr lang="en-US" dirty="0">
                <a:ea typeface="Times New Roman" panose="02020603050405020304" pitchFamily="18" charset="0"/>
                <a:cs typeface="Calibri" panose="020F0502020204030204" pitchFamily="34" charset="0"/>
              </a:rPr>
              <a:t>then do</a:t>
            </a:r>
          </a:p>
          <a:p>
            <a:pPr marL="0" lvl="1" algn="just"/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   {</a:t>
            </a:r>
            <a:endParaRPr lang="en-US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Calibri" panose="020F0502020204030204" pitchFamily="34" charset="0"/>
              </a:rPr>
              <a:t>Scenario 1: Placement</a:t>
            </a:r>
            <a:endParaRPr lang="en-US" dirty="0">
              <a:highlight>
                <a:srgbClr val="FFFF00"/>
              </a:highlight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[DONE in MS2]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: [PROJECT’24.MS2] PAGE FAULT HANDLER – Placement </a:t>
            </a:r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   </a:t>
            </a:r>
          </a:p>
          <a:p>
            <a:pPr marL="0" lvl="1" algn="just"/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   </a:t>
            </a:r>
            <a:r>
              <a:rPr lang="en-AE" dirty="0">
                <a:solidFill>
                  <a:srgbClr val="0066FF"/>
                </a:solidFill>
                <a:latin typeface="Consolas" panose="020B0609020204030204" pitchFamily="49" charset="0"/>
              </a:rPr>
              <a:t>else</a:t>
            </a:r>
          </a:p>
          <a:p>
            <a:pPr marL="0" lvl="1" algn="just"/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   {</a:t>
            </a:r>
            <a:endParaRPr lang="en-US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en-US" b="1" dirty="0">
                <a:solidFill>
                  <a:srgbClr val="000000"/>
                </a:solidFill>
                <a:highlight>
                  <a:srgbClr val="F79646"/>
                </a:highlight>
                <a:ea typeface="Times New Roman" panose="02020603050405020304" pitchFamily="18" charset="0"/>
                <a:cs typeface="Calibri" panose="020F0502020204030204" pitchFamily="34" charset="0"/>
              </a:rPr>
              <a:t>Scenario 2: Replacement</a:t>
            </a:r>
            <a:endParaRPr lang="en-US" dirty="0">
              <a:highlight>
                <a:srgbClr val="F79646"/>
              </a:highlight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: [PROJECT’24.MS3 - #1] [1] PAGE FAULT HANDLER – Nth CLK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Replac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</a:p>
          <a:p>
            <a:pPr marL="0" lvl="1" algn="just"/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   }</a:t>
            </a:r>
            <a:endParaRPr lang="en-AE" dirty="0">
              <a:solidFill>
                <a:srgbClr val="0066FF"/>
              </a:solidFill>
              <a:latin typeface="Consolas" panose="020B0609020204030204" pitchFamily="49" charset="0"/>
            </a:endParaRPr>
          </a:p>
          <a:p>
            <a:r>
              <a:rPr lang="en-AE" dirty="0">
                <a:solidFill>
                  <a:srgbClr val="787878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F5B45F-E99D-6766-516E-EA5BB9EBA5A2}"/>
              </a:ext>
            </a:extLst>
          </p:cNvPr>
          <p:cNvGrpSpPr/>
          <p:nvPr/>
        </p:nvGrpSpPr>
        <p:grpSpPr>
          <a:xfrm>
            <a:off x="10329976" y="20320"/>
            <a:ext cx="1851864" cy="1702661"/>
            <a:chOff x="9242856" y="0"/>
            <a:chExt cx="1851864" cy="17026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B2F94CB-C28F-49AF-A14C-14609BDEA0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320" t="42750" r="51366" b="30584"/>
            <a:stretch/>
          </p:blipFill>
          <p:spPr>
            <a:xfrm>
              <a:off x="9242856" y="0"/>
              <a:ext cx="1851864" cy="170266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072C22-5407-C019-B9B2-77195723066C}"/>
                </a:ext>
              </a:extLst>
            </p:cNvPr>
            <p:cNvSpPr txBox="1"/>
            <p:nvPr/>
          </p:nvSpPr>
          <p:spPr>
            <a:xfrm>
              <a:off x="9610649" y="286603"/>
              <a:ext cx="1167627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dirty="0"/>
                <a:t>(N</a:t>
              </a:r>
              <a:r>
                <a:rPr lang="en-US" sz="1200" b="1" baseline="30000" dirty="0"/>
                <a:t>th </a:t>
              </a:r>
              <a:r>
                <a:rPr lang="en-US" sz="1200" b="1" dirty="0"/>
                <a:t>Chance CLK)</a:t>
              </a:r>
              <a:endParaRPr lang="en-AE" sz="1200" b="1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4CA02DF-470F-80C4-42A0-FFF8FA0A29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64" t="42474" r="67990" b="30172"/>
          <a:stretch/>
        </p:blipFill>
        <p:spPr>
          <a:xfrm>
            <a:off x="8473938" y="11418"/>
            <a:ext cx="1856038" cy="17259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1823E8-81C5-812C-6DF3-698E39B33380}"/>
              </a:ext>
            </a:extLst>
          </p:cNvPr>
          <p:cNvSpPr txBox="1"/>
          <p:nvPr/>
        </p:nvSpPr>
        <p:spPr>
          <a:xfrm>
            <a:off x="0" y="-27400"/>
            <a:ext cx="314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Refer to </a:t>
            </a:r>
            <a:r>
              <a:rPr lang="en-US" sz="2000" b="1" dirty="0">
                <a:hlinkClick r:id="rId4" action="ppaction://hlinkfile"/>
              </a:rPr>
              <a:t>APPENDICES</a:t>
            </a:r>
            <a:r>
              <a:rPr lang="en-US" sz="2000" b="1" dirty="0"/>
              <a:t> for:</a:t>
            </a:r>
            <a:endParaRPr lang="en-AE" sz="2000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0B3575-841D-6F4B-3BBF-97D30E69E028}"/>
              </a:ext>
            </a:extLst>
          </p:cNvPr>
          <p:cNvGrpSpPr/>
          <p:nvPr/>
        </p:nvGrpSpPr>
        <p:grpSpPr>
          <a:xfrm>
            <a:off x="3066320" y="23673"/>
            <a:ext cx="3477725" cy="458440"/>
            <a:chOff x="128270" y="491589"/>
            <a:chExt cx="3477725" cy="458440"/>
          </a:xfrm>
        </p:grpSpPr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7A2A27F1-4561-E042-4092-059AA96320B1}"/>
                </a:ext>
              </a:extLst>
            </p:cNvPr>
            <p:cNvSpPr/>
            <p:nvPr/>
          </p:nvSpPr>
          <p:spPr>
            <a:xfrm>
              <a:off x="128270" y="491589"/>
              <a:ext cx="390122" cy="458440"/>
            </a:xfrm>
            <a:prstGeom prst="flowChartMagneticDisk">
              <a:avLst/>
            </a:prstGeom>
            <a:gradFill rotWithShape="0">
              <a:gsLst>
                <a:gs pos="0">
                  <a:srgbClr val="765E00"/>
                </a:gs>
                <a:gs pos="100000">
                  <a:srgbClr val="FFCC00">
                    <a:alpha val="40000"/>
                  </a:srgbClr>
                </a:gs>
              </a:gsLst>
              <a:lin ang="0"/>
            </a:gradFill>
            <a:ln w="9360">
              <a:solidFill>
                <a:srgbClr val="96969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AE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621A83-AFAA-167D-9DCE-3F61524BB08D}"/>
                </a:ext>
              </a:extLst>
            </p:cNvPr>
            <p:cNvSpPr txBox="1"/>
            <p:nvPr/>
          </p:nvSpPr>
          <p:spPr>
            <a:xfrm>
              <a:off x="511045" y="518813"/>
              <a:ext cx="3094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Page File Helper Functions</a:t>
              </a:r>
              <a:endParaRPr lang="en-AE" sz="20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3BCA59-1E59-0481-E13D-0A022FBD79A3}"/>
              </a:ext>
            </a:extLst>
          </p:cNvPr>
          <p:cNvGrpSpPr/>
          <p:nvPr/>
        </p:nvGrpSpPr>
        <p:grpSpPr>
          <a:xfrm>
            <a:off x="3071821" y="602917"/>
            <a:ext cx="5114005" cy="431986"/>
            <a:chOff x="170628" y="1027373"/>
            <a:chExt cx="5114005" cy="43198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B416CAB-40E6-8EAC-4E9D-4BC6455FA00B}"/>
                </a:ext>
              </a:extLst>
            </p:cNvPr>
            <p:cNvGrpSpPr/>
            <p:nvPr/>
          </p:nvGrpSpPr>
          <p:grpSpPr>
            <a:xfrm>
              <a:off x="170628" y="1027373"/>
              <a:ext cx="356166" cy="431986"/>
              <a:chOff x="7002621" y="5757664"/>
              <a:chExt cx="356166" cy="431986"/>
            </a:xfrm>
          </p:grpSpPr>
          <p:sp>
            <p:nvSpPr>
              <p:cNvPr id="14" name="CustomShape 15">
                <a:extLst>
                  <a:ext uri="{FF2B5EF4-FFF2-40B4-BE49-F238E27FC236}">
                    <a16:creationId xmlns:a16="http://schemas.microsoft.com/office/drawing/2014/main" id="{52C42E89-A3F4-D4D8-A8BD-6DD3C912D29D}"/>
                  </a:ext>
                </a:extLst>
              </p:cNvPr>
              <p:cNvSpPr/>
              <p:nvPr/>
            </p:nvSpPr>
            <p:spPr>
              <a:xfrm>
                <a:off x="7004130" y="6082689"/>
                <a:ext cx="354657" cy="106961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>
                      <a:alpha val="40000"/>
                    </a:srgbClr>
                  </a:gs>
                </a:gsLst>
                <a:lin ang="0"/>
              </a:gradFill>
              <a:ln w="9360">
                <a:solidFill>
                  <a:srgbClr val="96969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15" name="CustomShape 16">
                <a:extLst>
                  <a:ext uri="{FF2B5EF4-FFF2-40B4-BE49-F238E27FC236}">
                    <a16:creationId xmlns:a16="http://schemas.microsoft.com/office/drawing/2014/main" id="{805AB058-F5ED-E039-A8ED-CEA645AC31BF}"/>
                  </a:ext>
                </a:extLst>
              </p:cNvPr>
              <p:cNvSpPr/>
              <p:nvPr/>
            </p:nvSpPr>
            <p:spPr>
              <a:xfrm>
                <a:off x="7002621" y="5757664"/>
                <a:ext cx="354657" cy="106961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>
                      <a:alpha val="40000"/>
                    </a:srgbClr>
                  </a:gs>
                </a:gsLst>
                <a:lin ang="0"/>
              </a:gradFill>
              <a:ln w="9360">
                <a:solidFill>
                  <a:srgbClr val="96969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16" name="CustomShape 17">
                <a:extLst>
                  <a:ext uri="{FF2B5EF4-FFF2-40B4-BE49-F238E27FC236}">
                    <a16:creationId xmlns:a16="http://schemas.microsoft.com/office/drawing/2014/main" id="{29AFE877-7EEE-9CB6-6116-73FEC80895C2}"/>
                  </a:ext>
                </a:extLst>
              </p:cNvPr>
              <p:cNvSpPr/>
              <p:nvPr/>
            </p:nvSpPr>
            <p:spPr>
              <a:xfrm>
                <a:off x="7004130" y="5865002"/>
                <a:ext cx="353525" cy="108467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>
                      <a:alpha val="40000"/>
                    </a:srgbClr>
                  </a:gs>
                </a:gsLst>
                <a:lin ang="0"/>
              </a:gradFill>
              <a:ln w="9360">
                <a:solidFill>
                  <a:srgbClr val="96969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  <p:sp>
            <p:nvSpPr>
              <p:cNvPr id="17" name="CustomShape 18">
                <a:extLst>
                  <a:ext uri="{FF2B5EF4-FFF2-40B4-BE49-F238E27FC236}">
                    <a16:creationId xmlns:a16="http://schemas.microsoft.com/office/drawing/2014/main" id="{40C7C3B5-6AD0-4196-8AF2-EC60A4829825}"/>
                  </a:ext>
                </a:extLst>
              </p:cNvPr>
              <p:cNvSpPr/>
              <p:nvPr/>
            </p:nvSpPr>
            <p:spPr>
              <a:xfrm>
                <a:off x="7002621" y="5973845"/>
                <a:ext cx="354657" cy="108467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>
                      <a:alpha val="40000"/>
                    </a:srgbClr>
                  </a:gs>
                </a:gsLst>
                <a:lin ang="0"/>
              </a:gradFill>
              <a:ln w="9360">
                <a:solidFill>
                  <a:srgbClr val="96969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AE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67D053-AE8C-E463-0CA0-0BB34E2C9956}"/>
                </a:ext>
              </a:extLst>
            </p:cNvPr>
            <p:cNvSpPr txBox="1"/>
            <p:nvPr/>
          </p:nvSpPr>
          <p:spPr>
            <a:xfrm>
              <a:off x="518392" y="1059249"/>
              <a:ext cx="47662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Working Set Structure &amp; Helper Functions</a:t>
              </a:r>
              <a:endParaRPr lang="en-A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418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1094720" cy="47256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sz="2400" dirty="0"/>
              <a:t>To switch the replacement from the FOS prompt: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FOS&gt;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nclock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&lt;N&gt;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		</a:t>
            </a:r>
            <a:r>
              <a:rPr lang="en-US" dirty="0">
                <a:sym typeface="Wingdings" panose="05000000000000000000" pitchFamily="2" charset="2"/>
              </a:rPr>
              <a:t> switch the replacement to Nth Chance Clock (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NORMAL</a:t>
            </a:r>
            <a:r>
              <a:rPr lang="en-US" dirty="0">
                <a:sym typeface="Wingdings" panose="05000000000000000000" pitchFamily="2" charset="2"/>
              </a:rPr>
              <a:t> Version)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FOS&gt;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nclock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&lt;N&gt;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 switch the replacement to Nth Chance Clock (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MODIFIED</a:t>
            </a:r>
            <a:r>
              <a:rPr lang="en-US" dirty="0">
                <a:sym typeface="Wingdings" panose="05000000000000000000" pitchFamily="2" charset="2"/>
              </a:rPr>
              <a:t> Version)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To switch the replacement from the code: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Inside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FOS_initialize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in 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init.c</a:t>
            </a:r>
            <a:r>
              <a:rPr lang="en-US" dirty="0"/>
              <a:t>”: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setPageReplacmentAlgorithmNchanceCLOCK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(int N</a:t>
            </a:r>
            <a:r>
              <a:rPr lang="en-US" sz="1800" b="1" i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ym typeface="Wingdings" panose="05000000000000000000" pitchFamily="2" charset="2"/>
              </a:rPr>
              <a:t> 	  </a:t>
            </a:r>
            <a:r>
              <a:rPr lang="en-US" sz="1800" dirty="0">
                <a:sym typeface="Wingdings" panose="05000000000000000000" pitchFamily="2" charset="2"/>
              </a:rPr>
              <a:t> set Nth Chance Clock replacement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a typeface="Times New Roman" panose="02020603050405020304" pitchFamily="18" charset="0"/>
                <a:cs typeface="Arial" panose="020B0604020202020204" pitchFamily="34" charset="0"/>
              </a:rPr>
              <a:t>If </a:t>
            </a:r>
            <a:r>
              <a:rPr lang="en-US" sz="1800" b="1" dirty="0">
                <a:solidFill>
                  <a:srgbClr val="00B05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r>
              <a:rPr lang="en-US" sz="1800" b="1" dirty="0" err="1">
                <a:solidFill>
                  <a:srgbClr val="00B05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ve</a:t>
            </a:r>
            <a:r>
              <a:rPr lang="en-US" sz="1800" dirty="0"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800" b="1" dirty="0">
                <a:solidFill>
                  <a:srgbClr val="00B05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NORMAL</a:t>
            </a:r>
            <a:r>
              <a:rPr lang="en-US" sz="1800" dirty="0">
                <a:ea typeface="Times New Roman" panose="02020603050405020304" pitchFamily="18" charset="0"/>
                <a:cs typeface="Arial" panose="020B0604020202020204" pitchFamily="34" charset="0"/>
              </a:rPr>
              <a:t> algorithm.</a:t>
            </a:r>
            <a:endParaRPr lang="en-AE" sz="18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a typeface="Times New Roman" panose="02020603050405020304" pitchFamily="18" charset="0"/>
                <a:cs typeface="Arial" panose="020B0604020202020204" pitchFamily="34" charset="0"/>
              </a:rPr>
              <a:t>If </a:t>
            </a:r>
            <a:r>
              <a:rPr lang="en-US" sz="18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sz="1800" b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ve</a:t>
            </a:r>
            <a:r>
              <a:rPr lang="en-US" sz="1800" dirty="0"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8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MODIFIED</a:t>
            </a:r>
            <a:r>
              <a:rPr lang="en-US" sz="1800" dirty="0">
                <a:ea typeface="Times New Roman" panose="02020603050405020304" pitchFamily="18" charset="0"/>
                <a:cs typeface="Arial" panose="020B0604020202020204" pitchFamily="34" charset="0"/>
              </a:rPr>
              <a:t> algorithm.</a:t>
            </a:r>
            <a:endParaRPr lang="en-AE" sz="18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22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0846E03-0007-D195-F37C-988DBDB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800" dirty="0"/>
              <a:t>Page Fault Handler: </a:t>
            </a:r>
            <a:r>
              <a:rPr lang="en-US" sz="4800" b="1" dirty="0"/>
              <a:t>Switching…</a:t>
            </a:r>
            <a:endParaRPr lang="en-A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55E605-0F0D-13B7-3EEA-C497BC232239}"/>
                  </a:ext>
                </a:extLst>
              </p14:cNvPr>
              <p14:cNvContentPartPr/>
              <p14:nvPr/>
            </p14:nvContentPartPr>
            <p14:xfrm>
              <a:off x="1189800" y="4489920"/>
              <a:ext cx="5378400" cy="430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55E605-0F0D-13B7-3EEA-C497BC2322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0440" y="4480560"/>
                <a:ext cx="5397120" cy="44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552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Test each function in MS3 </a:t>
            </a:r>
            <a:r>
              <a:rPr lang="en-US" sz="1600" dirty="0">
                <a:solidFill>
                  <a:srgbClr val="C00000"/>
                </a:solidFill>
              </a:rPr>
              <a:t>independently in a </a:t>
            </a:r>
            <a:r>
              <a:rPr lang="en-US" sz="1600" b="1" dirty="0">
                <a:solidFill>
                  <a:srgbClr val="C00000"/>
                </a:solidFill>
              </a:rPr>
              <a:t>FRESH SEPARATE RUN</a:t>
            </a:r>
            <a:endParaRPr lang="en-US" sz="16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The time limit of each individual test: </a:t>
            </a:r>
            <a:r>
              <a:rPr lang="en-US" sz="1600" b="1" dirty="0">
                <a:solidFill>
                  <a:srgbClr val="C00000"/>
                </a:solidFill>
              </a:rPr>
              <a:t>max of 15 sec / each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 All below tests are used to validate the </a:t>
            </a:r>
            <a:r>
              <a:rPr lang="en-US" sz="1600" b="1" dirty="0" err="1">
                <a:solidFill>
                  <a:srgbClr val="C00000"/>
                </a:solidFill>
              </a:rPr>
              <a:t>page_fault_handler</a:t>
            </a:r>
            <a:r>
              <a:rPr lang="en-US" sz="1600" b="1" dirty="0">
                <a:solidFill>
                  <a:srgbClr val="C00000"/>
                </a:solidFill>
              </a:rPr>
              <a:t> with Nth Chance Clock </a:t>
            </a:r>
            <a:r>
              <a:rPr lang="en-US" sz="1600" dirty="0"/>
              <a:t>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996559-E935-52B8-4163-79DC2E34A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59872"/>
              </p:ext>
            </p:extLst>
          </p:nvPr>
        </p:nvGraphicFramePr>
        <p:xfrm>
          <a:off x="1033504" y="2879033"/>
          <a:ext cx="10122175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48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7323308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407919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840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tst_page_replacement_alloc.c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(tpr1):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allocation in memory and page file after page replacement.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tpr1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tst_page_replacement_stack.c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(tpr2):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page replacement of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(i.e. new pages) (creating, modifying and reading them)</a:t>
                      </a:r>
                      <a:r>
                        <a:rPr lang="en-US" sz="1600" dirty="0"/>
                        <a:t> 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tpr2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74031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tst_page_replacement_nthclock_1.c (tnclock1):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page replacement by </a:t>
                      </a:r>
                      <a:r>
                        <a:rPr lang="en-US" sz="16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600" b="1" i="0" u="sng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6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Chance CLK</a:t>
                      </a: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r>
                        <a:rPr lang="en-US" sz="1600" dirty="0"/>
                        <a:t> [</a:t>
                      </a:r>
                      <a:r>
                        <a:rPr lang="en-US" sz="1600" b="1" dirty="0"/>
                        <a:t>NORMAL</a:t>
                      </a:r>
                      <a:r>
                        <a:rPr lang="en-US" sz="1600" dirty="0"/>
                        <a:t> version] (it checks working set before &amp; after replacements)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</a:t>
                      </a:r>
                      <a:r>
                        <a:rPr lang="en-US" sz="1600" u="none" dirty="0" err="1"/>
                        <a:t>nclock</a:t>
                      </a:r>
                      <a:r>
                        <a:rPr lang="en-US" sz="1600" u="none" dirty="0"/>
                        <a:t> 5 1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tnclock1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6112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tst_page_replacement_nthclock_2.c (tnclock2):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page replacement by </a:t>
                      </a:r>
                      <a:r>
                        <a:rPr lang="en-US" sz="16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600" b="1" i="0" u="sng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6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Chance CLK</a:t>
                      </a: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r>
                        <a:rPr lang="en-US" sz="1600" dirty="0"/>
                        <a:t> [</a:t>
                      </a:r>
                      <a:r>
                        <a:rPr lang="en-US" sz="1600" b="1" dirty="0"/>
                        <a:t>MODIFIED </a:t>
                      </a:r>
                      <a:r>
                        <a:rPr lang="en-US" sz="1600" dirty="0"/>
                        <a:t>version] (it checks working set before &amp; after replacements)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</a:t>
                      </a:r>
                      <a:r>
                        <a:rPr lang="en-US" sz="1600" u="none" dirty="0" err="1"/>
                        <a:t>nclock</a:t>
                      </a:r>
                      <a:r>
                        <a:rPr lang="en-US" sz="1600" u="none" dirty="0"/>
                        <a:t> 5 2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tnclock2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</a:tbl>
          </a:graphicData>
        </a:graphic>
      </p:graphicFrame>
      <p:sp>
        <p:nvSpPr>
          <p:cNvPr id="10" name="Title 8">
            <a:extLst>
              <a:ext uri="{FF2B5EF4-FFF2-40B4-BE49-F238E27FC236}">
                <a16:creationId xmlns:a16="http://schemas.microsoft.com/office/drawing/2014/main" id="{A0846E03-0007-D195-F37C-988DBDB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800" dirty="0"/>
              <a:t>Page Fault Handler: </a:t>
            </a:r>
            <a:r>
              <a:rPr lang="en-US" sz="4800" b="1" dirty="0">
                <a:solidFill>
                  <a:srgbClr val="00B050"/>
                </a:solidFill>
              </a:rPr>
              <a:t>SEEN </a:t>
            </a:r>
            <a:r>
              <a:rPr lang="en-US" sz="4800" b="1" dirty="0"/>
              <a:t>Testing</a:t>
            </a:r>
            <a:endParaRPr lang="en-A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47DD0E-3FC7-CF8F-EABB-64980DD51F05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"Congratulations!! test 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TEST NAME] completed successfully.”</a:t>
            </a:r>
          </a:p>
          <a:p>
            <a:pPr algn="ctr"/>
            <a:r>
              <a:rPr lang="en-US" sz="1800" dirty="0"/>
              <a:t>To ensure the test success, a congratulations message like this </a:t>
            </a:r>
            <a:r>
              <a:rPr lang="en-US" sz="1800" b="1" dirty="0">
                <a:solidFill>
                  <a:srgbClr val="C00000"/>
                </a:solidFill>
              </a:rPr>
              <a:t>MUST appear without any ERROR messages or PANICs</a:t>
            </a:r>
            <a:r>
              <a:rPr lang="en-US" sz="1800" dirty="0"/>
              <a:t>.</a:t>
            </a:r>
            <a:endParaRPr lang="en-US" sz="1800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546CBA7-FD90-E7D0-D6A5-0DC56D8A945B}"/>
                  </a:ext>
                </a:extLst>
              </p14:cNvPr>
              <p14:cNvContentPartPr/>
              <p14:nvPr/>
            </p14:nvContentPartPr>
            <p14:xfrm>
              <a:off x="3703680" y="3560400"/>
              <a:ext cx="7931160" cy="2200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546CBA7-FD90-E7D0-D6A5-0DC56D8A94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4320" y="3551040"/>
                <a:ext cx="7949880" cy="22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739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24002-38C4-0C20-8843-20D86F165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DE38C-49A9-7791-57A7-1C5678CE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BBC2296-E945-E39B-E369-E6AD1850A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90784"/>
              </p:ext>
            </p:extLst>
          </p:nvPr>
        </p:nvGraphicFramePr>
        <p:xfrm>
          <a:off x="1033505" y="1965960"/>
          <a:ext cx="10058400" cy="219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91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9568709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6112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page replacement by </a:t>
                      </a:r>
                      <a:r>
                        <a:rPr lang="en-US" sz="16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600" b="1" i="0" u="sng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6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Chance CLK</a:t>
                      </a: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r>
                        <a:rPr lang="en-US" sz="1600" dirty="0"/>
                        <a:t> (check </a:t>
                      </a:r>
                      <a:r>
                        <a:rPr lang="en-US" sz="1600" b="1" dirty="0"/>
                        <a:t>maintaining of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page_last_WS_element</a:t>
                      </a:r>
                      <a:r>
                        <a:rPr lang="en-US" sz="1600" b="1" dirty="0"/>
                        <a:t> &amp;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correct FIFO order </a:t>
                      </a:r>
                      <a:r>
                        <a:rPr lang="en-US" sz="1600" b="0" dirty="0"/>
                        <a:t>of the List after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free_user_mem</a:t>
                      </a: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  <a:tr h="6112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page replacement by </a:t>
                      </a:r>
                      <a:r>
                        <a:rPr lang="en-US" sz="16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600" b="1" i="0" u="sng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6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Chance CLK</a:t>
                      </a: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r>
                        <a:rPr lang="en-US" sz="1600" dirty="0"/>
                        <a:t> (check </a:t>
                      </a:r>
                      <a:r>
                        <a:rPr lang="en-US" sz="1600" b="1" dirty="0"/>
                        <a:t>effect of large N vs normal clock (N = 1)</a:t>
                      </a:r>
                      <a:r>
                        <a:rPr lang="en-US" sz="1600" b="0" dirty="0"/>
                        <a:t>)</a:t>
                      </a:r>
                      <a:endParaRPr lang="en-US" sz="1600" b="0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678453"/>
                  </a:ext>
                </a:extLst>
              </a:tr>
              <a:tr h="6112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page replacement by </a:t>
                      </a:r>
                      <a:r>
                        <a:rPr lang="en-US" sz="16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600" b="1" i="0" u="sng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6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Chance CLK</a:t>
                      </a: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r>
                        <a:rPr lang="en-US" sz="1600" dirty="0"/>
                        <a:t> (check </a:t>
                      </a:r>
                      <a:r>
                        <a:rPr lang="en-US" sz="1600" b="1" dirty="0"/>
                        <a:t># disk writes in NORMAL vs. MODIFIED</a:t>
                      </a:r>
                      <a:r>
                        <a:rPr lang="en-US" sz="1600" b="0" dirty="0"/>
                        <a:t>)</a:t>
                      </a:r>
                      <a:endParaRPr lang="en-US" sz="1600" b="0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486973"/>
                  </a:ext>
                </a:extLst>
              </a:tr>
            </a:tbl>
          </a:graphicData>
        </a:graphic>
      </p:graphicFrame>
      <p:sp>
        <p:nvSpPr>
          <p:cNvPr id="10" name="Title 8">
            <a:extLst>
              <a:ext uri="{FF2B5EF4-FFF2-40B4-BE49-F238E27FC236}">
                <a16:creationId xmlns:a16="http://schemas.microsoft.com/office/drawing/2014/main" id="{D2AB8C63-769D-78D3-907E-40A8602B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800" dirty="0"/>
              <a:t>Page Fault Handler: </a:t>
            </a:r>
            <a:r>
              <a:rPr lang="en-US" sz="4800" b="1" dirty="0">
                <a:solidFill>
                  <a:srgbClr val="FF0000"/>
                </a:solidFill>
              </a:rPr>
              <a:t>UNSEEN </a:t>
            </a:r>
            <a:r>
              <a:rPr lang="en-US" sz="4800" b="1" dirty="0"/>
              <a:t>Testing</a:t>
            </a:r>
            <a:endParaRPr lang="en-A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523E24-5247-6606-FAE1-B6B7F5C9AFDF}"/>
                  </a:ext>
                </a:extLst>
              </p14:cNvPr>
              <p14:cNvContentPartPr/>
              <p14:nvPr/>
            </p14:nvContentPartPr>
            <p14:xfrm>
              <a:off x="6922800" y="3976920"/>
              <a:ext cx="995760" cy="15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523E24-5247-6606-FAE1-B6B7F5C9AF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3440" y="3967560"/>
                <a:ext cx="1014480" cy="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9800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61004-5A17-1702-C15F-8C5CBE19C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6D9A-6158-31D2-A810-4901A2A3C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FAAD-C973-526F-0B89-0998D71AE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1: Fault Handler II (Replacement)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Part 2: User-Level Semaphores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3: Priority RR Scheduler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OVERALL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BONUSES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EED1F-485F-EC3E-C11C-CD4ECEE3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A clock with a number on it&#10;&#10;Description automatically generated">
            <a:extLst>
              <a:ext uri="{FF2B5EF4-FFF2-40B4-BE49-F238E27FC236}">
                <a16:creationId xmlns:a16="http://schemas.microsoft.com/office/drawing/2014/main" id="{65F75D30-B334-787F-EF25-A662588D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5" y="-3034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73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User-Level Semaphores</a:t>
            </a:r>
            <a:endParaRPr lang="ar-E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B5382E-0DB0-6D6E-5A13-B710E2B7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53" y="1845734"/>
            <a:ext cx="10873427" cy="4023360"/>
          </a:xfrm>
        </p:spPr>
        <p:txBody>
          <a:bodyPr/>
          <a:lstStyle/>
          <a:p>
            <a:r>
              <a:rPr lang="en-US" dirty="0"/>
              <a:t>The main functions required by MS3 to handle “</a:t>
            </a:r>
            <a:r>
              <a:rPr lang="en-US" sz="2000" b="1" dirty="0"/>
              <a:t>Semaphores</a:t>
            </a:r>
            <a:r>
              <a:rPr lang="en-US" dirty="0"/>
              <a:t>” are: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6623C65-4326-CE9D-BDF9-59E130C08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184335"/>
              </p:ext>
            </p:extLst>
          </p:nvPr>
        </p:nvGraphicFramePr>
        <p:xfrm>
          <a:off x="728620" y="2611985"/>
          <a:ext cx="10565727" cy="279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420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4038325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4983982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4676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55641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create_semaphore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All essential declarations in: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none" dirty="0" err="1"/>
                        <a:t>inc</a:t>
                      </a:r>
                      <a:r>
                        <a:rPr lang="en-US" b="1" u="none" dirty="0"/>
                        <a:t>/</a:t>
                      </a:r>
                      <a:r>
                        <a:rPr lang="en-US" b="1" u="none" dirty="0" err="1"/>
                        <a:t>semaphore.h</a:t>
                      </a:r>
                      <a:endParaRPr lang="en-US" b="1" u="none" dirty="0"/>
                    </a:p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in: lib/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semaphore.c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  <a:tr h="55641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get_semaphore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6165"/>
                  </a:ext>
                </a:extLst>
              </a:tr>
              <a:tr h="6436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wait_semaphore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96873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signal_semaphore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437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913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7840"/>
            <a:ext cx="3434080" cy="594360"/>
          </a:xfrm>
        </p:spPr>
        <p:txBody>
          <a:bodyPr/>
          <a:lstStyle/>
          <a:p>
            <a:pPr>
              <a:buNone/>
            </a:pPr>
            <a:r>
              <a:rPr lang="en-NZ" sz="2800" b="1" dirty="0"/>
              <a:t>Operations:  </a:t>
            </a:r>
          </a:p>
          <a:p>
            <a:pPr lvl="1">
              <a:buNone/>
            </a:pP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1184593" y="2209801"/>
            <a:ext cx="574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Initialize</a:t>
            </a:r>
            <a:r>
              <a:rPr lang="en-US" sz="2400" dirty="0"/>
              <a:t> by </a:t>
            </a:r>
            <a:r>
              <a:rPr lang="en-US" sz="2400" b="1" dirty="0"/>
              <a:t>non-negative </a:t>
            </a:r>
            <a:r>
              <a:rPr lang="en-US" sz="2400" dirty="0"/>
              <a:t>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4593" y="2743201"/>
            <a:ext cx="55972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 err="1"/>
              <a:t>semWait</a:t>
            </a:r>
            <a:r>
              <a:rPr lang="en-US" sz="2400" b="1" dirty="0"/>
              <a:t>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Z" sz="2400" dirty="0"/>
              <a:t>decrements the value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NZ" sz="2400" dirty="0"/>
              <a:t>If value &lt; 0 </a:t>
            </a:r>
            <a:r>
              <a:rPr lang="en-NZ" sz="2400" dirty="0">
                <a:sym typeface="Wingdings" pitchFamily="2" charset="2"/>
              </a:rPr>
              <a:t> </a:t>
            </a:r>
            <a:r>
              <a:rPr lang="en-NZ" sz="2400" dirty="0"/>
              <a:t>process is blocked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NZ" sz="2400" dirty="0"/>
              <a:t>Else </a:t>
            </a:r>
            <a:r>
              <a:rPr lang="en-NZ" sz="2400" dirty="0">
                <a:sym typeface="Wingdings" pitchFamily="2" charset="2"/>
              </a:rPr>
              <a:t> </a:t>
            </a:r>
            <a:r>
              <a:rPr lang="en-NZ" sz="2400" dirty="0"/>
              <a:t>process continues execution</a:t>
            </a:r>
          </a:p>
          <a:p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84593" y="4899492"/>
            <a:ext cx="7502207" cy="15013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 err="1"/>
              <a:t>semSignal</a:t>
            </a:r>
            <a:r>
              <a:rPr lang="en-US" sz="2400" b="1" dirty="0"/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NZ" sz="2400" dirty="0"/>
              <a:t>increments the value.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NZ" sz="2400" dirty="0"/>
              <a:t>If value ≤ 0 </a:t>
            </a:r>
            <a:r>
              <a:rPr lang="en-NZ" sz="2400" dirty="0">
                <a:sym typeface="Wingdings" pitchFamily="2" charset="2"/>
              </a:rPr>
              <a:t> unblock a </a:t>
            </a:r>
            <a:r>
              <a:rPr lang="en-NZ" sz="2400" dirty="0"/>
              <a:t>process (make it Ready)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2374221-7325-4CB3-B093-F5CF2E4F3C50}"/>
              </a:ext>
            </a:extLst>
          </p:cNvPr>
          <p:cNvGrpSpPr/>
          <p:nvPr/>
        </p:nvGrpSpPr>
        <p:grpSpPr>
          <a:xfrm>
            <a:off x="8309605" y="2209801"/>
            <a:ext cx="3729995" cy="4190999"/>
            <a:chOff x="6781800" y="2209801"/>
            <a:chExt cx="3729995" cy="41909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283E9F-E0AC-4D59-BBA6-888AED29AEA9}"/>
                </a:ext>
              </a:extLst>
            </p:cNvPr>
            <p:cNvSpPr txBox="1"/>
            <p:nvPr/>
          </p:nvSpPr>
          <p:spPr>
            <a:xfrm>
              <a:off x="7162800" y="3739009"/>
              <a:ext cx="334899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/>
                <a:t>3 Operations are </a:t>
              </a:r>
            </a:p>
            <a:p>
              <a:pPr algn="ctr"/>
              <a:r>
                <a:rPr lang="en-US" sz="3200" b="1">
                  <a:solidFill>
                    <a:srgbClr val="FF0000"/>
                  </a:solidFill>
                </a:rPr>
                <a:t>atomic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3DFE953A-82B1-467B-A768-8F123269587D}"/>
                </a:ext>
              </a:extLst>
            </p:cNvPr>
            <p:cNvSpPr/>
            <p:nvPr/>
          </p:nvSpPr>
          <p:spPr>
            <a:xfrm>
              <a:off x="6781800" y="2209801"/>
              <a:ext cx="228600" cy="4190999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70F1AD6A-E517-EB83-1FEB-3A82EA6D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User-Level Semaphores – </a:t>
            </a:r>
            <a:r>
              <a:rPr lang="en-US" sz="4800" b="1" dirty="0"/>
              <a:t>Overview </a:t>
            </a:r>
            <a:endParaRPr lang="en-A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CC8CF6B-2D70-A1D6-4BC9-505B72CD99EB}"/>
              </a:ext>
            </a:extLst>
          </p:cNvPr>
          <p:cNvSpPr/>
          <p:nvPr/>
        </p:nvSpPr>
        <p:spPr>
          <a:xfrm>
            <a:off x="20256" y="9168"/>
            <a:ext cx="12192000" cy="68488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E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8230" y="1121152"/>
            <a:ext cx="10058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semWait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(semaphore 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	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s.count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--;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s.count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 0) {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/* place this process 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s.queue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*/;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/* block this process */;}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8230" y="4095639"/>
            <a:ext cx="10058400" cy="24314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semSignal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(semaphore 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s.count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s.count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≤ 0) {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/* remove a process P from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s.queue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*/;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/* place process P on ready list */;}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8230" y="1117164"/>
            <a:ext cx="10058400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semWait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(semaphore 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	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keyw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1;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A02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xchg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(&amp;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keyw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&amp;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s.lock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A02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keyw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!= 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s.count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--;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s.count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 0) {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/* place this process 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s.queue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*/;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/* block this process */;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s.lock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 0;		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230" y="4095639"/>
            <a:ext cx="10058400" cy="27392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semSignal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(semaphore 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	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keys = 1;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A02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xchg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(&amp;keys, &amp;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s.lock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A02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(keys != 0);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s.count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s.count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≤ 0) {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/* remove a process P from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s.queue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*/;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/* place process P on ready list */;}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s.lock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 0;		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63200" y="1453603"/>
            <a:ext cx="18288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lock = 0</a:t>
            </a:r>
          </a:p>
        </p:txBody>
      </p:sp>
      <p:sp>
        <p:nvSpPr>
          <p:cNvPr id="7" name="Rectangle 6"/>
          <p:cNvSpPr/>
          <p:nvPr/>
        </p:nvSpPr>
        <p:spPr>
          <a:xfrm>
            <a:off x="7578090" y="1068614"/>
            <a:ext cx="43967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semaphore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A02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count;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queueType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queue;};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5EAAE9-5BE3-BAE3-9410-AD656D31A5AE}"/>
              </a:ext>
            </a:extLst>
          </p:cNvPr>
          <p:cNvGrpSpPr/>
          <p:nvPr/>
        </p:nvGrpSpPr>
        <p:grpSpPr>
          <a:xfrm>
            <a:off x="567240" y="1569898"/>
            <a:ext cx="1497780" cy="533400"/>
            <a:chOff x="98610" y="2057400"/>
            <a:chExt cx="1497780" cy="533400"/>
          </a:xfrm>
        </p:grpSpPr>
        <p:sp>
          <p:nvSpPr>
            <p:cNvPr id="4" name="Left Bracket 3">
              <a:extLst>
                <a:ext uri="{FF2B5EF4-FFF2-40B4-BE49-F238E27FC236}">
                  <a16:creationId xmlns:a16="http://schemas.microsoft.com/office/drawing/2014/main" id="{EEB1EED2-7842-3108-9B76-44CFCC1B42DF}"/>
                </a:ext>
              </a:extLst>
            </p:cNvPr>
            <p:cNvSpPr/>
            <p:nvPr/>
          </p:nvSpPr>
          <p:spPr>
            <a:xfrm>
              <a:off x="1451610" y="2057400"/>
              <a:ext cx="144780" cy="533400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E9F02F-3601-12AD-EA3D-E4ABAFD65ADB}"/>
                </a:ext>
              </a:extLst>
            </p:cNvPr>
            <p:cNvSpPr txBox="1"/>
            <p:nvPr/>
          </p:nvSpPr>
          <p:spPr>
            <a:xfrm>
              <a:off x="98610" y="2207301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acquire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725931-EEF5-F42B-7F45-3966A1E93D38}"/>
              </a:ext>
            </a:extLst>
          </p:cNvPr>
          <p:cNvGrpSpPr/>
          <p:nvPr/>
        </p:nvGrpSpPr>
        <p:grpSpPr>
          <a:xfrm>
            <a:off x="488886" y="4593739"/>
            <a:ext cx="1497780" cy="533400"/>
            <a:chOff x="20256" y="4772266"/>
            <a:chExt cx="1497780" cy="533400"/>
          </a:xfrm>
        </p:grpSpPr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DF18D611-C445-FE8C-9BC2-AD53DA58BA75}"/>
                </a:ext>
              </a:extLst>
            </p:cNvPr>
            <p:cNvSpPr/>
            <p:nvPr/>
          </p:nvSpPr>
          <p:spPr>
            <a:xfrm>
              <a:off x="1373256" y="4772266"/>
              <a:ext cx="144780" cy="533400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BB2F5E-4388-EE7F-FC05-64036FB54BF3}"/>
                </a:ext>
              </a:extLst>
            </p:cNvPr>
            <p:cNvSpPr txBox="1"/>
            <p:nvPr/>
          </p:nvSpPr>
          <p:spPr>
            <a:xfrm>
              <a:off x="20256" y="4922167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acquire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B13C81-D758-6986-15D0-2271187022BE}"/>
              </a:ext>
            </a:extLst>
          </p:cNvPr>
          <p:cNvGrpSpPr/>
          <p:nvPr/>
        </p:nvGrpSpPr>
        <p:grpSpPr>
          <a:xfrm>
            <a:off x="488886" y="3841672"/>
            <a:ext cx="1497780" cy="369332"/>
            <a:chOff x="20256" y="4020199"/>
            <a:chExt cx="1497780" cy="369332"/>
          </a:xfrm>
        </p:grpSpPr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9AFDE970-A231-1ED0-3B80-AC9EC8C16747}"/>
                </a:ext>
              </a:extLst>
            </p:cNvPr>
            <p:cNvSpPr/>
            <p:nvPr/>
          </p:nvSpPr>
          <p:spPr>
            <a:xfrm>
              <a:off x="1373256" y="4099145"/>
              <a:ext cx="144780" cy="189188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26CEE8-CF93-37CF-E95B-99F333B27499}"/>
                </a:ext>
              </a:extLst>
            </p:cNvPr>
            <p:cNvSpPr txBox="1"/>
            <p:nvPr/>
          </p:nvSpPr>
          <p:spPr>
            <a:xfrm>
              <a:off x="20256" y="4020199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release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5ED998-75E9-B296-4CB8-BB634F7CC268}"/>
              </a:ext>
            </a:extLst>
          </p:cNvPr>
          <p:cNvGrpSpPr/>
          <p:nvPr/>
        </p:nvGrpSpPr>
        <p:grpSpPr>
          <a:xfrm>
            <a:off x="531045" y="6413759"/>
            <a:ext cx="1497780" cy="369332"/>
            <a:chOff x="20256" y="4020199"/>
            <a:chExt cx="1497780" cy="369332"/>
          </a:xfrm>
        </p:grpSpPr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D1A357C3-1D88-A72D-FC7E-A001DB797244}"/>
                </a:ext>
              </a:extLst>
            </p:cNvPr>
            <p:cNvSpPr/>
            <p:nvPr/>
          </p:nvSpPr>
          <p:spPr>
            <a:xfrm>
              <a:off x="1373256" y="4099145"/>
              <a:ext cx="144780" cy="189188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FD815B6-FF5B-A17D-944B-A510F872A223}"/>
                </a:ext>
              </a:extLst>
            </p:cNvPr>
            <p:cNvSpPr txBox="1"/>
            <p:nvPr/>
          </p:nvSpPr>
          <p:spPr>
            <a:xfrm>
              <a:off x="20256" y="4020199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release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C26881B-FAB2-7C3C-95A5-75A8D7F884B3}"/>
              </a:ext>
            </a:extLst>
          </p:cNvPr>
          <p:cNvSpPr txBox="1"/>
          <p:nvPr/>
        </p:nvSpPr>
        <p:spPr>
          <a:xfrm>
            <a:off x="5715000" y="3119981"/>
            <a:ext cx="645674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(must also set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s.lock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 0) */;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WHERE? </a:t>
            </a:r>
            <a:endParaRPr kumimoji="0" lang="en-AE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Title 9">
            <a:extLst>
              <a:ext uri="{FF2B5EF4-FFF2-40B4-BE49-F238E27FC236}">
                <a16:creationId xmlns:a16="http://schemas.microsoft.com/office/drawing/2014/main" id="{68D82FC0-237D-B9A7-4178-CBD440CEC429}"/>
              </a:ext>
            </a:extLst>
          </p:cNvPr>
          <p:cNvSpPr txBox="1">
            <a:spLocks/>
          </p:cNvSpPr>
          <p:nvPr/>
        </p:nvSpPr>
        <p:spPr>
          <a:xfrm>
            <a:off x="1097280" y="34051"/>
            <a:ext cx="10058400" cy="980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mbria" panose="02040503050406030204"/>
                <a:ea typeface="+mj-ea"/>
                <a:cs typeface="+mj-cs"/>
              </a:rPr>
              <a:t>User-Level Semaphores – </a:t>
            </a: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mbria" panose="02040503050406030204"/>
                <a:ea typeface="+mj-ea"/>
                <a:cs typeface="+mj-cs"/>
              </a:rPr>
              <a:t>Overview </a:t>
            </a:r>
            <a:endParaRPr kumimoji="0" lang="en-AE" sz="48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mbria" panose="02040503050406030204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3BE04F-4362-E85C-F0FC-89B74644C6DD}"/>
                  </a:ext>
                </a:extLst>
              </p14:cNvPr>
              <p14:cNvContentPartPr/>
              <p14:nvPr/>
            </p14:nvContentPartPr>
            <p14:xfrm>
              <a:off x="1836000" y="1796040"/>
              <a:ext cx="8930880" cy="4581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3BE04F-4362-E85C-F0FC-89B74644C6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6640" y="1786680"/>
                <a:ext cx="8949600" cy="460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2261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User-Level Semaphores – </a:t>
            </a:r>
            <a:r>
              <a:rPr lang="en-US" sz="4800" b="1" dirty="0"/>
              <a:t>Overview </a:t>
            </a:r>
            <a:endParaRPr lang="ar-E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377440"/>
            <a:ext cx="3484880" cy="2875280"/>
          </a:xfrm>
        </p:spPr>
        <p:txBody>
          <a:bodyPr>
            <a:normAutofit/>
          </a:bodyPr>
          <a:lstStyle/>
          <a:p>
            <a:pPr marL="678942" indent="-514350">
              <a:buFont typeface="+mj-lt"/>
              <a:buAutoNum type="arabicPeriod"/>
            </a:pPr>
            <a:r>
              <a:rPr lang="en-US" sz="2800" dirty="0"/>
              <a:t>Critical Section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9533" y="1849120"/>
            <a:ext cx="8002827" cy="4722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2BE936-E280-CA85-5740-CBA5AE0E8137}"/>
              </a:ext>
            </a:extLst>
          </p:cNvPr>
          <p:cNvSpPr txBox="1">
            <a:spLocks/>
          </p:cNvSpPr>
          <p:nvPr/>
        </p:nvSpPr>
        <p:spPr>
          <a:xfrm>
            <a:off x="609600" y="1767840"/>
            <a:ext cx="3434080" cy="594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NZ" sz="2800" b="1" dirty="0"/>
              <a:t>Usage:  </a:t>
            </a:r>
          </a:p>
          <a:p>
            <a:pPr lvl="1">
              <a:buFont typeface="Calibri" pitchFamily="34" charset="0"/>
              <a:buNone/>
            </a:pPr>
            <a:endParaRPr lang="en-NZ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D703131-ADAB-7489-E37C-311DB05E9EE1}"/>
                  </a:ext>
                </a:extLst>
              </p14:cNvPr>
              <p14:cNvContentPartPr/>
              <p14:nvPr/>
            </p14:nvContentPartPr>
            <p14:xfrm>
              <a:off x="4965120" y="2585520"/>
              <a:ext cx="3753720" cy="2258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D703131-ADAB-7489-E37C-311DB05E9E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5760" y="2576160"/>
                <a:ext cx="3772440" cy="2277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5680"/>
            <a:ext cx="12286034" cy="535648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Dependency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MS1: dynamic allocator 	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alloc_block_FF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free_block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MS2: kernel heap 	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kmalloc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kfree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k_virtial_address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&amp;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k_physical_address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MS2: placement</a:t>
            </a:r>
          </a:p>
          <a:p>
            <a:pPr lvl="1"/>
            <a:r>
              <a:rPr lang="en-US" dirty="0"/>
              <a:t>MS2: shared memory 	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sget</a:t>
            </a:r>
            <a:r>
              <a:rPr lang="en-US" dirty="0"/>
              <a:t>)</a:t>
            </a:r>
          </a:p>
          <a:p>
            <a:r>
              <a:rPr lang="en-US" b="1" dirty="0"/>
              <a:t>Delivery Method: </a:t>
            </a:r>
            <a:r>
              <a:rPr lang="en-US" b="1" dirty="0">
                <a:solidFill>
                  <a:srgbClr val="00B050"/>
                </a:solidFill>
                <a:hlinkClick r:id="rId2"/>
              </a:rPr>
              <a:t>GOOGLE FORM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It’s </a:t>
            </a:r>
            <a:r>
              <a:rPr lang="en-US" b="1" dirty="0"/>
              <a:t>FINAL</a:t>
            </a:r>
            <a:r>
              <a:rPr lang="en-US" dirty="0"/>
              <a:t> delivery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deliver the required tasks and </a:t>
            </a:r>
            <a:r>
              <a:rPr lang="en-US" b="1" dirty="0">
                <a:solidFill>
                  <a:srgbClr val="FF0000"/>
                </a:solidFill>
              </a:rPr>
              <a:t>ENSURE</a:t>
            </a:r>
            <a:r>
              <a:rPr lang="en-US" b="1" dirty="0"/>
              <a:t> </a:t>
            </a:r>
            <a:r>
              <a:rPr lang="en-US" dirty="0"/>
              <a:t>they’re worked correctly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/>
              <a:t>Delivery Dates: 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SAT of Week #13 (21/12 @11:59 PM)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Upload your code EARLY as NO EXCEPTION will be accepted.</a:t>
            </a:r>
          </a:p>
          <a:p>
            <a:r>
              <a:rPr lang="en-US" b="1" dirty="0"/>
              <a:t>Support:</a:t>
            </a:r>
          </a:p>
          <a:p>
            <a:pPr lvl="1"/>
            <a:r>
              <a:rPr lang="en-US" dirty="0"/>
              <a:t>The support for teams will be through their </a:t>
            </a:r>
            <a:r>
              <a:rPr lang="en-US" b="1" dirty="0"/>
              <a:t>MENTORS ONLY (+Lecturer) </a:t>
            </a:r>
            <a:r>
              <a:rPr lang="en-US" dirty="0"/>
              <a:t>during via: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800" dirty="0"/>
              <a:t>MAIN METHOD: </a:t>
            </a:r>
            <a:r>
              <a:rPr lang="en-US" sz="1800" dirty="0">
                <a:hlinkClick r:id="rId3"/>
              </a:rPr>
              <a:t>weekly office hours</a:t>
            </a:r>
            <a:r>
              <a:rPr lang="en-US" sz="1800" dirty="0"/>
              <a:t>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800" dirty="0"/>
              <a:t>SECONDARY METHOD [OPTIONAL]: </a:t>
            </a:r>
            <a:r>
              <a:rPr lang="en-US" sz="1800" dirty="0">
                <a:hlinkClick r:id="rId3"/>
              </a:rPr>
              <a:t>other contact method </a:t>
            </a:r>
            <a:r>
              <a:rPr lang="en-US" sz="1800" dirty="0"/>
              <a:t>[</a:t>
            </a:r>
            <a:r>
              <a:rPr lang="en-US" sz="1800" b="1" dirty="0">
                <a:solidFill>
                  <a:srgbClr val="FF0000"/>
                </a:solidFill>
              </a:rPr>
              <a:t>MUST</a:t>
            </a:r>
            <a:r>
              <a:rPr lang="en-US" sz="1800" b="1" dirty="0"/>
              <a:t> declare your Team# first</a:t>
            </a:r>
            <a:r>
              <a:rPr lang="en-US" sz="1800" dirty="0"/>
              <a:t>]</a:t>
            </a:r>
            <a:endParaRPr lang="ar-EG" sz="1800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615BEF-0DED-17EA-8283-E2CD5192E48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155680" cy="785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Logistics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37D0A-39EB-22A0-CC4D-C92442538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555B-75C4-762E-C328-51B6E758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User-Level Semaphores – </a:t>
            </a:r>
            <a:r>
              <a:rPr lang="en-US" sz="4800" b="1" dirty="0"/>
              <a:t>Overview 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0A42-FBEA-1C31-4EAC-5C512C86F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377440"/>
            <a:ext cx="3484880" cy="2875280"/>
          </a:xfrm>
        </p:spPr>
        <p:txBody>
          <a:bodyPr>
            <a:normAutofit/>
          </a:bodyPr>
          <a:lstStyle/>
          <a:p>
            <a:pPr marL="678942" indent="-514350">
              <a:buFont typeface="+mj-lt"/>
              <a:buAutoNum type="arabicPeriod" startAt="2"/>
            </a:pPr>
            <a:r>
              <a:rPr lang="en-US" sz="2800" dirty="0"/>
              <a:t>Synchronization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4FCD26-1FF1-0CA6-F65B-5BEEB62049B8}"/>
              </a:ext>
            </a:extLst>
          </p:cNvPr>
          <p:cNvSpPr txBox="1">
            <a:spLocks/>
          </p:cNvSpPr>
          <p:nvPr/>
        </p:nvSpPr>
        <p:spPr>
          <a:xfrm>
            <a:off x="609600" y="1767840"/>
            <a:ext cx="3434080" cy="594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NZ" sz="2800" b="1" dirty="0"/>
              <a:t>Usage:  </a:t>
            </a:r>
          </a:p>
          <a:p>
            <a:pPr lvl="1">
              <a:buFont typeface="Calibri" pitchFamily="34" charset="0"/>
              <a:buNone/>
            </a:pPr>
            <a:endParaRPr lang="en-NZ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F1AB2E0-547B-1CDC-AC88-8420B1B05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3680" y="1907872"/>
            <a:ext cx="8046982" cy="450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2B4F23-0B82-82CA-A2E6-7A4DEC51B408}"/>
                  </a:ext>
                </a:extLst>
              </p14:cNvPr>
              <p14:cNvContentPartPr/>
              <p14:nvPr/>
            </p14:nvContentPartPr>
            <p14:xfrm>
              <a:off x="5396760" y="2651760"/>
              <a:ext cx="4948200" cy="2491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2B4F23-0B82-82CA-A2E6-7A4DEC51B4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7400" y="2642400"/>
                <a:ext cx="4966920" cy="251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2537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User-Level Semaphores – </a:t>
            </a:r>
            <a:r>
              <a:rPr lang="en-US" sz="4800" b="1" dirty="0"/>
              <a:t>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13560"/>
            <a:ext cx="11582400" cy="44958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00B050"/>
                </a:solidFill>
              </a:rPr>
              <a:t>Pros</a:t>
            </a:r>
            <a:r>
              <a:rPr lang="en-US" sz="2800" b="1" dirty="0"/>
              <a:t>: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/>
              <a:t>No busy-waiting</a:t>
            </a:r>
            <a:endParaRPr lang="en-US" sz="2400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Applicable to </a:t>
            </a:r>
            <a:r>
              <a:rPr lang="en-US" sz="2400" b="1" dirty="0"/>
              <a:t>any number of processes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Applicable on </a:t>
            </a:r>
            <a:r>
              <a:rPr lang="en-US" sz="2400" b="1" dirty="0"/>
              <a:t>Uni or Multi processors</a:t>
            </a:r>
            <a:endParaRPr lang="en-US" sz="2400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Support </a:t>
            </a:r>
            <a:r>
              <a:rPr lang="en-US" sz="2400" b="1" dirty="0"/>
              <a:t>multiple critical sections</a:t>
            </a:r>
            <a:endParaRPr lang="en-US" sz="2400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/>
              <a:t>No starvation</a:t>
            </a:r>
            <a:endParaRPr lang="en-US" sz="2400" dirty="0"/>
          </a:p>
          <a:p>
            <a:pPr marL="1371600" lvl="2" indent="-514350">
              <a:lnSpc>
                <a:spcPct val="100000"/>
              </a:lnSpc>
            </a:pPr>
            <a:r>
              <a:rPr lang="en-NZ" sz="1800" dirty="0"/>
              <a:t>selection of a waiting process is </a:t>
            </a:r>
            <a:r>
              <a:rPr lang="en-NZ" sz="1800" b="1" dirty="0"/>
              <a:t>FIFO</a:t>
            </a:r>
            <a:endParaRPr lang="en-NZ" sz="1800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b="1" dirty="0"/>
              <a:t>No</a:t>
            </a:r>
            <a:r>
              <a:rPr lang="en-US" sz="2400" dirty="0"/>
              <a:t> </a:t>
            </a:r>
            <a:r>
              <a:rPr lang="en-US" sz="2400" b="1" dirty="0"/>
              <a:t>deadlock </a:t>
            </a:r>
            <a:r>
              <a:rPr lang="en-US" sz="2400" dirty="0"/>
              <a:t>in </a:t>
            </a:r>
            <a:r>
              <a:rPr lang="en-US" sz="2400" b="1" dirty="0"/>
              <a:t>Priority Inversion</a:t>
            </a:r>
            <a:r>
              <a:rPr lang="en-US" sz="2400" dirty="0"/>
              <a:t> (if code is correctly written!)</a:t>
            </a:r>
          </a:p>
          <a:p>
            <a:pPr marL="1371600" lvl="2" indent="-514350">
              <a:lnSpc>
                <a:spcPct val="100000"/>
              </a:lnSpc>
            </a:pPr>
            <a:r>
              <a:rPr lang="en-US" sz="1800" dirty="0"/>
              <a:t>when a </a:t>
            </a:r>
            <a:r>
              <a:rPr lang="en-US" sz="1800" b="1" dirty="0"/>
              <a:t>low-priority </a:t>
            </a:r>
            <a:r>
              <a:rPr lang="en-US" sz="1800" dirty="0"/>
              <a:t>process interrupted inside CS, </a:t>
            </a:r>
          </a:p>
          <a:p>
            <a:pPr marL="1371600" lvl="2" indent="-514350">
              <a:lnSpc>
                <a:spcPct val="100000"/>
              </a:lnSpc>
            </a:pPr>
            <a:r>
              <a:rPr lang="en-US" sz="1800" dirty="0"/>
              <a:t>High-priority can’t enter CS, will be BLOCKED state</a:t>
            </a:r>
          </a:p>
          <a:p>
            <a:pPr marL="1371600" lvl="2" indent="-514350">
              <a:lnSpc>
                <a:spcPct val="100000"/>
              </a:lnSpc>
            </a:pPr>
            <a:r>
              <a:rPr lang="en-NZ" sz="1800" dirty="0"/>
              <a:t>Low-</a:t>
            </a:r>
            <a:r>
              <a:rPr lang="en-US" sz="1800" dirty="0"/>
              <a:t>priority can continue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B5A680-0485-BEFA-3EFC-4D0C0D9F9B19}"/>
                  </a:ext>
                </a:extLst>
              </p14:cNvPr>
              <p14:cNvContentPartPr/>
              <p14:nvPr/>
            </p14:nvContentPartPr>
            <p14:xfrm>
              <a:off x="1846440" y="1752120"/>
              <a:ext cx="9790560" cy="428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B5A680-0485-BEFA-3EFC-4D0C0D9F9B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7080" y="1742760"/>
                <a:ext cx="9809280" cy="430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857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User-Level Semaphores – </a:t>
            </a:r>
            <a:r>
              <a:rPr lang="en-US" sz="4800" b="1" dirty="0"/>
              <a:t>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11582400" cy="447040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0000"/>
                </a:solidFill>
              </a:rPr>
              <a:t>Cons</a:t>
            </a:r>
            <a:r>
              <a:rPr lang="en-US" sz="2800" b="1" dirty="0"/>
              <a:t>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ea typeface="굴림" panose="020B0600000101010101" pitchFamily="34" charset="-127"/>
              </a:rPr>
              <a:t>Semaphores are </a:t>
            </a:r>
            <a:r>
              <a:rPr lang="en-US" altLang="ko-KR" sz="2400" b="1" dirty="0">
                <a:ea typeface="굴림" panose="020B0600000101010101" pitchFamily="34" charset="-127"/>
              </a:rPr>
              <a:t>dual </a:t>
            </a:r>
            <a:r>
              <a:rPr lang="en-US" altLang="ko-KR" sz="2400" dirty="0">
                <a:ea typeface="굴림" panose="020B0600000101010101" pitchFamily="34" charset="-127"/>
              </a:rPr>
              <a:t>purpose, slight change in order of wait’s </a:t>
            </a:r>
            <a:r>
              <a:rPr lang="en-US" altLang="ko-KR" sz="2400" dirty="0">
                <a:ea typeface="굴림" panose="020B0600000101010101" pitchFamily="34" charset="-127"/>
                <a:sym typeface="Wingdings" panose="05000000000000000000" pitchFamily="2" charset="2"/>
              </a:rPr>
              <a:t> </a:t>
            </a:r>
            <a:r>
              <a:rPr lang="en-US" altLang="ko-KR" sz="2400" dirty="0">
                <a:ea typeface="굴림" panose="020B0600000101010101" pitchFamily="34" charset="-127"/>
              </a:rPr>
              <a:t>deadlock!! </a:t>
            </a:r>
            <a:endParaRPr lang="en-US" altLang="ko-KR" sz="24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Deadlock </a:t>
            </a:r>
            <a:r>
              <a:rPr lang="en-US" sz="2400" dirty="0"/>
              <a:t>in </a:t>
            </a:r>
            <a:r>
              <a:rPr lang="en-US" sz="2400" b="1" dirty="0"/>
              <a:t>Priority Inversion</a:t>
            </a:r>
            <a:r>
              <a:rPr lang="en-US" sz="2400" dirty="0"/>
              <a:t> of its </a:t>
            </a:r>
            <a:r>
              <a:rPr lang="en-US" sz="2400" b="1" dirty="0"/>
              <a:t>lock</a:t>
            </a:r>
          </a:p>
          <a:p>
            <a:pPr marL="1371600" lvl="2" indent="-514350">
              <a:lnSpc>
                <a:spcPct val="150000"/>
              </a:lnSpc>
            </a:pPr>
            <a:r>
              <a:rPr lang="en-US" sz="1800" dirty="0"/>
              <a:t>when a </a:t>
            </a:r>
            <a:r>
              <a:rPr lang="en-US" sz="1800" b="1" dirty="0"/>
              <a:t>low-priority </a:t>
            </a:r>
            <a:r>
              <a:rPr lang="en-US" sz="1800" dirty="0"/>
              <a:t>process acquires the lock then interrupted, </a:t>
            </a:r>
          </a:p>
          <a:p>
            <a:pPr marL="1371600" lvl="2" indent="-514350">
              <a:lnSpc>
                <a:spcPct val="150000"/>
              </a:lnSpc>
            </a:pPr>
            <a:r>
              <a:rPr lang="en-US" sz="1800" dirty="0"/>
              <a:t>High-priority executes </a:t>
            </a:r>
            <a:r>
              <a:rPr lang="en-US" sz="1800" dirty="0">
                <a:sym typeface="Wingdings" panose="05000000000000000000" pitchFamily="2" charset="2"/>
              </a:rPr>
              <a:t> busy-waiting on the lock</a:t>
            </a:r>
            <a:endParaRPr lang="en-US" sz="1800" dirty="0"/>
          </a:p>
          <a:p>
            <a:pPr marL="1371600" lvl="2" indent="-514350">
              <a:lnSpc>
                <a:spcPct val="150000"/>
              </a:lnSpc>
            </a:pPr>
            <a:r>
              <a:rPr lang="en-NZ" sz="1800" dirty="0"/>
              <a:t>Low-</a:t>
            </a:r>
            <a:r>
              <a:rPr lang="en-US" sz="1800" dirty="0"/>
              <a:t>priority can’t resume! Deadlock!</a:t>
            </a:r>
          </a:p>
          <a:p>
            <a:pPr marL="857250" lvl="2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rgbClr val="00B050"/>
                </a:solidFill>
              </a:rPr>
              <a:t>Solutions</a:t>
            </a:r>
            <a:r>
              <a:rPr lang="en-US" sz="2000" dirty="0"/>
              <a:t>: </a:t>
            </a:r>
          </a:p>
          <a:p>
            <a:pPr marL="1554480" lvl="3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priority </a:t>
            </a:r>
            <a:r>
              <a:rPr lang="en-US" sz="1800" b="1" dirty="0"/>
              <a:t>promotion</a:t>
            </a:r>
          </a:p>
          <a:p>
            <a:pPr marL="1554480" lvl="3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Priority </a:t>
            </a:r>
            <a:r>
              <a:rPr lang="en-US" sz="1800" b="1" dirty="0"/>
              <a:t>donation</a:t>
            </a:r>
          </a:p>
          <a:p>
            <a:pPr marL="1554480" lvl="3" indent="-514350">
              <a:lnSpc>
                <a:spcPct val="150000"/>
              </a:lnSpc>
            </a:pPr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07B725-86CE-10AB-0193-EDC3D9763D48}"/>
                  </a:ext>
                </a:extLst>
              </p14:cNvPr>
              <p14:cNvContentPartPr/>
              <p14:nvPr/>
            </p14:nvContentPartPr>
            <p14:xfrm>
              <a:off x="6585120" y="3132360"/>
              <a:ext cx="5453280" cy="365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07B725-86CE-10AB-0193-EDC3D9763D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5760" y="3123000"/>
                <a:ext cx="5472000" cy="366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366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668E-AD82-C8A1-5410-2CE1FE13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User-Level Semaphores – </a:t>
            </a:r>
            <a:r>
              <a:rPr lang="en-US" sz="4800" b="1" dirty="0"/>
              <a:t>Givens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F6CCC-7388-5E93-F24C-2E42E34CC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845734"/>
            <a:ext cx="10596880" cy="4023360"/>
          </a:xfrm>
        </p:spPr>
        <p:txBody>
          <a:bodyPr>
            <a:normAutofit/>
          </a:bodyPr>
          <a:lstStyle/>
          <a:p>
            <a:r>
              <a:rPr lang="en-US" sz="2800" b="1" dirty="0"/>
              <a:t>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E3EF2-B629-3772-8C5E-7C3974D6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601A61-3A5D-7740-2E58-1008ED708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400156"/>
            <a:ext cx="3927246" cy="1049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608AC9-EB76-454D-B8C1-6AF0ACBE1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903" y="2400156"/>
            <a:ext cx="6192114" cy="36581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1654FE-0904-A8DF-975D-5D1332E0A375}"/>
              </a:ext>
            </a:extLst>
          </p:cNvPr>
          <p:cNvSpPr txBox="1"/>
          <p:nvPr/>
        </p:nvSpPr>
        <p:spPr>
          <a:xfrm>
            <a:off x="3497107" y="1890865"/>
            <a:ext cx="16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inc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semaphore.h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DD6739-727B-1395-72D5-6923CC6F3162}"/>
              </a:ext>
            </a:extLst>
          </p:cNvPr>
          <p:cNvSpPr txBox="1"/>
          <p:nvPr/>
        </p:nvSpPr>
        <p:spPr>
          <a:xfrm>
            <a:off x="1682750" y="3429000"/>
            <a:ext cx="2286203" cy="1050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B050"/>
                </a:solidFill>
              </a:rPr>
              <a:t>Wrapper</a:t>
            </a:r>
            <a:endParaRPr lang="en-US" sz="2000" b="1" dirty="0">
              <a:solidFill>
                <a:srgbClr val="00B05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000" dirty="0"/>
              <a:t>For data protection</a:t>
            </a:r>
            <a:endParaRPr lang="en-AE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9AD9C1-008F-6B7A-CE3F-40AC1DE6DC20}"/>
                  </a:ext>
                </a:extLst>
              </p14:cNvPr>
              <p14:cNvContentPartPr/>
              <p14:nvPr/>
            </p14:nvContentPartPr>
            <p14:xfrm>
              <a:off x="6360120" y="3421080"/>
              <a:ext cx="1802880" cy="2410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9AD9C1-008F-6B7A-CE3F-40AC1DE6DC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0760" y="3411720"/>
                <a:ext cx="1821600" cy="242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58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7DAD6-AB92-8995-971E-BB8647327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70C7-1CD7-F191-D037-5A3E9290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User-Level Semaphores – </a:t>
            </a:r>
            <a:r>
              <a:rPr lang="en-US" sz="4800" b="1" dirty="0"/>
              <a:t>Givens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1AEBD-019E-65C9-70C9-ED316FACE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845734"/>
            <a:ext cx="10596880" cy="4023360"/>
          </a:xfrm>
        </p:spPr>
        <p:txBody>
          <a:bodyPr>
            <a:normAutofit/>
          </a:bodyPr>
          <a:lstStyle/>
          <a:p>
            <a:r>
              <a:rPr lang="en-US" sz="2800" b="1" dirty="0"/>
              <a:t>Queuing Functions: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8C706-7161-FFCC-85E2-97537AD7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B16AE-5A10-8F83-30BD-5EB3BAB29034}"/>
              </a:ext>
            </a:extLst>
          </p:cNvPr>
          <p:cNvSpPr txBox="1"/>
          <p:nvPr/>
        </p:nvSpPr>
        <p:spPr>
          <a:xfrm>
            <a:off x="4005107" y="1921345"/>
            <a:ext cx="244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kern/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cpu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sched_helpers.h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13BD06-4769-19FA-EC86-362881232350}"/>
              </a:ext>
            </a:extLst>
          </p:cNvPr>
          <p:cNvSpPr txBox="1"/>
          <p:nvPr/>
        </p:nvSpPr>
        <p:spPr>
          <a:xfrm>
            <a:off x="0" y="0"/>
            <a:ext cx="314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Refer to </a:t>
            </a:r>
            <a:r>
              <a:rPr lang="en-US" sz="2000" b="1" dirty="0">
                <a:hlinkClick r:id="rId2" action="ppaction://hlinkfile"/>
              </a:rPr>
              <a:t>APPENDICES</a:t>
            </a:r>
            <a:r>
              <a:rPr lang="en-US" sz="2000" b="1" dirty="0"/>
              <a:t> for:</a:t>
            </a:r>
            <a:endParaRPr lang="en-AE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796E7-6D30-1901-DD2B-9243D6F5AAB1}"/>
              </a:ext>
            </a:extLst>
          </p:cNvPr>
          <p:cNvSpPr txBox="1"/>
          <p:nvPr/>
        </p:nvSpPr>
        <p:spPr>
          <a:xfrm>
            <a:off x="739434" y="512973"/>
            <a:ext cx="2409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Scheduler Functions</a:t>
            </a:r>
            <a:endParaRPr lang="en-AE" sz="2000" dirty="0"/>
          </a:p>
        </p:txBody>
      </p:sp>
      <p:pic>
        <p:nvPicPr>
          <p:cNvPr id="12" name="Picture 2" descr="CPU Icon. Central Processor Unit Vector Sign. Micro Chip Electronics  Illustration. Semiconductor Logo. Microchip and Circuits Board Industry  Symbol. Stock Vector | Adobe Stock">
            <a:extLst>
              <a:ext uri="{FF2B5EF4-FFF2-40B4-BE49-F238E27FC236}">
                <a16:creationId xmlns:a16="http://schemas.microsoft.com/office/drawing/2014/main" id="{94F56552-4977-0401-1CBC-DD92B3F6A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1" t="6240" r="12648" b="19574"/>
          <a:stretch/>
        </p:blipFill>
        <p:spPr bwMode="auto">
          <a:xfrm>
            <a:off x="291888" y="466084"/>
            <a:ext cx="515565" cy="51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43A5F4-9032-0128-12F4-7B12EDCBE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34" y="2447517"/>
            <a:ext cx="10416246" cy="338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9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0D19-7946-E431-222B-B1E49BCE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#2:</a:t>
            </a:r>
            <a:r>
              <a:rPr lang="en-US" dirty="0"/>
              <a:t> Create Semaphore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1E5D3-EB76-CAE0-DB91-B6984C3C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49518"/>
            <a:ext cx="10454640" cy="2919575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 Dynamically allocates the semaphore as a shared object (to allow other processes to share it)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Initializes its members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prstClr val="black"/>
                </a:solidFill>
              </a:rPr>
              <a:t>Return:</a:t>
            </a:r>
            <a:r>
              <a:rPr lang="en-US" sz="2000" dirty="0">
                <a:solidFill>
                  <a:prstClr val="black"/>
                </a:solidFill>
              </a:rPr>
              <a:t> object from the </a:t>
            </a:r>
            <a:r>
              <a:rPr lang="en-US" dirty="0">
                <a:solidFill>
                  <a:prstClr val="black"/>
                </a:solidFill>
              </a:rPr>
              <a:t>wrapper semaphore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B1FD1-27EB-C36A-47E5-BB03F2E6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F05B39-0906-ED81-42A8-5A01B8799BFF}"/>
              </a:ext>
            </a:extLst>
          </p:cNvPr>
          <p:cNvSpPr/>
          <p:nvPr/>
        </p:nvSpPr>
        <p:spPr>
          <a:xfrm>
            <a:off x="1097280" y="1927941"/>
            <a:ext cx="9997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semaphore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create_semaphore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535353"/>
                </a:solidFill>
                <a:latin typeface="Consolas" panose="020B0609020204030204" pitchFamily="49" charset="0"/>
              </a:rPr>
              <a:t>char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semaphoreName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latin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E7A04-8939-E132-0171-B1076BF1D53B}"/>
              </a:ext>
            </a:extLst>
          </p:cNvPr>
          <p:cNvSpPr txBox="1"/>
          <p:nvPr/>
        </p:nvSpPr>
        <p:spPr>
          <a:xfrm>
            <a:off x="9570815" y="1206246"/>
            <a:ext cx="157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lib/semaphore.</a:t>
            </a:r>
            <a:r>
              <a:rPr lang="en-US" b="1" dirty="0">
                <a:solidFill>
                  <a:srgbClr val="FF0000"/>
                </a:solidFill>
                <a:latin typeface="Gill Sans Light"/>
              </a:rPr>
              <a:t>c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0CFC7AE-FF30-DB9A-9BA7-8FB1B2373CC8}"/>
                  </a:ext>
                </a:extLst>
              </p14:cNvPr>
              <p14:cNvContentPartPr/>
              <p14:nvPr/>
            </p14:nvContentPartPr>
            <p14:xfrm>
              <a:off x="1340280" y="2320200"/>
              <a:ext cx="5877720" cy="1640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0CFC7AE-FF30-DB9A-9BA7-8FB1B2373C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0920" y="2310840"/>
                <a:ext cx="5896440" cy="165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4907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4C17F-6C23-0366-9DBC-24256513B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F959-87C9-FB3D-6CA3-697931D5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#3:</a:t>
            </a:r>
            <a:r>
              <a:rPr lang="en-US" dirty="0"/>
              <a:t> Get Semaphore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63EDF-71BD-66B2-65CF-E8E1F83E6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49518"/>
            <a:ext cx="10454640" cy="2919575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Get the shared semaphore object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prstClr val="black"/>
                </a:solidFill>
              </a:rPr>
              <a:t>Return:</a:t>
            </a:r>
            <a:r>
              <a:rPr lang="en-US" sz="2000" dirty="0">
                <a:solidFill>
                  <a:prstClr val="black"/>
                </a:solidFill>
              </a:rPr>
              <a:t> object from the </a:t>
            </a:r>
            <a:r>
              <a:rPr lang="en-US" dirty="0">
                <a:solidFill>
                  <a:prstClr val="black"/>
                </a:solidFill>
              </a:rPr>
              <a:t>wrapper semaphore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E6DE5-CD48-C04A-B74E-68B083A4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C79C43-1B20-18B6-D24C-C86A014D1C14}"/>
              </a:ext>
            </a:extLst>
          </p:cNvPr>
          <p:cNvSpPr/>
          <p:nvPr/>
        </p:nvSpPr>
        <p:spPr>
          <a:xfrm>
            <a:off x="1097280" y="1927941"/>
            <a:ext cx="9997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semaphore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get_semaphore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535353"/>
                </a:solidFill>
                <a:latin typeface="Consolas" panose="020B0609020204030204" pitchFamily="49" charset="0"/>
              </a:rPr>
              <a:t>int32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ownerEnvID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35353"/>
                </a:solidFill>
                <a:latin typeface="Consolas" panose="020B0609020204030204" pitchFamily="49" charset="0"/>
              </a:rPr>
              <a:t>char</a:t>
            </a:r>
            <a:r>
              <a:rPr lang="en-US" sz="24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semaphoreName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latin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78CB6-A9AB-1747-4BC2-4403B6D5F045}"/>
              </a:ext>
            </a:extLst>
          </p:cNvPr>
          <p:cNvSpPr txBox="1"/>
          <p:nvPr/>
        </p:nvSpPr>
        <p:spPr>
          <a:xfrm>
            <a:off x="9570815" y="1206246"/>
            <a:ext cx="157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lib/semaphore.</a:t>
            </a:r>
            <a:r>
              <a:rPr lang="en-US" b="1" dirty="0">
                <a:solidFill>
                  <a:srgbClr val="FF0000"/>
                </a:solidFill>
                <a:latin typeface="Gill Sans Light"/>
              </a:rPr>
              <a:t>c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CE2F225-2B94-F895-91C6-F386EF8657DC}"/>
                  </a:ext>
                </a:extLst>
              </p14:cNvPr>
              <p14:cNvContentPartPr/>
              <p14:nvPr/>
            </p14:nvContentPartPr>
            <p14:xfrm>
              <a:off x="1411920" y="2322000"/>
              <a:ext cx="8022960" cy="2597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CE2F225-2B94-F895-91C6-F386EF8657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2560" y="2312640"/>
                <a:ext cx="8041680" cy="261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5583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421BF-97BD-88F0-CC1F-946BB3543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DAFC-61F1-906A-CC9D-ADE8F7EF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#4:</a:t>
            </a:r>
            <a:r>
              <a:rPr lang="en-US" dirty="0"/>
              <a:t> Wait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52AAA-3AAD-1DBB-A818-4475FD116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49518"/>
            <a:ext cx="10454640" cy="2919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Implement the logic of the “</a:t>
            </a:r>
            <a:r>
              <a:rPr lang="en-US" b="1" dirty="0">
                <a:solidFill>
                  <a:prstClr val="black"/>
                </a:solidFill>
              </a:rPr>
              <a:t>wait</a:t>
            </a:r>
            <a:r>
              <a:rPr lang="en-US" dirty="0">
                <a:solidFill>
                  <a:prstClr val="black"/>
                </a:solidFill>
              </a:rPr>
              <a:t>” function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Refer to the </a:t>
            </a:r>
            <a:r>
              <a:rPr lang="en-US" sz="2000" dirty="0">
                <a:solidFill>
                  <a:prstClr val="black"/>
                </a:solidFill>
                <a:hlinkClick r:id="rId2" action="ppaction://hlinksldjump"/>
              </a:rPr>
              <a:t>previous pseudocode </a:t>
            </a:r>
            <a:r>
              <a:rPr lang="en-US" sz="2000" dirty="0">
                <a:solidFill>
                  <a:prstClr val="black"/>
                </a:solidFill>
              </a:rPr>
              <a:t>for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D0EF4-A096-2207-1E17-A5AB19D4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F1DD51-9FFA-20AA-CDEB-C2AB9777C47F}"/>
              </a:ext>
            </a:extLst>
          </p:cNvPr>
          <p:cNvSpPr/>
          <p:nvPr/>
        </p:nvSpPr>
        <p:spPr>
          <a:xfrm>
            <a:off x="1097280" y="1927941"/>
            <a:ext cx="9997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wait_semaphore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semaphore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sem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0FE1C-A88F-0D2A-D2BA-6472EF76BF1F}"/>
              </a:ext>
            </a:extLst>
          </p:cNvPr>
          <p:cNvSpPr txBox="1"/>
          <p:nvPr/>
        </p:nvSpPr>
        <p:spPr>
          <a:xfrm>
            <a:off x="9570815" y="1206246"/>
            <a:ext cx="157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lib/semaphore.</a:t>
            </a:r>
            <a:r>
              <a:rPr lang="en-US" b="1" dirty="0">
                <a:solidFill>
                  <a:srgbClr val="FF0000"/>
                </a:solidFill>
                <a:latin typeface="Gill Sans Light"/>
              </a:rPr>
              <a:t>c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40A3A0-48B0-F328-F976-4B0FBBBBBE26}"/>
              </a:ext>
            </a:extLst>
          </p:cNvPr>
          <p:cNvGrpSpPr/>
          <p:nvPr/>
        </p:nvGrpSpPr>
        <p:grpSpPr>
          <a:xfrm>
            <a:off x="0" y="0"/>
            <a:ext cx="3148491" cy="983628"/>
            <a:chOff x="0" y="0"/>
            <a:chExt cx="3148491" cy="98362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1BF341-535E-94AA-2886-788EB2B7B8F6}"/>
                </a:ext>
              </a:extLst>
            </p:cNvPr>
            <p:cNvSpPr txBox="1"/>
            <p:nvPr/>
          </p:nvSpPr>
          <p:spPr>
            <a:xfrm>
              <a:off x="0" y="0"/>
              <a:ext cx="31484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Refer to </a:t>
              </a:r>
              <a:r>
                <a:rPr lang="en-US" sz="2000" b="1" dirty="0">
                  <a:hlinkClick r:id="rId3" action="ppaction://hlinkfile"/>
                </a:rPr>
                <a:t>APPENDICES</a:t>
              </a:r>
              <a:r>
                <a:rPr lang="en-US" sz="2000" b="1" dirty="0"/>
                <a:t> for:</a:t>
              </a:r>
              <a:endParaRPr lang="en-AE" sz="20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94B30E-C796-4050-E1C7-0B355786B851}"/>
                </a:ext>
              </a:extLst>
            </p:cNvPr>
            <p:cNvSpPr txBox="1"/>
            <p:nvPr/>
          </p:nvSpPr>
          <p:spPr>
            <a:xfrm>
              <a:off x="739434" y="512973"/>
              <a:ext cx="2409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Scheduler Functions</a:t>
              </a:r>
              <a:endParaRPr lang="en-AE" sz="2000" dirty="0"/>
            </a:p>
          </p:txBody>
        </p:sp>
        <p:pic>
          <p:nvPicPr>
            <p:cNvPr id="10" name="Picture 2" descr="CPU Icon. Central Processor Unit Vector Sign. Micro Chip Electronics  Illustration. Semiconductor Logo. Microchip and Circuits Board Industry  Symbol. Stock Vector | Adobe Stock">
              <a:extLst>
                <a:ext uri="{FF2B5EF4-FFF2-40B4-BE49-F238E27FC236}">
                  <a16:creationId xmlns:a16="http://schemas.microsoft.com/office/drawing/2014/main" id="{42A74FD1-14BA-DB7A-9038-AFBB18D79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51" t="6240" r="12648" b="19574"/>
            <a:stretch/>
          </p:blipFill>
          <p:spPr bwMode="auto">
            <a:xfrm>
              <a:off x="291888" y="466084"/>
              <a:ext cx="515565" cy="517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3920B68-269E-B3B8-120F-A21348EAA863}"/>
                  </a:ext>
                </a:extLst>
              </p14:cNvPr>
              <p14:cNvContentPartPr/>
              <p14:nvPr/>
            </p14:nvContentPartPr>
            <p14:xfrm>
              <a:off x="8857080" y="2322000"/>
              <a:ext cx="541080" cy="37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3920B68-269E-B3B8-120F-A21348EAA8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47720" y="2312640"/>
                <a:ext cx="559800" cy="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4660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1A512-E015-F2D5-4A71-ECB931C8B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D2DF-7A81-8DE2-BCA7-605EFEB8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#5:</a:t>
            </a:r>
            <a:r>
              <a:rPr lang="en-US" dirty="0"/>
              <a:t> Signal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A3835-F18D-FFA6-6394-F87C04C0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49518"/>
            <a:ext cx="10454640" cy="2919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Implement the logic of the “</a:t>
            </a:r>
            <a:r>
              <a:rPr lang="en-US" b="1" dirty="0">
                <a:solidFill>
                  <a:prstClr val="black"/>
                </a:solidFill>
              </a:rPr>
              <a:t>signal</a:t>
            </a:r>
            <a:r>
              <a:rPr lang="en-US" dirty="0">
                <a:solidFill>
                  <a:prstClr val="black"/>
                </a:solidFill>
              </a:rPr>
              <a:t>” function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Refer to the </a:t>
            </a:r>
            <a:r>
              <a:rPr lang="en-US" sz="2000" dirty="0">
                <a:solidFill>
                  <a:prstClr val="black"/>
                </a:solidFill>
                <a:hlinkClick r:id="rId2" action="ppaction://hlinksldjump"/>
              </a:rPr>
              <a:t>previous pseudocode </a:t>
            </a:r>
            <a:r>
              <a:rPr lang="en-US" sz="2000" dirty="0">
                <a:solidFill>
                  <a:prstClr val="black"/>
                </a:solidFill>
              </a:rPr>
              <a:t>for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A3173-22A2-3FC2-B28F-E385C410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855CD-B32F-3BDE-64F6-61A4874AD769}"/>
              </a:ext>
            </a:extLst>
          </p:cNvPr>
          <p:cNvSpPr/>
          <p:nvPr/>
        </p:nvSpPr>
        <p:spPr>
          <a:xfrm>
            <a:off x="1097280" y="1927941"/>
            <a:ext cx="9997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signal_semaphore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semaphore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sem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1702B-9D9B-2DFB-12E8-46C596E4FC13}"/>
              </a:ext>
            </a:extLst>
          </p:cNvPr>
          <p:cNvSpPr txBox="1"/>
          <p:nvPr/>
        </p:nvSpPr>
        <p:spPr>
          <a:xfrm>
            <a:off x="9570815" y="1206246"/>
            <a:ext cx="157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lib/semaphore.</a:t>
            </a:r>
            <a:r>
              <a:rPr lang="en-US" b="1" dirty="0">
                <a:solidFill>
                  <a:srgbClr val="FF0000"/>
                </a:solidFill>
                <a:latin typeface="Gill Sans Light"/>
              </a:rPr>
              <a:t>c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C3B420-36B2-331F-347E-EEBF2220341E}"/>
              </a:ext>
            </a:extLst>
          </p:cNvPr>
          <p:cNvGrpSpPr/>
          <p:nvPr/>
        </p:nvGrpSpPr>
        <p:grpSpPr>
          <a:xfrm>
            <a:off x="0" y="0"/>
            <a:ext cx="3148491" cy="983628"/>
            <a:chOff x="0" y="0"/>
            <a:chExt cx="3148491" cy="9836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A558D0-94CE-AE52-AE70-3D86A90F736A}"/>
                </a:ext>
              </a:extLst>
            </p:cNvPr>
            <p:cNvSpPr txBox="1"/>
            <p:nvPr/>
          </p:nvSpPr>
          <p:spPr>
            <a:xfrm>
              <a:off x="0" y="0"/>
              <a:ext cx="31484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Refer to </a:t>
              </a:r>
              <a:r>
                <a:rPr lang="en-US" sz="2000" b="1" dirty="0">
                  <a:hlinkClick r:id="rId3" action="ppaction://hlinkfile"/>
                </a:rPr>
                <a:t>APPENDICES</a:t>
              </a:r>
              <a:r>
                <a:rPr lang="en-US" sz="2000" b="1" dirty="0"/>
                <a:t> for:</a:t>
              </a:r>
              <a:endParaRPr lang="en-AE" sz="20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442D60-D10B-7D2D-7A50-5B4819706174}"/>
                </a:ext>
              </a:extLst>
            </p:cNvPr>
            <p:cNvSpPr txBox="1"/>
            <p:nvPr/>
          </p:nvSpPr>
          <p:spPr>
            <a:xfrm>
              <a:off x="739434" y="512973"/>
              <a:ext cx="2409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Scheduler Functions</a:t>
              </a:r>
              <a:endParaRPr lang="en-AE" sz="2000" dirty="0"/>
            </a:p>
          </p:txBody>
        </p:sp>
        <p:pic>
          <p:nvPicPr>
            <p:cNvPr id="10" name="Picture 2" descr="CPU Icon. Central Processor Unit Vector Sign. Micro Chip Electronics  Illustration. Semiconductor Logo. Microchip and Circuits Board Industry  Symbol. Stock Vector | Adobe Stock">
              <a:extLst>
                <a:ext uri="{FF2B5EF4-FFF2-40B4-BE49-F238E27FC236}">
                  <a16:creationId xmlns:a16="http://schemas.microsoft.com/office/drawing/2014/main" id="{939A52FA-11C2-103F-D970-79E89C4D7B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51" t="6240" r="12648" b="19574"/>
            <a:stretch/>
          </p:blipFill>
          <p:spPr bwMode="auto">
            <a:xfrm>
              <a:off x="291888" y="466084"/>
              <a:ext cx="515565" cy="517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85198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51D2F-2B6D-9F4F-F86F-F81832B8D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9126A-666D-D724-A53A-CDC62AB9B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Test each function in MS3 </a:t>
            </a:r>
            <a:r>
              <a:rPr lang="en-US" sz="1800" dirty="0">
                <a:solidFill>
                  <a:srgbClr val="C00000"/>
                </a:solidFill>
              </a:rPr>
              <a:t>independently in a </a:t>
            </a:r>
            <a:r>
              <a:rPr lang="en-US" sz="1800" b="1" dirty="0">
                <a:solidFill>
                  <a:srgbClr val="C00000"/>
                </a:solidFill>
              </a:rPr>
              <a:t>FRESH SEPARATE RUN</a:t>
            </a:r>
            <a:endParaRPr lang="en-US" sz="18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The time limit of each individual test: </a:t>
            </a:r>
            <a:r>
              <a:rPr lang="en-US" sz="1800" b="1" dirty="0">
                <a:solidFill>
                  <a:srgbClr val="C00000"/>
                </a:solidFill>
              </a:rPr>
              <a:t>max of 30 sec / each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 All below tests are used to validate the </a:t>
            </a:r>
            <a:r>
              <a:rPr lang="en-US" sz="1800" b="1" dirty="0">
                <a:solidFill>
                  <a:srgbClr val="C00000"/>
                </a:solidFill>
              </a:rPr>
              <a:t>4 functions TOGETHER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00E6B-9922-4456-1234-7C6BE6FD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39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D84EE705-5BE3-E115-2445-C58FE8AE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800" dirty="0"/>
              <a:t>User-Level Semaphores: </a:t>
            </a:r>
            <a:r>
              <a:rPr lang="en-US" sz="4800" b="1" dirty="0">
                <a:solidFill>
                  <a:srgbClr val="00B050"/>
                </a:solidFill>
              </a:rPr>
              <a:t>SEEN </a:t>
            </a:r>
            <a:r>
              <a:rPr lang="en-US" sz="4800" b="1" dirty="0"/>
              <a:t>Test</a:t>
            </a:r>
            <a:endParaRPr lang="en-A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A49E5-E2BB-D22E-5444-5D2CFAF4A17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"Congratulations!! test 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TEST NAME] completed successfully.”</a:t>
            </a:r>
          </a:p>
          <a:p>
            <a:pPr algn="ctr"/>
            <a:r>
              <a:rPr lang="en-US" sz="1800" dirty="0"/>
              <a:t>To ensure the test success, a congratulations message like this </a:t>
            </a:r>
            <a:r>
              <a:rPr lang="en-US" sz="1800" b="1" dirty="0">
                <a:solidFill>
                  <a:srgbClr val="C00000"/>
                </a:solidFill>
              </a:rPr>
              <a:t>MUST appear without any ERROR messages or PANICs</a:t>
            </a:r>
            <a:r>
              <a:rPr lang="en-US" sz="1800" dirty="0"/>
              <a:t>.</a:t>
            </a:r>
            <a:endParaRPr lang="en-US" sz="1800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DA3F1D-6B45-16A7-B867-CB595F24E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590880"/>
              </p:ext>
            </p:extLst>
          </p:nvPr>
        </p:nvGraphicFramePr>
        <p:xfrm>
          <a:off x="1097280" y="2704550"/>
          <a:ext cx="10599000" cy="4040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1">
                  <a:extLst>
                    <a:ext uri="{9D8B030D-6E8A-4147-A177-3AD203B41FA5}">
                      <a16:colId xmlns:a16="http://schemas.microsoft.com/office/drawing/2014/main" val="1430338991"/>
                    </a:ext>
                  </a:extLst>
                </a:gridCol>
                <a:gridCol w="7792720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410039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951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tst_semaphore_1master.c (tsem1):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of wait &amp; signal by using the Semaphores for handling the critical section and the dependency.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tsem1 100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67404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tst_semaphore_2master.c (tsem2):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of wait &amp; signal by using the Semaphores for allowing certain number of processes to enter the critical section at the same time.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 tsem2 100</a:t>
                      </a:r>
                      <a:b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Enter total #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cust’s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b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shop capacity: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US" sz="1600" dirty="0"/>
                        <a:t> </a:t>
                      </a:r>
                      <a:endParaRPr lang="en-US" sz="16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74031"/>
                  </a:ext>
                </a:extLst>
              </a:tr>
              <a:tr h="22437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MidTermEx_Master.c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(midterm):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effect of race condition in simple concurrent execution of two processes that attempt to edit same shared variables (X &amp; Y). Try it with &amp; without using semaphores (observe the final value of X, is it same each time?)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midterm 100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0356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F69FE63-0FDB-138B-B70E-DE7E4C28F6F3}"/>
              </a:ext>
            </a:extLst>
          </p:cNvPr>
          <p:cNvSpPr txBox="1"/>
          <p:nvPr/>
        </p:nvSpPr>
        <p:spPr>
          <a:xfrm>
            <a:off x="1615440" y="5278705"/>
            <a:ext cx="2661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Y = X * 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X =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Signal(T);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A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E1E5D-FA56-22D8-22E5-8C2249D3543E}"/>
              </a:ext>
            </a:extLst>
          </p:cNvPr>
          <p:cNvSpPr txBox="1"/>
          <p:nvPr/>
        </p:nvSpPr>
        <p:spPr>
          <a:xfrm>
            <a:off x="4795520" y="5268190"/>
            <a:ext cx="2661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Wait(T)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Z = X + 1;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X =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A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BCF36F-9C88-7964-25E7-0730120B4917}"/>
                  </a:ext>
                </a:extLst>
              </p14:cNvPr>
              <p14:cNvContentPartPr/>
              <p14:nvPr/>
            </p14:nvContentPartPr>
            <p14:xfrm>
              <a:off x="1946160" y="3381480"/>
              <a:ext cx="8617320" cy="3164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BCF36F-9C88-7964-25E7-0730120B49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6800" y="3372120"/>
                <a:ext cx="8636040" cy="31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537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F4D8E-8737-0BBC-9079-A326AF5A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AD7CF-F0A2-4383-A038-D82EAAF254E2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335058-C1A0-1850-8421-8E9CCB877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5680"/>
            <a:ext cx="12192000" cy="586232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ADVICE#1</a:t>
            </a:r>
            <a:r>
              <a:rPr lang="en-US" sz="3000" b="1" dirty="0"/>
              <a:t>: WORK AS A TEAM</a:t>
            </a:r>
          </a:p>
          <a:p>
            <a:pPr>
              <a:lnSpc>
                <a:spcPct val="110000"/>
              </a:lnSpc>
            </a:pPr>
            <a:r>
              <a:rPr lang="en-US" sz="2400" b="1" dirty="0"/>
              <a:t>Milestone 3: CPU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Fault Handler II: 	1 functions</a:t>
            </a:r>
            <a:endParaRPr lang="en-US" sz="2000" b="1" dirty="0">
              <a:solidFill>
                <a:srgbClr val="00B050"/>
              </a:solidFill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Semaphores: 	  	4 functions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CPU Scheduling: 	4 functions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OVERALL Testing</a:t>
            </a:r>
          </a:p>
          <a:p>
            <a:pPr marL="57150" indent="0">
              <a:lnSpc>
                <a:spcPct val="110000"/>
              </a:lnSpc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ADVICE#2</a:t>
            </a:r>
            <a:r>
              <a:rPr lang="en-US" sz="3000" b="1" dirty="0"/>
              <a:t>: START </a:t>
            </a:r>
            <a:r>
              <a:rPr lang="en-US" sz="3000" dirty="0"/>
              <a:t>immediately!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To have the chance to ask and to understand errors in your code in whatever you want during your </a:t>
            </a:r>
            <a:r>
              <a:rPr lang="en-US" sz="2000" b="1" dirty="0"/>
              <a:t>mentor’s support before the deadline</a:t>
            </a:r>
            <a:r>
              <a:rPr lang="en-US" sz="2000" dirty="0"/>
              <a:t>.</a:t>
            </a:r>
          </a:p>
          <a:p>
            <a:pPr marL="57150" indent="0">
              <a:lnSpc>
                <a:spcPct val="110000"/>
              </a:lnSpc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ADVICE#3</a:t>
            </a:r>
            <a:r>
              <a:rPr lang="en-US" sz="3000" b="1" dirty="0"/>
              <a:t>: MUST </a:t>
            </a:r>
            <a:r>
              <a:rPr lang="en-US" sz="3000" dirty="0"/>
              <a:t>read the </a:t>
            </a:r>
            <a:r>
              <a:rPr lang="en-US" sz="3000" b="1" dirty="0"/>
              <a:t>ppt &amp; doc</a:t>
            </a:r>
            <a:r>
              <a:rPr lang="en-US" sz="3000" dirty="0"/>
              <a:t> CAREFULLY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Detailed steps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Helper ready made functions (</a:t>
            </a:r>
            <a:r>
              <a:rPr lang="en-US" sz="2000" i="1" dirty="0"/>
              <a:t>appendices</a:t>
            </a:r>
            <a:r>
              <a:rPr lang="en-US" sz="2000" dirty="0"/>
              <a:t>)</a:t>
            </a:r>
            <a:endParaRPr lang="ar-EG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970DD5-5E49-E6FA-BBD4-6D9A1FC04734}"/>
              </a:ext>
            </a:extLst>
          </p:cNvPr>
          <p:cNvSpPr/>
          <p:nvPr/>
        </p:nvSpPr>
        <p:spPr>
          <a:xfrm>
            <a:off x="7361429" y="2228671"/>
            <a:ext cx="48305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≈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~1-2 Functions/member + OVERALL Testing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on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3 Weeks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F968E5-80AD-BC8B-7BEF-130CC19F957B}"/>
              </a:ext>
            </a:extLst>
          </p:cNvPr>
          <p:cNvGrpSpPr/>
          <p:nvPr/>
        </p:nvGrpSpPr>
        <p:grpSpPr>
          <a:xfrm>
            <a:off x="5029200" y="2228672"/>
            <a:ext cx="2132429" cy="1200328"/>
            <a:chOff x="4896464" y="2723322"/>
            <a:chExt cx="2132429" cy="12003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524185-D3AE-A151-0C47-0B238F84FC8B}"/>
                </a:ext>
              </a:extLst>
            </p:cNvPr>
            <p:cNvSpPr/>
            <p:nvPr/>
          </p:nvSpPr>
          <p:spPr>
            <a:xfrm>
              <a:off x="5048864" y="2933050"/>
              <a:ext cx="198002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INDEPENDENT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Modules 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CF7CCE9C-A32C-7253-8B31-0F2C477B5251}"/>
                </a:ext>
              </a:extLst>
            </p:cNvPr>
            <p:cNvSpPr/>
            <p:nvPr/>
          </p:nvSpPr>
          <p:spPr>
            <a:xfrm>
              <a:off x="4896464" y="2723322"/>
              <a:ext cx="267562" cy="1200328"/>
            </a:xfrm>
            <a:prstGeom prst="righ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32B080E-96F3-0764-085C-86E88D0F78E2}"/>
              </a:ext>
            </a:extLst>
          </p:cNvPr>
          <p:cNvSpPr txBox="1"/>
          <p:nvPr/>
        </p:nvSpPr>
        <p:spPr>
          <a:xfrm>
            <a:off x="5408523" y="3742174"/>
            <a:ext cx="6529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</a:rPr>
              <a:t>L1 </a:t>
            </a:r>
            <a:r>
              <a:rPr lang="en-US" sz="1800" b="1" dirty="0">
                <a:solidFill>
                  <a:srgbClr val="00B050"/>
                </a:solidFill>
                <a:sym typeface="Wingdings" panose="05000000000000000000" pitchFamily="2" charset="2"/>
              </a:rPr>
              <a:t> 4 FUNCTIONS </a:t>
            </a:r>
            <a:r>
              <a:rPr lang="en-US" sz="1800" b="1" dirty="0"/>
              <a:t>- </a:t>
            </a:r>
            <a:r>
              <a:rPr lang="en-US" sz="1800" b="1" dirty="0">
                <a:solidFill>
                  <a:schemeClr val="accent6"/>
                </a:solidFill>
              </a:rPr>
              <a:t>L2 </a:t>
            </a:r>
            <a:r>
              <a:rPr lang="en-US" sz="1800" b="1" dirty="0">
                <a:solidFill>
                  <a:schemeClr val="accent6"/>
                </a:solidFill>
                <a:sym typeface="Wingdings" panose="05000000000000000000" pitchFamily="2" charset="2"/>
              </a:rPr>
              <a:t> 4 FUNCTIONS </a:t>
            </a:r>
            <a:r>
              <a:rPr lang="en-US" sz="1800" b="1" dirty="0"/>
              <a:t>- </a:t>
            </a:r>
            <a:r>
              <a:rPr lang="en-US" sz="1800" b="1" dirty="0">
                <a:solidFill>
                  <a:srgbClr val="FF0000"/>
                </a:solidFill>
              </a:rPr>
              <a:t>L3 </a:t>
            </a:r>
            <a:r>
              <a:rPr lang="en-US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 1 FUNCTION</a:t>
            </a:r>
            <a:r>
              <a:rPr lang="en-US" sz="1800" dirty="0"/>
              <a:t> </a:t>
            </a:r>
            <a:endParaRPr lang="en-AE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232D0E-F86F-65C9-26BB-03C215528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55680" cy="785952"/>
          </a:xfrm>
        </p:spPr>
        <p:txBody>
          <a:bodyPr/>
          <a:lstStyle/>
          <a:p>
            <a:r>
              <a:rPr lang="en-US" dirty="0"/>
              <a:t>Logistics</a:t>
            </a:r>
            <a:endParaRPr lang="ar-E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2B4F74-C7AB-A289-31C4-8F503A012C84}"/>
                  </a:ext>
                </a:extLst>
              </p14:cNvPr>
              <p14:cNvContentPartPr/>
              <p14:nvPr/>
            </p14:nvContentPartPr>
            <p14:xfrm>
              <a:off x="4790880" y="2249640"/>
              <a:ext cx="6368760" cy="819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2B4F74-C7AB-A289-31C4-8F503A012C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1520" y="2240280"/>
                <a:ext cx="6387480" cy="83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5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B87B7-BBBD-ACB6-295E-A0D3AB1A0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67262-2C9F-345F-20B9-6FB64CF1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40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5C77BA0E-1F25-2911-A3E0-24FA5787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820400" cy="1450757"/>
          </a:xfrm>
        </p:spPr>
        <p:txBody>
          <a:bodyPr/>
          <a:lstStyle/>
          <a:p>
            <a:r>
              <a:rPr lang="en-US" sz="4800" dirty="0"/>
              <a:t>User-Level Semaphores: </a:t>
            </a:r>
            <a:r>
              <a:rPr lang="en-US" sz="4800" b="1" dirty="0">
                <a:solidFill>
                  <a:srgbClr val="FF0000"/>
                </a:solidFill>
              </a:rPr>
              <a:t>UNSEEN</a:t>
            </a:r>
            <a:r>
              <a:rPr lang="en-US" sz="4800" b="1" dirty="0">
                <a:solidFill>
                  <a:srgbClr val="00B050"/>
                </a:solidFill>
              </a:rPr>
              <a:t> </a:t>
            </a:r>
            <a:r>
              <a:rPr lang="en-US" sz="4800" b="1" dirty="0"/>
              <a:t>Test</a:t>
            </a:r>
            <a:endParaRPr lang="en-AE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4E7458F-2210-4BDD-66C2-EAADB79DA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41503"/>
              </p:ext>
            </p:extLst>
          </p:nvPr>
        </p:nvGraphicFramePr>
        <p:xfrm>
          <a:off x="1033505" y="1965960"/>
          <a:ext cx="10058400" cy="97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91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9568709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6112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a complete concurrent program using semaphores (e.g. barber shop, prod cons, …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703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637CB-44B4-8959-5652-624A537D3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D651-CB9E-EEC6-0C59-76A0F30A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D004-54AD-2A36-967E-2442D4017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1: Fault Handler II (Replacement)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2: User-Level Semaphores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Part 3: Priority RR Scheduler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OVERALL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BONUSES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EB550-E23A-1755-59DE-5CAFA572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 descr="A clock with a number on it&#10;&#10;Description automatically generated">
            <a:extLst>
              <a:ext uri="{FF2B5EF4-FFF2-40B4-BE49-F238E27FC236}">
                <a16:creationId xmlns:a16="http://schemas.microsoft.com/office/drawing/2014/main" id="{BF2E1582-6B15-B544-40DA-22FF9317F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5" y="-3034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69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Shape 2"/>
          <p:cNvSpPr txBox="1"/>
          <p:nvPr/>
        </p:nvSpPr>
        <p:spPr>
          <a:xfrm>
            <a:off x="1016559" y="1779103"/>
            <a:ext cx="6660113" cy="4484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5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+mj-lt"/>
              </a:rPr>
              <a:t>WHAT?</a:t>
            </a:r>
            <a:endParaRPr lang="en-US" sz="2400" spc="-1" dirty="0">
              <a:solidFill>
                <a:srgbClr val="000000"/>
              </a:solidFill>
              <a:latin typeface="+mj-lt"/>
            </a:endParaRPr>
          </a:p>
          <a:p>
            <a:pPr marL="743040" lvl="1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multiple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ready queues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to represent each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level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of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priority</a:t>
            </a:r>
          </a:p>
          <a:p>
            <a:pPr marL="743040" lvl="1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Preemptive on clock</a:t>
            </a:r>
          </a:p>
          <a:p>
            <a:pPr marL="743040" lvl="1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At any given time:</a:t>
            </a:r>
          </a:p>
          <a:p>
            <a:pPr marL="1200240" lvl="2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the scheduler chooses a process from the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highest-priority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non-empty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queue. </a:t>
            </a:r>
          </a:p>
          <a:p>
            <a:pPr marL="1200240" lvl="2" indent="-28548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If the highest-priority queue contains multiple processes, then they run in "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round robin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" order.</a:t>
            </a:r>
          </a:p>
        </p:txBody>
      </p:sp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Priority RR Scheduler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Overview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42</a:t>
            </a:fld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91739F-2E54-B99C-ABA1-5415B4CB4820}"/>
              </a:ext>
            </a:extLst>
          </p:cNvPr>
          <p:cNvSpPr/>
          <p:nvPr/>
        </p:nvSpPr>
        <p:spPr>
          <a:xfrm>
            <a:off x="10698480" y="2301240"/>
            <a:ext cx="1209040" cy="35962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CPU</a:t>
            </a:r>
            <a:endParaRPr lang="en-US" b="1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6A45E-4AEF-ACC6-992D-5751337FB336}"/>
              </a:ext>
            </a:extLst>
          </p:cNvPr>
          <p:cNvSpPr txBox="1"/>
          <p:nvPr/>
        </p:nvSpPr>
        <p:spPr>
          <a:xfrm>
            <a:off x="8513178" y="4114801"/>
            <a:ext cx="12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E76E75-E547-46E5-0651-E797D1580CC6}"/>
              </a:ext>
            </a:extLst>
          </p:cNvPr>
          <p:cNvGrpSpPr/>
          <p:nvPr/>
        </p:nvGrpSpPr>
        <p:grpSpPr>
          <a:xfrm>
            <a:off x="8061960" y="3291841"/>
            <a:ext cx="2179320" cy="548640"/>
            <a:chOff x="1950720" y="5410200"/>
            <a:chExt cx="2179320" cy="548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A3995E-22DC-44CB-4797-E2D3E809F7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140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94096A-F710-A803-1790-C35041C07F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27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6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9CDC4-3155-3834-A64E-42302ED6FF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93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…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9A6ACE-1D2C-B808-D3F6-CD0EA0212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072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baseline="-25000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E6C66E-3F35-52F8-95CC-5EA7A693134F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0241280" y="2567941"/>
            <a:ext cx="457200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4B51C9-6412-0244-7837-7BAB094DB2B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0241280" y="3558541"/>
            <a:ext cx="457200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EB59E8-5CB7-5411-63AA-2880B9AF7D0C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0241280" y="5709921"/>
            <a:ext cx="457200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D8767D-6136-258F-19BE-A2BC32EC3308}"/>
              </a:ext>
            </a:extLst>
          </p:cNvPr>
          <p:cNvGrpSpPr/>
          <p:nvPr/>
        </p:nvGrpSpPr>
        <p:grpSpPr>
          <a:xfrm>
            <a:off x="8061960" y="2301241"/>
            <a:ext cx="2179320" cy="548640"/>
            <a:chOff x="1950720" y="5410200"/>
            <a:chExt cx="2179320" cy="5486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2FA0D8-E217-C4DF-8122-F052758BCD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140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73BB99E-0E46-974D-099D-96458A7CD9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27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3FA56D8-749B-DDDD-F5DF-4F4B2D0876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93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…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032D83-5F6A-DC46-9A45-92B81644C2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072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baseline="-250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79BEAA-6DF7-BC2E-E758-F8DF887B1BD6}"/>
              </a:ext>
            </a:extLst>
          </p:cNvPr>
          <p:cNvGrpSpPr/>
          <p:nvPr/>
        </p:nvGrpSpPr>
        <p:grpSpPr>
          <a:xfrm>
            <a:off x="8061960" y="5435601"/>
            <a:ext cx="2179320" cy="548640"/>
            <a:chOff x="1950720" y="5410200"/>
            <a:chExt cx="2179320" cy="54864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0596F02-6037-0520-D7A7-5F83CE05EC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140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BD9D3E-127E-5008-8C39-9FFEA9CBCA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27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776E37-9D8D-0887-CFFA-B1078CCFC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93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…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949081-C316-6815-115B-83D871BFD8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072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12</a:t>
              </a:r>
            </a:p>
          </p:txBody>
        </p:sp>
      </p:grpSp>
      <p:cxnSp>
        <p:nvCxnSpPr>
          <p:cNvPr id="26" name="Shape 29">
            <a:extLst>
              <a:ext uri="{FF2B5EF4-FFF2-40B4-BE49-F238E27FC236}">
                <a16:creationId xmlns:a16="http://schemas.microsoft.com/office/drawing/2014/main" id="{2B4AD4D5-3D29-3EF3-3DF0-0826BBCC02E6}"/>
              </a:ext>
            </a:extLst>
          </p:cNvPr>
          <p:cNvCxnSpPr>
            <a:cxnSpLocks/>
            <a:endCxn id="20" idx="1"/>
          </p:cNvCxnSpPr>
          <p:nvPr/>
        </p:nvCxnSpPr>
        <p:spPr>
          <a:xfrm flipH="1">
            <a:off x="8061960" y="2567941"/>
            <a:ext cx="3855720" cy="7620"/>
          </a:xfrm>
          <a:prstGeom prst="bentConnector5">
            <a:avLst>
              <a:gd name="adj1" fmla="val -5929"/>
              <a:gd name="adj2" fmla="val 6700000"/>
              <a:gd name="adj3" fmla="val 105929"/>
            </a:avLst>
          </a:prstGeom>
          <a:ln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hape 30">
            <a:extLst>
              <a:ext uri="{FF2B5EF4-FFF2-40B4-BE49-F238E27FC236}">
                <a16:creationId xmlns:a16="http://schemas.microsoft.com/office/drawing/2014/main" id="{92F2C1A1-C621-7E89-6C46-B9BB4E70FF01}"/>
              </a:ext>
            </a:extLst>
          </p:cNvPr>
          <p:cNvCxnSpPr>
            <a:cxnSpLocks/>
            <a:endCxn id="12" idx="1"/>
          </p:cNvCxnSpPr>
          <p:nvPr/>
        </p:nvCxnSpPr>
        <p:spPr>
          <a:xfrm flipH="1">
            <a:off x="8061960" y="3558541"/>
            <a:ext cx="3855720" cy="7620"/>
          </a:xfrm>
          <a:prstGeom prst="bentConnector5">
            <a:avLst>
              <a:gd name="adj1" fmla="val -5929"/>
              <a:gd name="adj2" fmla="val 6700000"/>
              <a:gd name="adj3" fmla="val 105929"/>
            </a:avLst>
          </a:prstGeom>
          <a:ln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hape 33">
            <a:extLst>
              <a:ext uri="{FF2B5EF4-FFF2-40B4-BE49-F238E27FC236}">
                <a16:creationId xmlns:a16="http://schemas.microsoft.com/office/drawing/2014/main" id="{8CD583C8-9BD9-4424-8D70-25F249D9BE69}"/>
              </a:ext>
            </a:extLst>
          </p:cNvPr>
          <p:cNvCxnSpPr>
            <a:cxnSpLocks/>
            <a:endCxn id="25" idx="1"/>
          </p:cNvCxnSpPr>
          <p:nvPr/>
        </p:nvCxnSpPr>
        <p:spPr>
          <a:xfrm flipH="1" flipV="1">
            <a:off x="8061960" y="5709921"/>
            <a:ext cx="3855720" cy="7620"/>
          </a:xfrm>
          <a:prstGeom prst="bentConnector5">
            <a:avLst>
              <a:gd name="adj1" fmla="val -5929"/>
              <a:gd name="adj2" fmla="val -6766667"/>
              <a:gd name="adj3" fmla="val 105929"/>
            </a:avLst>
          </a:prstGeom>
          <a:ln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5EC1504-F59A-246B-9D5A-73CA0987A8BB}"/>
              </a:ext>
            </a:extLst>
          </p:cNvPr>
          <p:cNvGrpSpPr/>
          <p:nvPr/>
        </p:nvGrpSpPr>
        <p:grpSpPr>
          <a:xfrm>
            <a:off x="7348907" y="2301240"/>
            <a:ext cx="369332" cy="3962400"/>
            <a:chOff x="4071050" y="2286000"/>
            <a:chExt cx="369332" cy="39624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94C2D0D-E9C3-0352-DB63-F8F867F9CD6A}"/>
                </a:ext>
              </a:extLst>
            </p:cNvPr>
            <p:cNvCxnSpPr/>
            <p:nvPr/>
          </p:nvCxnSpPr>
          <p:spPr>
            <a:xfrm>
              <a:off x="4419600" y="2286000"/>
              <a:ext cx="0" cy="396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1D69C77-B547-57D9-39EB-C4229D2B8468}"/>
                </a:ext>
              </a:extLst>
            </p:cNvPr>
            <p:cNvSpPr txBox="1"/>
            <p:nvPr/>
          </p:nvSpPr>
          <p:spPr>
            <a:xfrm rot="16200000">
              <a:off x="3188757" y="4148503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Decreasing Priority</a:t>
              </a:r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10862902-02CE-B24C-3D06-BEC8096FCA2B}"/>
              </a:ext>
            </a:extLst>
          </p:cNvPr>
          <p:cNvSpPr/>
          <p:nvPr/>
        </p:nvSpPr>
        <p:spPr>
          <a:xfrm>
            <a:off x="9705406" y="2326842"/>
            <a:ext cx="535873" cy="523039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33907-2790-26C6-8991-757303ED6459}"/>
              </a:ext>
            </a:extLst>
          </p:cNvPr>
          <p:cNvSpPr txBox="1"/>
          <p:nvPr/>
        </p:nvSpPr>
        <p:spPr>
          <a:xfrm>
            <a:off x="0" y="0"/>
            <a:ext cx="314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Refer to </a:t>
            </a:r>
            <a:r>
              <a:rPr lang="en-US" sz="2000" b="1" dirty="0">
                <a:hlinkClick r:id="rId2" action="ppaction://hlinkfile"/>
              </a:rPr>
              <a:t>APPENDICES</a:t>
            </a:r>
            <a:r>
              <a:rPr lang="en-US" sz="2000" b="1" dirty="0"/>
              <a:t> for:</a:t>
            </a:r>
            <a:endParaRPr lang="en-AE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7CB20-1391-4022-4EE9-A54FE3966EBC}"/>
              </a:ext>
            </a:extLst>
          </p:cNvPr>
          <p:cNvSpPr txBox="1"/>
          <p:nvPr/>
        </p:nvSpPr>
        <p:spPr>
          <a:xfrm>
            <a:off x="739434" y="512973"/>
            <a:ext cx="2409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Scheduler Functions</a:t>
            </a:r>
            <a:endParaRPr lang="en-AE" sz="2000" dirty="0"/>
          </a:p>
        </p:txBody>
      </p:sp>
      <p:pic>
        <p:nvPicPr>
          <p:cNvPr id="29" name="Picture 2" descr="CPU Icon. Central Processor Unit Vector Sign. Micro Chip Electronics  Illustration. Semiconductor Logo. Microchip and Circuits Board Industry  Symbol. Stock Vector | Adobe Stock">
            <a:extLst>
              <a:ext uri="{FF2B5EF4-FFF2-40B4-BE49-F238E27FC236}">
                <a16:creationId xmlns:a16="http://schemas.microsoft.com/office/drawing/2014/main" id="{5A3F04E4-7BDD-6622-DCAB-84BE772080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1" t="6240" r="12648" b="19574"/>
          <a:stretch/>
        </p:blipFill>
        <p:spPr bwMode="auto">
          <a:xfrm>
            <a:off x="291888" y="466084"/>
            <a:ext cx="515565" cy="51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CE79DE-545E-9598-D56C-E026DDF99F2F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0241280" y="4815841"/>
            <a:ext cx="457200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E29901A-F747-965E-5FC5-BE08850012C8}"/>
              </a:ext>
            </a:extLst>
          </p:cNvPr>
          <p:cNvGrpSpPr/>
          <p:nvPr/>
        </p:nvGrpSpPr>
        <p:grpSpPr>
          <a:xfrm>
            <a:off x="8061960" y="4541521"/>
            <a:ext cx="2179320" cy="548640"/>
            <a:chOff x="1950720" y="5410200"/>
            <a:chExt cx="2179320" cy="5486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1F7959-EC82-50EE-832E-07697AB713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140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7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AA11409-23BB-B270-798F-8959D9457B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27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8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E1534C0-C69C-189F-1998-6471FE155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93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…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AB1AFE0-59A4-4F38-C531-13D4C0D43E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072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baseline="-25000" dirty="0"/>
            </a:p>
          </p:txBody>
        </p:sp>
      </p:grpSp>
      <p:cxnSp>
        <p:nvCxnSpPr>
          <p:cNvPr id="41" name="Shape 33">
            <a:extLst>
              <a:ext uri="{FF2B5EF4-FFF2-40B4-BE49-F238E27FC236}">
                <a16:creationId xmlns:a16="http://schemas.microsoft.com/office/drawing/2014/main" id="{2A072DE8-2FCA-F29D-14E6-AAA45D7D5CC4}"/>
              </a:ext>
            </a:extLst>
          </p:cNvPr>
          <p:cNvCxnSpPr>
            <a:cxnSpLocks/>
            <a:endCxn id="36" idx="1"/>
          </p:cNvCxnSpPr>
          <p:nvPr/>
        </p:nvCxnSpPr>
        <p:spPr>
          <a:xfrm flipH="1" flipV="1">
            <a:off x="8061960" y="4815841"/>
            <a:ext cx="3855720" cy="7620"/>
          </a:xfrm>
          <a:prstGeom prst="bentConnector5">
            <a:avLst>
              <a:gd name="adj1" fmla="val -5929"/>
              <a:gd name="adj2" fmla="val -6766667"/>
              <a:gd name="adj3" fmla="val 105929"/>
            </a:avLst>
          </a:prstGeom>
          <a:ln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01C72E9-1298-001C-483E-EBE2BF5655F5}"/>
                  </a:ext>
                </a:extLst>
              </p14:cNvPr>
              <p14:cNvContentPartPr/>
              <p14:nvPr/>
            </p14:nvContentPartPr>
            <p14:xfrm>
              <a:off x="7843680" y="2144520"/>
              <a:ext cx="441360" cy="4119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01C72E9-1298-001C-483E-EBE2BF5655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34320" y="2135160"/>
                <a:ext cx="460080" cy="413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491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6295B-BD56-7163-EBD2-05D970A12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Shape 2">
            <a:extLst>
              <a:ext uri="{FF2B5EF4-FFF2-40B4-BE49-F238E27FC236}">
                <a16:creationId xmlns:a16="http://schemas.microsoft.com/office/drawing/2014/main" id="{76CDB41B-76C4-3362-DD30-5F0D5A9BC17D}"/>
              </a:ext>
            </a:extLst>
          </p:cNvPr>
          <p:cNvSpPr txBox="1"/>
          <p:nvPr/>
        </p:nvSpPr>
        <p:spPr>
          <a:xfrm>
            <a:off x="1016560" y="1779103"/>
            <a:ext cx="6385000" cy="4484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5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FF0000"/>
                </a:solidFill>
                <a:latin typeface="+mj-lt"/>
              </a:rPr>
              <a:t>PROBLEM</a:t>
            </a:r>
            <a:endParaRPr lang="en-US" sz="2400" spc="-1" dirty="0">
              <a:solidFill>
                <a:srgbClr val="FF0000"/>
              </a:solidFill>
              <a:latin typeface="+mj-lt"/>
            </a:endParaRPr>
          </a:p>
          <a:p>
            <a:pPr marL="800280" lvl="1" indent="-342720">
              <a:lnSpc>
                <a:spcPct val="15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dirty="0"/>
              <a:t>Lower-priority may suffer </a:t>
            </a:r>
            <a:r>
              <a:rPr lang="en-US" b="1" dirty="0"/>
              <a:t>starvation </a:t>
            </a:r>
            <a:r>
              <a:rPr lang="en-US" dirty="0"/>
              <a:t>if there is a steady supply of high priority processes.</a:t>
            </a:r>
          </a:p>
          <a:p>
            <a:pPr marL="343080" lvl="1" indent="-342720">
              <a:lnSpc>
                <a:spcPct val="15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B050"/>
                </a:solidFill>
                <a:latin typeface="+mj-lt"/>
              </a:rPr>
              <a:t>SOLUTION</a:t>
            </a:r>
          </a:p>
          <a:p>
            <a:pPr marL="800280" lvl="2" indent="-342720">
              <a:lnSpc>
                <a:spcPct val="15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dirty="0"/>
              <a:t>Allow a process to </a:t>
            </a:r>
            <a:r>
              <a:rPr lang="en-US" b="1" dirty="0"/>
              <a:t>change its priority </a:t>
            </a:r>
            <a:r>
              <a:rPr lang="en-US" dirty="0"/>
              <a:t>based on </a:t>
            </a:r>
            <a:r>
              <a:rPr lang="en-US" b="1" dirty="0"/>
              <a:t>its age </a:t>
            </a:r>
            <a:r>
              <a:rPr lang="en-US" dirty="0"/>
              <a:t>(IF #TICKS EXCEEDS CERTAIN THRESHOLD)</a:t>
            </a:r>
          </a:p>
        </p:txBody>
      </p:sp>
      <p:sp>
        <p:nvSpPr>
          <p:cNvPr id="652" name="CustomShape 3">
            <a:extLst>
              <a:ext uri="{FF2B5EF4-FFF2-40B4-BE49-F238E27FC236}">
                <a16:creationId xmlns:a16="http://schemas.microsoft.com/office/drawing/2014/main" id="{D2C90371-BB28-25DE-179F-6E832025645E}"/>
              </a:ext>
            </a:extLst>
          </p:cNvPr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48C20E4-9E40-AE5B-AC0F-34295E0E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Priority RR Scheduler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Overview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A9B9FB-4A39-9025-8030-50FEFBEA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43</a:t>
            </a:fld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99245B-DC7C-2083-8E58-39873B37C7A7}"/>
              </a:ext>
            </a:extLst>
          </p:cNvPr>
          <p:cNvSpPr/>
          <p:nvPr/>
        </p:nvSpPr>
        <p:spPr>
          <a:xfrm>
            <a:off x="10698480" y="2301240"/>
            <a:ext cx="1209040" cy="35962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CPU</a:t>
            </a:r>
            <a:endParaRPr lang="en-US" b="1" baseline="-25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A38DFF-2D38-6236-E5CF-9B82622F5882}"/>
              </a:ext>
            </a:extLst>
          </p:cNvPr>
          <p:cNvGrpSpPr/>
          <p:nvPr/>
        </p:nvGrpSpPr>
        <p:grpSpPr>
          <a:xfrm>
            <a:off x="8061960" y="3291841"/>
            <a:ext cx="2179320" cy="548640"/>
            <a:chOff x="1950720" y="5410200"/>
            <a:chExt cx="2179320" cy="548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28F73E-13FC-3F09-84B5-82E5CD963F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140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CF25C7-0F3E-FB45-C034-011A611D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27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6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F212E4-B146-7765-2798-9CA9C15293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93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…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C7405B-04F0-66D5-8533-5B344BCB2F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072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baseline="-25000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EA4346-5243-65AB-ED2B-9A527D58A65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0241280" y="2567941"/>
            <a:ext cx="457200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63F686-7C57-AD04-B89F-A5E83B11E3B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0241280" y="3558541"/>
            <a:ext cx="457200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4ADAFC-6F43-93AB-81C9-755B67D4F9D6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0241280" y="5709921"/>
            <a:ext cx="457200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6CE86B-92DA-13FD-340F-9B8F7A128CE9}"/>
              </a:ext>
            </a:extLst>
          </p:cNvPr>
          <p:cNvGrpSpPr/>
          <p:nvPr/>
        </p:nvGrpSpPr>
        <p:grpSpPr>
          <a:xfrm>
            <a:off x="8061960" y="2301241"/>
            <a:ext cx="2179320" cy="548640"/>
            <a:chOff x="1950720" y="5410200"/>
            <a:chExt cx="2179320" cy="5486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39F6E4-B7EF-0F9F-75F8-A390A3DC8A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140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8F5BD1-063D-3FBE-2136-B6BCEA2633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27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16D400-0578-DF3E-2314-F4C3C14918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93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…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98C3C8-EC04-13DF-A75C-0DD3F8F4D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072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baseline="-250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F36D9AE-EB2F-C466-A811-2C2860671019}"/>
              </a:ext>
            </a:extLst>
          </p:cNvPr>
          <p:cNvGrpSpPr/>
          <p:nvPr/>
        </p:nvGrpSpPr>
        <p:grpSpPr>
          <a:xfrm>
            <a:off x="8061960" y="5435601"/>
            <a:ext cx="2179320" cy="548640"/>
            <a:chOff x="1950720" y="5410200"/>
            <a:chExt cx="2179320" cy="54864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34030C-ECA7-82D2-A343-2512996D75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140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CB70356-4A67-A45D-AC63-CB4678E559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27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baseline="-250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BD221A9-9439-A338-8654-6A414DCCA6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93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…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59694AA-9DB1-0BD1-9A18-E4A85907A4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072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baseline="-250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5E38DF7-5ADA-17DF-A365-50199BBB796F}"/>
              </a:ext>
            </a:extLst>
          </p:cNvPr>
          <p:cNvGrpSpPr/>
          <p:nvPr/>
        </p:nvGrpSpPr>
        <p:grpSpPr>
          <a:xfrm>
            <a:off x="7348907" y="2301240"/>
            <a:ext cx="369332" cy="3962400"/>
            <a:chOff x="4071050" y="2286000"/>
            <a:chExt cx="369332" cy="39624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E5A4C9B-2E05-6580-4EF0-7D48003E2605}"/>
                </a:ext>
              </a:extLst>
            </p:cNvPr>
            <p:cNvCxnSpPr/>
            <p:nvPr/>
          </p:nvCxnSpPr>
          <p:spPr>
            <a:xfrm>
              <a:off x="4419600" y="2286000"/>
              <a:ext cx="0" cy="396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D25FBB-A0C8-3F27-305E-BB52F2A4F20D}"/>
                </a:ext>
              </a:extLst>
            </p:cNvPr>
            <p:cNvSpPr txBox="1"/>
            <p:nvPr/>
          </p:nvSpPr>
          <p:spPr>
            <a:xfrm rot="16200000">
              <a:off x="3188757" y="4148503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Decreasing Priority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2C99ABF-7743-9147-3AA4-62B13B0A34EE}"/>
              </a:ext>
            </a:extLst>
          </p:cNvPr>
          <p:cNvSpPr txBox="1"/>
          <p:nvPr/>
        </p:nvSpPr>
        <p:spPr>
          <a:xfrm>
            <a:off x="0" y="0"/>
            <a:ext cx="314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Refer to </a:t>
            </a:r>
            <a:r>
              <a:rPr lang="en-US" sz="2000" b="1" dirty="0">
                <a:hlinkClick r:id="rId2" action="ppaction://hlinkfile"/>
              </a:rPr>
              <a:t>APPENDICES</a:t>
            </a:r>
            <a:r>
              <a:rPr lang="en-US" sz="2000" b="1" dirty="0"/>
              <a:t> for:</a:t>
            </a:r>
            <a:endParaRPr lang="en-AE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41293-A229-E349-614C-3E0AC3DA6EF9}"/>
              </a:ext>
            </a:extLst>
          </p:cNvPr>
          <p:cNvSpPr txBox="1"/>
          <p:nvPr/>
        </p:nvSpPr>
        <p:spPr>
          <a:xfrm>
            <a:off x="739434" y="512973"/>
            <a:ext cx="2409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Scheduler Functions</a:t>
            </a:r>
            <a:endParaRPr lang="en-AE" sz="2000" dirty="0"/>
          </a:p>
        </p:txBody>
      </p:sp>
      <p:pic>
        <p:nvPicPr>
          <p:cNvPr id="29" name="Picture 2" descr="CPU Icon. Central Processor Unit Vector Sign. Micro Chip Electronics  Illustration. Semiconductor Logo. Microchip and Circuits Board Industry  Symbol. Stock Vector | Adobe Stock">
            <a:extLst>
              <a:ext uri="{FF2B5EF4-FFF2-40B4-BE49-F238E27FC236}">
                <a16:creationId xmlns:a16="http://schemas.microsoft.com/office/drawing/2014/main" id="{9BE51CAA-C064-67C7-2C26-56B3A567FF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1" t="6240" r="12648" b="19574"/>
          <a:stretch/>
        </p:blipFill>
        <p:spPr bwMode="auto">
          <a:xfrm>
            <a:off x="291888" y="466084"/>
            <a:ext cx="515565" cy="51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CD31B12-DCE6-8053-3E67-995A04DA94B2}"/>
              </a:ext>
            </a:extLst>
          </p:cNvPr>
          <p:cNvSpPr txBox="1"/>
          <p:nvPr/>
        </p:nvSpPr>
        <p:spPr>
          <a:xfrm>
            <a:off x="8513178" y="4114801"/>
            <a:ext cx="12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1495A6-3766-9BA3-DBF8-E6D54FA9C08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0241280" y="4815841"/>
            <a:ext cx="457200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8FC9676-4B0F-2E83-EE73-46F438FA4627}"/>
              </a:ext>
            </a:extLst>
          </p:cNvPr>
          <p:cNvGrpSpPr/>
          <p:nvPr/>
        </p:nvGrpSpPr>
        <p:grpSpPr>
          <a:xfrm>
            <a:off x="8061960" y="4541521"/>
            <a:ext cx="2179320" cy="548640"/>
            <a:chOff x="1950720" y="5410200"/>
            <a:chExt cx="2179320" cy="5486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105D7C-E624-18AE-0FF0-62629A14C8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140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7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B0024C2-9382-2DE6-A6A2-E21EE17BE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27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  <a:r>
                <a:rPr lang="en-US" b="1" baseline="-25000" dirty="0"/>
                <a:t>8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E0BE44-4A6D-8306-6705-27C4B9B6B3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936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…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8DE30B-B6AA-7BD2-B995-E097C0D52F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0720" y="5410200"/>
              <a:ext cx="5486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baseline="-25000" dirty="0"/>
            </a:p>
          </p:txBody>
        </p:sp>
      </p:grpSp>
      <p:cxnSp>
        <p:nvCxnSpPr>
          <p:cNvPr id="42" name="Shape 29">
            <a:extLst>
              <a:ext uri="{FF2B5EF4-FFF2-40B4-BE49-F238E27FC236}">
                <a16:creationId xmlns:a16="http://schemas.microsoft.com/office/drawing/2014/main" id="{A25ECD58-6416-94AE-CBBF-F715D4953E56}"/>
              </a:ext>
            </a:extLst>
          </p:cNvPr>
          <p:cNvCxnSpPr>
            <a:cxnSpLocks/>
          </p:cNvCxnSpPr>
          <p:nvPr/>
        </p:nvCxnSpPr>
        <p:spPr>
          <a:xfrm flipH="1">
            <a:off x="8061960" y="2567941"/>
            <a:ext cx="3855720" cy="7620"/>
          </a:xfrm>
          <a:prstGeom prst="bentConnector5">
            <a:avLst>
              <a:gd name="adj1" fmla="val -5929"/>
              <a:gd name="adj2" fmla="val 6700000"/>
              <a:gd name="adj3" fmla="val 105929"/>
            </a:avLst>
          </a:prstGeom>
          <a:ln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hape 30">
            <a:extLst>
              <a:ext uri="{FF2B5EF4-FFF2-40B4-BE49-F238E27FC236}">
                <a16:creationId xmlns:a16="http://schemas.microsoft.com/office/drawing/2014/main" id="{5CBA62A3-27C7-76F1-4624-24F375899AFB}"/>
              </a:ext>
            </a:extLst>
          </p:cNvPr>
          <p:cNvCxnSpPr>
            <a:cxnSpLocks/>
          </p:cNvCxnSpPr>
          <p:nvPr/>
        </p:nvCxnSpPr>
        <p:spPr>
          <a:xfrm flipH="1">
            <a:off x="8061960" y="3558541"/>
            <a:ext cx="3855720" cy="7620"/>
          </a:xfrm>
          <a:prstGeom prst="bentConnector5">
            <a:avLst>
              <a:gd name="adj1" fmla="val -5929"/>
              <a:gd name="adj2" fmla="val 6700000"/>
              <a:gd name="adj3" fmla="val 105929"/>
            </a:avLst>
          </a:prstGeom>
          <a:ln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hape 33">
            <a:extLst>
              <a:ext uri="{FF2B5EF4-FFF2-40B4-BE49-F238E27FC236}">
                <a16:creationId xmlns:a16="http://schemas.microsoft.com/office/drawing/2014/main" id="{1A37B786-2B53-CCFA-856C-14F3C2B61D16}"/>
              </a:ext>
            </a:extLst>
          </p:cNvPr>
          <p:cNvCxnSpPr>
            <a:cxnSpLocks/>
          </p:cNvCxnSpPr>
          <p:nvPr/>
        </p:nvCxnSpPr>
        <p:spPr>
          <a:xfrm flipH="1" flipV="1">
            <a:off x="8061960" y="5709921"/>
            <a:ext cx="3855720" cy="7620"/>
          </a:xfrm>
          <a:prstGeom prst="bentConnector5">
            <a:avLst>
              <a:gd name="adj1" fmla="val -5929"/>
              <a:gd name="adj2" fmla="val -6766667"/>
              <a:gd name="adj3" fmla="val 105929"/>
            </a:avLst>
          </a:prstGeom>
          <a:ln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hape 33">
            <a:extLst>
              <a:ext uri="{FF2B5EF4-FFF2-40B4-BE49-F238E27FC236}">
                <a16:creationId xmlns:a16="http://schemas.microsoft.com/office/drawing/2014/main" id="{E7A64FFD-15DB-0345-D761-2302A71BC6E9}"/>
              </a:ext>
            </a:extLst>
          </p:cNvPr>
          <p:cNvCxnSpPr>
            <a:cxnSpLocks/>
          </p:cNvCxnSpPr>
          <p:nvPr/>
        </p:nvCxnSpPr>
        <p:spPr>
          <a:xfrm flipH="1" flipV="1">
            <a:off x="8061960" y="4815841"/>
            <a:ext cx="3855720" cy="7620"/>
          </a:xfrm>
          <a:prstGeom prst="bentConnector5">
            <a:avLst>
              <a:gd name="adj1" fmla="val -5929"/>
              <a:gd name="adj2" fmla="val -6766667"/>
              <a:gd name="adj3" fmla="val 105929"/>
            </a:avLst>
          </a:prstGeom>
          <a:ln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CF9EB4A-3748-FB47-9D0D-661C80ED0524}"/>
              </a:ext>
            </a:extLst>
          </p:cNvPr>
          <p:cNvSpPr>
            <a:spLocks noChangeAspect="1"/>
          </p:cNvSpPr>
          <p:nvPr/>
        </p:nvSpPr>
        <p:spPr>
          <a:xfrm>
            <a:off x="9168198" y="5431320"/>
            <a:ext cx="54864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</a:t>
            </a:r>
            <a:r>
              <a:rPr lang="en-US" b="1" baseline="-25000" dirty="0"/>
              <a:t>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A496AE6-22DD-C207-86BA-5400AC153080}"/>
              </a:ext>
            </a:extLst>
          </p:cNvPr>
          <p:cNvSpPr>
            <a:spLocks noChangeAspect="1"/>
          </p:cNvSpPr>
          <p:nvPr/>
        </p:nvSpPr>
        <p:spPr>
          <a:xfrm>
            <a:off x="8061960" y="5439411"/>
            <a:ext cx="54864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</a:t>
            </a:r>
            <a:r>
              <a:rPr lang="en-US" b="1" baseline="-25000" dirty="0"/>
              <a:t>12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6048F20-9079-0703-3522-8D8B336CA9F0}"/>
              </a:ext>
            </a:extLst>
          </p:cNvPr>
          <p:cNvSpPr/>
          <p:nvPr/>
        </p:nvSpPr>
        <p:spPr bwMode="auto">
          <a:xfrm>
            <a:off x="9176283" y="5435601"/>
            <a:ext cx="557598" cy="524748"/>
          </a:xfrm>
          <a:prstGeom prst="roundRect">
            <a:avLst/>
          </a:prstGeom>
          <a:solidFill>
            <a:srgbClr val="FF0000">
              <a:alpha val="4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74DD438-1317-1EBD-5D7B-6258696F8430}"/>
              </a:ext>
            </a:extLst>
          </p:cNvPr>
          <p:cNvSpPr/>
          <p:nvPr/>
        </p:nvSpPr>
        <p:spPr bwMode="auto">
          <a:xfrm>
            <a:off x="8069593" y="5451357"/>
            <a:ext cx="557598" cy="524748"/>
          </a:xfrm>
          <a:prstGeom prst="roundRect">
            <a:avLst/>
          </a:prstGeom>
          <a:solidFill>
            <a:srgbClr val="FF0000">
              <a:alpha val="4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D355929-943F-8F84-A3AC-3779F2FD9962}"/>
                  </a:ext>
                </a:extLst>
              </p14:cNvPr>
              <p14:cNvContentPartPr/>
              <p14:nvPr/>
            </p14:nvContentPartPr>
            <p14:xfrm>
              <a:off x="2300760" y="4352040"/>
              <a:ext cx="4937400" cy="432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D355929-943F-8F84-A3AC-3779F2FD99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1400" y="4342680"/>
                <a:ext cx="4956120" cy="45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769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6 0.00672 L 0.0056 0.00695 C 0.00443 0.00209 0.00312 -0.00208 0.00221 -0.00671 C 0.00143 -0.01064 0.00156 -0.01504 0.00052 -0.01851 C 8.33333E-7 -0.0206 -0.00742 -0.03819 -0.00951 -0.03935 C -0.01224 -0.04097 -0.01211 -0.0412 -0.01537 -0.04236 C -0.03958 -0.05185 -0.02643 -0.04675 -0.06862 -0.04838 C -0.09336 -0.05717 -0.07422 -0.05115 -0.12695 -0.05277 C -0.12813 -0.05416 -0.12917 -0.05601 -0.13034 -0.05717 C -0.13112 -0.05787 -0.13203 -0.0581 -0.13281 -0.05856 C -0.13399 -0.05949 -0.13503 -0.06064 -0.1362 -0.06157 C -0.13828 -0.07685 -0.13542 -0.0581 -0.13867 -0.07361 C -0.13906 -0.07546 -0.13919 -0.07754 -0.13945 -0.07939 C -0.13919 -0.08935 -0.13919 -0.0993 -0.13867 -0.10902 C -0.13854 -0.11111 -0.13841 -0.11319 -0.13789 -0.11504 C -0.13724 -0.11689 -0.13607 -0.11782 -0.13529 -0.11944 C -0.13477 -0.12083 -0.13412 -0.12245 -0.13372 -0.12384 C -0.13333 -0.12546 -0.13346 -0.12731 -0.13281 -0.12847 C -0.13229 -0.12939 -0.13112 -0.12939 -0.13034 -0.12986 C -0.11966 -0.14398 -0.12813 -0.13472 -0.09948 -0.13287 C -0.06094 -0.13032 -0.10612 -0.13148 -0.04453 -0.13148 L -0.04609 -0.12986 " pathEditMode="relative" rAng="0" ptsTypes="AAAAAAAAAAAAAAAAAAAAAA">
                                      <p:cBhvr>
                                        <p:cTn id="18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53" y="-722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0.00023 L -0.00299 0.00023 C -0.00716 -0.00092 -0.01119 -0.00231 -0.01523 -0.00278 C -0.02799 -0.00393 -0.04088 -0.00139 -0.05351 -0.00416 C -0.05507 -0.00463 -0.05481 -0.00903 -0.0552 -0.01157 C -0.05586 -0.01528 -0.05664 -0.02569 -0.05677 -0.02893 C -0.05651 -0.0419 -0.05638 -0.05509 -0.05599 -0.06805 C -0.05546 -0.08773 -0.05599 -0.08241 -0.05442 -0.09421 C -0.05416 -0.1 -0.0539 -0.10579 -0.05351 -0.11157 C -0.05338 -0.11389 -0.05286 -0.125 -0.05195 -0.12893 C -0.04726 -0.14861 -0.05299 -0.11921 -0.04948 -0.1375 C -0.0345 -0.13704 -0.01953 -0.13796 -0.00468 -0.13611 C -0.00117 -0.13565 -0.00143 -0.13333 -0.00143 -0.13032 L -0.00052 -0.13032 " pathEditMode="relative" ptsTypes="AAAAAAAAAAAAAA">
                                      <p:cBhvr>
                                        <p:cTn id="23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49" grpId="0" animBg="1"/>
      <p:bldP spid="49" grpId="1" animBg="1"/>
      <p:bldP spid="47" grpId="0" animBg="1"/>
      <p:bldP spid="47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35C3A-C7C5-77F8-6544-93DB7753B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Shape 2">
            <a:extLst>
              <a:ext uri="{FF2B5EF4-FFF2-40B4-BE49-F238E27FC236}">
                <a16:creationId xmlns:a16="http://schemas.microsoft.com/office/drawing/2014/main" id="{6C475723-14A3-5B7F-2E2E-6273EB9F001C}"/>
              </a:ext>
            </a:extLst>
          </p:cNvPr>
          <p:cNvSpPr txBox="1"/>
          <p:nvPr/>
        </p:nvSpPr>
        <p:spPr>
          <a:xfrm>
            <a:off x="1016560" y="1779103"/>
            <a:ext cx="6385000" cy="4484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5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dirty="0"/>
          </a:p>
        </p:txBody>
      </p:sp>
      <p:sp>
        <p:nvSpPr>
          <p:cNvPr id="652" name="CustomShape 3">
            <a:extLst>
              <a:ext uri="{FF2B5EF4-FFF2-40B4-BE49-F238E27FC236}">
                <a16:creationId xmlns:a16="http://schemas.microsoft.com/office/drawing/2014/main" id="{FE2CFD0D-6572-C840-D3FF-C3EB27B649FE}"/>
              </a:ext>
            </a:extLst>
          </p:cNvPr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A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FF30C4-7C3B-0688-8E25-5A2E93CB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Priority RR Scheduler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Overview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51736F-753E-BDED-0331-EB5EEC8D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02B58A-CB1F-8053-C5B2-8C22BB45D201}"/>
              </a:ext>
            </a:extLst>
          </p:cNvPr>
          <p:cNvSpPr txBox="1"/>
          <p:nvPr/>
        </p:nvSpPr>
        <p:spPr>
          <a:xfrm>
            <a:off x="0" y="0"/>
            <a:ext cx="314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Refer to </a:t>
            </a:r>
            <a:r>
              <a:rPr lang="en-US" sz="2000" b="1" dirty="0">
                <a:hlinkClick r:id="rId2" action="ppaction://hlinkfile"/>
              </a:rPr>
              <a:t>APPENDICES</a:t>
            </a:r>
            <a:r>
              <a:rPr lang="en-US" sz="2000" b="1" dirty="0"/>
              <a:t> for:</a:t>
            </a:r>
            <a:endParaRPr lang="en-AE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E36FD9-85DB-EBBC-5C71-C3C939546DCF}"/>
              </a:ext>
            </a:extLst>
          </p:cNvPr>
          <p:cNvSpPr txBox="1"/>
          <p:nvPr/>
        </p:nvSpPr>
        <p:spPr>
          <a:xfrm>
            <a:off x="739434" y="512973"/>
            <a:ext cx="2409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Scheduler Functions</a:t>
            </a:r>
            <a:endParaRPr lang="en-AE" sz="2000" dirty="0"/>
          </a:p>
        </p:txBody>
      </p:sp>
      <p:pic>
        <p:nvPicPr>
          <p:cNvPr id="29" name="Picture 2" descr="CPU Icon. Central Processor Unit Vector Sign. Micro Chip Electronics  Illustration. Semiconductor Logo. Microchip and Circuits Board Industry  Symbol. Stock Vector | Adobe Stock">
            <a:extLst>
              <a:ext uri="{FF2B5EF4-FFF2-40B4-BE49-F238E27FC236}">
                <a16:creationId xmlns:a16="http://schemas.microsoft.com/office/drawing/2014/main" id="{3DFAFF70-18EF-B331-189C-9D5E767516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1" t="6240" r="12648" b="19574"/>
          <a:stretch/>
        </p:blipFill>
        <p:spPr bwMode="auto">
          <a:xfrm>
            <a:off x="291888" y="466084"/>
            <a:ext cx="515565" cy="51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82522A-FD2B-63F2-29B4-A81E715406A6}"/>
              </a:ext>
            </a:extLst>
          </p:cNvPr>
          <p:cNvSpPr/>
          <p:nvPr/>
        </p:nvSpPr>
        <p:spPr>
          <a:xfrm>
            <a:off x="1214959" y="2417329"/>
            <a:ext cx="9761722" cy="28074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solidFill>
                  <a:srgbClr val="FF0000"/>
                </a:solidFill>
              </a:rPr>
              <a:t>REMEMBER</a:t>
            </a: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sz="3200" b="1" dirty="0"/>
              <a:t>During your solution, any SHARED data need to be PROTECTED by critical section via LOCKS</a:t>
            </a:r>
            <a:endParaRPr lang="en-AE" sz="3200" b="1" dirty="0"/>
          </a:p>
        </p:txBody>
      </p:sp>
    </p:spTree>
    <p:extLst>
      <p:ext uri="{BB962C8B-B14F-4D97-AF65-F5344CB8AC3E}">
        <p14:creationId xmlns:p14="http://schemas.microsoft.com/office/powerpoint/2010/main" val="37750725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3A37D3-15AE-7702-E2FB-C4F3EBE3DB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842478-FA69-988F-79DD-BFB52AE3A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" y="1277266"/>
            <a:ext cx="12094509" cy="21948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9E1479-DC84-0AD1-A48B-CB50F79E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413" y="0"/>
            <a:ext cx="11601813" cy="778631"/>
          </a:xfrm>
        </p:spPr>
        <p:txBody>
          <a:bodyPr/>
          <a:lstStyle/>
          <a:p>
            <a:pPr algn="l"/>
            <a:r>
              <a:rPr lang="en-US" b="1" dirty="0"/>
              <a:t>Given</a:t>
            </a:r>
            <a:r>
              <a:rPr lang="en-US" dirty="0"/>
              <a:t> Data Structures &amp; Functions</a:t>
            </a:r>
            <a:endParaRPr lang="en-AE" b="1" dirty="0">
              <a:solidFill>
                <a:srgbClr val="FF0000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FDE0CF6-7E7C-4900-2E9C-9DD38322B518}"/>
              </a:ext>
            </a:extLst>
          </p:cNvPr>
          <p:cNvGrpSpPr/>
          <p:nvPr/>
        </p:nvGrpSpPr>
        <p:grpSpPr>
          <a:xfrm>
            <a:off x="-6673" y="773105"/>
            <a:ext cx="12122473" cy="523220"/>
            <a:chOff x="-6673" y="1059483"/>
            <a:chExt cx="12122473" cy="523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73BD32B-1A94-1971-568E-7814B854514C}"/>
                </a:ext>
              </a:extLst>
            </p:cNvPr>
            <p:cNvSpPr txBox="1"/>
            <p:nvPr/>
          </p:nvSpPr>
          <p:spPr>
            <a:xfrm>
              <a:off x="-6673" y="1059483"/>
              <a:ext cx="1454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Queues</a:t>
              </a:r>
              <a:endParaRPr kumimoji="0" lang="en-AE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B5034B-5EA8-2F05-D7F8-A7EBACBA41A0}"/>
                </a:ext>
              </a:extLst>
            </p:cNvPr>
            <p:cNvSpPr txBox="1"/>
            <p:nvPr/>
          </p:nvSpPr>
          <p:spPr>
            <a:xfrm>
              <a:off x="10363199" y="1182672"/>
              <a:ext cx="1752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kern/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cpu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/sched.</a:t>
              </a:r>
              <a:r>
                <a:rPr lang="en-US" b="1" dirty="0">
                  <a:solidFill>
                    <a:srgbClr val="FF0000"/>
                  </a:solidFill>
                  <a:latin typeface="Gill Sans Light"/>
                </a:rPr>
                <a:t>h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F250E2-98BD-02B2-DA8A-9C0CBB53BD00}"/>
              </a:ext>
            </a:extLst>
          </p:cNvPr>
          <p:cNvGrpSpPr/>
          <p:nvPr/>
        </p:nvGrpSpPr>
        <p:grpSpPr>
          <a:xfrm>
            <a:off x="-53776" y="4233305"/>
            <a:ext cx="5513314" cy="523220"/>
            <a:chOff x="-6673" y="1059483"/>
            <a:chExt cx="5513314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D94751-4E48-0CEA-13FC-E2F634F8A015}"/>
                </a:ext>
              </a:extLst>
            </p:cNvPr>
            <p:cNvSpPr txBox="1"/>
            <p:nvPr/>
          </p:nvSpPr>
          <p:spPr>
            <a:xfrm>
              <a:off x="-6673" y="1059483"/>
              <a:ext cx="3004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Queues Function</a:t>
              </a:r>
              <a:endParaRPr kumimoji="0" lang="en-AE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A3E8DC-9920-B50B-0D2C-30B4E180D929}"/>
                </a:ext>
              </a:extLst>
            </p:cNvPr>
            <p:cNvSpPr txBox="1"/>
            <p:nvPr/>
          </p:nvSpPr>
          <p:spPr>
            <a:xfrm>
              <a:off x="2984535" y="1174600"/>
              <a:ext cx="2522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kern/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cpu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/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sched_helpers.c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A3C849F-5699-619E-525E-E626E1B7B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161" y="4740966"/>
            <a:ext cx="4382457" cy="211703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F031F67-6E59-569C-CA4B-B281E7E97557}"/>
              </a:ext>
            </a:extLst>
          </p:cNvPr>
          <p:cNvGrpSpPr/>
          <p:nvPr/>
        </p:nvGrpSpPr>
        <p:grpSpPr>
          <a:xfrm>
            <a:off x="7357600" y="4217746"/>
            <a:ext cx="4861288" cy="523220"/>
            <a:chOff x="145053" y="1059483"/>
            <a:chExt cx="4861288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F24882-4CED-42CB-DA62-0D7494151313}"/>
                </a:ext>
              </a:extLst>
            </p:cNvPr>
            <p:cNvSpPr txBox="1"/>
            <p:nvPr/>
          </p:nvSpPr>
          <p:spPr>
            <a:xfrm>
              <a:off x="145053" y="1059483"/>
              <a:ext cx="2852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Sched Function</a:t>
              </a:r>
              <a:endParaRPr kumimoji="0" lang="en-AE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09BF48-3B64-3938-0D8A-EB87FF187025}"/>
                </a:ext>
              </a:extLst>
            </p:cNvPr>
            <p:cNvSpPr txBox="1"/>
            <p:nvPr/>
          </p:nvSpPr>
          <p:spPr>
            <a:xfrm>
              <a:off x="2583626" y="1151986"/>
              <a:ext cx="2422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kern/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cpu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/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sched_helpers.c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9BBBD7E-D7F7-54F3-4DE6-E36B99D4FEE8}"/>
              </a:ext>
            </a:extLst>
          </p:cNvPr>
          <p:cNvSpPr/>
          <p:nvPr/>
        </p:nvSpPr>
        <p:spPr bwMode="auto">
          <a:xfrm>
            <a:off x="2950509" y="1893900"/>
            <a:ext cx="1088091" cy="334322"/>
          </a:xfrm>
          <a:prstGeom prst="roundRect">
            <a:avLst/>
          </a:prstGeom>
          <a:solidFill>
            <a:srgbClr val="FF0000">
              <a:alpha val="4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AC3534-3C5C-17E9-0754-C3C115C1FF20}"/>
              </a:ext>
            </a:extLst>
          </p:cNvPr>
          <p:cNvGrpSpPr/>
          <p:nvPr/>
        </p:nvGrpSpPr>
        <p:grpSpPr>
          <a:xfrm>
            <a:off x="9097285" y="0"/>
            <a:ext cx="3148491" cy="983628"/>
            <a:chOff x="9097285" y="0"/>
            <a:chExt cx="3148491" cy="9836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877D45-E0C8-25EA-F24A-98EFC792B2FA}"/>
                </a:ext>
              </a:extLst>
            </p:cNvPr>
            <p:cNvSpPr txBox="1"/>
            <p:nvPr/>
          </p:nvSpPr>
          <p:spPr>
            <a:xfrm>
              <a:off x="9097285" y="0"/>
              <a:ext cx="31484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Refer to </a:t>
              </a:r>
              <a:r>
                <a:rPr lang="en-US" sz="2000" b="1" dirty="0">
                  <a:hlinkClick r:id="rId4" action="ppaction://hlinkfile"/>
                </a:rPr>
                <a:t>APPENDICES</a:t>
              </a:r>
              <a:r>
                <a:rPr lang="en-US" sz="2000" b="1" dirty="0"/>
                <a:t> for:</a:t>
              </a:r>
              <a:endParaRPr lang="en-AE" sz="20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93F1AD-E2A3-B3F3-C309-C685D9FECF79}"/>
                </a:ext>
              </a:extLst>
            </p:cNvPr>
            <p:cNvSpPr txBox="1"/>
            <p:nvPr/>
          </p:nvSpPr>
          <p:spPr>
            <a:xfrm>
              <a:off x="9836719" y="512973"/>
              <a:ext cx="2409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Scheduler Functions</a:t>
              </a:r>
              <a:endParaRPr lang="en-AE" sz="2000" dirty="0"/>
            </a:p>
          </p:txBody>
        </p:sp>
        <p:pic>
          <p:nvPicPr>
            <p:cNvPr id="13" name="Picture 2" descr="CPU Icon. Central Processor Unit Vector Sign. Micro Chip Electronics  Illustration. Semiconductor Logo. Microchip and Circuits Board Industry  Symbol. Stock Vector | Adobe Stock">
              <a:extLst>
                <a:ext uri="{FF2B5EF4-FFF2-40B4-BE49-F238E27FC236}">
                  <a16:creationId xmlns:a16="http://schemas.microsoft.com/office/drawing/2014/main" id="{E159E8A7-0CEF-A529-942A-0299D37275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51" t="6240" r="12648" b="19574"/>
            <a:stretch/>
          </p:blipFill>
          <p:spPr bwMode="auto">
            <a:xfrm>
              <a:off x="9389173" y="466084"/>
              <a:ext cx="515565" cy="517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E21444C3-1911-BE0F-BF27-0CC7B2347C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54" y="4756525"/>
            <a:ext cx="5239481" cy="178142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39EF16FD-5B8D-4EE8-6811-B23E9EDB3B1F}"/>
              </a:ext>
            </a:extLst>
          </p:cNvPr>
          <p:cNvGrpSpPr/>
          <p:nvPr/>
        </p:nvGrpSpPr>
        <p:grpSpPr>
          <a:xfrm>
            <a:off x="29854" y="3573630"/>
            <a:ext cx="12162146" cy="582454"/>
            <a:chOff x="29854" y="3573630"/>
            <a:chExt cx="12162146" cy="58245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AACC42C-3321-71C2-8B64-F5B7C02F9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5435" t="33271" r="36418" b="64606"/>
            <a:stretch/>
          </p:blipFill>
          <p:spPr bwMode="auto">
            <a:xfrm>
              <a:off x="3062067" y="3573630"/>
              <a:ext cx="8041158" cy="25171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A4D5BCD-0995-4670-F924-1B8DF9FAEC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3248" t="47810" r="33916" b="49410"/>
            <a:stretch/>
          </p:blipFill>
          <p:spPr bwMode="auto">
            <a:xfrm>
              <a:off x="3123495" y="3825345"/>
              <a:ext cx="9068505" cy="33073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93E631-720F-7887-281B-456CD1C0821B}"/>
                </a:ext>
              </a:extLst>
            </p:cNvPr>
            <p:cNvSpPr txBox="1"/>
            <p:nvPr/>
          </p:nvSpPr>
          <p:spPr>
            <a:xfrm>
              <a:off x="29854" y="3598496"/>
              <a:ext cx="2852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CPU Scheduler</a:t>
              </a:r>
              <a:endParaRPr kumimoji="0" lang="en-AE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95601AC-E6B6-EC83-04BD-9BF1FDA46319}"/>
              </a:ext>
            </a:extLst>
          </p:cNvPr>
          <p:cNvSpPr/>
          <p:nvPr/>
        </p:nvSpPr>
        <p:spPr bwMode="auto">
          <a:xfrm>
            <a:off x="29854" y="4948605"/>
            <a:ext cx="5239481" cy="334322"/>
          </a:xfrm>
          <a:prstGeom prst="roundRect">
            <a:avLst/>
          </a:prstGeom>
          <a:solidFill>
            <a:srgbClr val="FF0000">
              <a:alpha val="4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40BFFC4-3D0C-48D0-6EF2-90CA8FBE4C37}"/>
              </a:ext>
            </a:extLst>
          </p:cNvPr>
          <p:cNvSpPr/>
          <p:nvPr/>
        </p:nvSpPr>
        <p:spPr>
          <a:xfrm>
            <a:off x="5323111" y="4380795"/>
            <a:ext cx="6839035" cy="24772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Insert process in the corresponding ready queue (based on priority)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MUST</a:t>
            </a:r>
            <a:r>
              <a:rPr lang="en-US" sz="2400" b="1" dirty="0">
                <a:solidFill>
                  <a:schemeClr val="tx1"/>
                </a:solidFill>
              </a:rPr>
              <a:t> be called in the entire project instead of 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sched_insert_ready0</a:t>
            </a:r>
            <a:endParaRPr lang="en-AE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640C6C-55BB-A25D-2D99-3888940BAAC8}"/>
                  </a:ext>
                </a:extLst>
              </p14:cNvPr>
              <p14:cNvContentPartPr/>
              <p14:nvPr/>
            </p14:nvContentPartPr>
            <p14:xfrm>
              <a:off x="2276640" y="4675320"/>
              <a:ext cx="8145720" cy="2079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640C6C-55BB-A25D-2D99-3888940BAA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67280" y="4665960"/>
                <a:ext cx="8164440" cy="209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964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66225-58FB-4230-10FF-5314AE275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CF72FE-9B31-2F47-32A2-F57AC5DB13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FOS&gt; 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run  &lt;</a:t>
            </a:r>
            <a:r>
              <a:rPr lang="en-US" sz="2400" u="sng" dirty="0" err="1">
                <a:latin typeface="Consolas" panose="020B0609020204030204" pitchFamily="49" charset="0"/>
                <a:cs typeface="Courier New" panose="02070309020205020404" pitchFamily="49" charset="0"/>
              </a:rPr>
              <a:t>prog_name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&gt; &lt;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page_WS_size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&gt; [&lt;priority&gt;]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FOS&gt; 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load  &lt;</a:t>
            </a:r>
            <a:r>
              <a:rPr lang="en-US" sz="2400" u="sng" dirty="0" err="1">
                <a:latin typeface="Consolas" panose="020B0609020204030204" pitchFamily="49" charset="0"/>
                <a:cs typeface="Courier New" panose="02070309020205020404" pitchFamily="49" charset="0"/>
              </a:rPr>
              <a:t>prog_name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&gt; &lt;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page_WS_size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&gt; [&lt;priority&gt;]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FOS&gt; 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setPri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&lt;</a:t>
            </a:r>
            <a:r>
              <a:rPr lang="en-US" sz="2400" u="sng" dirty="0" err="1">
                <a:latin typeface="Consolas" panose="020B0609020204030204" pitchFamily="49" charset="0"/>
                <a:cs typeface="Courier New" panose="02070309020205020404" pitchFamily="49" charset="0"/>
              </a:rPr>
              <a:t>envID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&gt; &lt;priority&gt;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FOS&gt; 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setStarvThr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&lt;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starvationThreshold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FOS&gt; 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runall</a:t>
            </a:r>
            <a:endParaRPr lang="en-US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FOS&gt; 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printall</a:t>
            </a:r>
            <a:endParaRPr lang="en-US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FOS&gt; 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sched?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DE77C-3AE8-C081-18EB-7797F24C1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413" y="0"/>
            <a:ext cx="11601813" cy="778631"/>
          </a:xfrm>
        </p:spPr>
        <p:txBody>
          <a:bodyPr/>
          <a:lstStyle/>
          <a:p>
            <a:pPr algn="l"/>
            <a:r>
              <a:rPr lang="en-US" b="1" dirty="0"/>
              <a:t>Given</a:t>
            </a:r>
            <a:r>
              <a:rPr lang="en-US" dirty="0"/>
              <a:t> Commands</a:t>
            </a:r>
            <a:endParaRPr lang="en-AE" b="1" dirty="0">
              <a:solidFill>
                <a:srgbClr val="FF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AF566F-91C7-2EC0-9641-557F423196E9}"/>
              </a:ext>
            </a:extLst>
          </p:cNvPr>
          <p:cNvGrpSpPr/>
          <p:nvPr/>
        </p:nvGrpSpPr>
        <p:grpSpPr>
          <a:xfrm>
            <a:off x="8859035" y="0"/>
            <a:ext cx="3386741" cy="898894"/>
            <a:chOff x="8859035" y="0"/>
            <a:chExt cx="3386741" cy="8988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1A016E-F45B-8AE8-C285-5406B33E98C8}"/>
                </a:ext>
              </a:extLst>
            </p:cNvPr>
            <p:cNvSpPr txBox="1"/>
            <p:nvPr/>
          </p:nvSpPr>
          <p:spPr>
            <a:xfrm>
              <a:off x="8859035" y="0"/>
              <a:ext cx="33867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Refer to </a:t>
              </a:r>
              <a:r>
                <a:rPr lang="en-US" sz="2000" b="1" dirty="0">
                  <a:hlinkClick r:id="rId2" action="ppaction://hlinkfile"/>
                </a:rPr>
                <a:t>APPENDICES</a:t>
              </a:r>
              <a:r>
                <a:rPr lang="en-US" sz="2000" b="1" dirty="0"/>
                <a:t> for:</a:t>
              </a:r>
              <a:endParaRPr lang="en-AE" sz="20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B29358-D1C9-3737-9D2A-A4202D39DFCC}"/>
                </a:ext>
              </a:extLst>
            </p:cNvPr>
            <p:cNvSpPr txBox="1"/>
            <p:nvPr/>
          </p:nvSpPr>
          <p:spPr>
            <a:xfrm>
              <a:off x="9363384" y="467380"/>
              <a:ext cx="28823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Ready-Made Commands </a:t>
              </a:r>
              <a:endParaRPr lang="en-AE" sz="2000" dirty="0"/>
            </a:p>
          </p:txBody>
        </p:sp>
        <p:pic>
          <p:nvPicPr>
            <p:cNvPr id="10" name="Picture 2" descr="22 Shell Unix Code Icon Images, Stock Photos, 3D objects ...">
              <a:extLst>
                <a:ext uri="{FF2B5EF4-FFF2-40B4-BE49-F238E27FC236}">
                  <a16:creationId xmlns:a16="http://schemas.microsoft.com/office/drawing/2014/main" id="{7400B6D6-257D-0FCE-B997-9B899D3F2E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78"/>
            <a:stretch/>
          </p:blipFill>
          <p:spPr bwMode="auto">
            <a:xfrm>
              <a:off x="8859035" y="424403"/>
              <a:ext cx="461459" cy="474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56C674E-392B-0625-ABD3-AB7181CDCD22}"/>
                  </a:ext>
                </a:extLst>
              </p14:cNvPr>
              <p14:cNvContentPartPr/>
              <p14:nvPr/>
            </p14:nvContentPartPr>
            <p14:xfrm>
              <a:off x="1428840" y="1578960"/>
              <a:ext cx="6993720" cy="4417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6C674E-392B-0625-ABD3-AB7181CDCD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9480" y="1569600"/>
                <a:ext cx="7012440" cy="443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1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1ED7BA-4803-BF31-D97B-ABFDB5CE7497}"/>
              </a:ext>
            </a:extLst>
          </p:cNvPr>
          <p:cNvSpPr/>
          <p:nvPr/>
        </p:nvSpPr>
        <p:spPr>
          <a:xfrm>
            <a:off x="79513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55680" cy="735971"/>
          </a:xfrm>
        </p:spPr>
        <p:txBody>
          <a:bodyPr>
            <a:normAutofit/>
          </a:bodyPr>
          <a:lstStyle/>
          <a:p>
            <a:r>
              <a:rPr lang="en-US" b="1" dirty="0"/>
              <a:t>#6:</a:t>
            </a:r>
            <a:r>
              <a:rPr lang="en-US" dirty="0"/>
              <a:t> Set Process Priority &amp; Thresh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4079"/>
            <a:ext cx="5108713" cy="2702561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/>
              <a:t>Description: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>
                <a:solidFill>
                  <a:schemeClr val="tx1"/>
                </a:solidFill>
                <a:latin typeface="+mj-lt"/>
              </a:rPr>
              <a:t>Set </a:t>
            </a:r>
            <a:r>
              <a:rPr lang="en-US" sz="2000">
                <a:solidFill>
                  <a:schemeClr val="tx1"/>
                </a:solidFill>
                <a:latin typeface="+mj-lt"/>
              </a:rPr>
              <a:t>the priority of the given process by the given priority value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solidFill>
                  <a:schemeClr val="tx1"/>
                </a:solidFill>
                <a:latin typeface="+mj-lt"/>
              </a:rPr>
              <a:t>If it’s in </a:t>
            </a:r>
            <a:r>
              <a:rPr lang="en-US" sz="2000" b="1">
                <a:solidFill>
                  <a:schemeClr val="tx1"/>
                </a:solidFill>
                <a:latin typeface="+mj-lt"/>
              </a:rPr>
              <a:t>READY state, </a:t>
            </a:r>
            <a:r>
              <a:rPr lang="en-US" sz="2000">
                <a:solidFill>
                  <a:schemeClr val="tx1"/>
                </a:solidFill>
                <a:latin typeface="+mj-lt"/>
              </a:rPr>
              <a:t>update its location in the ready queues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5577840" y="983432"/>
            <a:ext cx="639086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1168" lvl="1" algn="ctr">
              <a:lnSpc>
                <a:spcPct val="100000"/>
              </a:lnSpc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New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 System Call</a:t>
            </a:r>
          </a:p>
          <a:p>
            <a:pPr algn="ctr"/>
            <a:r>
              <a:rPr lang="en-US" sz="20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sys_env_set_priority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int32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envID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priority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  <a:p>
            <a:pPr marL="201168" lvl="1" algn="ctr"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0023C8-B232-57BA-9A64-0E2EFD910388}"/>
              </a:ext>
            </a:extLst>
          </p:cNvPr>
          <p:cNvSpPr txBox="1">
            <a:spLocks/>
          </p:cNvSpPr>
          <p:nvPr/>
        </p:nvSpPr>
        <p:spPr>
          <a:xfrm>
            <a:off x="5577839" y="2164078"/>
            <a:ext cx="6470375" cy="4660831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Implement </a:t>
            </a:r>
            <a:r>
              <a:rPr lang="en-US" sz="2000" dirty="0">
                <a:solidFill>
                  <a:schemeClr val="tx1"/>
                </a:solidFill>
              </a:rPr>
              <a:t>and handle a new system call to set the </a:t>
            </a:r>
            <a:r>
              <a:rPr lang="en-US" sz="2000" b="1" dirty="0">
                <a:solidFill>
                  <a:schemeClr val="tx1"/>
                </a:solidFill>
              </a:rPr>
              <a:t>priority </a:t>
            </a:r>
            <a:r>
              <a:rPr lang="en-US" sz="2000" dirty="0">
                <a:solidFill>
                  <a:schemeClr val="tx1"/>
                </a:solidFill>
              </a:rPr>
              <a:t>of the user process from user level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Should call the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env_set_priority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from the kernel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Should be named as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sys_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env_set_priority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Refer 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to MS#1 for steps</a:t>
            </a:r>
          </a:p>
          <a:p>
            <a:pPr>
              <a:lnSpc>
                <a:spcPct val="100000"/>
              </a:lnSpc>
            </a:pP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EE10A-3488-81FE-EF12-F12CE3949F14}"/>
              </a:ext>
            </a:extLst>
          </p:cNvPr>
          <p:cNvSpPr txBox="1"/>
          <p:nvPr/>
        </p:nvSpPr>
        <p:spPr>
          <a:xfrm>
            <a:off x="0" y="983432"/>
            <a:ext cx="55778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env_set_priority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envID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priority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7C7EE1-44B5-720F-4296-0667534E4D84}"/>
              </a:ext>
            </a:extLst>
          </p:cNvPr>
          <p:cNvSpPr txBox="1"/>
          <p:nvPr/>
        </p:nvSpPr>
        <p:spPr>
          <a:xfrm>
            <a:off x="1577562" y="1743032"/>
            <a:ext cx="242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kern/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cpu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sched_helpers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Gill Sans Light"/>
              </a:rPr>
              <a:t>c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5E5230-C53C-A906-F2AB-78FA04BA58CF}"/>
              </a:ext>
            </a:extLst>
          </p:cNvPr>
          <p:cNvGrpSpPr/>
          <p:nvPr/>
        </p:nvGrpSpPr>
        <p:grpSpPr>
          <a:xfrm>
            <a:off x="9097285" y="0"/>
            <a:ext cx="3148491" cy="983628"/>
            <a:chOff x="9097285" y="0"/>
            <a:chExt cx="3148491" cy="9836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D0C6D8-6461-7151-A13F-6DF325325A5D}"/>
                </a:ext>
              </a:extLst>
            </p:cNvPr>
            <p:cNvSpPr txBox="1"/>
            <p:nvPr/>
          </p:nvSpPr>
          <p:spPr>
            <a:xfrm>
              <a:off x="9097285" y="0"/>
              <a:ext cx="31484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Refer to </a:t>
              </a:r>
              <a:r>
                <a:rPr lang="en-US" sz="2000" b="1" dirty="0">
                  <a:hlinkClick r:id="rId2" action="ppaction://hlinkfile"/>
                </a:rPr>
                <a:t>APPENDICES</a:t>
              </a:r>
              <a:r>
                <a:rPr lang="en-US" sz="2000" b="1" dirty="0"/>
                <a:t> for:</a:t>
              </a:r>
              <a:endParaRPr lang="en-AE" sz="20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6B261E-9C71-CCF0-6399-1297F3A98DBC}"/>
                </a:ext>
              </a:extLst>
            </p:cNvPr>
            <p:cNvSpPr txBox="1"/>
            <p:nvPr/>
          </p:nvSpPr>
          <p:spPr>
            <a:xfrm>
              <a:off x="9836719" y="512973"/>
              <a:ext cx="2409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Scheduler Functions</a:t>
              </a:r>
              <a:endParaRPr lang="en-AE" sz="2000" dirty="0"/>
            </a:p>
          </p:txBody>
        </p:sp>
        <p:pic>
          <p:nvPicPr>
            <p:cNvPr id="13" name="Picture 2" descr="CPU Icon. Central Processor Unit Vector Sign. Micro Chip Electronics  Illustration. Semiconductor Logo. Microchip and Circuits Board Industry  Symbol. Stock Vector | Adobe Stock">
              <a:extLst>
                <a:ext uri="{FF2B5EF4-FFF2-40B4-BE49-F238E27FC236}">
                  <a16:creationId xmlns:a16="http://schemas.microsoft.com/office/drawing/2014/main" id="{42EF91B1-0725-60CB-D073-42EBFAEF28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51" t="6240" r="12648" b="19574"/>
            <a:stretch/>
          </p:blipFill>
          <p:spPr bwMode="auto">
            <a:xfrm>
              <a:off x="9389173" y="466084"/>
              <a:ext cx="515565" cy="517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95E6622-337D-5309-ACA6-7B12EE0843CA}"/>
              </a:ext>
            </a:extLst>
          </p:cNvPr>
          <p:cNvSpPr txBox="1"/>
          <p:nvPr/>
        </p:nvSpPr>
        <p:spPr>
          <a:xfrm>
            <a:off x="0" y="4643991"/>
            <a:ext cx="53545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sched_set_starv_thresh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starvThresh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3DEBD-D809-E7A9-B29D-6709FD4F6511}"/>
              </a:ext>
            </a:extLst>
          </p:cNvPr>
          <p:cNvSpPr txBox="1"/>
          <p:nvPr/>
        </p:nvSpPr>
        <p:spPr>
          <a:xfrm>
            <a:off x="0" y="5314419"/>
            <a:ext cx="5577838" cy="135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marL="384048" lvl="1" indent="-182880" defTabSz="914400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Set </a:t>
            </a:r>
            <a:r>
              <a:rPr lang="en-US" sz="2000" dirty="0"/>
              <a:t>the starvation threshold by the given value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67EBA5-E5D0-D282-3713-7D9CD51021BC}"/>
              </a:ext>
            </a:extLst>
          </p:cNvPr>
          <p:cNvSpPr txBox="1"/>
          <p:nvPr/>
        </p:nvSpPr>
        <p:spPr>
          <a:xfrm>
            <a:off x="5729033" y="5760374"/>
            <a:ext cx="59752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dirty="0"/>
              <a:t>Testing: </a:t>
            </a:r>
            <a:r>
              <a:rPr lang="en-US" sz="2800" b="1" dirty="0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UNSEEN</a:t>
            </a:r>
            <a:r>
              <a:rPr lang="en-US" sz="2800" b="1" dirty="0">
                <a:ea typeface="Calibri" panose="020F0502020204030204" pitchFamily="34" charset="0"/>
                <a:cs typeface="Arial" panose="020B0604020202020204" pitchFamily="34" charset="0"/>
              </a:rPr>
              <a:t>: test at your own</a:t>
            </a:r>
            <a:endParaRPr lang="en-US" sz="28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725A742-424D-6AA8-AADC-0186A45F4DE3}"/>
                  </a:ext>
                </a:extLst>
              </p14:cNvPr>
              <p14:cNvContentPartPr/>
              <p14:nvPr/>
            </p14:nvContentPartPr>
            <p14:xfrm>
              <a:off x="1411560" y="947520"/>
              <a:ext cx="10010520" cy="4041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725A742-424D-6AA8-AADC-0186A45F4D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2200" y="938160"/>
                <a:ext cx="10029240" cy="406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342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29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329EF-9717-B702-93A4-0A8B4BA77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EC166D-137B-B547-6630-D02D0089E18B}"/>
              </a:ext>
            </a:extLst>
          </p:cNvPr>
          <p:cNvSpPr/>
          <p:nvPr/>
        </p:nvSpPr>
        <p:spPr>
          <a:xfrm>
            <a:off x="79513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6BAC4-FF19-EFF5-500E-3576413A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55680" cy="735971"/>
          </a:xfrm>
        </p:spPr>
        <p:txBody>
          <a:bodyPr>
            <a:normAutofit/>
          </a:bodyPr>
          <a:lstStyle/>
          <a:p>
            <a:r>
              <a:rPr lang="en-US" b="1" dirty="0"/>
              <a:t>#7:</a:t>
            </a:r>
            <a:r>
              <a:rPr lang="en-US" dirty="0"/>
              <a:t> Initialize Priority RR Scheduler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DBE1C-71EB-6116-E27A-EF89D740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4080"/>
            <a:ext cx="5577838" cy="3809338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Initialize 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the Priority RR scheduler by the given number of priorities, CPU quantum (in millisecond) and starvation threshold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Do other initializations (if any)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Should use the following </a:t>
            </a:r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global variables 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for initialization (declared in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kern/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sched.h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D56F8-CA04-7D0D-80E9-82CAD462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5BFBC-4C39-601F-1837-AB2BBC042F25}"/>
              </a:ext>
            </a:extLst>
          </p:cNvPr>
          <p:cNvSpPr txBox="1"/>
          <p:nvPr/>
        </p:nvSpPr>
        <p:spPr>
          <a:xfrm>
            <a:off x="5577840" y="983432"/>
            <a:ext cx="639086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1168" lvl="1" algn="ctr">
              <a:lnSpc>
                <a:spcPct val="100000"/>
              </a:lnSpc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New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 Command</a:t>
            </a:r>
          </a:p>
          <a:p>
            <a:pPr algn="ctr"/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FOS&gt;</a:t>
            </a:r>
            <a:r>
              <a:rPr lang="en-US" sz="20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535353"/>
                </a:solidFill>
                <a:latin typeface="Consolas" panose="020B0609020204030204" pitchFamily="49" charset="0"/>
              </a:rPr>
              <a:t>schedPRIRR</a:t>
            </a:r>
            <a:r>
              <a:rPr lang="en-US" sz="2000" dirty="0">
                <a:solidFill>
                  <a:srgbClr val="535353"/>
                </a:solidFill>
                <a:latin typeface="Consolas" panose="020B0609020204030204" pitchFamily="49" charset="0"/>
              </a:rPr>
              <a:t> &lt;</a:t>
            </a:r>
            <a:r>
              <a:rPr lang="en-US" sz="2000" dirty="0" err="1">
                <a:solidFill>
                  <a:srgbClr val="535353"/>
                </a:solidFill>
                <a:latin typeface="Consolas" panose="020B0609020204030204" pitchFamily="49" charset="0"/>
              </a:rPr>
              <a:t>numOfPriority</a:t>
            </a:r>
            <a:r>
              <a:rPr lang="en-US" sz="2000" dirty="0">
                <a:solidFill>
                  <a:srgbClr val="535353"/>
                </a:solidFill>
                <a:latin typeface="Consolas" panose="020B0609020204030204" pitchFamily="49" charset="0"/>
              </a:rPr>
              <a:t>&gt; &lt;quantum&gt; &lt;</a:t>
            </a:r>
            <a:r>
              <a:rPr lang="en-US" sz="2000" dirty="0" err="1">
                <a:solidFill>
                  <a:srgbClr val="535353"/>
                </a:solidFill>
                <a:latin typeface="Consolas" panose="020B0609020204030204" pitchFamily="49" charset="0"/>
              </a:rPr>
              <a:t>starvThresh</a:t>
            </a:r>
            <a:r>
              <a:rPr lang="en-US" sz="2000" dirty="0">
                <a:solidFill>
                  <a:srgbClr val="535353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marL="201168" lvl="1" algn="ctr"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CB0861-9093-B738-413E-B9E50114D50D}"/>
              </a:ext>
            </a:extLst>
          </p:cNvPr>
          <p:cNvSpPr txBox="1">
            <a:spLocks/>
          </p:cNvSpPr>
          <p:nvPr/>
        </p:nvSpPr>
        <p:spPr>
          <a:xfrm>
            <a:off x="5824329" y="2164078"/>
            <a:ext cx="6447183" cy="4660831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Switch &amp; initialize </a:t>
            </a:r>
            <a:r>
              <a:rPr lang="en-US" sz="2000" dirty="0">
                <a:solidFill>
                  <a:schemeClr val="tx1"/>
                </a:solidFill>
              </a:rPr>
              <a:t>the scheduler to PRIORITY RR with given #priorities, quantum and starvation threshold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Should call the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sched_init_PRIRR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Should be named as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schedPRIRR</a:t>
            </a:r>
            <a:endParaRPr lang="en-US" sz="2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/>
              <a:t>Testing: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UNSEEN</a:t>
            </a:r>
            <a:r>
              <a:rPr lang="en-US" sz="2000" b="1" dirty="0">
                <a:ea typeface="Calibri" panose="020F0502020204030204" pitchFamily="34" charset="0"/>
                <a:cs typeface="Arial" panose="020B0604020202020204" pitchFamily="34" charset="0"/>
              </a:rPr>
              <a:t>: test at your own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80DB25-9B83-F6CD-F6D4-5F868582FF46}"/>
              </a:ext>
            </a:extLst>
          </p:cNvPr>
          <p:cNvSpPr txBox="1"/>
          <p:nvPr/>
        </p:nvSpPr>
        <p:spPr>
          <a:xfrm>
            <a:off x="0" y="983432"/>
            <a:ext cx="55778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sched_init_PRIRR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uint8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numOfPriorities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uint8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quantum</a:t>
            </a:r>
            <a:r>
              <a:rPr lang="en-US" sz="20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starvThresh</a:t>
            </a:r>
            <a:r>
              <a:rPr lang="en-US" sz="20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700B7B-0261-0A23-974C-0E9A2F2F09D7}"/>
              </a:ext>
            </a:extLst>
          </p:cNvPr>
          <p:cNvSpPr txBox="1"/>
          <p:nvPr/>
        </p:nvSpPr>
        <p:spPr>
          <a:xfrm>
            <a:off x="1957698" y="1979412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kern/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cpu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/sched.</a:t>
            </a:r>
            <a:r>
              <a:rPr lang="en-US" b="1" dirty="0">
                <a:solidFill>
                  <a:srgbClr val="FF0000"/>
                </a:solidFill>
                <a:latin typeface="Gill Sans Light"/>
              </a:rPr>
              <a:t>c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510501-2264-9A54-44F2-061A86FD8C00}"/>
              </a:ext>
            </a:extLst>
          </p:cNvPr>
          <p:cNvGrpSpPr/>
          <p:nvPr/>
        </p:nvGrpSpPr>
        <p:grpSpPr>
          <a:xfrm>
            <a:off x="194904" y="5937276"/>
            <a:ext cx="9129933" cy="903738"/>
            <a:chOff x="194904" y="5937276"/>
            <a:chExt cx="9129933" cy="90373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80F56E-E22C-B784-B726-133672B3F9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435" t="33271" r="36418" b="64606"/>
            <a:stretch/>
          </p:blipFill>
          <p:spPr bwMode="auto">
            <a:xfrm>
              <a:off x="194904" y="6258560"/>
              <a:ext cx="8041158" cy="25171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3156C34-847C-20F3-573E-103C88F82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248" t="47810" r="33916" b="49410"/>
            <a:stretch/>
          </p:blipFill>
          <p:spPr bwMode="auto">
            <a:xfrm>
              <a:off x="256332" y="6510275"/>
              <a:ext cx="9068505" cy="33073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5CE0FD6-30E4-4C3B-3C0C-EF238A9FFC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435" t="30576" r="36418" b="67027"/>
            <a:stretch/>
          </p:blipFill>
          <p:spPr bwMode="auto">
            <a:xfrm>
              <a:off x="194904" y="5937276"/>
              <a:ext cx="8041158" cy="28422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1F0E6B-A1A4-BAB6-B384-DC7913277193}"/>
              </a:ext>
            </a:extLst>
          </p:cNvPr>
          <p:cNvGrpSpPr/>
          <p:nvPr/>
        </p:nvGrpSpPr>
        <p:grpSpPr>
          <a:xfrm>
            <a:off x="9097285" y="0"/>
            <a:ext cx="3148491" cy="983628"/>
            <a:chOff x="9097285" y="0"/>
            <a:chExt cx="3148491" cy="9836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8058AD-CD08-A6C5-6DF8-F55E62A30BA3}"/>
                </a:ext>
              </a:extLst>
            </p:cNvPr>
            <p:cNvSpPr txBox="1"/>
            <p:nvPr/>
          </p:nvSpPr>
          <p:spPr>
            <a:xfrm>
              <a:off x="9097285" y="0"/>
              <a:ext cx="31484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Refer to </a:t>
              </a:r>
              <a:r>
                <a:rPr lang="en-US" sz="2000" b="1" dirty="0">
                  <a:hlinkClick r:id="rId3" action="ppaction://hlinkfile"/>
                </a:rPr>
                <a:t>APPENDICES</a:t>
              </a:r>
              <a:r>
                <a:rPr lang="en-US" sz="2000" b="1" dirty="0"/>
                <a:t> for:</a:t>
              </a:r>
              <a:endParaRPr lang="en-AE" sz="20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338CF7-BA52-E5CD-8B41-112F0C62E62F}"/>
                </a:ext>
              </a:extLst>
            </p:cNvPr>
            <p:cNvSpPr txBox="1"/>
            <p:nvPr/>
          </p:nvSpPr>
          <p:spPr>
            <a:xfrm>
              <a:off x="9836719" y="512973"/>
              <a:ext cx="2409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Scheduler Functions</a:t>
              </a:r>
              <a:endParaRPr lang="en-AE" sz="2000" dirty="0"/>
            </a:p>
          </p:txBody>
        </p:sp>
        <p:pic>
          <p:nvPicPr>
            <p:cNvPr id="17" name="Picture 2" descr="CPU Icon. Central Processor Unit Vector Sign. Micro Chip Electronics  Illustration. Semiconductor Logo. Microchip and Circuits Board Industry  Symbol. Stock Vector | Adobe Stock">
              <a:extLst>
                <a:ext uri="{FF2B5EF4-FFF2-40B4-BE49-F238E27FC236}">
                  <a16:creationId xmlns:a16="http://schemas.microsoft.com/office/drawing/2014/main" id="{607E222B-6C58-0F27-3EB1-97DEA04CC4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51" t="6240" r="12648" b="19574"/>
            <a:stretch/>
          </p:blipFill>
          <p:spPr bwMode="auto">
            <a:xfrm>
              <a:off x="9389173" y="466084"/>
              <a:ext cx="515565" cy="517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87C544E-203D-A0F9-5608-F04517CDE76C}"/>
              </a:ext>
            </a:extLst>
          </p:cNvPr>
          <p:cNvSpPr txBox="1"/>
          <p:nvPr/>
        </p:nvSpPr>
        <p:spPr>
          <a:xfrm>
            <a:off x="7711269" y="1979412"/>
            <a:ext cx="218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kern/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cmd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/commands.</a:t>
            </a:r>
            <a:r>
              <a:rPr lang="en-US" b="1" dirty="0">
                <a:solidFill>
                  <a:srgbClr val="FF0000"/>
                </a:solidFill>
                <a:latin typeface="Gill Sans Light"/>
              </a:rPr>
              <a:t>c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057E4C5-008C-B2F0-19E6-F5CE2D3A1634}"/>
                  </a:ext>
                </a:extLst>
              </p14:cNvPr>
              <p14:cNvContentPartPr/>
              <p14:nvPr/>
            </p14:nvContentPartPr>
            <p14:xfrm>
              <a:off x="377280" y="1127880"/>
              <a:ext cx="10802160" cy="5557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057E4C5-008C-B2F0-19E6-F5CE2D3A16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7920" y="1118520"/>
                <a:ext cx="10820880" cy="557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798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#8:</a:t>
            </a:r>
            <a:r>
              <a:rPr lang="en-US" dirty="0"/>
              <a:t> Schedule Next Process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74721"/>
            <a:ext cx="10115204" cy="384035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If there’s 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 current </a:t>
            </a:r>
            <a:r>
              <a:rPr 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process on the CPU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, place it in the corresponding ready queue (do any required initializations)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Select 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the next environment to be run on the CPU and return it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REMEMBER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to se the CPU quantum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80" y="1875208"/>
            <a:ext cx="10115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Env</a:t>
            </a:r>
            <a:r>
              <a:rPr lang="en-US" sz="24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fos_scheduler_PRIRR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E05C8E-33AF-C032-FDE3-0C88ECCCEEB7}"/>
              </a:ext>
            </a:extLst>
          </p:cNvPr>
          <p:cNvGrpSpPr/>
          <p:nvPr/>
        </p:nvGrpSpPr>
        <p:grpSpPr>
          <a:xfrm>
            <a:off x="9097285" y="0"/>
            <a:ext cx="3148491" cy="983628"/>
            <a:chOff x="9097285" y="0"/>
            <a:chExt cx="3148491" cy="9836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B57CE7-790D-D3EC-E6B8-C12153461264}"/>
                </a:ext>
              </a:extLst>
            </p:cNvPr>
            <p:cNvSpPr txBox="1"/>
            <p:nvPr/>
          </p:nvSpPr>
          <p:spPr>
            <a:xfrm>
              <a:off x="9097285" y="0"/>
              <a:ext cx="31484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Refer to </a:t>
              </a:r>
              <a:r>
                <a:rPr lang="en-US" sz="2000" b="1" dirty="0">
                  <a:hlinkClick r:id="rId2" action="ppaction://hlinkfile"/>
                </a:rPr>
                <a:t>APPENDICES</a:t>
              </a:r>
              <a:r>
                <a:rPr lang="en-US" sz="2000" b="1" dirty="0"/>
                <a:t> for:</a:t>
              </a:r>
              <a:endParaRPr lang="en-AE" sz="20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2CECF5-B871-911F-B34F-A83A3E0E72CA}"/>
                </a:ext>
              </a:extLst>
            </p:cNvPr>
            <p:cNvSpPr txBox="1"/>
            <p:nvPr/>
          </p:nvSpPr>
          <p:spPr>
            <a:xfrm>
              <a:off x="9836719" y="512973"/>
              <a:ext cx="2409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Scheduler Functions</a:t>
              </a:r>
              <a:endParaRPr lang="en-AE" sz="2000" dirty="0"/>
            </a:p>
          </p:txBody>
        </p:sp>
        <p:pic>
          <p:nvPicPr>
            <p:cNvPr id="12" name="Picture 2" descr="CPU Icon. Central Processor Unit Vector Sign. Micro Chip Electronics  Illustration. Semiconductor Logo. Microchip and Circuits Board Industry  Symbol. Stock Vector | Adobe Stock">
              <a:extLst>
                <a:ext uri="{FF2B5EF4-FFF2-40B4-BE49-F238E27FC236}">
                  <a16:creationId xmlns:a16="http://schemas.microsoft.com/office/drawing/2014/main" id="{76748784-BB5E-0CEB-2AD9-2E81B3B294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51" t="6240" r="12648" b="19574"/>
            <a:stretch/>
          </p:blipFill>
          <p:spPr bwMode="auto">
            <a:xfrm>
              <a:off x="9389173" y="466084"/>
              <a:ext cx="515565" cy="517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11FFB42-D5D8-43A2-5F38-EC0EBB2A6072}"/>
                  </a:ext>
                </a:extLst>
              </p14:cNvPr>
              <p14:cNvContentPartPr/>
              <p14:nvPr/>
            </p14:nvContentPartPr>
            <p14:xfrm>
              <a:off x="3351240" y="4321080"/>
              <a:ext cx="4557240" cy="615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11FFB42-D5D8-43A2-5F38-EC0EBB2A60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1880" y="4311720"/>
                <a:ext cx="4575960" cy="63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77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8C67-584C-7604-53FE-E7A4975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BIG PICTURE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D9573-1F18-F11D-74BE-62D160CF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57125-79A3-E973-AEFF-A70093571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89" r="85938" b="26805"/>
          <a:stretch/>
        </p:blipFill>
        <p:spPr>
          <a:xfrm>
            <a:off x="8546647" y="33090"/>
            <a:ext cx="3645353" cy="682491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AB3EC26-78C1-51CB-BBA5-DF729BA04689}"/>
              </a:ext>
            </a:extLst>
          </p:cNvPr>
          <p:cNvGrpSpPr/>
          <p:nvPr/>
        </p:nvGrpSpPr>
        <p:grpSpPr>
          <a:xfrm>
            <a:off x="3847503" y="1790699"/>
            <a:ext cx="1371600" cy="1186983"/>
            <a:chOff x="3810000" y="1857375"/>
            <a:chExt cx="1371600" cy="1186983"/>
          </a:xfrm>
        </p:grpSpPr>
        <p:pic>
          <p:nvPicPr>
            <p:cNvPr id="1026" name="Picture 2" descr="Folder Icon Vector Art, Icons, and Graphics for Free Download">
              <a:extLst>
                <a:ext uri="{FF2B5EF4-FFF2-40B4-BE49-F238E27FC236}">
                  <a16:creationId xmlns:a16="http://schemas.microsoft.com/office/drawing/2014/main" id="{700D42AF-DB30-65BF-E281-6E754C9D84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93" t="15822" r="10984" b="16484"/>
            <a:stretch/>
          </p:blipFill>
          <p:spPr bwMode="auto">
            <a:xfrm>
              <a:off x="3810000" y="1857375"/>
              <a:ext cx="1371600" cy="118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A93D4F-C0B2-775E-163D-17D1BFBBE41A}"/>
                </a:ext>
              </a:extLst>
            </p:cNvPr>
            <p:cNvSpPr txBox="1"/>
            <p:nvPr/>
          </p:nvSpPr>
          <p:spPr>
            <a:xfrm>
              <a:off x="3923367" y="2339896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/>
                <a:t>inc</a:t>
              </a:r>
              <a:r>
                <a:rPr lang="en-US" sz="3200" b="1" dirty="0"/>
                <a:t> </a:t>
              </a:r>
              <a:r>
                <a:rPr lang="en-US" sz="2000" b="1" dirty="0"/>
                <a:t>(.h)</a:t>
              </a:r>
              <a:endParaRPr lang="en-AE" sz="3200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E6E84C-F577-32E9-C76F-D24CB0B02E92}"/>
              </a:ext>
            </a:extLst>
          </p:cNvPr>
          <p:cNvGrpSpPr/>
          <p:nvPr/>
        </p:nvGrpSpPr>
        <p:grpSpPr>
          <a:xfrm>
            <a:off x="6614073" y="4464654"/>
            <a:ext cx="1366837" cy="1159571"/>
            <a:chOff x="1426028" y="3527207"/>
            <a:chExt cx="1366837" cy="1159571"/>
          </a:xfrm>
        </p:grpSpPr>
        <p:pic>
          <p:nvPicPr>
            <p:cNvPr id="1028" name="Picture 4" descr="I recolored the new Big Sur folder icon to match the highlight colors.  Instructions on changing in comments. : r/macsetups">
              <a:extLst>
                <a:ext uri="{FF2B5EF4-FFF2-40B4-BE49-F238E27FC236}">
                  <a16:creationId xmlns:a16="http://schemas.microsoft.com/office/drawing/2014/main" id="{AE38D3CB-41C7-768D-1C6B-356B9E6F0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6028" y="3527207"/>
              <a:ext cx="1366837" cy="11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701054-AD51-CC59-14FE-E979B7F81F9B}"/>
                </a:ext>
              </a:extLst>
            </p:cNvPr>
            <p:cNvSpPr txBox="1"/>
            <p:nvPr/>
          </p:nvSpPr>
          <p:spPr>
            <a:xfrm>
              <a:off x="1628177" y="3865408"/>
              <a:ext cx="9428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kern</a:t>
              </a:r>
              <a:endParaRPr lang="en-AE" sz="3200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672B8A-8729-DC0F-801B-43074AB479C1}"/>
              </a:ext>
            </a:extLst>
          </p:cNvPr>
          <p:cNvGrpSpPr/>
          <p:nvPr/>
        </p:nvGrpSpPr>
        <p:grpSpPr>
          <a:xfrm>
            <a:off x="1141564" y="4464654"/>
            <a:ext cx="1366837" cy="1159571"/>
            <a:chOff x="6305550" y="3527207"/>
            <a:chExt cx="1366837" cy="1159571"/>
          </a:xfrm>
        </p:grpSpPr>
        <p:pic>
          <p:nvPicPr>
            <p:cNvPr id="1034" name="Picture 10" descr="I recolored the new Big Sur folder icon to match the highlight colors.  Instructions on changing in comments. : r/macsetups">
              <a:extLst>
                <a:ext uri="{FF2B5EF4-FFF2-40B4-BE49-F238E27FC236}">
                  <a16:creationId xmlns:a16="http://schemas.microsoft.com/office/drawing/2014/main" id="{8B06C6E7-6EC1-97A5-FCFB-5107B3BC0D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550" y="3527207"/>
              <a:ext cx="1366837" cy="11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E64063-5A92-55BB-7AE4-B8261AA4E8AD}"/>
                </a:ext>
              </a:extLst>
            </p:cNvPr>
            <p:cNvSpPr txBox="1"/>
            <p:nvPr/>
          </p:nvSpPr>
          <p:spPr>
            <a:xfrm>
              <a:off x="6305550" y="3863831"/>
              <a:ext cx="1366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user</a:t>
              </a:r>
              <a:endParaRPr lang="en-AE" sz="3200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22C669-815C-7018-D441-7B0FB8E258B5}"/>
              </a:ext>
            </a:extLst>
          </p:cNvPr>
          <p:cNvGrpSpPr/>
          <p:nvPr/>
        </p:nvGrpSpPr>
        <p:grpSpPr>
          <a:xfrm>
            <a:off x="3738898" y="3314012"/>
            <a:ext cx="1366837" cy="1331169"/>
            <a:chOff x="6250781" y="3305127"/>
            <a:chExt cx="1450757" cy="1450757"/>
          </a:xfrm>
        </p:grpSpPr>
        <p:pic>
          <p:nvPicPr>
            <p:cNvPr id="1038" name="Picture 14" descr="Yellow folder icon free download - DesignBust">
              <a:extLst>
                <a:ext uri="{FF2B5EF4-FFF2-40B4-BE49-F238E27FC236}">
                  <a16:creationId xmlns:a16="http://schemas.microsoft.com/office/drawing/2014/main" id="{AA813DED-7A13-33E7-9EB4-BCAACE179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0781" y="3305127"/>
              <a:ext cx="1450757" cy="1450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B3135F-23C7-D6B7-D8E9-D87643FD9225}"/>
                </a:ext>
              </a:extLst>
            </p:cNvPr>
            <p:cNvSpPr txBox="1"/>
            <p:nvPr/>
          </p:nvSpPr>
          <p:spPr>
            <a:xfrm>
              <a:off x="6419850" y="3865407"/>
              <a:ext cx="10663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lib </a:t>
              </a:r>
              <a:r>
                <a:rPr lang="en-US" sz="2000" b="1" dirty="0"/>
                <a:t>(.c)</a:t>
              </a:r>
              <a:endParaRPr lang="en-AE" sz="3200" b="1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82FBED-B16F-583A-81DD-DF079655EB5D}"/>
              </a:ext>
            </a:extLst>
          </p:cNvPr>
          <p:cNvCxnSpPr>
            <a:stCxn id="1026" idx="2"/>
          </p:cNvCxnSpPr>
          <p:nvPr/>
        </p:nvCxnSpPr>
        <p:spPr>
          <a:xfrm flipH="1">
            <a:off x="4533302" y="2977682"/>
            <a:ext cx="1" cy="4825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9C9E978-5EAF-7EF9-9BA4-8D21FC72B2A3}"/>
              </a:ext>
            </a:extLst>
          </p:cNvPr>
          <p:cNvCxnSpPr>
            <a:stCxn id="1038" idx="1"/>
            <a:endCxn id="1034" idx="0"/>
          </p:cNvCxnSpPr>
          <p:nvPr/>
        </p:nvCxnSpPr>
        <p:spPr>
          <a:xfrm rot="10800000" flipV="1">
            <a:off x="1824984" y="3979596"/>
            <a:ext cx="1913915" cy="48505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D13F71A-C557-A662-0F4D-63E7DE8909BA}"/>
              </a:ext>
            </a:extLst>
          </p:cNvPr>
          <p:cNvCxnSpPr>
            <a:cxnSpLocks/>
            <a:stCxn id="1038" idx="3"/>
            <a:endCxn id="1028" idx="0"/>
          </p:cNvCxnSpPr>
          <p:nvPr/>
        </p:nvCxnSpPr>
        <p:spPr>
          <a:xfrm>
            <a:off x="5105735" y="3979597"/>
            <a:ext cx="2191757" cy="48505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1126C3F-866A-6B0D-8EDA-A9A3749FDCCE}"/>
              </a:ext>
            </a:extLst>
          </p:cNvPr>
          <p:cNvCxnSpPr>
            <a:cxnSpLocks/>
            <a:stCxn id="1026" idx="1"/>
            <a:endCxn id="1034" idx="0"/>
          </p:cNvCxnSpPr>
          <p:nvPr/>
        </p:nvCxnSpPr>
        <p:spPr>
          <a:xfrm rot="10800000" flipV="1">
            <a:off x="1824983" y="2384190"/>
            <a:ext cx="2022520" cy="208046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F7D7CEC-158E-6B05-1D31-5738E8DDD938}"/>
              </a:ext>
            </a:extLst>
          </p:cNvPr>
          <p:cNvCxnSpPr>
            <a:cxnSpLocks/>
            <a:stCxn id="1026" idx="3"/>
            <a:endCxn id="1028" idx="0"/>
          </p:cNvCxnSpPr>
          <p:nvPr/>
        </p:nvCxnSpPr>
        <p:spPr>
          <a:xfrm>
            <a:off x="5219103" y="2384191"/>
            <a:ext cx="2078389" cy="208046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BC80F33-3491-C682-3EA7-614DBF74CDAB}"/>
              </a:ext>
            </a:extLst>
          </p:cNvPr>
          <p:cNvSpPr txBox="1"/>
          <p:nvPr/>
        </p:nvSpPr>
        <p:spPr>
          <a:xfrm>
            <a:off x="3160041" y="4635656"/>
            <a:ext cx="263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[MS1]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Preprocessing</a:t>
            </a:r>
            <a:endParaRPr lang="en-A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E9C2B0-D9F9-6A64-698E-AD7698A737E0}"/>
              </a:ext>
            </a:extLst>
          </p:cNvPr>
          <p:cNvSpPr txBox="1"/>
          <p:nvPr/>
        </p:nvSpPr>
        <p:spPr>
          <a:xfrm>
            <a:off x="3159987" y="5137009"/>
            <a:ext cx="2105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[MS2]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MEMORY</a:t>
            </a:r>
            <a:endParaRPr lang="en-A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C1297A-B587-8B16-E271-D05102003989}"/>
              </a:ext>
            </a:extLst>
          </p:cNvPr>
          <p:cNvSpPr/>
          <p:nvPr/>
        </p:nvSpPr>
        <p:spPr>
          <a:xfrm>
            <a:off x="9136862" y="4339584"/>
            <a:ext cx="1230155" cy="250137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28B74-BD8E-7C58-1FD5-25E3EEDA5257}"/>
              </a:ext>
            </a:extLst>
          </p:cNvPr>
          <p:cNvSpPr txBox="1"/>
          <p:nvPr/>
        </p:nvSpPr>
        <p:spPr>
          <a:xfrm>
            <a:off x="3241299" y="5641294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[MS3] </a:t>
            </a:r>
            <a:r>
              <a:rPr lang="en-US" sz="2000" dirty="0"/>
              <a:t>CPU</a:t>
            </a:r>
            <a:endParaRPr lang="en-AE" sz="2000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EE1E923-5052-F01D-E656-F39633E8C789}"/>
              </a:ext>
            </a:extLst>
          </p:cNvPr>
          <p:cNvCxnSpPr>
            <a:cxnSpLocks/>
            <a:stCxn id="5" idx="3"/>
            <a:endCxn id="1028" idx="1"/>
          </p:cNvCxnSpPr>
          <p:nvPr/>
        </p:nvCxnSpPr>
        <p:spPr>
          <a:xfrm flipV="1">
            <a:off x="4698749" y="5044440"/>
            <a:ext cx="1915324" cy="827687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4B4CCCC-C0A2-A67A-961C-7B9C9767E7D8}"/>
              </a:ext>
            </a:extLst>
          </p:cNvPr>
          <p:cNvSpPr/>
          <p:nvPr/>
        </p:nvSpPr>
        <p:spPr>
          <a:xfrm>
            <a:off x="9136862" y="2792293"/>
            <a:ext cx="1230155" cy="250137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BC4CAB-401D-9131-68B9-1D3E02737E69}"/>
              </a:ext>
            </a:extLst>
          </p:cNvPr>
          <p:cNvSpPr txBox="1"/>
          <p:nvPr/>
        </p:nvSpPr>
        <p:spPr>
          <a:xfrm>
            <a:off x="10368138" y="2741821"/>
            <a:ext cx="1822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CPU Sched.</a:t>
            </a:r>
          </a:p>
          <a:p>
            <a:pPr algn="ctr"/>
            <a:r>
              <a:rPr lang="en-US" sz="1400" b="1" dirty="0"/>
              <a:t>(Priority RR)</a:t>
            </a:r>
            <a:endParaRPr lang="en-AE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CA5E5C-3207-AB5B-3F9A-7B102C24520C}"/>
              </a:ext>
            </a:extLst>
          </p:cNvPr>
          <p:cNvSpPr txBox="1"/>
          <p:nvPr/>
        </p:nvSpPr>
        <p:spPr>
          <a:xfrm>
            <a:off x="10367017" y="4296239"/>
            <a:ext cx="1899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Fault Handler II</a:t>
            </a:r>
          </a:p>
          <a:p>
            <a:pPr algn="ctr"/>
            <a:r>
              <a:rPr lang="en-US" sz="1400" b="1" dirty="0"/>
              <a:t>(Replacement)</a:t>
            </a:r>
            <a:endParaRPr lang="en-AE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B0E06B-C1BF-E275-4C64-99EBB9A59563}"/>
              </a:ext>
            </a:extLst>
          </p:cNvPr>
          <p:cNvSpPr txBox="1"/>
          <p:nvPr/>
        </p:nvSpPr>
        <p:spPr>
          <a:xfrm rot="20245682">
            <a:off x="5534280" y="5322224"/>
            <a:ext cx="1168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CPU Sched</a:t>
            </a:r>
            <a:endParaRPr lang="en-AE" sz="1600" b="1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B86C28D-5E7C-A8D8-E452-268117C05FAE}"/>
              </a:ext>
            </a:extLst>
          </p:cNvPr>
          <p:cNvCxnSpPr>
            <a:cxnSpLocks/>
            <a:stCxn id="1034" idx="2"/>
            <a:endCxn id="1028" idx="2"/>
          </p:cNvCxnSpPr>
          <p:nvPr/>
        </p:nvCxnSpPr>
        <p:spPr>
          <a:xfrm rot="16200000" flipH="1">
            <a:off x="4561237" y="2887970"/>
            <a:ext cx="12700" cy="5472509"/>
          </a:xfrm>
          <a:prstGeom prst="curvedConnector3">
            <a:avLst>
              <a:gd name="adj1" fmla="val 4425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BCE58C9-D2F2-4639-1122-EE7F70E665A0}"/>
              </a:ext>
            </a:extLst>
          </p:cNvPr>
          <p:cNvSpPr txBox="1"/>
          <p:nvPr/>
        </p:nvSpPr>
        <p:spPr>
          <a:xfrm rot="21125511">
            <a:off x="5870723" y="5993296"/>
            <a:ext cx="1663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Fault Handler II</a:t>
            </a:r>
            <a:endParaRPr lang="en-AE" sz="1600" b="1" dirty="0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53FA36D-61B5-41D1-B63B-4CA22A7C4CF2}"/>
              </a:ext>
            </a:extLst>
          </p:cNvPr>
          <p:cNvCxnSpPr>
            <a:cxnSpLocks/>
            <a:stCxn id="5" idx="1"/>
            <a:endCxn id="1038" idx="1"/>
          </p:cNvCxnSpPr>
          <p:nvPr/>
        </p:nvCxnSpPr>
        <p:spPr>
          <a:xfrm rot="10800000" flipH="1">
            <a:off x="3241298" y="3979597"/>
            <a:ext cx="497599" cy="1892530"/>
          </a:xfrm>
          <a:prstGeom prst="curvedConnector3">
            <a:avLst>
              <a:gd name="adj1" fmla="val -45941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33AF560-ADDE-C9A2-F07A-5F85064DE16F}"/>
              </a:ext>
            </a:extLst>
          </p:cNvPr>
          <p:cNvSpPr/>
          <p:nvPr/>
        </p:nvSpPr>
        <p:spPr>
          <a:xfrm>
            <a:off x="8921416" y="6209648"/>
            <a:ext cx="1445601" cy="250137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83861-62DB-B57C-922F-0DE08BFBECE4}"/>
              </a:ext>
            </a:extLst>
          </p:cNvPr>
          <p:cNvSpPr txBox="1"/>
          <p:nvPr/>
        </p:nvSpPr>
        <p:spPr>
          <a:xfrm>
            <a:off x="10417538" y="6122154"/>
            <a:ext cx="138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Semaphore</a:t>
            </a:r>
            <a:endParaRPr lang="en-AE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880C80-B561-D14D-FDEC-3C512934FB00}"/>
              </a:ext>
            </a:extLst>
          </p:cNvPr>
          <p:cNvSpPr txBox="1"/>
          <p:nvPr/>
        </p:nvSpPr>
        <p:spPr>
          <a:xfrm rot="16200000">
            <a:off x="2208474" y="4711736"/>
            <a:ext cx="1255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Semaphore</a:t>
            </a:r>
            <a:endParaRPr lang="en-AE" sz="1600" b="1" dirty="0"/>
          </a:p>
        </p:txBody>
      </p:sp>
    </p:spTree>
    <p:extLst>
      <p:ext uri="{BB962C8B-B14F-4D97-AF65-F5344CB8AC3E}">
        <p14:creationId xmlns:p14="http://schemas.microsoft.com/office/powerpoint/2010/main" val="130520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9" grpId="0" animBg="1"/>
      <p:bldP spid="50" grpId="0"/>
      <p:bldP spid="51" grpId="0"/>
      <p:bldP spid="17" grpId="0"/>
      <p:bldP spid="28" grpId="0"/>
      <p:bldP spid="18" grpId="0" animBg="1"/>
      <p:bldP spid="19" grpId="0"/>
      <p:bldP spid="2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E696-40A0-E814-D48C-7BCC4225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#9:</a:t>
            </a:r>
            <a:r>
              <a:rPr lang="en-US" dirty="0"/>
              <a:t> Timer Tick Handler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943-A737-2E09-8DF5-AD94F37C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474721"/>
            <a:ext cx="10718801" cy="384035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Description: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This handler is automatically </a:t>
            </a:r>
            <a:r>
              <a:rPr 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called every “quantum” 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period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Should be used to </a:t>
            </a:r>
            <a:r>
              <a:rPr 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promote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any process that exceeds the </a:t>
            </a:r>
            <a:r>
              <a:rPr 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starvation threshold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IF #TICKS IT EXCEEDS THE STARVATION THRESHOLD</a:t>
            </a:r>
          </a:p>
          <a:p>
            <a:pPr lvl="1">
              <a:lnSpc>
                <a:spcPct val="150000"/>
              </a:lnSpc>
            </a:pPr>
            <a:endParaRPr lang="en-US" sz="20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CA44-1D06-94C1-44EC-CBFB45F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13C4-D33B-7B08-DF00-FD34BB9EC8F8}"/>
              </a:ext>
            </a:extLst>
          </p:cNvPr>
          <p:cNvSpPr txBox="1"/>
          <p:nvPr/>
        </p:nvSpPr>
        <p:spPr>
          <a:xfrm>
            <a:off x="1097280" y="1875208"/>
            <a:ext cx="10115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clock_interrupt_handler</a:t>
            </a:r>
            <a:r>
              <a:rPr lang="en-US" sz="2400" b="1" dirty="0">
                <a:solidFill>
                  <a:srgbClr val="787878"/>
                </a:solidFill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0F81DD-E74F-FDC2-0000-3CDC32D671D4}"/>
              </a:ext>
            </a:extLst>
          </p:cNvPr>
          <p:cNvGrpSpPr/>
          <p:nvPr/>
        </p:nvGrpSpPr>
        <p:grpSpPr>
          <a:xfrm>
            <a:off x="9097285" y="0"/>
            <a:ext cx="3148491" cy="983628"/>
            <a:chOff x="9097285" y="0"/>
            <a:chExt cx="3148491" cy="9836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BA0B60-10C2-959C-E89B-EAFA0335B1C1}"/>
                </a:ext>
              </a:extLst>
            </p:cNvPr>
            <p:cNvSpPr txBox="1"/>
            <p:nvPr/>
          </p:nvSpPr>
          <p:spPr>
            <a:xfrm>
              <a:off x="9097285" y="0"/>
              <a:ext cx="31484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Refer to </a:t>
              </a:r>
              <a:r>
                <a:rPr lang="en-US" sz="2000" b="1" dirty="0">
                  <a:hlinkClick r:id="rId2" action="ppaction://hlinkfile"/>
                </a:rPr>
                <a:t>APPENDICES</a:t>
              </a:r>
              <a:r>
                <a:rPr lang="en-US" sz="2000" b="1" dirty="0"/>
                <a:t> for:</a:t>
              </a:r>
              <a:endParaRPr lang="en-AE" sz="20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60EEB2-D756-16F8-47A6-9E5E3DE715D0}"/>
                </a:ext>
              </a:extLst>
            </p:cNvPr>
            <p:cNvSpPr txBox="1"/>
            <p:nvPr/>
          </p:nvSpPr>
          <p:spPr>
            <a:xfrm>
              <a:off x="9836719" y="512973"/>
              <a:ext cx="2409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Scheduler Functions</a:t>
              </a:r>
              <a:endParaRPr lang="en-AE" sz="2000" dirty="0"/>
            </a:p>
          </p:txBody>
        </p:sp>
        <p:pic>
          <p:nvPicPr>
            <p:cNvPr id="13" name="Picture 2" descr="CPU Icon. Central Processor Unit Vector Sign. Micro Chip Electronics  Illustration. Semiconductor Logo. Microchip and Circuits Board Industry  Symbol. Stock Vector | Adobe Stock">
              <a:extLst>
                <a:ext uri="{FF2B5EF4-FFF2-40B4-BE49-F238E27FC236}">
                  <a16:creationId xmlns:a16="http://schemas.microsoft.com/office/drawing/2014/main" id="{703842EE-E377-BCEA-A0E5-EACB6116DD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51" t="6240" r="12648" b="19574"/>
            <a:stretch/>
          </p:blipFill>
          <p:spPr bwMode="auto">
            <a:xfrm>
              <a:off x="9389173" y="466084"/>
              <a:ext cx="515565" cy="517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3081CE-9FF1-417B-FAE6-3BF3A4E86AF0}"/>
                  </a:ext>
                </a:extLst>
              </p14:cNvPr>
              <p14:cNvContentPartPr/>
              <p14:nvPr/>
            </p14:nvContentPartPr>
            <p14:xfrm>
              <a:off x="3479760" y="3882600"/>
              <a:ext cx="907200" cy="76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3081CE-9FF1-417B-FAE6-3BF3A4E86A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0400" y="3873240"/>
                <a:ext cx="925920" cy="9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427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sz="2400" dirty="0"/>
              <a:t>To switch the scheduler from the FOS prompt: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FOS&gt;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schedPRIRR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&lt;#priorities&gt; &lt;quant&gt;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starvThresh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384048" lvl="2" indent="0">
              <a:lnSpc>
                <a:spcPct val="150000"/>
              </a:lnSpc>
              <a:buNone/>
            </a:pPr>
            <a:r>
              <a:rPr lang="en-US" sz="1800" dirty="0">
                <a:sym typeface="Wingdings" panose="05000000000000000000" pitchFamily="2" charset="2"/>
              </a:rPr>
              <a:t> switch the scheduler to Priority RR with the given #priorities, quantum and starvation threshold</a:t>
            </a:r>
            <a:endParaRPr lang="en-US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FOS&gt;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&lt;quantum&gt;</a:t>
            </a:r>
            <a:r>
              <a:rPr lang="en-US" dirty="0"/>
              <a:t>		   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    switch the scheduler to RR with the given quantum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51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0846E03-0007-D195-F37C-988DBDB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800" dirty="0"/>
              <a:t>Priority RR Scheduler: </a:t>
            </a:r>
            <a:r>
              <a:rPr lang="en-US" sz="4800" b="1" dirty="0"/>
              <a:t>Switching…</a:t>
            </a:r>
            <a:endParaRPr lang="en-A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105EE6-1BE0-74CA-9EB1-2003320F9E8D}"/>
                  </a:ext>
                </a:extLst>
              </p14:cNvPr>
              <p14:cNvContentPartPr/>
              <p14:nvPr/>
            </p14:nvContentPartPr>
            <p14:xfrm>
              <a:off x="2225880" y="2873520"/>
              <a:ext cx="1031400" cy="990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105EE6-1BE0-74CA-9EB1-2003320F9E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6520" y="2864160"/>
                <a:ext cx="1050120" cy="100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98544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2" y="1792064"/>
            <a:ext cx="11037918" cy="448681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</a:rPr>
              <a:t>UNSEEN</a:t>
            </a:r>
            <a:r>
              <a:rPr lang="en-US" sz="2400" b="1" dirty="0"/>
              <a:t> Tests…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As a guide, you can use the </a:t>
            </a:r>
            <a:r>
              <a:rPr lang="en-US" sz="2400" b="1" dirty="0">
                <a:solidFill>
                  <a:schemeClr val="tx1"/>
                </a:solidFill>
              </a:rPr>
              <a:t>given</a:t>
            </a:r>
            <a:r>
              <a:rPr lang="en-US" sz="2400" dirty="0">
                <a:solidFill>
                  <a:schemeClr val="tx1"/>
                </a:solidFill>
              </a:rPr>
              <a:t> set of </a:t>
            </a:r>
            <a:r>
              <a:rPr lang="en-US" sz="2400" b="1" dirty="0">
                <a:solidFill>
                  <a:schemeClr val="tx1"/>
                </a:solidFill>
              </a:rPr>
              <a:t>ready-made programs </a:t>
            </a:r>
            <a:r>
              <a:rPr lang="en-US" sz="2400" dirty="0">
                <a:solidFill>
                  <a:schemeClr val="tx1"/>
                </a:solidFill>
              </a:rPr>
              <a:t>to test the following aspects:</a:t>
            </a:r>
          </a:p>
          <a:p>
            <a:pPr marL="658368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Load &amp; run multiple instances from the </a:t>
            </a:r>
            <a:r>
              <a:rPr lang="en-US" sz="2000" b="1" dirty="0">
                <a:solidFill>
                  <a:schemeClr val="tx1"/>
                </a:solidFill>
              </a:rPr>
              <a:t>same program </a:t>
            </a:r>
            <a:r>
              <a:rPr lang="en-US" sz="2000" dirty="0">
                <a:solidFill>
                  <a:schemeClr val="tx1"/>
                </a:solidFill>
              </a:rPr>
              <a:t>with </a:t>
            </a:r>
            <a:r>
              <a:rPr lang="en-US" sz="2000" b="1" dirty="0">
                <a:solidFill>
                  <a:schemeClr val="tx1"/>
                </a:solidFill>
              </a:rPr>
              <a:t>different “priority” </a:t>
            </a:r>
            <a:r>
              <a:rPr lang="en-US" sz="2000" dirty="0">
                <a:solidFill>
                  <a:schemeClr val="tx1"/>
                </a:solidFill>
              </a:rPr>
              <a:t>values.</a:t>
            </a:r>
          </a:p>
          <a:p>
            <a:pPr marL="658368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Load &amp; run </a:t>
            </a:r>
            <a:r>
              <a:rPr lang="en-US" sz="2000" b="1" dirty="0">
                <a:solidFill>
                  <a:schemeClr val="tx1"/>
                </a:solidFill>
              </a:rPr>
              <a:t>different</a:t>
            </a:r>
            <a:r>
              <a:rPr lang="en-US" sz="2000" dirty="0">
                <a:solidFill>
                  <a:schemeClr val="tx1"/>
                </a:solidFill>
              </a:rPr>
              <a:t> set of </a:t>
            </a:r>
            <a:r>
              <a:rPr lang="en-US" sz="2000" b="1" dirty="0">
                <a:solidFill>
                  <a:schemeClr val="tx1"/>
                </a:solidFill>
              </a:rPr>
              <a:t>programs</a:t>
            </a:r>
            <a:r>
              <a:rPr lang="en-US" sz="2000" dirty="0">
                <a:solidFill>
                  <a:schemeClr val="tx1"/>
                </a:solidFill>
              </a:rPr>
              <a:t> with </a:t>
            </a:r>
            <a:r>
              <a:rPr lang="en-US" sz="2000" b="1" dirty="0">
                <a:solidFill>
                  <a:schemeClr val="tx1"/>
                </a:solidFill>
              </a:rPr>
              <a:t>same or different “priority” </a:t>
            </a:r>
            <a:r>
              <a:rPr lang="en-US" sz="2000" dirty="0">
                <a:solidFill>
                  <a:schemeClr val="tx1"/>
                </a:solidFill>
              </a:rPr>
              <a:t>values and compare!</a:t>
            </a:r>
          </a:p>
          <a:p>
            <a:pPr marL="658368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Write a master program that create &amp; run a </a:t>
            </a:r>
            <a:r>
              <a:rPr lang="en-US" sz="2000" b="1" dirty="0">
                <a:solidFill>
                  <a:schemeClr val="tx1"/>
                </a:solidFill>
              </a:rPr>
              <a:t>large number </a:t>
            </a:r>
            <a:r>
              <a:rPr lang="en-US" sz="2000" dirty="0">
                <a:solidFill>
                  <a:schemeClr val="tx1"/>
                </a:solidFill>
              </a:rPr>
              <a:t>of different processes with different needs (i.e. </a:t>
            </a:r>
            <a:r>
              <a:rPr lang="en-US" sz="2000" dirty="0" err="1">
                <a:solidFill>
                  <a:schemeClr val="tx1"/>
                </a:solidFill>
              </a:rPr>
              <a:t>cpu</a:t>
            </a:r>
            <a:r>
              <a:rPr lang="en-US" sz="2000" dirty="0">
                <a:solidFill>
                  <a:schemeClr val="tx1"/>
                </a:solidFill>
              </a:rPr>
              <a:t>, I/O, memory).</a:t>
            </a:r>
          </a:p>
          <a:p>
            <a:pPr lvl="4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Use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sys_create_env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sys_run_env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</a:t>
            </a:r>
          </a:p>
          <a:p>
            <a:pPr marL="566928" lvl="3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52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39C5A52-915E-ECF7-B418-E056BEF6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RR Scheduler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Testing</a:t>
            </a:r>
            <a:endParaRPr lang="en-AE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293A00F-0C4C-0C34-5D04-B7563433D74D}"/>
              </a:ext>
            </a:extLst>
          </p:cNvPr>
          <p:cNvGrpSpPr/>
          <p:nvPr/>
        </p:nvGrpSpPr>
        <p:grpSpPr>
          <a:xfrm>
            <a:off x="0" y="0"/>
            <a:ext cx="6526324" cy="1026892"/>
            <a:chOff x="7831587" y="105697"/>
            <a:chExt cx="6526324" cy="10268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F534DF-5C69-463E-B85B-10BB556DB97F}"/>
                </a:ext>
              </a:extLst>
            </p:cNvPr>
            <p:cNvSpPr txBox="1"/>
            <p:nvPr/>
          </p:nvSpPr>
          <p:spPr>
            <a:xfrm>
              <a:off x="7831587" y="105697"/>
              <a:ext cx="31484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Refer to </a:t>
              </a:r>
              <a:r>
                <a:rPr lang="en-US" sz="2000" b="1" dirty="0">
                  <a:hlinkClick r:id="rId2" action="ppaction://hlinkfile"/>
                </a:rPr>
                <a:t>APPENDICES</a:t>
              </a:r>
              <a:r>
                <a:rPr lang="en-US" sz="2000" b="1" dirty="0"/>
                <a:t> for:</a:t>
              </a:r>
              <a:endParaRPr lang="en-AE" sz="20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3D235F-0D1A-ECB2-8D12-8D909357858F}"/>
                </a:ext>
              </a:extLst>
            </p:cNvPr>
            <p:cNvSpPr txBox="1"/>
            <p:nvPr/>
          </p:nvSpPr>
          <p:spPr>
            <a:xfrm>
              <a:off x="11475519" y="181474"/>
              <a:ext cx="28823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Ready-Made Commands </a:t>
              </a:r>
              <a:endParaRPr lang="en-AE" sz="2000" dirty="0"/>
            </a:p>
          </p:txBody>
        </p:sp>
        <p:pic>
          <p:nvPicPr>
            <p:cNvPr id="1026" name="Picture 2" descr="22 Shell Unix Code Icon Images, Stock Photos, 3D objects ...">
              <a:extLst>
                <a:ext uri="{FF2B5EF4-FFF2-40B4-BE49-F238E27FC236}">
                  <a16:creationId xmlns:a16="http://schemas.microsoft.com/office/drawing/2014/main" id="{A1CCB67D-1D7E-5434-3C77-32139D4F78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78"/>
            <a:stretch/>
          </p:blipFill>
          <p:spPr bwMode="auto">
            <a:xfrm>
              <a:off x="11027973" y="130044"/>
              <a:ext cx="481555" cy="495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ECD6537-F4E5-746E-7EA6-0EA36DF478DB}"/>
                </a:ext>
              </a:extLst>
            </p:cNvPr>
            <p:cNvSpPr txBox="1"/>
            <p:nvPr/>
          </p:nvSpPr>
          <p:spPr>
            <a:xfrm>
              <a:off x="11475519" y="661934"/>
              <a:ext cx="2409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Scheduler Functions</a:t>
              </a:r>
              <a:endParaRPr lang="en-AE" sz="2000" dirty="0"/>
            </a:p>
          </p:txBody>
        </p:sp>
        <p:pic>
          <p:nvPicPr>
            <p:cNvPr id="6" name="Picture 2" descr="CPU Icon. Central Processor Unit Vector Sign. Micro Chip Electronics  Illustration. Semiconductor Logo. Microchip and Circuits Board Industry  Symbol. Stock Vector | Adobe Stock">
              <a:extLst>
                <a:ext uri="{FF2B5EF4-FFF2-40B4-BE49-F238E27FC236}">
                  <a16:creationId xmlns:a16="http://schemas.microsoft.com/office/drawing/2014/main" id="{0DD6901C-488C-175E-D0DF-756F871A90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51" t="6240" r="12648" b="19574"/>
            <a:stretch/>
          </p:blipFill>
          <p:spPr bwMode="auto">
            <a:xfrm>
              <a:off x="11027973" y="615045"/>
              <a:ext cx="515565" cy="517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672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E608D-EC28-162A-936E-C023A0331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50971-8E29-2815-5ED7-369BE868A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2" y="1792064"/>
            <a:ext cx="11037918" cy="448681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</a:rPr>
              <a:t>UNSEEN</a:t>
            </a:r>
            <a:r>
              <a:rPr lang="en-US" sz="2400" b="1" dirty="0"/>
              <a:t> Tests…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</a:rPr>
              <a:t>Example</a:t>
            </a:r>
            <a:r>
              <a:rPr lang="en-US" sz="2400" dirty="0">
                <a:solidFill>
                  <a:schemeClr val="tx1"/>
                </a:solidFill>
              </a:rPr>
              <a:t>: Run 2 instance of Fibonacci with different priorities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LARGE starvation threshold</a:t>
            </a:r>
          </a:p>
          <a:p>
            <a:pPr marL="841248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FOS&gt;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schedPRIRR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5 10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1000</a:t>
            </a:r>
          </a:p>
          <a:p>
            <a:pPr marL="841248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FOS&gt;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load fib 100 0 	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//priority 0</a:t>
            </a:r>
          </a:p>
          <a:p>
            <a:pPr marL="841248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FOS&gt;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load fib 100 4 	</a:t>
            </a:r>
            <a:r>
              <a:rPr lang="en-US" sz="2000" b="1" dirty="0">
                <a:solidFill>
                  <a:srgbClr val="00B050"/>
                </a:solidFill>
              </a:rPr>
              <a:t>//priority 4</a:t>
            </a:r>
          </a:p>
          <a:p>
            <a:pPr marL="841248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FOS&gt;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runall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SMALL starvation threshold</a:t>
            </a:r>
          </a:p>
          <a:p>
            <a:pPr marL="841248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FOS&gt;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schedPRIRR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5 10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</a:p>
          <a:p>
            <a:pPr marL="841248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FOS&gt;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load fib 100 0 	</a:t>
            </a:r>
            <a:r>
              <a:rPr lang="en-US" sz="2000" b="1" dirty="0">
                <a:solidFill>
                  <a:srgbClr val="00B050"/>
                </a:solidFill>
              </a:rPr>
              <a:t>//priority 0</a:t>
            </a:r>
          </a:p>
          <a:p>
            <a:pPr marL="841248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FOS&gt;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load fib 100 4 	</a:t>
            </a:r>
            <a:r>
              <a:rPr lang="en-US" sz="2000" b="1" dirty="0">
                <a:solidFill>
                  <a:srgbClr val="00B050"/>
                </a:solidFill>
              </a:rPr>
              <a:t>//priority 4</a:t>
            </a:r>
          </a:p>
          <a:p>
            <a:pPr marL="841248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FOS&gt;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runall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841248" lvl="2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2737A-5343-BC09-716A-242E4A04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53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3A17CA-E038-CCA8-809F-2F7A4610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RR Scheduler</a:t>
            </a:r>
            <a:r>
              <a:rPr lang="en-US" sz="4800" dirty="0">
                <a:latin typeface="+mj-lt"/>
              </a:rPr>
              <a:t>: </a:t>
            </a:r>
            <a:r>
              <a:rPr lang="en-US" sz="4800" b="1" dirty="0">
                <a:latin typeface="+mj-lt"/>
              </a:rPr>
              <a:t>Testing</a:t>
            </a:r>
            <a:endParaRPr lang="en-AE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5FAFA6D-0CC0-57F2-30A8-51488F8541D6}"/>
              </a:ext>
            </a:extLst>
          </p:cNvPr>
          <p:cNvGrpSpPr/>
          <p:nvPr/>
        </p:nvGrpSpPr>
        <p:grpSpPr>
          <a:xfrm>
            <a:off x="0" y="0"/>
            <a:ext cx="6526324" cy="1026892"/>
            <a:chOff x="7831587" y="105697"/>
            <a:chExt cx="6526324" cy="10268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9F9A59-6078-E984-D89E-096F2E03EDB7}"/>
                </a:ext>
              </a:extLst>
            </p:cNvPr>
            <p:cNvSpPr txBox="1"/>
            <p:nvPr/>
          </p:nvSpPr>
          <p:spPr>
            <a:xfrm>
              <a:off x="7831587" y="105697"/>
              <a:ext cx="31484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Refer to </a:t>
              </a:r>
              <a:r>
                <a:rPr lang="en-US" sz="2000" b="1" dirty="0">
                  <a:hlinkClick r:id="rId2" action="ppaction://hlinkfile"/>
                </a:rPr>
                <a:t>APPENDICES</a:t>
              </a:r>
              <a:r>
                <a:rPr lang="en-US" sz="2000" b="1" dirty="0"/>
                <a:t> for:</a:t>
              </a:r>
              <a:endParaRPr lang="en-AE" sz="20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816DEC-44C4-FE09-2824-1807B96B1FAC}"/>
                </a:ext>
              </a:extLst>
            </p:cNvPr>
            <p:cNvSpPr txBox="1"/>
            <p:nvPr/>
          </p:nvSpPr>
          <p:spPr>
            <a:xfrm>
              <a:off x="11475519" y="181474"/>
              <a:ext cx="28823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Ready-Made Commands </a:t>
              </a:r>
              <a:endParaRPr lang="en-AE" sz="2000" dirty="0"/>
            </a:p>
          </p:txBody>
        </p:sp>
        <p:pic>
          <p:nvPicPr>
            <p:cNvPr id="1026" name="Picture 2" descr="22 Shell Unix Code Icon Images, Stock Photos, 3D objects ...">
              <a:extLst>
                <a:ext uri="{FF2B5EF4-FFF2-40B4-BE49-F238E27FC236}">
                  <a16:creationId xmlns:a16="http://schemas.microsoft.com/office/drawing/2014/main" id="{9FFF555B-771B-7395-2B89-0D39C0866F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78"/>
            <a:stretch/>
          </p:blipFill>
          <p:spPr bwMode="auto">
            <a:xfrm>
              <a:off x="11027973" y="130044"/>
              <a:ext cx="481555" cy="495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9FD8D7C-56F7-C2EC-53DF-F2A2CDE66A71}"/>
                </a:ext>
              </a:extLst>
            </p:cNvPr>
            <p:cNvSpPr txBox="1"/>
            <p:nvPr/>
          </p:nvSpPr>
          <p:spPr>
            <a:xfrm>
              <a:off x="11475519" y="661934"/>
              <a:ext cx="2409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Scheduler Functions</a:t>
              </a:r>
              <a:endParaRPr lang="en-AE" sz="2000" dirty="0"/>
            </a:p>
          </p:txBody>
        </p:sp>
        <p:pic>
          <p:nvPicPr>
            <p:cNvPr id="6" name="Picture 2" descr="CPU Icon. Central Processor Unit Vector Sign. Micro Chip Electronics  Illustration. Semiconductor Logo. Microchip and Circuits Board Industry  Symbol. Stock Vector | Adobe Stock">
              <a:extLst>
                <a:ext uri="{FF2B5EF4-FFF2-40B4-BE49-F238E27FC236}">
                  <a16:creationId xmlns:a16="http://schemas.microsoft.com/office/drawing/2014/main" id="{47DCA3B5-751D-EC2E-EDA4-649197B282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51" t="6240" r="12648" b="19574"/>
            <a:stretch/>
          </p:blipFill>
          <p:spPr bwMode="auto">
            <a:xfrm>
              <a:off x="11027973" y="615045"/>
              <a:ext cx="515565" cy="517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F75D44-1BBA-0E26-05DA-E88ED5814307}"/>
              </a:ext>
            </a:extLst>
          </p:cNvPr>
          <p:cNvSpPr/>
          <p:nvPr/>
        </p:nvSpPr>
        <p:spPr>
          <a:xfrm>
            <a:off x="6526325" y="2895600"/>
            <a:ext cx="4629356" cy="24180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LARGE: </a:t>
            </a:r>
            <a:r>
              <a:rPr lang="en-US" b="1" dirty="0">
                <a:solidFill>
                  <a:schemeClr val="tx1"/>
                </a:solidFill>
              </a:rPr>
              <a:t>observe that the 2</a:t>
            </a:r>
            <a:r>
              <a:rPr lang="en-US" b="1" baseline="30000" dirty="0">
                <a:solidFill>
                  <a:schemeClr val="tx1"/>
                </a:solidFill>
              </a:rPr>
              <a:t>nd</a:t>
            </a:r>
            <a:r>
              <a:rPr lang="en-US" b="1" dirty="0">
                <a:solidFill>
                  <a:schemeClr val="tx1"/>
                </a:solidFill>
              </a:rPr>
              <a:t> program will not start until the 1</a:t>
            </a:r>
            <a:r>
              <a:rPr lang="en-US" b="1" baseline="30000" dirty="0">
                <a:solidFill>
                  <a:schemeClr val="tx1"/>
                </a:solidFill>
              </a:rPr>
              <a:t>st</a:t>
            </a:r>
            <a:r>
              <a:rPr lang="en-US" b="1" dirty="0">
                <a:solidFill>
                  <a:schemeClr val="tx1"/>
                </a:solidFill>
              </a:rPr>
              <a:t> one finishes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SMALL: </a:t>
            </a:r>
            <a:r>
              <a:rPr lang="en-US" b="1" dirty="0">
                <a:solidFill>
                  <a:schemeClr val="tx1"/>
                </a:solidFill>
              </a:rPr>
              <a:t>observe that the 2</a:t>
            </a:r>
            <a:r>
              <a:rPr lang="en-US" b="1" baseline="30000" dirty="0">
                <a:solidFill>
                  <a:schemeClr val="tx1"/>
                </a:solidFill>
              </a:rPr>
              <a:t>nd</a:t>
            </a:r>
            <a:r>
              <a:rPr lang="en-US" b="1" dirty="0">
                <a:solidFill>
                  <a:schemeClr val="tx1"/>
                </a:solidFill>
              </a:rPr>
              <a:t> program will start during the execution of the 1</a:t>
            </a:r>
            <a:r>
              <a:rPr lang="en-US" b="1" baseline="30000" dirty="0">
                <a:solidFill>
                  <a:schemeClr val="tx1"/>
                </a:solidFill>
              </a:rPr>
              <a:t>st</a:t>
            </a:r>
            <a:r>
              <a:rPr lang="en-US" b="1" dirty="0">
                <a:solidFill>
                  <a:schemeClr val="tx1"/>
                </a:solidFill>
              </a:rPr>
              <a:t> one (due to priority promotion)</a:t>
            </a:r>
            <a:endParaRPr lang="en-AE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2A8E59F-578E-6B97-E166-615510B44189}"/>
                  </a:ext>
                </a:extLst>
              </p14:cNvPr>
              <p14:cNvContentPartPr/>
              <p14:nvPr/>
            </p14:nvContentPartPr>
            <p14:xfrm>
              <a:off x="4073040" y="3167640"/>
              <a:ext cx="2018880" cy="1986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2A8E59F-578E-6B97-E166-615510B441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63680" y="3158280"/>
                <a:ext cx="2037600" cy="200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73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32F13-ADE4-0930-C076-0CEB119AE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35CB-BA97-A1BD-EDAA-470350FE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A73FE-4EFD-B7B4-EB97-AC23DA77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1: Fault Handler II (Replacement)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2: User-Level Semaphores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3: Priority RR Scheduler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OVERALL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BONUSES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46065-1554-CA9C-FC15-4C8DC955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 descr="A digital clock with numbers&#10;&#10;Description automatically generated">
            <a:extLst>
              <a:ext uri="{FF2B5EF4-FFF2-40B4-BE49-F238E27FC236}">
                <a16:creationId xmlns:a16="http://schemas.microsoft.com/office/drawing/2014/main" id="{1293EA7C-9BEF-A23B-DBB1-67DC4A27A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-2861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496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55</a:t>
            </a:fld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E6A6BCE7-8BFE-5229-1D32-88F096859D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542" y="22525"/>
            <a:ext cx="12169458" cy="702064"/>
          </a:xfrm>
        </p:spPr>
        <p:txBody>
          <a:bodyPr>
            <a:normAutofit fontScale="90000"/>
          </a:bodyPr>
          <a:lstStyle/>
          <a:p>
            <a:r>
              <a:rPr lang="en-US"/>
              <a:t>Modular Tests: </a:t>
            </a:r>
            <a:r>
              <a:rPr lang="en-US" b="1" dirty="0"/>
              <a:t>Dependency Graph</a:t>
            </a:r>
            <a:endParaRPr lang="en-AE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8DD1E8-19DC-72FB-0038-9C8AF7FFE40F}"/>
              </a:ext>
            </a:extLst>
          </p:cNvPr>
          <p:cNvSpPr/>
          <p:nvPr/>
        </p:nvSpPr>
        <p:spPr>
          <a:xfrm>
            <a:off x="4628560" y="707005"/>
            <a:ext cx="2564091" cy="3010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Dynamic Allocator</a:t>
            </a:r>
            <a:endParaRPr lang="en-AE" b="1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DE81E06-BAFB-3F07-1E1D-440E0CEC517A}"/>
              </a:ext>
            </a:extLst>
          </p:cNvPr>
          <p:cNvSpPr/>
          <p:nvPr/>
        </p:nvSpPr>
        <p:spPr>
          <a:xfrm>
            <a:off x="5684361" y="1009276"/>
            <a:ext cx="388607" cy="30104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76127F5-AEA0-DAC9-F3A9-3E8FB1725818}"/>
              </a:ext>
            </a:extLst>
          </p:cNvPr>
          <p:cNvSpPr/>
          <p:nvPr/>
        </p:nvSpPr>
        <p:spPr>
          <a:xfrm>
            <a:off x="4628560" y="1300891"/>
            <a:ext cx="2564091" cy="3010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Kernel Heap</a:t>
            </a:r>
            <a:endParaRPr lang="en-AE" b="1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3994B53-F460-E16C-3428-2EC5BF0B1460}"/>
              </a:ext>
            </a:extLst>
          </p:cNvPr>
          <p:cNvSpPr/>
          <p:nvPr/>
        </p:nvSpPr>
        <p:spPr>
          <a:xfrm>
            <a:off x="5703214" y="1612586"/>
            <a:ext cx="388607" cy="30104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1DEBB5D-4C08-4341-C52B-B18ECDE80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783" y="2749897"/>
            <a:ext cx="1864995" cy="457834"/>
          </a:xfrm>
          <a:prstGeom prst="ellipse">
            <a:avLst/>
          </a:prstGeom>
          <a:solidFill>
            <a:sysClr val="windowText" lastClr="000000">
              <a:lumMod val="100000"/>
              <a:lumOff val="0"/>
            </a:sysClr>
          </a:solidFill>
          <a:ln w="38100">
            <a:solidFill>
              <a:sysClr val="window" lastClr="FFFFFF">
                <a:lumMod val="95000"/>
                <a:lumOff val="0"/>
              </a:sysClr>
            </a:solidFill>
            <a:round/>
            <a:headEnd/>
            <a:tailEnd/>
          </a:ln>
          <a:effectLst>
            <a:outerShdw dist="28398" dir="3806097" algn="ctr" rotWithShape="0">
              <a:sysClr val="window" lastClr="FFFFFF">
                <a:lumMod val="50000"/>
                <a:lumOff val="0"/>
                <a:alpha val="50000"/>
              </a:sys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PLACEMENT (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tpp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DF3DF90-99A6-AABA-C4FE-922A66A77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139" y="3611676"/>
            <a:ext cx="1128395" cy="503555"/>
          </a:xfrm>
          <a:prstGeom prst="ellipse">
            <a:avLst/>
          </a:prstGeom>
          <a:gradFill rotWithShape="0">
            <a:gsLst>
              <a:gs pos="0">
                <a:srgbClr val="A5A5A5">
                  <a:lumMod val="60000"/>
                  <a:lumOff val="40000"/>
                </a:srgbClr>
              </a:gs>
              <a:gs pos="50000">
                <a:srgbClr val="A5A5A5">
                  <a:lumMod val="20000"/>
                  <a:lumOff val="80000"/>
                </a:srgbClr>
              </a:gs>
              <a:gs pos="100000">
                <a:srgbClr val="A5A5A5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A5A5A5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A5A5A5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tpr1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(ALLOC)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489186C-A74E-50DF-A685-F0D0758EC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132" y="4555982"/>
            <a:ext cx="894864" cy="503555"/>
          </a:xfrm>
          <a:prstGeom prst="ellipse">
            <a:avLst/>
          </a:prstGeom>
          <a:gradFill rotWithShape="0">
            <a:gsLst>
              <a:gs pos="0">
                <a:srgbClr val="A5A5A5">
                  <a:lumMod val="60000"/>
                  <a:lumOff val="40000"/>
                </a:srgbClr>
              </a:gs>
              <a:gs pos="50000">
                <a:srgbClr val="A5A5A5">
                  <a:lumMod val="20000"/>
                  <a:lumOff val="80000"/>
                </a:srgbClr>
              </a:gs>
              <a:gs pos="100000">
                <a:srgbClr val="A5A5A5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A5A5A5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A5A5A5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tnclock1 </a:t>
            </a:r>
            <a:r>
              <a:rPr lang="en-US" sz="1200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(NORM)</a:t>
            </a:r>
            <a:endParaRPr kumimoji="0" lang="en-AE" sz="11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65239B6-1981-E566-94B4-E9B64FC72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633" y="3611677"/>
            <a:ext cx="1128395" cy="503555"/>
          </a:xfrm>
          <a:prstGeom prst="ellipse">
            <a:avLst/>
          </a:prstGeom>
          <a:gradFill rotWithShape="0">
            <a:gsLst>
              <a:gs pos="0">
                <a:srgbClr val="A5A5A5">
                  <a:lumMod val="60000"/>
                  <a:lumOff val="40000"/>
                </a:srgbClr>
              </a:gs>
              <a:gs pos="50000">
                <a:srgbClr val="A5A5A5">
                  <a:lumMod val="20000"/>
                  <a:lumOff val="80000"/>
                </a:srgbClr>
              </a:gs>
              <a:gs pos="100000">
                <a:srgbClr val="A5A5A5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A5A5A5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A5A5A5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tpr</a:t>
            </a:r>
            <a:r>
              <a:rPr lang="en-US" sz="1200" b="1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(STACK)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58" name="AutoShape 12">
            <a:extLst>
              <a:ext uri="{FF2B5EF4-FFF2-40B4-BE49-F238E27FC236}">
                <a16:creationId xmlns:a16="http://schemas.microsoft.com/office/drawing/2014/main" id="{B804600C-003B-0A3F-F7A7-890C2BCD92ED}"/>
              </a:ext>
            </a:extLst>
          </p:cNvPr>
          <p:cNvCxnSpPr>
            <a:cxnSpLocks noChangeShapeType="1"/>
            <a:stCxn id="154" idx="5"/>
            <a:endCxn id="155" idx="0"/>
          </p:cNvCxnSpPr>
          <p:nvPr/>
        </p:nvCxnSpPr>
        <p:spPr bwMode="auto">
          <a:xfrm>
            <a:off x="2806656" y="3140683"/>
            <a:ext cx="2098681" cy="470993"/>
          </a:xfrm>
          <a:prstGeom prst="straightConnector1">
            <a:avLst/>
          </a:prstGeom>
          <a:noFill/>
          <a:ln w="28575">
            <a:solidFill>
              <a:srgbClr val="A5A5A5">
                <a:lumMod val="100000"/>
                <a:lumOff val="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159" name="AutoShape 13">
            <a:extLst>
              <a:ext uri="{FF2B5EF4-FFF2-40B4-BE49-F238E27FC236}">
                <a16:creationId xmlns:a16="http://schemas.microsoft.com/office/drawing/2014/main" id="{E85C0283-7933-744F-74CE-B6E5296CDDAA}"/>
              </a:ext>
            </a:extLst>
          </p:cNvPr>
          <p:cNvCxnSpPr>
            <a:cxnSpLocks noChangeShapeType="1"/>
            <a:stCxn id="155" idx="4"/>
            <a:endCxn id="156" idx="0"/>
          </p:cNvCxnSpPr>
          <p:nvPr/>
        </p:nvCxnSpPr>
        <p:spPr bwMode="auto">
          <a:xfrm flipH="1">
            <a:off x="4363564" y="4115231"/>
            <a:ext cx="541773" cy="440751"/>
          </a:xfrm>
          <a:prstGeom prst="straightConnector1">
            <a:avLst/>
          </a:prstGeom>
          <a:noFill/>
          <a:ln w="28575">
            <a:solidFill>
              <a:srgbClr val="A5A5A5">
                <a:lumMod val="100000"/>
                <a:lumOff val="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160" name="AutoShape 15">
            <a:extLst>
              <a:ext uri="{FF2B5EF4-FFF2-40B4-BE49-F238E27FC236}">
                <a16:creationId xmlns:a16="http://schemas.microsoft.com/office/drawing/2014/main" id="{07F20BD2-7145-F828-380A-C636583F5DB1}"/>
              </a:ext>
            </a:extLst>
          </p:cNvPr>
          <p:cNvCxnSpPr>
            <a:cxnSpLocks noChangeShapeType="1"/>
            <a:stCxn id="154" idx="5"/>
            <a:endCxn id="157" idx="0"/>
          </p:cNvCxnSpPr>
          <p:nvPr/>
        </p:nvCxnSpPr>
        <p:spPr bwMode="auto">
          <a:xfrm>
            <a:off x="2806656" y="3140683"/>
            <a:ext cx="884175" cy="470994"/>
          </a:xfrm>
          <a:prstGeom prst="straightConnector1">
            <a:avLst/>
          </a:prstGeom>
          <a:noFill/>
          <a:ln w="28575">
            <a:solidFill>
              <a:srgbClr val="A5A5A5">
                <a:lumMod val="100000"/>
                <a:lumOff val="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189" name="AutoShape 13">
            <a:extLst>
              <a:ext uri="{FF2B5EF4-FFF2-40B4-BE49-F238E27FC236}">
                <a16:creationId xmlns:a16="http://schemas.microsoft.com/office/drawing/2014/main" id="{D5DD65C0-B965-F864-9BA9-7D6E7A1168E7}"/>
              </a:ext>
            </a:extLst>
          </p:cNvPr>
          <p:cNvCxnSpPr>
            <a:cxnSpLocks noChangeShapeType="1"/>
            <a:stCxn id="155" idx="4"/>
            <a:endCxn id="31" idx="0"/>
          </p:cNvCxnSpPr>
          <p:nvPr/>
        </p:nvCxnSpPr>
        <p:spPr bwMode="auto">
          <a:xfrm>
            <a:off x="4905337" y="4115231"/>
            <a:ext cx="449661" cy="440750"/>
          </a:xfrm>
          <a:prstGeom prst="straightConnector1">
            <a:avLst/>
          </a:prstGeom>
          <a:noFill/>
          <a:ln w="28575">
            <a:solidFill>
              <a:srgbClr val="A5A5A5">
                <a:lumMod val="100000"/>
                <a:lumOff val="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29314CE-9418-68A6-C7BC-CC6353045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8559" y="1921709"/>
            <a:ext cx="2564091" cy="503555"/>
          </a:xfrm>
          <a:prstGeom prst="ellipse">
            <a:avLst/>
          </a:prstGeom>
          <a:solidFill>
            <a:srgbClr val="E7E6E6">
              <a:lumMod val="90000"/>
              <a:lumOff val="0"/>
            </a:srgbClr>
          </a:solidFill>
          <a:ln w="12700">
            <a:solidFill>
              <a:srgbClr val="4472C4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4472C4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Invalid Access</a:t>
            </a:r>
            <a:endParaRPr kumimoji="0" lang="en-AE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tia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8AB903-FA86-8D44-BB7E-671F339A5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263" y="4555983"/>
            <a:ext cx="1375410" cy="503555"/>
          </a:xfrm>
          <a:prstGeom prst="ellipse">
            <a:avLst/>
          </a:prstGeom>
          <a:gradFill rotWithShape="0">
            <a:gsLst>
              <a:gs pos="0">
                <a:srgbClr val="70AD47">
                  <a:lumMod val="60000"/>
                  <a:lumOff val="40000"/>
                </a:srgbClr>
              </a:gs>
              <a:gs pos="50000">
                <a:srgbClr val="70AD47">
                  <a:lumMod val="20000"/>
                  <a:lumOff val="80000"/>
                </a:srgbClr>
              </a:gs>
              <a:gs pos="100000">
                <a:srgbClr val="70AD47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70AD47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70AD47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Free1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000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PAGE ALLOC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8" name="AutoShape 20">
            <a:extLst>
              <a:ext uri="{FF2B5EF4-FFF2-40B4-BE49-F238E27FC236}">
                <a16:creationId xmlns:a16="http://schemas.microsoft.com/office/drawing/2014/main" id="{08B8DB37-EE2D-57F6-FAAF-8C08446F43D2}"/>
              </a:ext>
            </a:extLst>
          </p:cNvPr>
          <p:cNvCxnSpPr>
            <a:cxnSpLocks noChangeShapeType="1"/>
            <a:stCxn id="12" idx="4"/>
            <a:endCxn id="7" idx="0"/>
          </p:cNvCxnSpPr>
          <p:nvPr/>
        </p:nvCxnSpPr>
        <p:spPr bwMode="auto">
          <a:xfrm>
            <a:off x="2189968" y="4136489"/>
            <a:ext cx="0" cy="419494"/>
          </a:xfrm>
          <a:prstGeom prst="straightConnector1">
            <a:avLst/>
          </a:prstGeom>
          <a:noFill/>
          <a:ln w="28575">
            <a:solidFill>
              <a:srgbClr val="70AD47">
                <a:lumMod val="60000"/>
                <a:lumOff val="4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accent6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AutoShape 21">
            <a:extLst>
              <a:ext uri="{FF2B5EF4-FFF2-40B4-BE49-F238E27FC236}">
                <a16:creationId xmlns:a16="http://schemas.microsoft.com/office/drawing/2014/main" id="{9565C28C-0077-BF26-F229-59D51BBC35BC}"/>
              </a:ext>
            </a:extLst>
          </p:cNvPr>
          <p:cNvCxnSpPr>
            <a:cxnSpLocks noChangeShapeType="1"/>
            <a:stCxn id="13" idx="4"/>
            <a:endCxn id="10" idx="0"/>
          </p:cNvCxnSpPr>
          <p:nvPr/>
        </p:nvCxnSpPr>
        <p:spPr bwMode="auto">
          <a:xfrm>
            <a:off x="763491" y="4136489"/>
            <a:ext cx="5981" cy="423620"/>
          </a:xfrm>
          <a:prstGeom prst="straightConnector1">
            <a:avLst/>
          </a:prstGeom>
          <a:noFill/>
          <a:ln w="28575">
            <a:solidFill>
              <a:srgbClr val="70AD47">
                <a:lumMod val="60000"/>
                <a:lumOff val="4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accent6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9C97D21-1C59-0324-8982-657345B40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52" y="4560109"/>
            <a:ext cx="1234439" cy="503555"/>
          </a:xfrm>
          <a:prstGeom prst="ellipse">
            <a:avLst/>
          </a:prstGeom>
          <a:gradFill rotWithShape="0">
            <a:gsLst>
              <a:gs pos="0">
                <a:srgbClr val="70AD47">
                  <a:lumMod val="60000"/>
                  <a:lumOff val="40000"/>
                </a:srgbClr>
              </a:gs>
              <a:gs pos="50000">
                <a:srgbClr val="70AD47">
                  <a:lumMod val="20000"/>
                  <a:lumOff val="80000"/>
                </a:srgbClr>
              </a:gs>
              <a:gs pos="100000">
                <a:srgbClr val="70AD47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70AD47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70AD47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Free2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(BLOCK ALLOC)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FB71CD-1DB1-7538-2A00-7CB2051F6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048" y="3632934"/>
            <a:ext cx="1259840" cy="503555"/>
          </a:xfrm>
          <a:prstGeom prst="ellipse">
            <a:avLst/>
          </a:prstGeom>
          <a:gradFill rotWithShape="0">
            <a:gsLst>
              <a:gs pos="0">
                <a:srgbClr val="5B9BD5">
                  <a:lumMod val="60000"/>
                  <a:lumOff val="40000"/>
                </a:srgbClr>
              </a:gs>
              <a:gs pos="50000">
                <a:srgbClr val="5B9BD5">
                  <a:lumMod val="20000"/>
                  <a:lumOff val="80000"/>
                </a:srgbClr>
              </a:gs>
              <a:gs pos="100000">
                <a:srgbClr val="5B9BD5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5B9BD5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5B9BD5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Malloc1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(PAGE ALLOC)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409F82-45DB-AF2E-91BB-30CC49E79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1" y="3632934"/>
            <a:ext cx="1259840" cy="503555"/>
          </a:xfrm>
          <a:prstGeom prst="ellipse">
            <a:avLst/>
          </a:prstGeom>
          <a:gradFill rotWithShape="0">
            <a:gsLst>
              <a:gs pos="0">
                <a:srgbClr val="5B9BD5">
                  <a:lumMod val="60000"/>
                  <a:lumOff val="40000"/>
                </a:srgbClr>
              </a:gs>
              <a:gs pos="50000">
                <a:srgbClr val="5B9BD5">
                  <a:lumMod val="20000"/>
                  <a:lumOff val="80000"/>
                </a:srgbClr>
              </a:gs>
              <a:gs pos="100000">
                <a:srgbClr val="5B9BD5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5B9BD5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5B9BD5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Malloc2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(BLOCK ALLOC)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4" name="AutoShape 6">
            <a:extLst>
              <a:ext uri="{FF2B5EF4-FFF2-40B4-BE49-F238E27FC236}">
                <a16:creationId xmlns:a16="http://schemas.microsoft.com/office/drawing/2014/main" id="{778D83AB-CE28-F789-7720-686ED8E585E6}"/>
              </a:ext>
            </a:extLst>
          </p:cNvPr>
          <p:cNvCxnSpPr>
            <a:cxnSpLocks noChangeShapeType="1"/>
            <a:stCxn id="154" idx="3"/>
            <a:endCxn id="13" idx="0"/>
          </p:cNvCxnSpPr>
          <p:nvPr/>
        </p:nvCxnSpPr>
        <p:spPr bwMode="auto">
          <a:xfrm flipH="1">
            <a:off x="763491" y="3140683"/>
            <a:ext cx="724414" cy="492251"/>
          </a:xfrm>
          <a:prstGeom prst="straightConnector1">
            <a:avLst/>
          </a:prstGeom>
          <a:noFill/>
          <a:ln w="28575">
            <a:solidFill>
              <a:srgbClr val="4472C4">
                <a:lumMod val="60000"/>
                <a:lumOff val="4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AutoShape 16">
            <a:extLst>
              <a:ext uri="{FF2B5EF4-FFF2-40B4-BE49-F238E27FC236}">
                <a16:creationId xmlns:a16="http://schemas.microsoft.com/office/drawing/2014/main" id="{F015C931-46BC-6D70-2BF4-0B38C1DDD415}"/>
              </a:ext>
            </a:extLst>
          </p:cNvPr>
          <p:cNvCxnSpPr>
            <a:cxnSpLocks noChangeShapeType="1"/>
            <a:stCxn id="154" idx="3"/>
            <a:endCxn id="12" idx="0"/>
          </p:cNvCxnSpPr>
          <p:nvPr/>
        </p:nvCxnSpPr>
        <p:spPr bwMode="auto">
          <a:xfrm>
            <a:off x="1487905" y="3140683"/>
            <a:ext cx="702063" cy="492251"/>
          </a:xfrm>
          <a:prstGeom prst="straightConnector1">
            <a:avLst/>
          </a:prstGeom>
          <a:noFill/>
          <a:ln w="28575">
            <a:solidFill>
              <a:srgbClr val="4472C4">
                <a:lumMod val="60000"/>
                <a:lumOff val="4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6E6C521-868B-E67E-928E-0B7A4D696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048" y="5481407"/>
            <a:ext cx="1259840" cy="503555"/>
          </a:xfrm>
          <a:prstGeom prst="ellipse">
            <a:avLst/>
          </a:prstGeom>
          <a:gradFill rotWithShape="0">
            <a:gsLst>
              <a:gs pos="0">
                <a:srgbClr val="ED7D31">
                  <a:lumMod val="60000"/>
                  <a:lumOff val="40000"/>
                </a:srgbClr>
              </a:gs>
              <a:gs pos="50000">
                <a:srgbClr val="ED7D31">
                  <a:lumMod val="20000"/>
                  <a:lumOff val="80000"/>
                </a:srgbClr>
              </a:gs>
              <a:gs pos="100000">
                <a:srgbClr val="ED7D31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ED7D31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ED7D31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First Fit 1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(PAGE ALLOC)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77F3E22-6BF9-ABD0-F369-A64DF2D00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62" y="5481407"/>
            <a:ext cx="1259840" cy="503555"/>
          </a:xfrm>
          <a:prstGeom prst="ellipse">
            <a:avLst/>
          </a:prstGeom>
          <a:gradFill rotWithShape="0">
            <a:gsLst>
              <a:gs pos="0">
                <a:srgbClr val="ED7D31">
                  <a:lumMod val="60000"/>
                  <a:lumOff val="40000"/>
                </a:srgbClr>
              </a:gs>
              <a:gs pos="50000">
                <a:srgbClr val="ED7D31">
                  <a:lumMod val="20000"/>
                  <a:lumOff val="80000"/>
                </a:srgbClr>
              </a:gs>
              <a:gs pos="100000">
                <a:srgbClr val="ED7D31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ED7D31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ED7D31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First Fit 2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(BLOCK ALLOC)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1" name="AutoShape 28">
            <a:extLst>
              <a:ext uri="{FF2B5EF4-FFF2-40B4-BE49-F238E27FC236}">
                <a16:creationId xmlns:a16="http://schemas.microsoft.com/office/drawing/2014/main" id="{6F9145CE-0587-9B67-0294-AC088BBA8DF7}"/>
              </a:ext>
            </a:extLst>
          </p:cNvPr>
          <p:cNvCxnSpPr>
            <a:cxnSpLocks noChangeShapeType="1"/>
            <a:stCxn id="10" idx="4"/>
            <a:endCxn id="20" idx="0"/>
          </p:cNvCxnSpPr>
          <p:nvPr/>
        </p:nvCxnSpPr>
        <p:spPr bwMode="auto">
          <a:xfrm>
            <a:off x="769472" y="5063664"/>
            <a:ext cx="2710" cy="417743"/>
          </a:xfrm>
          <a:prstGeom prst="straightConnector1">
            <a:avLst/>
          </a:prstGeom>
          <a:noFill/>
          <a:ln w="28575">
            <a:solidFill>
              <a:srgbClr val="ED7D31">
                <a:lumMod val="60000"/>
                <a:lumOff val="4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accent2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AutoShape 28">
            <a:extLst>
              <a:ext uri="{FF2B5EF4-FFF2-40B4-BE49-F238E27FC236}">
                <a16:creationId xmlns:a16="http://schemas.microsoft.com/office/drawing/2014/main" id="{ADC289E0-0EEC-99AD-BD4F-B31E0D7D6747}"/>
              </a:ext>
            </a:extLst>
          </p:cNvPr>
          <p:cNvCxnSpPr>
            <a:cxnSpLocks noChangeShapeType="1"/>
            <a:stCxn id="7" idx="4"/>
            <a:endCxn id="18" idx="0"/>
          </p:cNvCxnSpPr>
          <p:nvPr/>
        </p:nvCxnSpPr>
        <p:spPr bwMode="auto">
          <a:xfrm>
            <a:off x="2189968" y="5059538"/>
            <a:ext cx="0" cy="421869"/>
          </a:xfrm>
          <a:prstGeom prst="straightConnector1">
            <a:avLst/>
          </a:prstGeom>
          <a:noFill/>
          <a:ln w="28575">
            <a:solidFill>
              <a:srgbClr val="ED7D31">
                <a:lumMod val="60000"/>
                <a:lumOff val="4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accent2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D6BB408-F8C0-470D-A770-4F96813DF402}"/>
              </a:ext>
            </a:extLst>
          </p:cNvPr>
          <p:cNvCxnSpPr>
            <a:cxnSpLocks/>
            <a:stCxn id="3" idx="4"/>
            <a:endCxn id="154" idx="0"/>
          </p:cNvCxnSpPr>
          <p:nvPr/>
        </p:nvCxnSpPr>
        <p:spPr>
          <a:xfrm rot="5400000">
            <a:off x="3866627" y="705918"/>
            <a:ext cx="324633" cy="376332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F0B4246-3B6A-D50F-BF04-760EDCED90F5}"/>
              </a:ext>
            </a:extLst>
          </p:cNvPr>
          <p:cNvCxnSpPr>
            <a:cxnSpLocks/>
            <a:stCxn id="3" idx="4"/>
            <a:endCxn id="36" idx="0"/>
          </p:cNvCxnSpPr>
          <p:nvPr/>
        </p:nvCxnSpPr>
        <p:spPr>
          <a:xfrm rot="16200000" flipH="1">
            <a:off x="7654596" y="681272"/>
            <a:ext cx="367206" cy="3855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4" name="Dodecagon 233">
            <a:extLst>
              <a:ext uri="{FF2B5EF4-FFF2-40B4-BE49-F238E27FC236}">
                <a16:creationId xmlns:a16="http://schemas.microsoft.com/office/drawing/2014/main" id="{22E6C4A8-A2B5-84C1-A4EE-847A243951F6}"/>
              </a:ext>
            </a:extLst>
          </p:cNvPr>
          <p:cNvSpPr/>
          <p:nvPr/>
        </p:nvSpPr>
        <p:spPr>
          <a:xfrm>
            <a:off x="6050971" y="3443169"/>
            <a:ext cx="1662756" cy="939500"/>
          </a:xfrm>
          <a:prstGeom prst="dodecagon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Priority RR Scheduler</a:t>
            </a:r>
            <a:endParaRPr lang="en-AE" sz="1600" b="1" dirty="0"/>
          </a:p>
        </p:txBody>
      </p: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D80F71B2-BC4C-B750-D365-F066D15F149B}"/>
              </a:ext>
            </a:extLst>
          </p:cNvPr>
          <p:cNvCxnSpPr>
            <a:cxnSpLocks/>
            <a:stCxn id="3" idx="4"/>
            <a:endCxn id="234" idx="10"/>
          </p:cNvCxnSpPr>
          <p:nvPr/>
        </p:nvCxnSpPr>
        <p:spPr>
          <a:xfrm rot="16200000" flipH="1">
            <a:off x="5776135" y="2559733"/>
            <a:ext cx="1017905" cy="74896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FEBA07-0634-F55B-2A12-B4B919565E70}"/>
              </a:ext>
            </a:extLst>
          </p:cNvPr>
          <p:cNvSpPr txBox="1"/>
          <p:nvPr/>
        </p:nvSpPr>
        <p:spPr>
          <a:xfrm>
            <a:off x="2944297" y="672981"/>
            <a:ext cx="159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allocate &amp; free</a:t>
            </a:r>
            <a:endParaRPr lang="en-A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BE4A1-172A-0066-F4CE-E0CABA24DB2F}"/>
              </a:ext>
            </a:extLst>
          </p:cNvPr>
          <p:cNvSpPr txBox="1"/>
          <p:nvPr/>
        </p:nvSpPr>
        <p:spPr>
          <a:xfrm>
            <a:off x="1680008" y="1277141"/>
            <a:ext cx="291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kmalloc</a:t>
            </a:r>
            <a:r>
              <a:rPr lang="en-US" dirty="0"/>
              <a:t>, </a:t>
            </a:r>
            <a:r>
              <a:rPr lang="en-US" dirty="0" err="1"/>
              <a:t>kvirtual</a:t>
            </a:r>
            <a:r>
              <a:rPr lang="en-US" dirty="0"/>
              <a:t>, </a:t>
            </a:r>
            <a:r>
              <a:rPr lang="en-US" dirty="0" err="1"/>
              <a:t>kphysical</a:t>
            </a:r>
            <a:endParaRPr lang="en-AE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C243205-1810-59EC-20A2-575E54724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566" y="4555981"/>
            <a:ext cx="894864" cy="503555"/>
          </a:xfrm>
          <a:prstGeom prst="ellipse">
            <a:avLst/>
          </a:prstGeom>
          <a:gradFill rotWithShape="0">
            <a:gsLst>
              <a:gs pos="0">
                <a:srgbClr val="A5A5A5">
                  <a:lumMod val="60000"/>
                  <a:lumOff val="40000"/>
                </a:srgbClr>
              </a:gs>
              <a:gs pos="50000">
                <a:srgbClr val="A5A5A5">
                  <a:lumMod val="20000"/>
                  <a:lumOff val="80000"/>
                </a:srgbClr>
              </a:gs>
              <a:gs pos="100000">
                <a:srgbClr val="A5A5A5">
                  <a:lumMod val="60000"/>
                  <a:lumOff val="40000"/>
                </a:srgbClr>
              </a:gs>
            </a:gsLst>
            <a:lin ang="18900000" scaled="1"/>
          </a:gradFill>
          <a:ln w="12700">
            <a:solidFill>
              <a:srgbClr val="A5A5A5">
                <a:lumMod val="60000"/>
                <a:lumOff val="40000"/>
              </a:srgbClr>
            </a:solidFill>
            <a:round/>
            <a:headEnd/>
            <a:tailEnd/>
          </a:ln>
          <a:effectLst>
            <a:outerShdw dist="28398" dir="3806097" algn="ctr" rotWithShape="0">
              <a:srgbClr val="A5A5A5">
                <a:lumMod val="50000"/>
                <a:lumOff val="0"/>
                <a:alpha val="50000"/>
              </a:srgb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tnclock2 </a:t>
            </a:r>
            <a:r>
              <a:rPr lang="en-US" sz="1200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(MODIF)</a:t>
            </a:r>
            <a:endParaRPr kumimoji="0" lang="en-AE" sz="11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9ADAD0-CF55-8E8C-B1CC-99A613B0D310}"/>
              </a:ext>
            </a:extLst>
          </p:cNvPr>
          <p:cNvGrpSpPr/>
          <p:nvPr/>
        </p:nvGrpSpPr>
        <p:grpSpPr>
          <a:xfrm>
            <a:off x="8409700" y="2792470"/>
            <a:ext cx="2743835" cy="1322761"/>
            <a:chOff x="6406484" y="3183500"/>
            <a:chExt cx="2743835" cy="132276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6E0E939-AD2B-A797-F8A6-090294E38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1104" y="3183500"/>
              <a:ext cx="1202947" cy="502285"/>
            </a:xfrm>
            <a:prstGeom prst="ellipse">
              <a:avLst/>
            </a:prstGeom>
            <a:gradFill rotWithShape="0">
              <a:gsLst>
                <a:gs pos="0">
                  <a:srgbClr val="FFC000">
                    <a:lumMod val="60000"/>
                    <a:lumOff val="40000"/>
                  </a:srgbClr>
                </a:gs>
                <a:gs pos="50000">
                  <a:srgbClr val="FFC000">
                    <a:lumMod val="20000"/>
                    <a:lumOff val="80000"/>
                  </a:srgbClr>
                </a:gs>
                <a:gs pos="100000">
                  <a:srgbClr val="FFC000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FFC000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FFC000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Share1 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create</a:t>
              </a: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2CC1EA7-596A-D28C-BE4A-948B54796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484" y="4003976"/>
              <a:ext cx="1315720" cy="502285"/>
            </a:xfrm>
            <a:prstGeom prst="ellipse">
              <a:avLst/>
            </a:prstGeom>
            <a:gradFill rotWithShape="0">
              <a:gsLst>
                <a:gs pos="0">
                  <a:srgbClr val="FFC000">
                    <a:lumMod val="60000"/>
                    <a:lumOff val="40000"/>
                  </a:srgbClr>
                </a:gs>
                <a:gs pos="50000">
                  <a:srgbClr val="FFC000">
                    <a:lumMod val="20000"/>
                    <a:lumOff val="80000"/>
                  </a:srgbClr>
                </a:gs>
                <a:gs pos="100000">
                  <a:srgbClr val="FFC000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FFC000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FFC000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Share2 (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Get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8D4205D-99F7-4396-5A0C-768FF453E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6814" y="4003976"/>
              <a:ext cx="1373505" cy="502285"/>
            </a:xfrm>
            <a:prstGeom prst="ellipse">
              <a:avLst/>
            </a:prstGeom>
            <a:gradFill rotWithShape="0">
              <a:gsLst>
                <a:gs pos="0">
                  <a:srgbClr val="FFC000">
                    <a:lumMod val="60000"/>
                    <a:lumOff val="40000"/>
                  </a:srgbClr>
                </a:gs>
                <a:gs pos="50000">
                  <a:srgbClr val="FFC000">
                    <a:lumMod val="20000"/>
                    <a:lumOff val="80000"/>
                  </a:srgbClr>
                </a:gs>
                <a:gs pos="100000">
                  <a:srgbClr val="FFC000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FFC000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FFC000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Share3 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create: special cases</a:t>
              </a: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AutoShape 44">
              <a:extLst>
                <a:ext uri="{FF2B5EF4-FFF2-40B4-BE49-F238E27FC236}">
                  <a16:creationId xmlns:a16="http://schemas.microsoft.com/office/drawing/2014/main" id="{005EDC14-071A-B9FF-F9B3-A75FB0127B18}"/>
                </a:ext>
              </a:extLst>
            </p:cNvPr>
            <p:cNvCxnSpPr>
              <a:cxnSpLocks noChangeShapeType="1"/>
              <a:stCxn id="36" idx="4"/>
              <a:endCxn id="37" idx="0"/>
            </p:cNvCxnSpPr>
            <p:nvPr/>
          </p:nvCxnSpPr>
          <p:spPr bwMode="auto">
            <a:xfrm flipH="1">
              <a:off x="7064344" y="3685785"/>
              <a:ext cx="698234" cy="318191"/>
            </a:xfrm>
            <a:prstGeom prst="straightConnector1">
              <a:avLst/>
            </a:prstGeom>
            <a:noFill/>
            <a:ln w="31750">
              <a:solidFill>
                <a:srgbClr val="FFC000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45">
              <a:extLst>
                <a:ext uri="{FF2B5EF4-FFF2-40B4-BE49-F238E27FC236}">
                  <a16:creationId xmlns:a16="http://schemas.microsoft.com/office/drawing/2014/main" id="{1300161B-E816-1FD2-1E4F-D37264668DB2}"/>
                </a:ext>
              </a:extLst>
            </p:cNvPr>
            <p:cNvCxnSpPr>
              <a:cxnSpLocks noChangeShapeType="1"/>
              <a:stCxn id="36" idx="4"/>
              <a:endCxn id="38" idx="0"/>
            </p:cNvCxnSpPr>
            <p:nvPr/>
          </p:nvCxnSpPr>
          <p:spPr bwMode="auto">
            <a:xfrm>
              <a:off x="7762578" y="3685785"/>
              <a:ext cx="700989" cy="318191"/>
            </a:xfrm>
            <a:prstGeom prst="straightConnector1">
              <a:avLst/>
            </a:prstGeom>
            <a:noFill/>
            <a:ln w="31750">
              <a:solidFill>
                <a:srgbClr val="FFC000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1600F5E-087D-B5CA-7C5B-2147833AB3D2}"/>
              </a:ext>
            </a:extLst>
          </p:cNvPr>
          <p:cNvGrpSpPr/>
          <p:nvPr/>
        </p:nvGrpSpPr>
        <p:grpSpPr>
          <a:xfrm>
            <a:off x="2819888" y="3864089"/>
            <a:ext cx="5589813" cy="2120873"/>
            <a:chOff x="2855588" y="4190637"/>
            <a:chExt cx="5589813" cy="212087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26084A1-B229-0702-38C8-CF20494AE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506" y="5807955"/>
              <a:ext cx="1511935" cy="503555"/>
            </a:xfrm>
            <a:prstGeom prst="ellipse">
              <a:avLst/>
            </a:prstGeom>
            <a:gradFill rotWithShape="0">
              <a:gsLst>
                <a:gs pos="0">
                  <a:srgbClr val="ED7D31">
                    <a:lumMod val="60000"/>
                    <a:lumOff val="40000"/>
                  </a:srgbClr>
                </a:gs>
                <a:gs pos="50000">
                  <a:srgbClr val="ED7D31">
                    <a:lumMod val="20000"/>
                    <a:lumOff val="80000"/>
                  </a:srgbClr>
                </a:gs>
                <a:gs pos="100000">
                  <a:srgbClr val="ED7D31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ED7D31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ED7D31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First Fit 3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(normal &amp; shared)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AutoShape 52">
              <a:extLst>
                <a:ext uri="{FF2B5EF4-FFF2-40B4-BE49-F238E27FC236}">
                  <a16:creationId xmlns:a16="http://schemas.microsoft.com/office/drawing/2014/main" id="{4884A3B0-9CA8-5C26-D6FF-442C49A60A1A}"/>
                </a:ext>
              </a:extLst>
            </p:cNvPr>
            <p:cNvCxnSpPr>
              <a:cxnSpLocks noChangeShapeType="1"/>
              <a:stCxn id="18" idx="6"/>
              <a:endCxn id="48" idx="2"/>
            </p:cNvCxnSpPr>
            <p:nvPr/>
          </p:nvCxnSpPr>
          <p:spPr bwMode="auto">
            <a:xfrm>
              <a:off x="2855588" y="6059733"/>
              <a:ext cx="258918" cy="0"/>
            </a:xfrm>
            <a:prstGeom prst="straightConnector1">
              <a:avLst/>
            </a:prstGeom>
            <a:noFill/>
            <a:ln w="28575">
              <a:solidFill>
                <a:srgbClr val="ED7D31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2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4D314C75-43A8-451B-9E47-3E2BCBBF814C}"/>
                </a:ext>
              </a:extLst>
            </p:cNvPr>
            <p:cNvCxnSpPr>
              <a:stCxn id="37" idx="2"/>
              <a:endCxn id="48" idx="6"/>
            </p:cNvCxnSpPr>
            <p:nvPr/>
          </p:nvCxnSpPr>
          <p:spPr>
            <a:xfrm rot="10800000" flipV="1">
              <a:off x="4626442" y="4190637"/>
              <a:ext cx="3818959" cy="1869096"/>
            </a:xfrm>
            <a:prstGeom prst="bentConnector3">
              <a:avLst>
                <a:gd name="adj1" fmla="val 15681"/>
              </a:avLst>
            </a:prstGeom>
            <a:noFill/>
            <a:ln w="28575">
              <a:solidFill>
                <a:srgbClr val="ED7D31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2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D13D09A0-F134-CD57-11A3-C873A9C0A74F}"/>
              </a:ext>
            </a:extLst>
          </p:cNvPr>
          <p:cNvCxnSpPr>
            <a:cxnSpLocks/>
            <a:stCxn id="13" idx="2"/>
            <a:endCxn id="234" idx="7"/>
          </p:cNvCxnSpPr>
          <p:nvPr/>
        </p:nvCxnSpPr>
        <p:spPr>
          <a:xfrm rot="10800000" flipH="1" flipV="1">
            <a:off x="133571" y="3884711"/>
            <a:ext cx="5917400" cy="154083"/>
          </a:xfrm>
          <a:prstGeom prst="bentConnector5">
            <a:avLst>
              <a:gd name="adj1" fmla="val -772"/>
              <a:gd name="adj2" fmla="val 1527918"/>
              <a:gd name="adj3" fmla="val 9773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786F465-0E5B-7052-3952-A0CEB93C5FE9}"/>
              </a:ext>
            </a:extLst>
          </p:cNvPr>
          <p:cNvGrpSpPr/>
          <p:nvPr/>
        </p:nvGrpSpPr>
        <p:grpSpPr>
          <a:xfrm>
            <a:off x="7873204" y="4115231"/>
            <a:ext cx="2441496" cy="1877351"/>
            <a:chOff x="7873204" y="4115231"/>
            <a:chExt cx="2441496" cy="187735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9887E2B-20EF-34E0-90A8-A95605F5A92E}"/>
                </a:ext>
              </a:extLst>
            </p:cNvPr>
            <p:cNvGrpSpPr/>
            <p:nvPr/>
          </p:nvGrpSpPr>
          <p:grpSpPr>
            <a:xfrm>
              <a:off x="7873204" y="4115231"/>
              <a:ext cx="1783636" cy="1869098"/>
              <a:chOff x="8638814" y="2757232"/>
              <a:chExt cx="1783636" cy="1869098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C081F76-B4D1-4A9F-0671-C4E169118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3890" y="3180837"/>
                <a:ext cx="1178560" cy="520700"/>
              </a:xfrm>
              <a:prstGeom prst="ellipse">
                <a:avLst/>
              </a:prstGeom>
              <a:gradFill rotWithShape="0">
                <a:gsLst>
                  <a:gs pos="0">
                    <a:srgbClr val="4472C4">
                      <a:lumMod val="60000"/>
                      <a:lumOff val="40000"/>
                    </a:srgbClr>
                  </a:gs>
                  <a:gs pos="50000">
                    <a:srgbClr val="4472C4">
                      <a:lumMod val="20000"/>
                      <a:lumOff val="80000"/>
                    </a:srgbClr>
                  </a:gs>
                  <a:gs pos="100000">
                    <a:srgbClr val="4472C4">
                      <a:lumMod val="60000"/>
                      <a:lumOff val="40000"/>
                    </a:srgbClr>
                  </a:gs>
                </a:gsLst>
                <a:lin ang="18900000" scaled="1"/>
              </a:gradFill>
              <a:ln w="12700">
                <a:solidFill>
                  <a:srgbClr val="4472C4">
                    <a:lumMod val="60000"/>
                    <a:lumOff val="40000"/>
                  </a:srgbClr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4472C4">
                    <a:lumMod val="50000"/>
                    <a:lumOff val="0"/>
                    <a:alpha val="50000"/>
                  </a:srgbClr>
                </a:outerShdw>
              </a:effec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Sem1</a:t>
                </a:r>
                <a:endParaRPr kumimoji="0" lang="en-AE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wait&amp;signal</a:t>
                </a: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)</a:t>
                </a:r>
                <a:endParaRPr kumimoji="0" lang="en-AE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B329190-E1E8-B7AC-BEF1-7CC215A46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8814" y="4115155"/>
                <a:ext cx="1178560" cy="511175"/>
              </a:xfrm>
              <a:prstGeom prst="ellipse">
                <a:avLst/>
              </a:prstGeom>
              <a:gradFill rotWithShape="0">
                <a:gsLst>
                  <a:gs pos="0">
                    <a:srgbClr val="4472C4">
                      <a:lumMod val="60000"/>
                      <a:lumOff val="40000"/>
                    </a:srgbClr>
                  </a:gs>
                  <a:gs pos="50000">
                    <a:srgbClr val="4472C4">
                      <a:lumMod val="20000"/>
                      <a:lumOff val="80000"/>
                    </a:srgbClr>
                  </a:gs>
                  <a:gs pos="100000">
                    <a:srgbClr val="4472C4">
                      <a:lumMod val="60000"/>
                      <a:lumOff val="40000"/>
                    </a:srgbClr>
                  </a:gs>
                </a:gsLst>
                <a:lin ang="18900000" scaled="1"/>
              </a:gradFill>
              <a:ln w="12700">
                <a:solidFill>
                  <a:srgbClr val="4472C4">
                    <a:lumMod val="60000"/>
                    <a:lumOff val="40000"/>
                  </a:srgbClr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4472C4">
                    <a:lumMod val="50000"/>
                    <a:lumOff val="0"/>
                    <a:alpha val="50000"/>
                  </a:srgbClr>
                </a:outerShdw>
              </a:effec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Sem2</a:t>
                </a:r>
                <a:endParaRPr kumimoji="0" lang="en-AE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wait&amp;signal</a:t>
                </a: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)</a:t>
                </a:r>
                <a:endParaRPr kumimoji="0" lang="en-AE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5" name="AutoShape 49">
                <a:extLst>
                  <a:ext uri="{FF2B5EF4-FFF2-40B4-BE49-F238E27FC236}">
                    <a16:creationId xmlns:a16="http://schemas.microsoft.com/office/drawing/2014/main" id="{AF7E908D-55B4-960C-41EA-BC35DF823451}"/>
                  </a:ext>
                </a:extLst>
              </p:cNvPr>
              <p:cNvCxnSpPr>
                <a:cxnSpLocks noChangeShapeType="1"/>
                <a:stCxn id="37" idx="4"/>
                <a:endCxn id="43" idx="0"/>
              </p:cNvCxnSpPr>
              <p:nvPr/>
            </p:nvCxnSpPr>
            <p:spPr bwMode="auto">
              <a:xfrm>
                <a:off x="9833170" y="2757232"/>
                <a:ext cx="0" cy="423605"/>
              </a:xfrm>
              <a:prstGeom prst="straightConnector1">
                <a:avLst/>
              </a:prstGeom>
              <a:noFill/>
              <a:ln w="31750">
                <a:solidFill>
                  <a:srgbClr val="4472C4">
                    <a:lumMod val="100000"/>
                    <a:lumOff val="0"/>
                  </a:srgb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AutoShape 50">
                <a:extLst>
                  <a:ext uri="{FF2B5EF4-FFF2-40B4-BE49-F238E27FC236}">
                    <a16:creationId xmlns:a16="http://schemas.microsoft.com/office/drawing/2014/main" id="{CD43E83A-3A8B-C885-7867-425E8A0C5768}"/>
                  </a:ext>
                </a:extLst>
              </p:cNvPr>
              <p:cNvCxnSpPr>
                <a:cxnSpLocks noChangeShapeType="1"/>
                <a:stCxn id="43" idx="4"/>
                <a:endCxn id="44" idx="0"/>
              </p:cNvCxnSpPr>
              <p:nvPr/>
            </p:nvCxnSpPr>
            <p:spPr bwMode="auto">
              <a:xfrm flipH="1">
                <a:off x="9228094" y="3701537"/>
                <a:ext cx="605076" cy="413618"/>
              </a:xfrm>
              <a:prstGeom prst="straightConnector1">
                <a:avLst/>
              </a:prstGeom>
              <a:noFill/>
              <a:ln w="31750">
                <a:solidFill>
                  <a:srgbClr val="4472C4">
                    <a:lumMod val="100000"/>
                    <a:lumOff val="0"/>
                  </a:srgb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2FAC86D-70FB-FA54-0C7D-631A5BF1F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6140" y="5481407"/>
              <a:ext cx="1178560" cy="511175"/>
            </a:xfrm>
            <a:prstGeom prst="ellipse">
              <a:avLst/>
            </a:prstGeom>
            <a:gradFill rotWithShape="0">
              <a:gsLst>
                <a:gs pos="0">
                  <a:srgbClr val="4472C4">
                    <a:lumMod val="60000"/>
                    <a:lumOff val="40000"/>
                  </a:srgbClr>
                </a:gs>
                <a:gs pos="50000">
                  <a:srgbClr val="4472C4">
                    <a:lumMod val="20000"/>
                    <a:lumOff val="80000"/>
                  </a:srgbClr>
                </a:gs>
                <a:gs pos="100000">
                  <a:srgbClr val="4472C4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4472C4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4472C4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midterm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wait&amp;signal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46" name="AutoShape 50">
              <a:extLst>
                <a:ext uri="{FF2B5EF4-FFF2-40B4-BE49-F238E27FC236}">
                  <a16:creationId xmlns:a16="http://schemas.microsoft.com/office/drawing/2014/main" id="{C8627671-8F29-7F98-B70D-25F75B26F2DC}"/>
                </a:ext>
              </a:extLst>
            </p:cNvPr>
            <p:cNvCxnSpPr>
              <a:cxnSpLocks noChangeShapeType="1"/>
              <a:stCxn id="43" idx="4"/>
              <a:endCxn id="144" idx="0"/>
            </p:cNvCxnSpPr>
            <p:nvPr/>
          </p:nvCxnSpPr>
          <p:spPr bwMode="auto">
            <a:xfrm>
              <a:off x="9067560" y="5059536"/>
              <a:ext cx="657860" cy="421871"/>
            </a:xfrm>
            <a:prstGeom prst="straightConnector1">
              <a:avLst/>
            </a:prstGeom>
            <a:noFill/>
            <a:ln w="31750">
              <a:solidFill>
                <a:srgbClr val="4472C4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264619-F9D6-9271-1AE2-508557EFED51}"/>
                  </a:ext>
                </a:extLst>
              </p14:cNvPr>
              <p14:cNvContentPartPr/>
              <p14:nvPr/>
            </p14:nvContentPartPr>
            <p14:xfrm>
              <a:off x="3066480" y="3092400"/>
              <a:ext cx="7271280" cy="3197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264619-F9D6-9271-1AE2-508557EFED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7120" y="3083040"/>
                <a:ext cx="7290000" cy="321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57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  <p:bldP spid="24" grpId="0" animBg="1"/>
      <p:bldP spid="154" grpId="0" animBg="1"/>
      <p:bldP spid="155" grpId="0" animBg="1"/>
      <p:bldP spid="156" grpId="0" animBg="1"/>
      <p:bldP spid="157" grpId="0" animBg="1"/>
      <p:bldP spid="3" grpId="0" animBg="1"/>
      <p:bldP spid="7" grpId="0" animBg="1"/>
      <p:bldP spid="10" grpId="0" animBg="1"/>
      <p:bldP spid="12" grpId="0" animBg="1"/>
      <p:bldP spid="13" grpId="0" animBg="1"/>
      <p:bldP spid="18" grpId="0" animBg="1"/>
      <p:bldP spid="20" grpId="0" animBg="1"/>
      <p:bldP spid="234" grpId="0" animBg="1"/>
      <p:bldP spid="6" grpId="0"/>
      <p:bldP spid="3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CE6-DEC7-A16D-3DE0-C849E7B9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Project ENTIRE Tests: </a:t>
            </a:r>
            <a:r>
              <a:rPr lang="fr-FR" b="1" dirty="0">
                <a:solidFill>
                  <a:schemeClr val="tx1"/>
                </a:solidFill>
              </a:rPr>
              <a:t>Intro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BA520-8A46-2B13-D959-6C8F24993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GIVEN </a:t>
            </a:r>
            <a:endParaRPr lang="en-US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Set of </a:t>
            </a:r>
            <a:r>
              <a:rPr lang="en-US" b="1" dirty="0"/>
              <a:t>ready-made C programs </a:t>
            </a:r>
            <a:r>
              <a:rPr lang="en-US" dirty="0"/>
              <a:t>to test the entire project in different scenarios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REQUIRED</a:t>
            </a:r>
            <a:endParaRPr 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Use these programs to </a:t>
            </a:r>
            <a:r>
              <a:rPr lang="en-US" sz="2000" b="1" dirty="0"/>
              <a:t>test &amp; validate </a:t>
            </a:r>
            <a:r>
              <a:rPr lang="en-US" sz="2000" dirty="0"/>
              <a:t>that the entire project will run successfully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EVALUATION</a:t>
            </a:r>
            <a:endParaRPr 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b="1" dirty="0"/>
              <a:t>FIVE </a:t>
            </a:r>
            <a:r>
              <a:rPr lang="en-US" b="1" dirty="0">
                <a:solidFill>
                  <a:srgbClr val="FF0000"/>
                </a:solidFill>
              </a:rPr>
              <a:t>UNSEEN </a:t>
            </a:r>
            <a:r>
              <a:rPr lang="en-US" b="1" dirty="0"/>
              <a:t>Scenarios </a:t>
            </a:r>
            <a:r>
              <a:rPr lang="en-US" dirty="0"/>
              <a:t>(1 mark/each). </a:t>
            </a:r>
            <a:r>
              <a:rPr lang="en-US" sz="2000" dirty="0"/>
              <a:t>The time limit of each one: </a:t>
            </a:r>
            <a:r>
              <a:rPr lang="en-US" sz="2000" b="1" dirty="0">
                <a:solidFill>
                  <a:srgbClr val="C00000"/>
                </a:solidFill>
              </a:rPr>
              <a:t>max of 1 min / each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0F593-4FCF-1E1D-88DC-34EF9E75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5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CE6-DEC7-A16D-3DE0-C849E7B9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Project ENTIRE Tests: </a:t>
            </a:r>
            <a:r>
              <a:rPr lang="fr-FR" b="1" dirty="0">
                <a:solidFill>
                  <a:schemeClr val="tx1"/>
                </a:solidFill>
              </a:rPr>
              <a:t>Programs</a:t>
            </a:r>
            <a:endParaRPr lang="en-US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511E9FF-F006-1ECA-366F-91411F8BB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40567"/>
              </p:ext>
            </p:extLst>
          </p:nvPr>
        </p:nvGraphicFramePr>
        <p:xfrm>
          <a:off x="1076416" y="3190982"/>
          <a:ext cx="10079264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23">
                  <a:extLst>
                    <a:ext uri="{9D8B030D-6E8A-4147-A177-3AD203B41FA5}">
                      <a16:colId xmlns:a16="http://schemas.microsoft.com/office/drawing/2014/main" val="805329556"/>
                    </a:ext>
                  </a:extLst>
                </a:gridCol>
                <a:gridCol w="6414355">
                  <a:extLst>
                    <a:ext uri="{9D8B030D-6E8A-4147-A177-3AD203B41FA5}">
                      <a16:colId xmlns:a16="http://schemas.microsoft.com/office/drawing/2014/main" val="1084286516"/>
                    </a:ext>
                  </a:extLst>
                </a:gridCol>
                <a:gridCol w="3296386">
                  <a:extLst>
                    <a:ext uri="{9D8B030D-6E8A-4147-A177-3AD203B41FA5}">
                      <a16:colId xmlns:a16="http://schemas.microsoft.com/office/drawing/2014/main" val="2173592607"/>
                    </a:ext>
                  </a:extLst>
                </a:gridCol>
              </a:tblGrid>
              <a:tr h="257131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Params to Play With!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27559"/>
                  </a:ext>
                </a:extLst>
              </a:tr>
              <a:tr h="73969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A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fos_factorial.c</a:t>
                      </a: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(fact):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calculate the factorial of the given integer (recursive code)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Input integer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Working set size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Priority</a:t>
                      </a:r>
                      <a:endParaRPr lang="en-A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82527"/>
                  </a:ext>
                </a:extLst>
              </a:tr>
              <a:tr h="2571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A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fos_fibonacci.c</a:t>
                      </a: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(fib):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calculate the Fibonacci value of the given index (recursive code)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Fibonacci index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Working set size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Priority</a:t>
                      </a:r>
                      <a:endParaRPr lang="en-A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72842"/>
                  </a:ext>
                </a:extLst>
              </a:tr>
              <a:tr h="2571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A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arrayOperations_Master.c</a:t>
                      </a: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6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arrop</a:t>
                      </a: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 the shared memory &amp; semaphore modules by creating &amp; initializing a shared array, then run 3 programs that apply different operations on this array (quicksort,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mergesort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and statistics). The four processes use semaphores for sync.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Array size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/>
                        <a:t>Initializ</a:t>
                      </a:r>
                      <a:r>
                        <a:rPr lang="en-US" sz="1600" dirty="0"/>
                        <a:t>. (</a:t>
                      </a:r>
                      <a:r>
                        <a:rPr lang="en-US" sz="1600" dirty="0" err="1"/>
                        <a:t>Asc</a:t>
                      </a:r>
                      <a:r>
                        <a:rPr lang="en-US" sz="1600" dirty="0"/>
                        <a:t>, Ident., Random)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Working set size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Priority</a:t>
                      </a:r>
                      <a:endParaRPr lang="en-A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7947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0F593-4FCF-1E1D-88DC-34EF9E75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5F053-E8A1-6931-1960-4A7A44B1DC25}"/>
              </a:ext>
            </a:extLst>
          </p:cNvPr>
          <p:cNvSpPr txBox="1"/>
          <p:nvPr/>
        </p:nvSpPr>
        <p:spPr>
          <a:xfrm>
            <a:off x="1097280" y="1737359"/>
            <a:ext cx="9496254" cy="1950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To run each program: 	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FOS&gt;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	&lt;prog 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WS Size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[&lt;priority&gt;]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To load multiple programs: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&lt;prog name&gt; &lt;WS Size&gt; [&lt;priority&gt;]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...</a:t>
            </a: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runall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C844BA5-E1C3-79E1-25CA-7729C435A1CE}"/>
                  </a:ext>
                </a:extLst>
              </p14:cNvPr>
              <p14:cNvContentPartPr/>
              <p14:nvPr/>
            </p14:nvContentPartPr>
            <p14:xfrm>
              <a:off x="1587240" y="3066480"/>
              <a:ext cx="9296280" cy="3212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C844BA5-E1C3-79E1-25CA-7729C435A1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7880" y="3057120"/>
                <a:ext cx="9315000" cy="32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468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116A5-D00C-9D04-8DD8-053848E20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D776-A9D2-4045-AB38-81C526BF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Project ENTIRE Tests: </a:t>
            </a:r>
            <a:r>
              <a:rPr lang="fr-FR" b="1" dirty="0">
                <a:solidFill>
                  <a:schemeClr val="tx1"/>
                </a:solidFill>
              </a:rPr>
              <a:t>Programs</a:t>
            </a:r>
            <a:endParaRPr lang="en-US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34DEF5-B04E-46A8-A907-21EE9729EF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944666"/>
              </p:ext>
            </p:extLst>
          </p:nvPr>
        </p:nvGraphicFramePr>
        <p:xfrm>
          <a:off x="1076416" y="3190982"/>
          <a:ext cx="10079264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23">
                  <a:extLst>
                    <a:ext uri="{9D8B030D-6E8A-4147-A177-3AD203B41FA5}">
                      <a16:colId xmlns:a16="http://schemas.microsoft.com/office/drawing/2014/main" val="805329556"/>
                    </a:ext>
                  </a:extLst>
                </a:gridCol>
                <a:gridCol w="6414355">
                  <a:extLst>
                    <a:ext uri="{9D8B030D-6E8A-4147-A177-3AD203B41FA5}">
                      <a16:colId xmlns:a16="http://schemas.microsoft.com/office/drawing/2014/main" val="1084286516"/>
                    </a:ext>
                  </a:extLst>
                </a:gridCol>
                <a:gridCol w="3296386">
                  <a:extLst>
                    <a:ext uri="{9D8B030D-6E8A-4147-A177-3AD203B41FA5}">
                      <a16:colId xmlns:a16="http://schemas.microsoft.com/office/drawing/2014/main" val="2173592607"/>
                    </a:ext>
                  </a:extLst>
                </a:gridCol>
              </a:tblGrid>
              <a:tr h="257131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Params to Play With!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27559"/>
                  </a:ext>
                </a:extLst>
              </a:tr>
              <a:tr h="2571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A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quicksort_noleakage.c</a:t>
                      </a: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(qs1):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apply the quick-sort recursive algorithm to sort a pre-initialized array of the given size (using malloc()). The created array will be deleted every time (using free())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Array size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/>
                        <a:t>Initializ</a:t>
                      </a:r>
                      <a:r>
                        <a:rPr lang="en-US" sz="1600" dirty="0"/>
                        <a:t>. (</a:t>
                      </a:r>
                      <a:r>
                        <a:rPr lang="en-US" sz="1600" dirty="0" err="1"/>
                        <a:t>Asc</a:t>
                      </a:r>
                      <a:r>
                        <a:rPr lang="en-US" sz="1600" dirty="0"/>
                        <a:t>, Desc, Random)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Working set size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Priority</a:t>
                      </a:r>
                      <a:endParaRPr lang="en-A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72842"/>
                  </a:ext>
                </a:extLst>
              </a:tr>
              <a:tr h="2571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A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quicksort_leakage.c</a:t>
                      </a: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(qs2):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apply the quick-sort recursive algorithm to sort a pre-initialized array of the given size (using malloc()). The created array will NOT be deleted, leading to memory leakage.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Array size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/>
                        <a:t>Initializ</a:t>
                      </a:r>
                      <a:r>
                        <a:rPr lang="en-US" sz="1600" dirty="0"/>
                        <a:t>. (</a:t>
                      </a:r>
                      <a:r>
                        <a:rPr lang="en-US" sz="1600" dirty="0" err="1"/>
                        <a:t>Asc</a:t>
                      </a:r>
                      <a:r>
                        <a:rPr lang="en-US" sz="1600" dirty="0"/>
                        <a:t>, Desc, Random)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Working set size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Priority</a:t>
                      </a:r>
                      <a:endParaRPr lang="en-A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7947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2E080-21E3-A82A-FB46-A6FED9A5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E7AA5-40D7-8F7C-C4C2-6D9B526087F7}"/>
              </a:ext>
            </a:extLst>
          </p:cNvPr>
          <p:cNvSpPr txBox="1"/>
          <p:nvPr/>
        </p:nvSpPr>
        <p:spPr>
          <a:xfrm>
            <a:off x="1097280" y="1737359"/>
            <a:ext cx="9496254" cy="1950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To run each program: 	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FOS&gt;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	&lt;prog 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WS Size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[&lt;priority&gt;]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To load multiple programs: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&lt;prog name&gt; &lt;WS Size&gt; [&lt;priority&gt;]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...</a:t>
            </a: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runall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187CB0-5638-8BA5-B2F6-3D63C83DABFD}"/>
                  </a:ext>
                </a:extLst>
              </p14:cNvPr>
              <p14:cNvContentPartPr/>
              <p14:nvPr/>
            </p14:nvContentPartPr>
            <p14:xfrm>
              <a:off x="2509920" y="3841560"/>
              <a:ext cx="9522360" cy="1366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187CB0-5638-8BA5-B2F6-3D63C83DAB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0560" y="3832200"/>
                <a:ext cx="9541080" cy="138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96749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CE6-DEC7-A16D-3DE0-C849E7B9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Project ENTIRE Tests: </a:t>
            </a:r>
            <a:r>
              <a:rPr lang="fr-FR" b="1" dirty="0">
                <a:solidFill>
                  <a:schemeClr val="tx1"/>
                </a:solidFill>
              </a:rPr>
              <a:t>Programs</a:t>
            </a:r>
            <a:endParaRPr lang="en-US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511E9FF-F006-1ECA-366F-91411F8BB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0896"/>
              </p:ext>
            </p:extLst>
          </p:nvPr>
        </p:nvGraphicFramePr>
        <p:xfrm>
          <a:off x="1076416" y="3190982"/>
          <a:ext cx="10079264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23">
                  <a:extLst>
                    <a:ext uri="{9D8B030D-6E8A-4147-A177-3AD203B41FA5}">
                      <a16:colId xmlns:a16="http://schemas.microsoft.com/office/drawing/2014/main" val="805329556"/>
                    </a:ext>
                  </a:extLst>
                </a:gridCol>
                <a:gridCol w="6414355">
                  <a:extLst>
                    <a:ext uri="{9D8B030D-6E8A-4147-A177-3AD203B41FA5}">
                      <a16:colId xmlns:a16="http://schemas.microsoft.com/office/drawing/2014/main" val="1084286516"/>
                    </a:ext>
                  </a:extLst>
                </a:gridCol>
                <a:gridCol w="3296386">
                  <a:extLst>
                    <a:ext uri="{9D8B030D-6E8A-4147-A177-3AD203B41FA5}">
                      <a16:colId xmlns:a16="http://schemas.microsoft.com/office/drawing/2014/main" val="2173592607"/>
                    </a:ext>
                  </a:extLst>
                </a:gridCol>
              </a:tblGrid>
              <a:tr h="257131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Params to Play With!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27559"/>
                  </a:ext>
                </a:extLst>
              </a:tr>
              <a:tr h="2571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  <a:endParaRPr lang="en-A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mergesort_noleakage.c</a:t>
                      </a: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(ms1):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apply the merge-sort recursive algorithm to sort a pre-initialized array of the given size (using malloc()). The auxiliary arrays in the “Merge” function are deleted every time (using free())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Array size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/>
                        <a:t>Initializ</a:t>
                      </a:r>
                      <a:r>
                        <a:rPr lang="en-US" sz="1600" dirty="0"/>
                        <a:t>. (</a:t>
                      </a:r>
                      <a:r>
                        <a:rPr lang="en-US" sz="1600" dirty="0" err="1"/>
                        <a:t>Asc</a:t>
                      </a:r>
                      <a:r>
                        <a:rPr lang="en-US" sz="1600" dirty="0"/>
                        <a:t>, Desc, Random)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Working set size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Priority</a:t>
                      </a:r>
                      <a:endParaRPr lang="en-A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977283"/>
                  </a:ext>
                </a:extLst>
              </a:tr>
              <a:tr h="2571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  <a:endParaRPr lang="en-A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mergesort_leakage.c</a:t>
                      </a:r>
                      <a:r>
                        <a:rPr kumimoji="0" 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(ms2):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apply the merge-sort recursive algorithm to sort a pre-initialized array of the given size (using malloc()). The auxiliary arrays in the “Merge” function are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deleted (i.e. causing memory leakage)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Array size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/>
                        <a:t>Initializ</a:t>
                      </a:r>
                      <a:r>
                        <a:rPr lang="en-US" sz="1600" dirty="0"/>
                        <a:t>. (</a:t>
                      </a:r>
                      <a:r>
                        <a:rPr lang="en-US" sz="1600" dirty="0" err="1"/>
                        <a:t>Asc</a:t>
                      </a:r>
                      <a:r>
                        <a:rPr lang="en-US" sz="1600" dirty="0"/>
                        <a:t>, Desc, Random)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Working set size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Priority</a:t>
                      </a:r>
                      <a:endParaRPr lang="en-A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35941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0F593-4FCF-1E1D-88DC-34EF9E75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43ABBC-4786-8FF1-6B3A-154AFECA3B77}"/>
              </a:ext>
            </a:extLst>
          </p:cNvPr>
          <p:cNvSpPr txBox="1"/>
          <p:nvPr/>
        </p:nvSpPr>
        <p:spPr>
          <a:xfrm>
            <a:off x="1097280" y="1737359"/>
            <a:ext cx="9496254" cy="1950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To run each program: 	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FOS&gt;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	&lt;prog 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WS Size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[&lt;priority&gt;]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To load multiple programs: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&lt;prog name&gt; &lt;WS Size&gt; [&lt;priority&gt;]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...</a:t>
            </a: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runall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D2F4E6B-CEC8-D46B-7FCB-E70F5A7A87DD}"/>
                  </a:ext>
                </a:extLst>
              </p14:cNvPr>
              <p14:cNvContentPartPr/>
              <p14:nvPr/>
            </p14:nvContentPartPr>
            <p14:xfrm>
              <a:off x="2589840" y="3798360"/>
              <a:ext cx="9497880" cy="1129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D2F4E6B-CEC8-D46B-7FCB-E70F5A7A87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0480" y="3789000"/>
                <a:ext cx="9516600" cy="114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527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C8D7F9-4BC9-DCF5-DA37-887FE454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Updates</a:t>
            </a:r>
            <a:endParaRPr lang="en-A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20E736-AB6F-216C-1931-A35FD64C7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PART0: PREREQUISITES</a:t>
            </a:r>
            <a:endParaRPr lang="en-AE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38FA3-02BC-C0B3-00E7-931D9D6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608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DA57-9021-1FD7-EA05-0B125FA4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27212" cy="145075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Project ENTIRE Tests: </a:t>
            </a:r>
            <a:r>
              <a:rPr lang="fr-FR" b="1" dirty="0">
                <a:solidFill>
                  <a:schemeClr val="tx1"/>
                </a:solidFill>
              </a:rPr>
              <a:t>Scenarios</a:t>
            </a:r>
            <a:endParaRPr lang="en-US" sz="33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53D8-971C-9E79-568E-912EDCC7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34321" cy="46140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/>
              <a:t>Possible Scenarios: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Run Single Program with Different Params</a:t>
            </a:r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Can be used to test </a:t>
            </a:r>
            <a:r>
              <a:rPr lang="en-US" sz="2000" b="1" dirty="0"/>
              <a:t>ALL</a:t>
            </a:r>
            <a:r>
              <a:rPr lang="en-US" sz="2000" dirty="0"/>
              <a:t> Modules </a:t>
            </a:r>
            <a:r>
              <a:rPr lang="en-US" sz="2000" b="1" dirty="0"/>
              <a:t>except</a:t>
            </a:r>
            <a:r>
              <a:rPr lang="en-US" sz="2000" dirty="0"/>
              <a:t> CPU scheduling</a:t>
            </a:r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To Run any program:</a:t>
            </a:r>
          </a:p>
          <a:p>
            <a:pPr marL="475488" lvl="2" indent="0">
              <a:lnSpc>
                <a:spcPct val="120000"/>
              </a:lnSpc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FOS&gt;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&lt;prog name&gt; &lt;WS Size&gt; [&lt;priority&gt;]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200" dirty="0"/>
              <a:t>Examples for Some Scenarios</a:t>
            </a:r>
          </a:p>
          <a:p>
            <a:pPr marL="932688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Test the same program with </a:t>
            </a:r>
            <a:r>
              <a:rPr lang="en-US" sz="1800" b="1" dirty="0"/>
              <a:t>different WS sizes </a:t>
            </a:r>
            <a:r>
              <a:rPr lang="en-US" sz="1800" dirty="0"/>
              <a:t>(very small, medium, large and very large sizes)</a:t>
            </a:r>
          </a:p>
          <a:p>
            <a:pPr marL="932688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Compare </a:t>
            </a:r>
            <a:r>
              <a:rPr lang="en-US" sz="1800" b="1" dirty="0"/>
              <a:t>NORMAL vs. MODIFIED versions</a:t>
            </a:r>
            <a:r>
              <a:rPr lang="en-US" sz="1800" dirty="0"/>
              <a:t> of N</a:t>
            </a:r>
            <a:r>
              <a:rPr lang="en-US" sz="1800" baseline="30000" dirty="0"/>
              <a:t>th</a:t>
            </a:r>
            <a:r>
              <a:rPr lang="en-US" sz="1800" dirty="0"/>
              <a:t> Chance Clock algorithm on different WS sizes</a:t>
            </a:r>
          </a:p>
          <a:p>
            <a:pPr marL="932688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Compare </a:t>
            </a:r>
            <a:r>
              <a:rPr lang="en-US" sz="1800" b="1" dirty="0"/>
              <a:t>mem-leakage</a:t>
            </a:r>
            <a:r>
              <a:rPr lang="en-US" sz="1800" dirty="0"/>
              <a:t> program </a:t>
            </a:r>
            <a:r>
              <a:rPr lang="en-US" sz="1800" b="1" dirty="0"/>
              <a:t>vs. non-leaky </a:t>
            </a:r>
            <a:r>
              <a:rPr lang="en-US" sz="1800" dirty="0"/>
              <a:t>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0F135-3909-2D1C-E0B9-8721F1A6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3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DA57-9021-1FD7-EA05-0B125FA4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27212" cy="145075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Project ENTIRE Tests: </a:t>
            </a:r>
            <a:r>
              <a:rPr lang="fr-FR" b="1" dirty="0">
                <a:solidFill>
                  <a:schemeClr val="tx1"/>
                </a:solidFill>
              </a:rPr>
              <a:t>Scenarios</a:t>
            </a:r>
            <a:endParaRPr lang="en-US" sz="33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53D8-971C-9E79-568E-912EDCC7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505441" cy="5012266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/>
              <a:t>Possible Scenarios: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2"/>
            </a:pPr>
            <a:r>
              <a:rPr lang="en-US" sz="2400" dirty="0"/>
              <a:t>Run Multi-Programs at the Same Time with Different Params</a:t>
            </a:r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Can be used to test </a:t>
            </a:r>
            <a:r>
              <a:rPr lang="en-US" sz="2000" b="1" dirty="0"/>
              <a:t>ALL</a:t>
            </a:r>
            <a:r>
              <a:rPr lang="en-US" sz="2000" dirty="0"/>
              <a:t> Modules </a:t>
            </a:r>
            <a:r>
              <a:rPr lang="en-US" sz="2000" b="1" dirty="0"/>
              <a:t>including</a:t>
            </a:r>
            <a:r>
              <a:rPr lang="en-US" sz="2000" dirty="0"/>
              <a:t> CPU scheduling</a:t>
            </a:r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To load multiple programs &amp; run them at once:</a:t>
            </a:r>
          </a:p>
          <a:p>
            <a:pPr marL="475488" lvl="2" indent="0">
              <a:lnSpc>
                <a:spcPct val="120000"/>
              </a:lnSpc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&lt;prog name&gt; &lt;WS Size&gt; &lt;priority&gt;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75488" lvl="2" indent="0">
              <a:lnSpc>
                <a:spcPct val="120000"/>
              </a:lnSpc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FOS&gt;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&lt;prog name&gt; &lt;WS Size&gt; &lt;priority&gt;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75488" lvl="2" indent="0">
              <a:lnSpc>
                <a:spcPct val="120000"/>
              </a:lnSpc>
              <a:buNone/>
            </a:pPr>
            <a:r>
              <a:rPr lang="en-US" sz="2000" dirty="0"/>
              <a:t>	…</a:t>
            </a:r>
          </a:p>
          <a:p>
            <a:pPr marL="475488" lvl="2" indent="0">
              <a:lnSpc>
                <a:spcPct val="120000"/>
              </a:lnSpc>
              <a:buNone/>
            </a:pPr>
            <a:r>
              <a:rPr 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FOS&gt; </a:t>
            </a:r>
            <a:r>
              <a:rPr 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runall</a:t>
            </a:r>
            <a:endParaRPr lang="en-US" sz="2000" dirty="0"/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200" dirty="0"/>
              <a:t>Examples for Some Scenarios</a:t>
            </a:r>
          </a:p>
          <a:p>
            <a:pPr marL="932688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Run </a:t>
            </a:r>
            <a:r>
              <a:rPr lang="en-US" sz="1800" b="1" dirty="0"/>
              <a:t>instances of the same program </a:t>
            </a:r>
            <a:r>
              <a:rPr lang="en-US" sz="1800" dirty="0"/>
              <a:t>with different priorities. Play with the starvation threshold. </a:t>
            </a:r>
          </a:p>
          <a:p>
            <a:pPr marL="932688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Run </a:t>
            </a:r>
            <a:r>
              <a:rPr lang="en-US" sz="1800" b="1" dirty="0"/>
              <a:t>set of programs </a:t>
            </a:r>
            <a:r>
              <a:rPr lang="en-US" sz="1800" dirty="0"/>
              <a:t>with different priorities. Play with the starvation threshold.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0F135-3909-2D1C-E0B9-8721F1A6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B9CE02-D28A-53E5-4B49-DD8584798C10}"/>
                  </a:ext>
                </a:extLst>
              </p14:cNvPr>
              <p14:cNvContentPartPr/>
              <p14:nvPr/>
            </p14:nvContentPartPr>
            <p14:xfrm>
              <a:off x="5659560" y="3346200"/>
              <a:ext cx="603000" cy="20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B9CE02-D28A-53E5-4B49-DD8584798C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0200" y="3336840"/>
                <a:ext cx="621720" cy="3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57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96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737360"/>
            <a:ext cx="10058399" cy="512064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None/>
            </a:pPr>
            <a:r>
              <a:rPr lang="en-US" sz="2800" b="1" dirty="0"/>
              <a:t>1. Free the Entire Process (</a:t>
            </a:r>
            <a:r>
              <a:rPr lang="en-US" sz="2800" b="1" dirty="0" err="1"/>
              <a:t>env_free</a:t>
            </a:r>
            <a:r>
              <a:rPr lang="en-US" sz="2800" b="1" dirty="0"/>
              <a:t>) V.1 </a:t>
            </a:r>
            <a:r>
              <a:rPr lang="en-US" dirty="0"/>
              <a:t>(without shared &amp; semaphores)</a:t>
            </a:r>
            <a:endParaRPr lang="en-US" sz="2800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All pages in the page working set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Working set itself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All page tables in the entire user virtual memory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Directory table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User kernel stack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All pages from page file, this code </a:t>
            </a:r>
            <a:r>
              <a:rPr lang="en-US" sz="2400" b="1" i="1" dirty="0"/>
              <a:t>is already</a:t>
            </a:r>
            <a:r>
              <a:rPr lang="en-US" sz="2400" dirty="0"/>
              <a:t> written for you </a:t>
            </a:r>
            <a:r>
              <a:rPr lang="en-US" sz="2400" dirty="0">
                <a:sym typeface="Wingdings" pitchFamily="2" charset="2"/>
              </a:rPr>
              <a:t>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F694CD2C-353E-499A-BAD0-E68E5713A8C6}"/>
              </a:ext>
            </a:extLst>
          </p:cNvPr>
          <p:cNvSpPr>
            <a:spLocks noChangeAspect="1"/>
          </p:cNvSpPr>
          <p:nvPr/>
        </p:nvSpPr>
        <p:spPr>
          <a:xfrm>
            <a:off x="10373590" y="1205265"/>
            <a:ext cx="365760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44E01-C8CB-80EE-7D08-0264F31CD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0C9E-CEC4-D7FE-0A84-542231E4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429F2-E48D-FE90-DA6D-8FF413767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10233330" cy="455609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None/>
            </a:pPr>
            <a:r>
              <a:rPr lang="en-US" sz="2800" b="1" dirty="0"/>
              <a:t>2. Free the Entire Process (</a:t>
            </a:r>
            <a:r>
              <a:rPr lang="en-US" sz="2800" b="1" dirty="0" err="1"/>
              <a:t>env_free</a:t>
            </a:r>
            <a:r>
              <a:rPr lang="en-US" sz="2800" b="1" dirty="0"/>
              <a:t>) V.2 </a:t>
            </a:r>
            <a:r>
              <a:rPr lang="en-US" dirty="0"/>
              <a:t>(including shared &amp; semaphores)</a:t>
            </a:r>
            <a:endParaRPr lang="en-US" sz="2800" dirty="0"/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All pages in the page working set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Working set itself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b="1" dirty="0"/>
              <a:t>ALL shared objects (if any)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b="1" dirty="0"/>
              <a:t>ALL semaphores (if any)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All page tables in the entire user virtual memory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Directory table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User kernel stack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All pages from page file, this code </a:t>
            </a:r>
            <a:r>
              <a:rPr lang="en-US" sz="2400" b="1" i="1" dirty="0"/>
              <a:t>is already</a:t>
            </a:r>
            <a:r>
              <a:rPr lang="en-US" sz="2400" dirty="0"/>
              <a:t> written for you </a:t>
            </a:r>
            <a:r>
              <a:rPr lang="en-US" sz="2400" dirty="0">
                <a:sym typeface="Wingdings" pitchFamily="2" charset="2"/>
              </a:rPr>
              <a:t>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74AA3-CF7E-4705-41BF-A3A95E07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B7A0E5D3-20D2-9D82-F164-5733F8C3BD50}"/>
              </a:ext>
            </a:extLst>
          </p:cNvPr>
          <p:cNvSpPr>
            <a:spLocks noChangeAspect="1"/>
          </p:cNvSpPr>
          <p:nvPr/>
        </p:nvSpPr>
        <p:spPr>
          <a:xfrm>
            <a:off x="10373590" y="1205265"/>
            <a:ext cx="365760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6F0F8F57-3CA6-8D39-28EA-607B11797186}"/>
              </a:ext>
            </a:extLst>
          </p:cNvPr>
          <p:cNvSpPr>
            <a:spLocks noChangeAspect="1"/>
          </p:cNvSpPr>
          <p:nvPr/>
        </p:nvSpPr>
        <p:spPr>
          <a:xfrm>
            <a:off x="10794135" y="1205265"/>
            <a:ext cx="365760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5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722120"/>
            <a:ext cx="10115202" cy="48768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None/>
            </a:pPr>
            <a:r>
              <a:rPr lang="en-US" sz="2800" b="1" dirty="0"/>
              <a:t>3. Efficient Implementation of N</a:t>
            </a:r>
            <a:r>
              <a:rPr lang="en-US" sz="2800" b="1" baseline="30000" dirty="0"/>
              <a:t>th</a:t>
            </a:r>
            <a:r>
              <a:rPr lang="en-US" sz="2800" b="1" dirty="0"/>
              <a:t> Chance Clock Replacement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Implement the main logic of replacement in O(N) </a:t>
            </a:r>
            <a:r>
              <a:rPr lang="en-US" dirty="0"/>
              <a:t>(N: WS size)</a:t>
            </a:r>
            <a:r>
              <a:rPr lang="en-US" sz="2400" dirty="0"/>
              <a:t> 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Neglecting complexity of read/write from/to page file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Compare the performance of this implementation with the naïve one</a:t>
            </a:r>
          </a:p>
          <a:p>
            <a:pPr>
              <a:lnSpc>
                <a:spcPct val="150000"/>
              </a:lnSpc>
            </a:pPr>
            <a:endParaRPr lang="ar-E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A4A0145E-3073-4A61-9518-20643E61E64B}"/>
              </a:ext>
            </a:extLst>
          </p:cNvPr>
          <p:cNvSpPr>
            <a:spLocks noChangeAspect="1"/>
          </p:cNvSpPr>
          <p:nvPr/>
        </p:nvSpPr>
        <p:spPr>
          <a:xfrm>
            <a:off x="10373590" y="1216386"/>
            <a:ext cx="365760" cy="3657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33A01E-1C71-436B-9ECC-083F9FF195BD}"/>
                  </a:ext>
                </a:extLst>
              </p14:cNvPr>
              <p14:cNvContentPartPr/>
              <p14:nvPr/>
            </p14:nvContentPartPr>
            <p14:xfrm>
              <a:off x="3522240" y="1843200"/>
              <a:ext cx="6797880" cy="2269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33A01E-1C71-436B-9ECC-083F9FF195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2880" y="1833840"/>
                <a:ext cx="6816600" cy="228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49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C35D-44B1-E1B8-0ABC-09C143A6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4131-5D5E-8BCB-2795-7CF5D296A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115203" cy="4516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4. FOS Enhancement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dirty="0"/>
              <a:t>If you </a:t>
            </a:r>
            <a:r>
              <a:rPr lang="en-US" sz="2400" b="1" dirty="0"/>
              <a:t>discover</a:t>
            </a:r>
            <a:r>
              <a:rPr lang="en-US" sz="2400" dirty="0"/>
              <a:t> any </a:t>
            </a:r>
            <a:r>
              <a:rPr lang="en-US" sz="2400" b="1" dirty="0"/>
              <a:t>issue</a:t>
            </a:r>
            <a:r>
              <a:rPr lang="en-US" sz="2400" dirty="0"/>
              <a:t> in the FOS:</a:t>
            </a:r>
          </a:p>
          <a:p>
            <a:pPr marL="841248" lvl="2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Performance issue</a:t>
            </a:r>
          </a:p>
          <a:p>
            <a:pPr marL="841248" lvl="2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Security/Protection issue</a:t>
            </a:r>
          </a:p>
          <a:p>
            <a:pPr marL="841248" lvl="2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Any other design/technical issue to act as a real 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Try to </a:t>
            </a:r>
            <a:r>
              <a:rPr lang="en-US" sz="2400" b="1" dirty="0"/>
              <a:t>get a solution </a:t>
            </a:r>
            <a:r>
              <a:rPr lang="en-US" sz="2400" dirty="0"/>
              <a:t>for it. (no implementation, just the solution idea)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dirty="0"/>
              <a:t>Fill-up </a:t>
            </a:r>
            <a:r>
              <a:rPr lang="en-US" sz="2400" dirty="0">
                <a:hlinkClick r:id="rId2" action="ppaction://hlinkfile"/>
              </a:rPr>
              <a:t>this document </a:t>
            </a:r>
            <a:r>
              <a:rPr lang="en-US" sz="2400" dirty="0"/>
              <a:t>with TWO main sections: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The </a:t>
            </a:r>
            <a:r>
              <a:rPr lang="en-US" sz="2000" b="1" dirty="0"/>
              <a:t>issue </a:t>
            </a:r>
            <a:r>
              <a:rPr lang="en-US" sz="2000" dirty="0"/>
              <a:t>explained in a detailed and clear way.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The </a:t>
            </a:r>
            <a:r>
              <a:rPr lang="en-US" sz="2000" b="1" dirty="0"/>
              <a:t>solution </a:t>
            </a:r>
            <a:r>
              <a:rPr lang="en-US" sz="2000" dirty="0"/>
              <a:t>explained in a detailed and clear 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BA300-C8B2-6FDA-C566-651634CF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2FA801-C8ED-7D2A-4536-401C5D3C64B1}"/>
              </a:ext>
            </a:extLst>
          </p:cNvPr>
          <p:cNvSpPr/>
          <p:nvPr/>
        </p:nvSpPr>
        <p:spPr>
          <a:xfrm>
            <a:off x="7609840" y="4897120"/>
            <a:ext cx="3602643" cy="14647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DELIVERY</a:t>
            </a:r>
            <a:r>
              <a:rPr lang="en-US" sz="2400" b="1" dirty="0"/>
              <a:t>: Discuss it with the Lecturer in online session </a:t>
            </a:r>
            <a:r>
              <a:rPr lang="en-US" sz="2400" b="1" dirty="0" err="1"/>
              <a:t>isA</a:t>
            </a:r>
            <a:endParaRPr lang="en-AE" sz="2400" b="1" dirty="0"/>
          </a:p>
        </p:txBody>
      </p:sp>
    </p:spTree>
    <p:extLst>
      <p:ext uri="{BB962C8B-B14F-4D97-AF65-F5344CB8AC3E}">
        <p14:creationId xmlns:p14="http://schemas.microsoft.com/office/powerpoint/2010/main" val="383830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1039A-8810-14B3-D1D7-1F64346AC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5AAE-A590-22C7-EDD0-D61CD362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2849-E35C-B3F9-2AF0-7EA5B0FFB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0: Code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1: Fault Handler II (Replacement)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2: User-Level Semaphores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3: Priority RR Scheduler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OVERALL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BONUSES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Summary &amp;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86AF7-2EB1-5C73-E7C4-441E66B8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35A7A-73FC-16E0-7197-D2D17F1FE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350" y="0"/>
            <a:ext cx="882650" cy="8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302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803-6078-240F-E46F-409E7D3F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46"/>
            <a:ext cx="10058400" cy="841594"/>
          </a:xfrm>
        </p:spPr>
        <p:txBody>
          <a:bodyPr>
            <a:normAutofit/>
          </a:bodyPr>
          <a:lstStyle/>
          <a:p>
            <a:r>
              <a:rPr lang="en-US" b="1" dirty="0"/>
              <a:t>Summary</a:t>
            </a:r>
            <a:endParaRPr lang="en-AE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3A3AFA-5336-5953-C516-B4AC3570F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485462"/>
              </p:ext>
            </p:extLst>
          </p:nvPr>
        </p:nvGraphicFramePr>
        <p:xfrm>
          <a:off x="0" y="1088172"/>
          <a:ext cx="121920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483317066"/>
                    </a:ext>
                  </a:extLst>
                </a:gridCol>
                <a:gridCol w="3305175">
                  <a:extLst>
                    <a:ext uri="{9D8B030D-6E8A-4147-A177-3AD203B41FA5}">
                      <a16:colId xmlns:a16="http://schemas.microsoft.com/office/drawing/2014/main" val="95744598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1793887030"/>
                    </a:ext>
                  </a:extLst>
                </a:gridCol>
                <a:gridCol w="3295650">
                  <a:extLst>
                    <a:ext uri="{9D8B030D-6E8A-4147-A177-3AD203B41FA5}">
                      <a16:colId xmlns:a16="http://schemas.microsoft.com/office/drawing/2014/main" val="2048741422"/>
                    </a:ext>
                  </a:extLst>
                </a:gridCol>
                <a:gridCol w="3533775">
                  <a:extLst>
                    <a:ext uri="{9D8B030D-6E8A-4147-A177-3AD203B41FA5}">
                      <a16:colId xmlns:a16="http://schemas.microsoft.com/office/drawing/2014/main" val="308999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Difficulty 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Files</a:t>
                      </a:r>
                      <a:endParaRPr lang="en-AE" dirty="0"/>
                    </a:p>
                  </a:txBody>
                  <a:tcPr marL="36000" marR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4902801"/>
                  </a:ext>
                </a:extLst>
              </a:tr>
              <a:tr h="111633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Fault Handler II</a:t>
                      </a:r>
                      <a:endParaRPr lang="en-AE" b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Chance Clock Replacement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/>
                        <a:t> [NORMAL &amp; MODIFIED]</a:t>
                      </a:r>
                      <a:endParaRPr lang="en-AE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L3</a:t>
                      </a:r>
                      <a:endParaRPr lang="en-AE" sz="20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[NORMAL Version]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nclock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run tpr1 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run tpr2 6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run tnclock1 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[MODIFIED Version]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nclock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run tpr1 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run tpr2 6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run tnclock2 11</a:t>
                      </a:r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Kern/trap/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fault_handler.c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4183475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FCF00-C491-7DE6-0CBC-DFADBE8A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D67EB-5611-4AE8-AF77-1819F872B3BD}"/>
              </a:ext>
            </a:extLst>
          </p:cNvPr>
          <p:cNvSpPr txBox="1"/>
          <p:nvPr/>
        </p:nvSpPr>
        <p:spPr>
          <a:xfrm>
            <a:off x="0" y="5696784"/>
            <a:ext cx="12192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"Congratulations!! test 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TEST NAME] completed successfully.”</a:t>
            </a:r>
          </a:p>
          <a:p>
            <a:pPr algn="ctr"/>
            <a:r>
              <a:rPr lang="en-US" sz="1800" dirty="0"/>
              <a:t>To ensure the test success, a congratulations message like this </a:t>
            </a:r>
            <a:r>
              <a:rPr lang="en-US" sz="1800" b="1" dirty="0">
                <a:solidFill>
                  <a:srgbClr val="C00000"/>
                </a:solidFill>
              </a:rPr>
              <a:t>MUST appear without any ERROR messages or PANICs</a:t>
            </a:r>
            <a:r>
              <a:rPr lang="en-US" sz="1800" dirty="0"/>
              <a:t>.</a:t>
            </a:r>
            <a:endParaRPr lang="en-US" sz="1800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6164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803-6078-240F-E46F-409E7D3F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46"/>
            <a:ext cx="10058400" cy="841594"/>
          </a:xfrm>
        </p:spPr>
        <p:txBody>
          <a:bodyPr>
            <a:normAutofit/>
          </a:bodyPr>
          <a:lstStyle/>
          <a:p>
            <a:r>
              <a:rPr lang="en-US" b="1" dirty="0"/>
              <a:t>Summary</a:t>
            </a:r>
            <a:endParaRPr lang="en-AE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3A3AFA-5336-5953-C516-B4AC3570F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80462"/>
              </p:ext>
            </p:extLst>
          </p:nvPr>
        </p:nvGraphicFramePr>
        <p:xfrm>
          <a:off x="0" y="3378200"/>
          <a:ext cx="12192000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483317066"/>
                    </a:ext>
                  </a:extLst>
                </a:gridCol>
                <a:gridCol w="3423920">
                  <a:extLst>
                    <a:ext uri="{9D8B030D-6E8A-4147-A177-3AD203B41FA5}">
                      <a16:colId xmlns:a16="http://schemas.microsoft.com/office/drawing/2014/main" val="95744598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1793887030"/>
                    </a:ext>
                  </a:extLst>
                </a:gridCol>
                <a:gridCol w="2448560">
                  <a:extLst>
                    <a:ext uri="{9D8B030D-6E8A-4147-A177-3AD203B41FA5}">
                      <a16:colId xmlns:a16="http://schemas.microsoft.com/office/drawing/2014/main" val="2048741422"/>
                    </a:ext>
                  </a:extLst>
                </a:gridCol>
                <a:gridCol w="4460240">
                  <a:extLst>
                    <a:ext uri="{9D8B030D-6E8A-4147-A177-3AD203B41FA5}">
                      <a16:colId xmlns:a16="http://schemas.microsoft.com/office/drawing/2014/main" val="308999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Diff.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Files</a:t>
                      </a:r>
                      <a:endParaRPr lang="en-AE" dirty="0"/>
                    </a:p>
                  </a:txBody>
                  <a:tcPr marL="36000" marR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49028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Priority RR Scheduler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Set Process Priority &amp; Threshold</a:t>
                      </a:r>
                      <a:endParaRPr lang="en-US" b="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/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Test at your own…</a:t>
                      </a:r>
                      <a:endParaRPr lang="en-US" b="1" dirty="0"/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UNSEEN </a:t>
                      </a:r>
                      <a:r>
                        <a:rPr lang="en-US" b="1" dirty="0"/>
                        <a:t>Test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</a:t>
                      </a: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kern/</a:t>
                      </a:r>
                      <a:r>
                        <a:rPr lang="en-US" sz="1800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sched_helpers</a:t>
                      </a:r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&amp; system call files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11542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Initialize Priority RR Scheduler</a:t>
                      </a:r>
                      <a:endParaRPr lang="en-US" b="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kern/sched/</a:t>
                      </a:r>
                      <a:r>
                        <a:rPr lang="en-US" dirty="0" err="1"/>
                        <a:t>sched.c</a:t>
                      </a:r>
                      <a:r>
                        <a:rPr lang="en-AE" dirty="0"/>
                        <a:t>, </a:t>
                      </a:r>
                      <a:r>
                        <a:rPr lang="en-US" dirty="0"/>
                        <a:t>kern/</a:t>
                      </a:r>
                      <a:r>
                        <a:rPr lang="en-US" dirty="0" err="1"/>
                        <a:t>cmd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commands.c</a:t>
                      </a:r>
                      <a:endParaRPr lang="en-AE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385939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Schedule Next Process</a:t>
                      </a:r>
                      <a:endParaRPr lang="en-AE" sz="1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20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kern/sched/</a:t>
                      </a:r>
                      <a:r>
                        <a:rPr lang="en-US" dirty="0" err="1"/>
                        <a:t>sched.c</a:t>
                      </a:r>
                      <a:endParaRPr lang="en-AE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15798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Calls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Timer Tick Handler</a:t>
                      </a:r>
                      <a:endParaRPr lang="en-AE" sz="1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20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run tm1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malloc PAGE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tm2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malloc BLOCK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tf1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free PAGE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tf2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free BLOCK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tff1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FF PAGE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tff2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FF BLOCK ALLOC</a:t>
                      </a:r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uheap.c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kern/mem/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chunk_operations.c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909013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FCF00-C491-7DE6-0CBC-DFADBE8A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69</a:t>
            </a:fld>
            <a:endParaRPr lang="en-US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2D423EE-F46B-DA5A-3FB8-708759B73C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094276"/>
              </p:ext>
            </p:extLst>
          </p:nvPr>
        </p:nvGraphicFramePr>
        <p:xfrm>
          <a:off x="0" y="5389418"/>
          <a:ext cx="12192000" cy="92576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483317066"/>
                    </a:ext>
                  </a:extLst>
                </a:gridCol>
                <a:gridCol w="6339840">
                  <a:extLst>
                    <a:ext uri="{9D8B030D-6E8A-4147-A177-3AD203B41FA5}">
                      <a16:colId xmlns:a16="http://schemas.microsoft.com/office/drawing/2014/main" val="2048741422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308999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/>
                        <a:t>Module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/>
                        <a:t>Testing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/>
                        <a:t>Evaluation</a:t>
                      </a:r>
                      <a:endParaRPr lang="en-AE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82490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b="1" dirty="0"/>
                        <a:t>OVERALL TESTING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UNSEEN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FIVE Testing Scenarios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to test the entire project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5 MARKS (1/each)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9115429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822AA559-1640-428D-0D8B-F0B597810D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047303"/>
              </p:ext>
            </p:extLst>
          </p:nvPr>
        </p:nvGraphicFramePr>
        <p:xfrm>
          <a:off x="0" y="998040"/>
          <a:ext cx="12192000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960">
                  <a:extLst>
                    <a:ext uri="{9D8B030D-6E8A-4147-A177-3AD203B41FA5}">
                      <a16:colId xmlns:a16="http://schemas.microsoft.com/office/drawing/2014/main" val="48331706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957445980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1793887030"/>
                    </a:ext>
                  </a:extLst>
                </a:gridCol>
                <a:gridCol w="2804160">
                  <a:extLst>
                    <a:ext uri="{9D8B030D-6E8A-4147-A177-3AD203B41FA5}">
                      <a16:colId xmlns:a16="http://schemas.microsoft.com/office/drawing/2014/main" val="2048741422"/>
                    </a:ext>
                  </a:extLst>
                </a:gridCol>
                <a:gridCol w="4104640">
                  <a:extLst>
                    <a:ext uri="{9D8B030D-6E8A-4147-A177-3AD203B41FA5}">
                      <a16:colId xmlns:a16="http://schemas.microsoft.com/office/drawing/2014/main" val="308999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Diff.</a:t>
                      </a:r>
                      <a:endParaRPr lang="en-AE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  <a:endParaRPr lang="en-AE" dirty="0"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Files</a:t>
                      </a:r>
                      <a:endParaRPr lang="en-AE" dirty="0"/>
                    </a:p>
                  </a:txBody>
                  <a:tcPr marL="36000" marR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49028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User-Level Semaphore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Create Semaphore</a:t>
                      </a:r>
                      <a:endParaRPr lang="en-US" b="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20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/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SEEN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Tests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FOS&gt;</a:t>
                      </a:r>
                      <a:r>
                        <a:rPr lang="en-US" sz="1800" u="none" dirty="0"/>
                        <a:t> run tsem1 100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FOS&gt;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 tsem2 100</a:t>
                      </a:r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total #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cust’s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b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shop capacity: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US" sz="1600" dirty="0"/>
                        <a:t> </a:t>
                      </a:r>
                      <a:endParaRPr lang="en-US" sz="1600" u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FOS&gt;</a:t>
                      </a:r>
                      <a:r>
                        <a:rPr lang="en-US" sz="1800" u="none" dirty="0"/>
                        <a:t> run midterm 100</a:t>
                      </a:r>
                      <a:endParaRPr lang="en-US" b="1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UNSEEN </a:t>
                      </a:r>
                      <a:r>
                        <a:rPr lang="en-US" b="1" dirty="0"/>
                        <a:t>Test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s</a:t>
                      </a: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lib/</a:t>
                      </a:r>
                      <a:r>
                        <a:rPr lang="en-US" sz="1800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semaphore.c</a:t>
                      </a:r>
                      <a:endParaRPr lang="en-US" sz="18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11542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Get Semaphore</a:t>
                      </a:r>
                      <a:endParaRPr lang="en-US" b="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L1</a:t>
                      </a:r>
                      <a:endParaRPr lang="en-AE" sz="20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38593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Wait Semaphore</a:t>
                      </a:r>
                      <a:endParaRPr lang="en-AE" sz="1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15798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Calls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Signal Semaphore</a:t>
                      </a:r>
                      <a:endParaRPr lang="en-AE" sz="1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L2</a:t>
                      </a:r>
                      <a:endParaRPr lang="en-AE" sz="20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36000" marR="36000"/>
                </a:tc>
                <a:tc vMerge="1">
                  <a:txBody>
                    <a:bodyPr/>
                    <a:lstStyle/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</a:rPr>
                        <a:t> run tm1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malloc PAGE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tm2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malloc BLOCK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tf1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free PAGE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tf2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free BLOCK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tff1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FF PAGE ALLOC</a:t>
                      </a:r>
                    </a:p>
                    <a:p>
                      <a:pPr marL="86868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4F81BD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run tff2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 FF BLOCK ALLOC</a:t>
                      </a:r>
                    </a:p>
                  </a:txBody>
                  <a:tcPr marL="36000" marR="36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uheap.c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kern/mem/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chunk_operations.c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9090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62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F45B-CBFA-5B41-3991-DC0C8C3C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E070-2868-2B94-D646-EB7240FE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49477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u="sng" dirty="0"/>
              <a:t>SELECT ALL</a:t>
            </a:r>
            <a:r>
              <a:rPr lang="en-US" dirty="0"/>
              <a:t> in the given “</a:t>
            </a:r>
            <a:r>
              <a:rPr lang="en-US" b="1" dirty="0"/>
              <a:t>Changed files</a:t>
            </a:r>
            <a:r>
              <a:rPr lang="en-US" dirty="0"/>
              <a:t>” folder,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u="sng" dirty="0"/>
              <a:t>COPY</a:t>
            </a:r>
            <a:r>
              <a:rPr lang="en-US" b="1" dirty="0"/>
              <a:t> </a:t>
            </a:r>
            <a:r>
              <a:rPr lang="en-US" dirty="0"/>
              <a:t>&amp; </a:t>
            </a:r>
            <a:r>
              <a:rPr lang="en-US" b="1" u="sng" dirty="0"/>
              <a:t>PASTE</a:t>
            </a:r>
            <a:r>
              <a:rPr lang="en-US" dirty="0"/>
              <a:t> (</a:t>
            </a:r>
            <a:r>
              <a:rPr lang="en-US" b="1" dirty="0"/>
              <a:t>REPLACE ALL</a:t>
            </a:r>
            <a:r>
              <a:rPr lang="en-US" dirty="0"/>
              <a:t>) in </a:t>
            </a:r>
            <a:r>
              <a:rPr lang="en-US" b="1" dirty="0">
                <a:solidFill>
                  <a:srgbClr val="FF0000"/>
                </a:solidFill>
              </a:rPr>
              <a:t>FOS_CODES/FOS_PROJECT_2024_TEMPLATE/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u="sng" dirty="0"/>
              <a:t>NOTE: </a:t>
            </a:r>
            <a:r>
              <a:rPr lang="en-US" dirty="0"/>
              <a:t>If any of these files are already edited by you in MS1, make sure to apply the edits in the new files</a:t>
            </a:r>
            <a:endParaRPr lang="en-US" b="1" u="sng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80E13-C303-8CAA-CCCD-D065677F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8DF8C2-D0D2-CA78-7CA9-ED66D6F9F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3" t="52000" r="85917" b="37185"/>
          <a:stretch/>
        </p:blipFill>
        <p:spPr>
          <a:xfrm>
            <a:off x="8483546" y="4093122"/>
            <a:ext cx="2672133" cy="16672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4B879A-74F3-1DEE-4D5D-37A53D6D64C6}"/>
                  </a:ext>
                </a:extLst>
              </p14:cNvPr>
              <p14:cNvContentPartPr/>
              <p14:nvPr/>
            </p14:nvContentPartPr>
            <p14:xfrm>
              <a:off x="4375080" y="3492000"/>
              <a:ext cx="6822720" cy="1037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4B879A-74F3-1DEE-4D5D-37A53D6D64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65720" y="3482640"/>
                <a:ext cx="6841440" cy="105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47882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REMEMBER:</a:t>
            </a:r>
            <a:endParaRPr lang="ar-E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24" y="1924050"/>
            <a:ext cx="9883776" cy="4202114"/>
          </a:xfrm>
        </p:spPr>
        <p:txBody>
          <a:bodyPr>
            <a:norm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UPDATE</a:t>
            </a:r>
            <a:r>
              <a:rPr lang="en-US" sz="2400" dirty="0"/>
              <a:t> YOUR CODE ACCORDING TO </a:t>
            </a:r>
            <a:r>
              <a:rPr lang="en-US" sz="2400" dirty="0">
                <a:hlinkClick r:id="rId2" action="ppaction://hlinksldjump"/>
              </a:rPr>
              <a:t>PREVIOUSLY DESCRIBED STEPS</a:t>
            </a:r>
            <a:endParaRPr lang="en-US" sz="2400" dirty="0"/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READ</a:t>
            </a:r>
            <a:r>
              <a:rPr lang="en-US" sz="2400" dirty="0">
                <a:solidFill>
                  <a:schemeClr val="tx1"/>
                </a:solidFill>
              </a:rPr>
              <a:t> ATATCHED </a:t>
            </a:r>
            <a:r>
              <a:rPr lang="en-US" sz="2400" dirty="0">
                <a:solidFill>
                  <a:schemeClr val="tx1"/>
                </a:solidFill>
                <a:hlinkClick r:id="rId3" action="ppaction://hlinkfile"/>
              </a:rPr>
              <a:t>APPENDICES</a:t>
            </a:r>
            <a:r>
              <a:rPr lang="en-US" sz="2400" dirty="0">
                <a:solidFill>
                  <a:schemeClr val="tx1"/>
                </a:solidFill>
                <a:hlinkClick r:id="rId4" action="ppaction://hlinkfile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FOR HELPER FUNCTIONS.</a:t>
            </a:r>
            <a:endParaRPr lang="ar-EG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305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86442-C849-4D51-F308-B9A3F8FE2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08" y="3912632"/>
            <a:ext cx="10086975" cy="23092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0A9017-4887-9EC9-3D40-968DBAFC8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08" y="1234130"/>
            <a:ext cx="10086975" cy="230900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78F4BCA-7192-2740-7BE2-3AB6F307E10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660987" cy="10366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Where should I write the Code?</a:t>
            </a:r>
            <a:endParaRPr lang="ar-E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5D9F43-FB30-64AE-0CEA-F39E6CC4EBAB}"/>
              </a:ext>
            </a:extLst>
          </p:cNvPr>
          <p:cNvSpPr txBox="1"/>
          <p:nvPr/>
        </p:nvSpPr>
        <p:spPr>
          <a:xfrm>
            <a:off x="1878072" y="530860"/>
            <a:ext cx="892057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There’re shortcut links that direct you to the function definition</a:t>
            </a:r>
            <a:endParaRPr lang="ar-EG" sz="2000" dirty="0"/>
          </a:p>
        </p:txBody>
      </p:sp>
      <p:sp>
        <p:nvSpPr>
          <p:cNvPr id="19" name="Down Arrow 5">
            <a:extLst>
              <a:ext uri="{FF2B5EF4-FFF2-40B4-BE49-F238E27FC236}">
                <a16:creationId xmlns:a16="http://schemas.microsoft.com/office/drawing/2014/main" id="{D8694940-0F37-1331-65F3-A0AB6681C86B}"/>
              </a:ext>
            </a:extLst>
          </p:cNvPr>
          <p:cNvSpPr/>
          <p:nvPr/>
        </p:nvSpPr>
        <p:spPr>
          <a:xfrm rot="4059418">
            <a:off x="2543585" y="839663"/>
            <a:ext cx="484632" cy="754819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59351C-4445-ACDD-AEC7-0F1A8BEF53A1}"/>
              </a:ext>
            </a:extLst>
          </p:cNvPr>
          <p:cNvSpPr txBox="1"/>
          <p:nvPr/>
        </p:nvSpPr>
        <p:spPr>
          <a:xfrm>
            <a:off x="3061302" y="876301"/>
            <a:ext cx="25718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[1] Click on “Tasks” Tab</a:t>
            </a:r>
            <a:endParaRPr lang="ar-EG" dirty="0"/>
          </a:p>
        </p:txBody>
      </p:sp>
      <p:sp>
        <p:nvSpPr>
          <p:cNvPr id="21" name="Down Arrow 7">
            <a:extLst>
              <a:ext uri="{FF2B5EF4-FFF2-40B4-BE49-F238E27FC236}">
                <a16:creationId xmlns:a16="http://schemas.microsoft.com/office/drawing/2014/main" id="{A87FE7F9-8FB6-4B4C-2C50-D64F98B7A2F8}"/>
              </a:ext>
            </a:extLst>
          </p:cNvPr>
          <p:cNvSpPr/>
          <p:nvPr/>
        </p:nvSpPr>
        <p:spPr>
          <a:xfrm rot="1836352">
            <a:off x="5465197" y="921430"/>
            <a:ext cx="534610" cy="2232364"/>
          </a:xfrm>
          <a:prstGeom prst="downArrow">
            <a:avLst>
              <a:gd name="adj1" fmla="val 38020"/>
              <a:gd name="adj2" fmla="val 5333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59AAD7-719B-7655-0CDE-4F191DB7ADD7}"/>
              </a:ext>
            </a:extLst>
          </p:cNvPr>
          <p:cNvSpPr txBox="1"/>
          <p:nvPr/>
        </p:nvSpPr>
        <p:spPr>
          <a:xfrm>
            <a:off x="6254884" y="876301"/>
            <a:ext cx="44286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[2] Double Click on the required function</a:t>
            </a:r>
            <a:endParaRPr lang="ar-E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9537DF-DF62-A6B4-29D7-C5CACCF470B5}"/>
              </a:ext>
            </a:extLst>
          </p:cNvPr>
          <p:cNvSpPr txBox="1"/>
          <p:nvPr/>
        </p:nvSpPr>
        <p:spPr>
          <a:xfrm>
            <a:off x="4706909" y="3543300"/>
            <a:ext cx="5766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[3] Function body, at which you should write the code</a:t>
            </a:r>
            <a:endParaRPr lang="ar-EG" dirty="0"/>
          </a:p>
        </p:txBody>
      </p:sp>
      <p:sp>
        <p:nvSpPr>
          <p:cNvPr id="24" name="Down Arrow 12">
            <a:extLst>
              <a:ext uri="{FF2B5EF4-FFF2-40B4-BE49-F238E27FC236}">
                <a16:creationId xmlns:a16="http://schemas.microsoft.com/office/drawing/2014/main" id="{3A6C1814-7ED8-0C84-8615-D04F91E2CD06}"/>
              </a:ext>
            </a:extLst>
          </p:cNvPr>
          <p:cNvSpPr/>
          <p:nvPr/>
        </p:nvSpPr>
        <p:spPr>
          <a:xfrm rot="4210381">
            <a:off x="3830015" y="3265272"/>
            <a:ext cx="484632" cy="1554197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7C88280-07B4-290B-E5DF-E281BBFAB5F9}"/>
              </a:ext>
            </a:extLst>
          </p:cNvPr>
          <p:cNvSpPr txBox="1">
            <a:spLocks/>
          </p:cNvSpPr>
          <p:nvPr/>
        </p:nvSpPr>
        <p:spPr>
          <a:xfrm>
            <a:off x="7678709" y="5392182"/>
            <a:ext cx="2353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30647F-D823-CF4C-043C-70126D35B7D1}"/>
              </a:ext>
            </a:extLst>
          </p:cNvPr>
          <p:cNvSpPr/>
          <p:nvPr/>
        </p:nvSpPr>
        <p:spPr>
          <a:xfrm>
            <a:off x="1582708" y="1855233"/>
            <a:ext cx="4959429" cy="943249"/>
          </a:xfrm>
          <a:prstGeom prst="roundRect">
            <a:avLst/>
          </a:prstGeom>
          <a:solidFill>
            <a:srgbClr val="FFCC00">
              <a:alpha val="4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GIVEN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E411A05-13EF-CD24-6E8D-2C783705D97D}"/>
              </a:ext>
            </a:extLst>
          </p:cNvPr>
          <p:cNvSpPr/>
          <p:nvPr/>
        </p:nvSpPr>
        <p:spPr>
          <a:xfrm>
            <a:off x="1582708" y="2827033"/>
            <a:ext cx="4959429" cy="716104"/>
          </a:xfrm>
          <a:prstGeom prst="roundRect">
            <a:avLst/>
          </a:prstGeom>
          <a:solidFill>
            <a:srgbClr val="FF3300">
              <a:alpha val="38824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REQUIRED</a:t>
            </a:r>
          </a:p>
        </p:txBody>
      </p:sp>
    </p:spTree>
    <p:extLst>
      <p:ext uri="{BB962C8B-B14F-4D97-AF65-F5344CB8AC3E}">
        <p14:creationId xmlns:p14="http://schemas.microsoft.com/office/powerpoint/2010/main" val="179723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23" grpId="0"/>
      <p:bldP spid="24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5680" cy="812800"/>
          </a:xfrm>
        </p:spPr>
        <p:txBody>
          <a:bodyPr>
            <a:normAutofit/>
          </a:bodyPr>
          <a:lstStyle/>
          <a:p>
            <a:r>
              <a:rPr lang="en-US" dirty="0"/>
              <a:t>Submission Rules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2800"/>
            <a:ext cx="12192000" cy="604520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Read the following instructions as the code correction is done AUTOMATICALLY. Any violation in these rules will lead to 0 and, in this case, nothing could be happened.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u="sng" dirty="0">
                <a:solidFill>
                  <a:schemeClr val="tx1"/>
                </a:solidFill>
              </a:rPr>
              <a:t>First ensure the following that (</a:t>
            </a:r>
            <a:r>
              <a:rPr lang="en-US" b="1" u="sng" dirty="0">
                <a:solidFill>
                  <a:srgbClr val="FF0000"/>
                </a:solidFill>
              </a:rPr>
              <a:t>READ CAREFULLY</a:t>
            </a:r>
            <a:r>
              <a:rPr lang="en-US" b="1" u="sng" dirty="0">
                <a:solidFill>
                  <a:schemeClr val="tx1"/>
                </a:solidFill>
              </a:rPr>
              <a:t>):  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You tested each function in a </a:t>
            </a:r>
            <a:r>
              <a:rPr lang="en-US" b="1" dirty="0">
                <a:solidFill>
                  <a:srgbClr val="FF0000"/>
                </a:solidFill>
              </a:rPr>
              <a:t>FRESH RUN </a:t>
            </a:r>
            <a:r>
              <a:rPr lang="en-US" dirty="0">
                <a:solidFill>
                  <a:schemeClr val="tx1"/>
                </a:solidFill>
              </a:rPr>
              <a:t>and a congratulations message have been appeared.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NO CODE with errors WILL BE CORRECTED</a:t>
            </a:r>
            <a:r>
              <a:rPr lang="en-US" dirty="0">
                <a:solidFill>
                  <a:schemeClr val="tx1"/>
                </a:solidFill>
              </a:rPr>
              <a:t>. So, CLEAN &amp; RUN your project several times before your submission.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You submitted </a:t>
            </a:r>
            <a:r>
              <a:rPr lang="en-US" b="1" dirty="0">
                <a:solidFill>
                  <a:srgbClr val="FF0000"/>
                </a:solidFill>
              </a:rPr>
              <a:t>BEFORE </a:t>
            </a:r>
            <a:r>
              <a:rPr lang="en-US" dirty="0">
                <a:solidFill>
                  <a:schemeClr val="tx1"/>
                </a:solidFill>
              </a:rPr>
              <a:t>the deadline by several hours to </a:t>
            </a:r>
            <a:r>
              <a:rPr lang="en-US" b="1" dirty="0">
                <a:solidFill>
                  <a:srgbClr val="FF0000"/>
                </a:solidFill>
              </a:rPr>
              <a:t>AVOID</a:t>
            </a:r>
            <a:r>
              <a:rPr lang="en-US" dirty="0">
                <a:solidFill>
                  <a:schemeClr val="tx1"/>
                </a:solidFill>
              </a:rPr>
              <a:t> any internet problems.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DEADLINE: of Week #13 (21/12 @11:59 PM)</a:t>
            </a:r>
            <a:endParaRPr lang="en-US" dirty="0">
              <a:solidFill>
                <a:schemeClr val="tx1"/>
              </a:solidFill>
            </a:endParaRPr>
          </a:p>
          <a:p>
            <a:pPr marL="578358" lvl="1" indent="-28575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NO DELAYED submissions WILL BE ACCEPTED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ONLY ONE person </a:t>
            </a:r>
            <a:r>
              <a:rPr lang="en-US" dirty="0">
                <a:solidFill>
                  <a:schemeClr val="tx1"/>
                </a:solidFill>
              </a:rPr>
              <a:t>from the team shall submit the code.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TEAM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MUST BE CORRECT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DON’T take the FORM LINK FROM ANYONE</a:t>
            </a:r>
            <a:r>
              <a:rPr lang="en-US" dirty="0">
                <a:solidFill>
                  <a:schemeClr val="tx1"/>
                </a:solidFill>
              </a:rPr>
              <a:t>. OPEN the form from its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LINK ONLY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b="1" dirty="0">
                <a:solidFill>
                  <a:schemeClr val="tx1"/>
                </a:solidFill>
              </a:rPr>
              <a:t>Otherwise, your submission is AUTOMATICALLY CANCELLED by GOOGLE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You </a:t>
            </a:r>
            <a:r>
              <a:rPr lang="en-US" b="1" dirty="0">
                <a:solidFill>
                  <a:srgbClr val="FF0000"/>
                </a:solidFill>
              </a:rPr>
              <a:t>MUST RECEIVE A MAIL FROM GOOGLE with your submission after clicking submit</a:t>
            </a:r>
            <a:r>
              <a:rPr lang="en-US" dirty="0">
                <a:solidFill>
                  <a:schemeClr val="tx1"/>
                </a:solidFill>
              </a:rPr>
              <a:t>. If </a:t>
            </a:r>
            <a:r>
              <a:rPr lang="en-US" b="1" dirty="0">
                <a:solidFill>
                  <a:schemeClr val="tx1"/>
                </a:solidFill>
              </a:rPr>
              <a:t>nothing received, re-submit again to consider your submission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>
              <a:lnSpc>
                <a:spcPct val="11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864108" lvl="1" indent="-5715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B13EE-9EEA-0AAF-7C7A-A7AFEFA3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0A8C4-2632-BB3B-7F5F-22CBEC13C9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7030"/>
            <a:ext cx="10242620" cy="760540"/>
          </a:xfrm>
        </p:spPr>
        <p:txBody>
          <a:bodyPr/>
          <a:lstStyle/>
          <a:p>
            <a:r>
              <a:rPr lang="en-US" dirty="0"/>
              <a:t>Submission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4208-A1A3-B69E-114D-6D8E264F788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883919"/>
            <a:ext cx="12192000" cy="5394961"/>
          </a:xfrm>
        </p:spPr>
        <p:txBody>
          <a:bodyPr>
            <a:normAutofit/>
          </a:bodyPr>
          <a:lstStyle/>
          <a:p>
            <a:pPr marL="171450" indent="-171450"/>
            <a:r>
              <a:rPr lang="en-US" b="1" u="sng" dirty="0"/>
              <a:t>STEPS to SUBMIT: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1: Clean &amp; run your code the last time to ensure that there are any errors.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2: Create a new folder and name it by your team number </a:t>
            </a:r>
            <a:r>
              <a:rPr lang="en-US" b="1" dirty="0">
                <a:solidFill>
                  <a:srgbClr val="FF0000"/>
                </a:solidFill>
              </a:rPr>
              <a:t>ONLY</a:t>
            </a:r>
            <a:r>
              <a:rPr lang="en-US" dirty="0">
                <a:solidFill>
                  <a:schemeClr val="tx1"/>
                </a:solidFill>
              </a:rPr>
              <a:t>. Example 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95</a:t>
            </a:r>
            <a:r>
              <a:rPr lang="en-US" dirty="0">
                <a:solidFill>
                  <a:schemeClr val="tx1"/>
                </a:solidFill>
              </a:rPr>
              <a:t>. [</a:t>
            </a:r>
            <a:r>
              <a:rPr lang="en-US" b="1" dirty="0">
                <a:solidFill>
                  <a:srgbClr val="FF0000"/>
                </a:solidFill>
              </a:rPr>
              <a:t>ANY extra chars will lead to 0</a:t>
            </a:r>
            <a:r>
              <a:rPr lang="en-US" dirty="0">
                <a:solidFill>
                  <a:schemeClr val="tx1"/>
                </a:solidFill>
              </a:rPr>
              <a:t>].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3: </a:t>
            </a:r>
            <a:r>
              <a:rPr lang="en-US" b="1" dirty="0">
                <a:solidFill>
                  <a:schemeClr val="tx1"/>
                </a:solidFill>
              </a:rPr>
              <a:t>DELETE</a:t>
            </a:r>
            <a:r>
              <a:rPr lang="en-US" dirty="0">
                <a:solidFill>
                  <a:schemeClr val="tx1"/>
                </a:solidFill>
              </a:rPr>
              <a:t> the “obj” folder from the “</a:t>
            </a:r>
            <a:r>
              <a:rPr lang="en-US" dirty="0"/>
              <a:t>FOS_PROJECT_2024_Template”</a:t>
            </a:r>
            <a:endParaRPr lang="en-US" dirty="0">
              <a:solidFill>
                <a:schemeClr val="tx1"/>
              </a:solidFill>
            </a:endParaRP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4: PASTE the “</a:t>
            </a:r>
            <a:r>
              <a:rPr lang="en-US" dirty="0"/>
              <a:t>FOS_PROJECT_2024_Template” </a:t>
            </a:r>
            <a:r>
              <a:rPr lang="en-US" u="none" dirty="0">
                <a:solidFill>
                  <a:schemeClr val="tx1"/>
                </a:solidFill>
              </a:rPr>
              <a:t>in the folder created in step #2.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5: Zip the created new folder. Its name shall be like </a:t>
            </a:r>
            <a:r>
              <a:rPr lang="en-US" b="1" dirty="0">
                <a:solidFill>
                  <a:schemeClr val="tx1"/>
                </a:solidFill>
                <a:highlight>
                  <a:srgbClr val="00FF00"/>
                </a:highlight>
              </a:rPr>
              <a:t>[num of your team.zip]</a:t>
            </a:r>
            <a:r>
              <a:rPr lang="en-US" dirty="0">
                <a:solidFill>
                  <a:schemeClr val="tx1"/>
                </a:solidFill>
              </a:rPr>
              <a:t>. [</a:t>
            </a:r>
            <a:r>
              <a:rPr lang="en-US" b="1" dirty="0">
                <a:solidFill>
                  <a:srgbClr val="FF0000"/>
                </a:solidFill>
              </a:rPr>
              <a:t>ANY extra chars will lead to ZERO</a:t>
            </a:r>
            <a:r>
              <a:rPr lang="en-US" dirty="0">
                <a:solidFill>
                  <a:schemeClr val="tx1"/>
                </a:solidFill>
              </a:rPr>
              <a:t>].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6: Open the form from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HERE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7: Fill your team’s info .. Any wrong information will cancel your submission, revise them well.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8: Upload the zipped folder in step 5 to the form in its field.</a:t>
            </a:r>
          </a:p>
          <a:p>
            <a:pPr marL="51911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9: MUST RECEIVE A MAIL from GOOGLE with your submission, otherwise re-submit again.</a:t>
            </a:r>
          </a:p>
        </p:txBody>
      </p:sp>
    </p:spTree>
    <p:extLst>
      <p:ext uri="{BB962C8B-B14F-4D97-AF65-F5344CB8AC3E}">
        <p14:creationId xmlns:p14="http://schemas.microsoft.com/office/powerpoint/2010/main" val="137276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ChangeArrowheads="1"/>
          </p:cNvSpPr>
          <p:nvPr/>
        </p:nvSpPr>
        <p:spPr bwMode="auto">
          <a:xfrm>
            <a:off x="2667000" y="1295400"/>
            <a:ext cx="6934200" cy="2116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 eaLnBrk="0" hangingPunct="0"/>
            <a:r>
              <a:rPr lang="en-US" sz="4400" dirty="0">
                <a:solidFill>
                  <a:schemeClr val="tx2"/>
                </a:solidFill>
              </a:rPr>
              <a:t>Thank you for your care…</a:t>
            </a:r>
          </a:p>
          <a:p>
            <a:pPr algn="ctr" eaLnBrk="0" hangingPunct="0">
              <a:lnSpc>
                <a:spcPct val="200000"/>
              </a:lnSpc>
            </a:pPr>
            <a:r>
              <a:rPr lang="en-US" sz="2800" dirty="0">
                <a:solidFill>
                  <a:schemeClr val="tx2"/>
                </a:solidFill>
              </a:rPr>
              <a:t>Enjoy </a:t>
            </a:r>
            <a:r>
              <a:rPr lang="en-US" sz="2800" b="1" dirty="0">
                <a:solidFill>
                  <a:schemeClr val="tx2"/>
                </a:solidFill>
              </a:rPr>
              <a:t>making </a:t>
            </a:r>
            <a:r>
              <a:rPr lang="en-US" sz="2800" dirty="0">
                <a:solidFill>
                  <a:schemeClr val="tx2"/>
                </a:solidFill>
              </a:rPr>
              <a:t>your </a:t>
            </a:r>
            <a:r>
              <a:rPr lang="en-US" sz="2800" b="1" dirty="0">
                <a:solidFill>
                  <a:srgbClr val="FF0000"/>
                </a:solidFill>
              </a:rPr>
              <a:t>own OS </a:t>
            </a:r>
            <a:r>
              <a:rPr lang="en-US" sz="2800" b="1" dirty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8915" name="Picture 7" descr="girls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429000"/>
            <a:ext cx="231775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F45B-CBFA-5B41-3991-DC0C8C3C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E070-2868-2B94-D646-EB7240FE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4947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Inside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kern/trap/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fault_handler.h</a:t>
            </a:r>
            <a:r>
              <a:rPr lang="en-US" dirty="0"/>
              <a:t>, apply the following changes: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b="1" u="sng" dirty="0"/>
              <a:t>Modify</a:t>
            </a:r>
            <a:r>
              <a:rPr lang="en-US" b="1" dirty="0"/>
              <a:t> </a:t>
            </a:r>
            <a:r>
              <a:rPr lang="en-US" dirty="0"/>
              <a:t>the data type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page_WS_max_sweeps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variable: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b="1" u="sng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80E13-C303-8CAA-CCCD-D065677F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A4CAEC-DD0E-9FCE-824D-EFF851C80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838" y="3267052"/>
            <a:ext cx="4820323" cy="32389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70C689-8B7D-B4DF-E160-C885DF4867FD}"/>
              </a:ext>
            </a:extLst>
          </p:cNvPr>
          <p:cNvCxnSpPr/>
          <p:nvPr/>
        </p:nvCxnSpPr>
        <p:spPr>
          <a:xfrm>
            <a:off x="5178287" y="3429000"/>
            <a:ext cx="7458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688B90-6468-38F3-D273-C382BB02A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838" y="3612730"/>
            <a:ext cx="4439270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15C72-9CC2-B8E8-94FB-7ACB19B1F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A27D-43D1-0373-1B88-8254A1BA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E2D3-CE25-E71F-0488-46385065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4947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Inside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memlayout.h</a:t>
            </a:r>
            <a:r>
              <a:rPr lang="en-US" dirty="0"/>
              <a:t>, apply the following changes: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b="1" u="sng" dirty="0"/>
              <a:t>ADD</a:t>
            </a:r>
            <a:r>
              <a:rPr lang="en-US" b="1" dirty="0"/>
              <a:t> </a:t>
            </a:r>
            <a:r>
              <a:rPr lang="en-US" dirty="0"/>
              <a:t>the following line at any location </a:t>
            </a:r>
            <a:r>
              <a:rPr lang="en-US" b="1" dirty="0"/>
              <a:t>after line#155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b="1" u="sng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8E34F-885C-6830-EF6A-BBF8D5E0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E6A60-69FE-21A0-F6BE-F4F6B30DAD5A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PGFLTEMP(UTEMP - PAGE_SIZE)</a:t>
            </a:r>
          </a:p>
        </p:txBody>
      </p:sp>
    </p:spTree>
    <p:extLst>
      <p:ext uri="{BB962C8B-B14F-4D97-AF65-F5344CB8AC3E}">
        <p14:creationId xmlns:p14="http://schemas.microsoft.com/office/powerpoint/2010/main" val="117785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159A9CB8D364E9BD70454E31D1A72" ma:contentTypeVersion="12" ma:contentTypeDescription="Create a new document." ma:contentTypeScope="" ma:versionID="c8c32dd864919df7c78e5b162cc1f177">
  <xsd:schema xmlns:xsd="http://www.w3.org/2001/XMLSchema" xmlns:xs="http://www.w3.org/2001/XMLSchema" xmlns:p="http://schemas.microsoft.com/office/2006/metadata/properties" xmlns:ns2="58a85e93-330f-414b-a25c-45599bdecc46" xmlns:ns3="7780466d-4e03-4242-8964-d1cff8c6a9d4" targetNamespace="http://schemas.microsoft.com/office/2006/metadata/properties" ma:root="true" ma:fieldsID="88f25512e7d0096b6980d87051ffa784" ns2:_="" ns3:_="">
    <xsd:import namespace="58a85e93-330f-414b-a25c-45599bdecc46"/>
    <xsd:import namespace="7780466d-4e03-4242-8964-d1cff8c6a9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a85e93-330f-414b-a25c-45599bdecc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9ca49228-5bdc-43bd-91d8-300555e2f1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80466d-4e03-4242-8964-d1cff8c6a9d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91c1b32-1a31-4d2c-ba8d-2e3d7b700ce4}" ma:internalName="TaxCatchAll" ma:showField="CatchAllData" ma:web="7780466d-4e03-4242-8964-d1cff8c6a9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780466d-4e03-4242-8964-d1cff8c6a9d4" xsi:nil="true"/>
    <lcf76f155ced4ddcb4097134ff3c332f xmlns="58a85e93-330f-414b-a25c-45599bdecc4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6722D90-AFD1-49B4-9830-204A7B544216}"/>
</file>

<file path=customXml/itemProps2.xml><?xml version="1.0" encoding="utf-8"?>
<ds:datastoreItem xmlns:ds="http://schemas.openxmlformats.org/officeDocument/2006/customXml" ds:itemID="{E2E25988-CB8E-4466-814F-E558811ED3B5}"/>
</file>

<file path=customXml/itemProps3.xml><?xml version="1.0" encoding="utf-8"?>
<ds:datastoreItem xmlns:ds="http://schemas.openxmlformats.org/officeDocument/2006/customXml" ds:itemID="{21398EB6-0727-447D-962B-62A89AF0F5E6}"/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24138</TotalTime>
  <Words>6361</Words>
  <Application>Microsoft Office PowerPoint</Application>
  <PresentationFormat>Widescreen</PresentationFormat>
  <Paragraphs>981</Paragraphs>
  <Slides>74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7" baseType="lpstr">
      <vt:lpstr>굴림</vt:lpstr>
      <vt:lpstr>Arial</vt:lpstr>
      <vt:lpstr>Calibri</vt:lpstr>
      <vt:lpstr>Cambria</vt:lpstr>
      <vt:lpstr>Comic Sans MS</vt:lpstr>
      <vt:lpstr>Consolas</vt:lpstr>
      <vt:lpstr>Courier New</vt:lpstr>
      <vt:lpstr>Gill Sans Light</vt:lpstr>
      <vt:lpstr>Symbol</vt:lpstr>
      <vt:lpstr>Times New Roman</vt:lpstr>
      <vt:lpstr>Wingdings</vt:lpstr>
      <vt:lpstr>Retrospect</vt:lpstr>
      <vt:lpstr>Office Theme</vt:lpstr>
      <vt:lpstr>OS’24 Project </vt:lpstr>
      <vt:lpstr>Agenda</vt:lpstr>
      <vt:lpstr>PowerPoint Presentation</vt:lpstr>
      <vt:lpstr>Logistics</vt:lpstr>
      <vt:lpstr>PROJECT BIG PICTURE</vt:lpstr>
      <vt:lpstr>Code Updates</vt:lpstr>
      <vt:lpstr>New Files</vt:lpstr>
      <vt:lpstr>Code Modification</vt:lpstr>
      <vt:lpstr>Code Modification</vt:lpstr>
      <vt:lpstr>Given Codes</vt:lpstr>
      <vt:lpstr>PowerPoint Presentation</vt:lpstr>
      <vt:lpstr>Protection Test (after MS2)</vt:lpstr>
      <vt:lpstr>Agenda</vt:lpstr>
      <vt:lpstr>PowerPoint Presentation</vt:lpstr>
      <vt:lpstr>Fault Handler II: Replacement</vt:lpstr>
      <vt:lpstr>Fault Handler II: Introduction</vt:lpstr>
      <vt:lpstr>Replacement: Nth Chance Clock – Idea </vt:lpstr>
      <vt:lpstr>Replacement: Nth Chance Clock – Idea </vt:lpstr>
      <vt:lpstr>Working Set: Structure</vt:lpstr>
      <vt:lpstr>Working Set: Structure</vt:lpstr>
      <vt:lpstr>#1: Nth CLK Re/placement</vt:lpstr>
      <vt:lpstr>Page Fault Handler: Switching…</vt:lpstr>
      <vt:lpstr>Page Fault Handler: SEEN Testing</vt:lpstr>
      <vt:lpstr>Page Fault Handler: UNSEEN Testing</vt:lpstr>
      <vt:lpstr>Agenda</vt:lpstr>
      <vt:lpstr>User-Level Semaphores</vt:lpstr>
      <vt:lpstr>User-Level Semaphores – Overview </vt:lpstr>
      <vt:lpstr>PowerPoint Presentation</vt:lpstr>
      <vt:lpstr>User-Level Semaphores – Overview </vt:lpstr>
      <vt:lpstr>User-Level Semaphores – Overview </vt:lpstr>
      <vt:lpstr>User-Level Semaphores – Overview </vt:lpstr>
      <vt:lpstr>User-Level Semaphores – Overview </vt:lpstr>
      <vt:lpstr>User-Level Semaphores – Givens </vt:lpstr>
      <vt:lpstr>User-Level Semaphores – Givens </vt:lpstr>
      <vt:lpstr>#2: Create Semaphore</vt:lpstr>
      <vt:lpstr>#3: Get Semaphore</vt:lpstr>
      <vt:lpstr>#4: Wait</vt:lpstr>
      <vt:lpstr>#5: Signal</vt:lpstr>
      <vt:lpstr>User-Level Semaphores: SEEN Test</vt:lpstr>
      <vt:lpstr>User-Level Semaphores: UNSEEN Test</vt:lpstr>
      <vt:lpstr>Agenda</vt:lpstr>
      <vt:lpstr>Priority RR Scheduler: Overview</vt:lpstr>
      <vt:lpstr>Priority RR Scheduler: Overview</vt:lpstr>
      <vt:lpstr>Priority RR Scheduler: Overview</vt:lpstr>
      <vt:lpstr>Given Data Structures &amp; Functions</vt:lpstr>
      <vt:lpstr>Given Commands</vt:lpstr>
      <vt:lpstr>#6: Set Process Priority &amp; Thresh</vt:lpstr>
      <vt:lpstr>#7: Initialize Priority RR Scheduler</vt:lpstr>
      <vt:lpstr>#8: Schedule Next Process</vt:lpstr>
      <vt:lpstr>#9: Timer Tick Handler</vt:lpstr>
      <vt:lpstr>Priority RR Scheduler: Switching…</vt:lpstr>
      <vt:lpstr>Priority RR Scheduler: Testing</vt:lpstr>
      <vt:lpstr>Priority RR Scheduler: Testing</vt:lpstr>
      <vt:lpstr>Agenda</vt:lpstr>
      <vt:lpstr>Modular Tests: Dependency Graph</vt:lpstr>
      <vt:lpstr>Project ENTIRE Tests: Intro</vt:lpstr>
      <vt:lpstr>Project ENTIRE Tests: Programs</vt:lpstr>
      <vt:lpstr>Project ENTIRE Tests: Programs</vt:lpstr>
      <vt:lpstr>Project ENTIRE Tests: Programs</vt:lpstr>
      <vt:lpstr>Project ENTIRE Tests: Scenarios</vt:lpstr>
      <vt:lpstr>Project ENTIRE Tests: Scenarios</vt:lpstr>
      <vt:lpstr>Bonuses</vt:lpstr>
      <vt:lpstr>Bonuses</vt:lpstr>
      <vt:lpstr>Bonuses</vt:lpstr>
      <vt:lpstr>Bonuses</vt:lpstr>
      <vt:lpstr>Bonuses</vt:lpstr>
      <vt:lpstr>Agenda</vt:lpstr>
      <vt:lpstr>Summary</vt:lpstr>
      <vt:lpstr>Summary</vt:lpstr>
      <vt:lpstr>REMEMBER:</vt:lpstr>
      <vt:lpstr>PowerPoint Presentation</vt:lpstr>
      <vt:lpstr>Submission Rules</vt:lpstr>
      <vt:lpstr>Submission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OS’22 Project</dc:title>
  <dc:creator>ghada hamed ali</dc:creator>
  <cp:lastModifiedBy>Ahmed Salah ELDin</cp:lastModifiedBy>
  <cp:revision>1276</cp:revision>
  <dcterms:created xsi:type="dcterms:W3CDTF">2022-10-12T14:36:57Z</dcterms:created>
  <dcterms:modified xsi:type="dcterms:W3CDTF">2024-12-01T01:44:33Z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0x010100085159A9CB8D364E9BD70454E31D1A72</vt:lpwstr>
  </property>
</Properties>
</file>