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7"/>
  </p:notesMasterIdLst>
  <p:sldIdLst>
    <p:sldId id="256" r:id="rId3"/>
    <p:sldId id="257" r:id="rId4"/>
    <p:sldId id="281" r:id="rId5"/>
    <p:sldId id="1730" r:id="rId6"/>
    <p:sldId id="476" r:id="rId7"/>
    <p:sldId id="477" r:id="rId8"/>
    <p:sldId id="485" r:id="rId9"/>
    <p:sldId id="862" r:id="rId10"/>
    <p:sldId id="1744" r:id="rId11"/>
    <p:sldId id="939" r:id="rId12"/>
    <p:sldId id="1720" r:id="rId13"/>
    <p:sldId id="1746" r:id="rId14"/>
    <p:sldId id="1724" r:id="rId15"/>
    <p:sldId id="272" r:id="rId16"/>
    <p:sldId id="933" r:id="rId17"/>
    <p:sldId id="500" r:id="rId18"/>
    <p:sldId id="1235" r:id="rId19"/>
    <p:sldId id="1256" r:id="rId20"/>
    <p:sldId id="1719" r:id="rId21"/>
    <p:sldId id="1723" r:id="rId22"/>
    <p:sldId id="1238" r:id="rId23"/>
    <p:sldId id="1244" r:id="rId24"/>
    <p:sldId id="1253" r:id="rId25"/>
    <p:sldId id="1721" r:id="rId26"/>
    <p:sldId id="1725" r:id="rId27"/>
    <p:sldId id="506" r:id="rId28"/>
    <p:sldId id="358" r:id="rId29"/>
    <p:sldId id="1732" r:id="rId30"/>
    <p:sldId id="374" r:id="rId31"/>
    <p:sldId id="1731" r:id="rId32"/>
    <p:sldId id="811" r:id="rId33"/>
    <p:sldId id="812" r:id="rId34"/>
    <p:sldId id="1733" r:id="rId35"/>
    <p:sldId id="1734" r:id="rId36"/>
    <p:sldId id="512" r:id="rId37"/>
    <p:sldId id="1735" r:id="rId38"/>
    <p:sldId id="1736" r:id="rId39"/>
    <p:sldId id="1737" r:id="rId40"/>
    <p:sldId id="1738" r:id="rId41"/>
    <p:sldId id="1739" r:id="rId42"/>
    <p:sldId id="1726" r:id="rId43"/>
    <p:sldId id="900" r:id="rId44"/>
    <p:sldId id="1722" r:id="rId45"/>
    <p:sldId id="1729" r:id="rId46"/>
    <p:sldId id="1148" r:id="rId47"/>
    <p:sldId id="1728" r:id="rId48"/>
    <p:sldId id="932" r:id="rId49"/>
    <p:sldId id="1727" r:id="rId50"/>
    <p:sldId id="967" r:id="rId51"/>
    <p:sldId id="968" r:id="rId52"/>
    <p:sldId id="1254" r:id="rId53"/>
    <p:sldId id="497" r:id="rId54"/>
    <p:sldId id="1740" r:id="rId55"/>
    <p:sldId id="1742" r:id="rId56"/>
    <p:sldId id="498" r:id="rId57"/>
    <p:sldId id="541" r:id="rId58"/>
    <p:sldId id="1246" r:id="rId59"/>
    <p:sldId id="1741" r:id="rId60"/>
    <p:sldId id="1247" r:id="rId61"/>
    <p:sldId id="543" r:id="rId62"/>
    <p:sldId id="1248" r:id="rId63"/>
    <p:sldId id="287" r:id="rId64"/>
    <p:sldId id="387" r:id="rId65"/>
    <p:sldId id="1745" r:id="rId66"/>
    <p:sldId id="447" r:id="rId67"/>
    <p:sldId id="525" r:id="rId68"/>
    <p:sldId id="1743" r:id="rId69"/>
    <p:sldId id="942" r:id="rId70"/>
    <p:sldId id="943" r:id="rId71"/>
    <p:sldId id="312" r:id="rId72"/>
    <p:sldId id="301" r:id="rId73"/>
    <p:sldId id="453" r:id="rId74"/>
    <p:sldId id="861" r:id="rId75"/>
    <p:sldId id="449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1730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862"/>
            <p14:sldId id="1744"/>
            <p14:sldId id="939"/>
            <p14:sldId id="1720"/>
            <p14:sldId id="1746"/>
          </p14:sldIdLst>
        </p14:section>
        <p14:section name="Part1: Fault Handler II" id="{9C7911FF-DE89-40DF-B9A7-F91447754651}">
          <p14:sldIdLst>
            <p14:sldId id="1724"/>
            <p14:sldId id="272"/>
            <p14:sldId id="933"/>
            <p14:sldId id="500"/>
            <p14:sldId id="1235"/>
            <p14:sldId id="1256"/>
            <p14:sldId id="1719"/>
            <p14:sldId id="1723"/>
            <p14:sldId id="1238"/>
            <p14:sldId id="1244"/>
            <p14:sldId id="1253"/>
            <p14:sldId id="1721"/>
          </p14:sldIdLst>
        </p14:section>
        <p14:section name="Part2: Semaphores" id="{5BC2E3BF-C0C3-4BA8-9152-80FFF4D365B8}">
          <p14:sldIdLst>
            <p14:sldId id="1725"/>
            <p14:sldId id="506"/>
            <p14:sldId id="358"/>
            <p14:sldId id="1732"/>
            <p14:sldId id="374"/>
            <p14:sldId id="1731"/>
            <p14:sldId id="811"/>
            <p14:sldId id="812"/>
            <p14:sldId id="1733"/>
            <p14:sldId id="1734"/>
            <p14:sldId id="512"/>
            <p14:sldId id="1735"/>
            <p14:sldId id="1736"/>
            <p14:sldId id="1737"/>
            <p14:sldId id="1738"/>
            <p14:sldId id="1739"/>
          </p14:sldIdLst>
        </p14:section>
        <p14:section name="Part3: Priority RR Scheduler" id="{E760A280-81EA-4F06-9932-E9FBBC5C4FF4}">
          <p14:sldIdLst>
            <p14:sldId id="1726"/>
            <p14:sldId id="900"/>
            <p14:sldId id="1722"/>
            <p14:sldId id="1729"/>
            <p14:sldId id="1148"/>
            <p14:sldId id="1728"/>
            <p14:sldId id="932"/>
            <p14:sldId id="1727"/>
            <p14:sldId id="967"/>
            <p14:sldId id="968"/>
            <p14:sldId id="1254"/>
            <p14:sldId id="497"/>
            <p14:sldId id="1740"/>
          </p14:sldIdLst>
        </p14:section>
        <p14:section name="Overall Testing" id="{848CFE4D-0A37-4BF5-A235-28A7947596FE}">
          <p14:sldIdLst>
            <p14:sldId id="1742"/>
            <p14:sldId id="498"/>
            <p14:sldId id="541"/>
            <p14:sldId id="1246"/>
            <p14:sldId id="1741"/>
            <p14:sldId id="1247"/>
            <p14:sldId id="543"/>
            <p14:sldId id="1248"/>
          </p14:sldIdLst>
        </p14:section>
        <p14:section name="Bonuses" id="{B529DCBB-E8DC-4A3C-8814-C5DC9DE3BC31}">
          <p14:sldIdLst>
            <p14:sldId id="287"/>
            <p14:sldId id="387"/>
            <p14:sldId id="1745"/>
            <p14:sldId id="447"/>
            <p14:sldId id="525"/>
          </p14:sldIdLst>
        </p14:section>
        <p14:section name="Summary &amp; Guide" id="{1F356856-66AB-48E2-B9F3-8F7FB18BDE3E}">
          <p14:sldIdLst>
            <p14:sldId id="1743"/>
            <p14:sldId id="942"/>
            <p14:sldId id="943"/>
            <p14:sldId id="312"/>
            <p14:sldId id="301"/>
          </p14:sldIdLst>
        </p14:section>
        <p14:section name="How to Submit?" id="{A5EEFB45-3FD7-43C0-8000-7DDC5E29E4A0}">
          <p14:sldIdLst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8B16D3-969B-F7D2-EF40-98536A7383F5}" name="Ahmed Salah ELDin" initials="AS" userId="S::ahmed_salah@cis.asu.edu.eg::68850134-226f-4097-a9a8-787fd6814b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1E923"/>
    <a:srgbClr val="F79646"/>
    <a:srgbClr val="0066FF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0D2DF-C930-4A45-9567-080CCBA4B87C}" v="230" dt="2024-11-30T22:29:42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62" autoAdjust="0"/>
  </p:normalViewPr>
  <p:slideViewPr>
    <p:cSldViewPr snapToGrid="0">
      <p:cViewPr varScale="1"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8/10/relationships/authors" Target="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85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86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3.xml"/><Relationship Id="rId61" Type="http://schemas.openxmlformats.org/officeDocument/2006/relationships/slide" Target="slides/slide59.xml"/><Relationship Id="rId8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FC02D875-BA64-4556-9C1C-3F17FEADC6B5}"/>
    <pc:docChg chg="custSel addSld delSld modSld modSection">
      <pc:chgData name="Ahmed Salah ELDin" userId="68850134-226f-4097-a9a8-787fd6814b0e" providerId="ADAL" clId="{FC02D875-BA64-4556-9C1C-3F17FEADC6B5}" dt="2024-11-27T14:14:54.701" v="221" actId="47"/>
      <pc:docMkLst>
        <pc:docMk/>
      </pc:docMkLst>
      <pc:sldChg chg="modSp mod">
        <pc:chgData name="Ahmed Salah ELDin" userId="68850134-226f-4097-a9a8-787fd6814b0e" providerId="ADAL" clId="{FC02D875-BA64-4556-9C1C-3F17FEADC6B5}" dt="2024-11-27T13:54:46.334" v="16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FC02D875-BA64-4556-9C1C-3F17FEADC6B5}" dt="2024-11-27T13:54:32.683" v="0" actId="20577"/>
          <ac:spMkLst>
            <pc:docMk/>
            <pc:sldMk cId="1553194731" sldId="256"/>
            <ac:spMk id="2" creationId="{89C9044F-A993-07CB-D1DD-01EB559068DB}"/>
          </ac:spMkLst>
        </pc:spChg>
        <pc:spChg chg="mod">
          <ac:chgData name="Ahmed Salah ELDin" userId="68850134-226f-4097-a9a8-787fd6814b0e" providerId="ADAL" clId="{FC02D875-BA64-4556-9C1C-3F17FEADC6B5}" dt="2024-11-27T13:54:46.334" v="16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FC02D875-BA64-4556-9C1C-3F17FEADC6B5}" dt="2024-11-27T13:55:59.899" v="85" actId="20577"/>
        <pc:sldMkLst>
          <pc:docMk/>
          <pc:sldMk cId="3835006274" sldId="257"/>
        </pc:sldMkLst>
        <pc:spChg chg="mod">
          <ac:chgData name="Ahmed Salah ELDin" userId="68850134-226f-4097-a9a8-787fd6814b0e" providerId="ADAL" clId="{FC02D875-BA64-4556-9C1C-3F17FEADC6B5}" dt="2024-11-27T13:55:59.899" v="85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FC02D875-BA64-4556-9C1C-3F17FEADC6B5}" dt="2024-11-27T14:14:03.043" v="219" actId="20577"/>
        <pc:sldMkLst>
          <pc:docMk/>
          <pc:sldMk cId="0" sldId="281"/>
        </pc:sldMkLst>
        <pc:spChg chg="mod">
          <ac:chgData name="Ahmed Salah ELDin" userId="68850134-226f-4097-a9a8-787fd6814b0e" providerId="ADAL" clId="{FC02D875-BA64-4556-9C1C-3F17FEADC6B5}" dt="2024-11-27T14:14:03.043" v="219" actId="20577"/>
          <ac:spMkLst>
            <pc:docMk/>
            <pc:sldMk cId="0" sldId="281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FC02D875-BA64-4556-9C1C-3F17FEADC6B5}" dt="2024-11-27T14:13:46.804" v="199" actId="47"/>
        <pc:sldMkLst>
          <pc:docMk/>
          <pc:sldMk cId="959200356" sldId="282"/>
        </pc:sldMkLst>
      </pc:sldChg>
      <pc:sldChg chg="addSp modSp mod modAnim">
        <pc:chgData name="Ahmed Salah ELDin" userId="68850134-226f-4097-a9a8-787fd6814b0e" providerId="ADAL" clId="{FC02D875-BA64-4556-9C1C-3F17FEADC6B5}" dt="2024-11-27T14:12:53.153" v="197" actId="20577"/>
        <pc:sldMkLst>
          <pc:docMk/>
          <pc:sldMk cId="1305205122" sldId="476"/>
        </pc:sldMkLst>
        <pc:spChg chg="add mod">
          <ac:chgData name="Ahmed Salah ELDin" userId="68850134-226f-4097-a9a8-787fd6814b0e" providerId="ADAL" clId="{FC02D875-BA64-4556-9C1C-3F17FEADC6B5}" dt="2024-11-27T14:11:44.948" v="148"/>
          <ac:spMkLst>
            <pc:docMk/>
            <pc:sldMk cId="1305205122" sldId="476"/>
            <ac:spMk id="18" creationId="{C33AF560-ADDE-C9A2-F07A-5F85064DE16F}"/>
          </ac:spMkLst>
        </pc:spChg>
        <pc:spChg chg="add mod">
          <ac:chgData name="Ahmed Salah ELDin" userId="68850134-226f-4097-a9a8-787fd6814b0e" providerId="ADAL" clId="{FC02D875-BA64-4556-9C1C-3F17FEADC6B5}" dt="2024-11-27T14:12:36.285" v="186" actId="20577"/>
          <ac:spMkLst>
            <pc:docMk/>
            <pc:sldMk cId="1305205122" sldId="476"/>
            <ac:spMk id="19" creationId="{91683861-62DB-B57C-922F-0DE08BFBECE4}"/>
          </ac:spMkLst>
        </pc:spChg>
        <pc:spChg chg="add mod">
          <ac:chgData name="Ahmed Salah ELDin" userId="68850134-226f-4097-a9a8-787fd6814b0e" providerId="ADAL" clId="{FC02D875-BA64-4556-9C1C-3F17FEADC6B5}" dt="2024-11-27T14:12:27.619" v="177" actId="1076"/>
          <ac:spMkLst>
            <pc:docMk/>
            <pc:sldMk cId="1305205122" sldId="476"/>
            <ac:spMk id="22" creationId="{6E880C80-B561-D14D-FDEC-3C512934FB00}"/>
          </ac:spMkLst>
        </pc:spChg>
        <pc:spChg chg="mod">
          <ac:chgData name="Ahmed Salah ELDin" userId="68850134-226f-4097-a9a8-787fd6814b0e" providerId="ADAL" clId="{FC02D875-BA64-4556-9C1C-3F17FEADC6B5}" dt="2024-11-27T14:12:53.153" v="197" actId="20577"/>
          <ac:spMkLst>
            <pc:docMk/>
            <pc:sldMk cId="1305205122" sldId="476"/>
            <ac:spMk id="50" creationId="{39BC4CAB-401D-9131-68B9-1D3E02737E69}"/>
          </ac:spMkLst>
        </pc:spChg>
        <pc:cxnChg chg="add mod">
          <ac:chgData name="Ahmed Salah ELDin" userId="68850134-226f-4097-a9a8-787fd6814b0e" providerId="ADAL" clId="{FC02D875-BA64-4556-9C1C-3F17FEADC6B5}" dt="2024-11-27T14:11:57.534" v="151" actId="14100"/>
          <ac:cxnSpMkLst>
            <pc:docMk/>
            <pc:sldMk cId="1305205122" sldId="476"/>
            <ac:cxnSpMk id="8" creationId="{F53FA36D-61B5-41D1-B63B-4CA22A7C4CF2}"/>
          </ac:cxnSpMkLst>
        </pc:cxnChg>
      </pc:sldChg>
      <pc:sldChg chg="modSp mod">
        <pc:chgData name="Ahmed Salah ELDin" userId="68850134-226f-4097-a9a8-787fd6814b0e" providerId="ADAL" clId="{FC02D875-BA64-4556-9C1C-3F17FEADC6B5}" dt="2024-11-27T14:13:03.978" v="198" actId="20577"/>
        <pc:sldMkLst>
          <pc:docMk/>
          <pc:sldMk cId="3774788203" sldId="485"/>
        </pc:sldMkLst>
        <pc:spChg chg="mod">
          <ac:chgData name="Ahmed Salah ELDin" userId="68850134-226f-4097-a9a8-787fd6814b0e" providerId="ADAL" clId="{FC02D875-BA64-4556-9C1C-3F17FEADC6B5}" dt="2024-11-27T14:13:03.978" v="198" actId="20577"/>
          <ac:spMkLst>
            <pc:docMk/>
            <pc:sldMk cId="3774788203" sldId="485"/>
            <ac:spMk id="3" creationId="{2F71E070-2868-2B94-D646-EB7240FE20AA}"/>
          </ac:spMkLst>
        </pc:spChg>
      </pc:sldChg>
      <pc:sldChg chg="del">
        <pc:chgData name="Ahmed Salah ELDin" userId="68850134-226f-4097-a9a8-787fd6814b0e" providerId="ADAL" clId="{FC02D875-BA64-4556-9C1C-3F17FEADC6B5}" dt="2024-11-27T14:14:53.773" v="220" actId="47"/>
        <pc:sldMkLst>
          <pc:docMk/>
          <pc:sldMk cId="2846268919" sldId="862"/>
        </pc:sldMkLst>
      </pc:sldChg>
      <pc:sldChg chg="del">
        <pc:chgData name="Ahmed Salah ELDin" userId="68850134-226f-4097-a9a8-787fd6814b0e" providerId="ADAL" clId="{FC02D875-BA64-4556-9C1C-3F17FEADC6B5}" dt="2024-11-27T14:14:54.701" v="221" actId="47"/>
        <pc:sldMkLst>
          <pc:docMk/>
          <pc:sldMk cId="846203128" sldId="1243"/>
        </pc:sldMkLst>
      </pc:sldChg>
      <pc:sldChg chg="modSp add mod modAnim">
        <pc:chgData name="Ahmed Salah ELDin" userId="68850134-226f-4097-a9a8-787fd6814b0e" providerId="ADAL" clId="{FC02D875-BA64-4556-9C1C-3F17FEADC6B5}" dt="2024-11-27T14:10:30.118" v="147" actId="1076"/>
        <pc:sldMkLst>
          <pc:docMk/>
          <pc:sldMk cId="526789888" sldId="1255"/>
        </pc:sldMkLst>
        <pc:spChg chg="mod">
          <ac:chgData name="Ahmed Salah ELDin" userId="68850134-226f-4097-a9a8-787fd6814b0e" providerId="ADAL" clId="{FC02D875-BA64-4556-9C1C-3F17FEADC6B5}" dt="2024-11-27T14:09:23.376" v="119" actId="1076"/>
          <ac:spMkLst>
            <pc:docMk/>
            <pc:sldMk cId="526789888" sldId="1255"/>
            <ac:spMk id="3" creationId="{2C970DD5-5E49-E6FA-BBD4-6D9A1FC04734}"/>
          </ac:spMkLst>
        </pc:spChg>
        <pc:spChg chg="mod">
          <ac:chgData name="Ahmed Salah ELDin" userId="68850134-226f-4097-a9a8-787fd6814b0e" providerId="ADAL" clId="{FC02D875-BA64-4556-9C1C-3F17FEADC6B5}" dt="2024-11-27T14:06:03.192" v="112" actId="20577"/>
          <ac:spMkLst>
            <pc:docMk/>
            <pc:sldMk cId="526789888" sldId="1255"/>
            <ac:spMk id="5" creationId="{27335058-C1A0-1850-8421-8E9CCB877474}"/>
          </ac:spMkLst>
        </pc:spChg>
        <pc:spChg chg="mod">
          <ac:chgData name="Ahmed Salah ELDin" userId="68850134-226f-4097-a9a8-787fd6814b0e" providerId="ADAL" clId="{FC02D875-BA64-4556-9C1C-3F17FEADC6B5}" dt="2024-11-27T14:10:21.052" v="145" actId="14100"/>
          <ac:spMkLst>
            <pc:docMk/>
            <pc:sldMk cId="526789888" sldId="1255"/>
            <ac:spMk id="6" creationId="{CF7CCE9C-A32C-7253-8B31-0F2C477B5251}"/>
          </ac:spMkLst>
        </pc:spChg>
        <pc:spChg chg="mod">
          <ac:chgData name="Ahmed Salah ELDin" userId="68850134-226f-4097-a9a8-787fd6814b0e" providerId="ADAL" clId="{FC02D875-BA64-4556-9C1C-3F17FEADC6B5}" dt="2024-11-27T14:10:24.344" v="146" actId="1076"/>
          <ac:spMkLst>
            <pc:docMk/>
            <pc:sldMk cId="526789888" sldId="1255"/>
            <ac:spMk id="7" creationId="{16524185-D3AE-A151-0C47-0B238F84FC8B}"/>
          </ac:spMkLst>
        </pc:spChg>
        <pc:spChg chg="mod">
          <ac:chgData name="Ahmed Salah ELDin" userId="68850134-226f-4097-a9a8-787fd6814b0e" providerId="ADAL" clId="{FC02D875-BA64-4556-9C1C-3F17FEADC6B5}" dt="2024-11-27T14:10:30.118" v="147" actId="1076"/>
          <ac:spMkLst>
            <pc:docMk/>
            <pc:sldMk cId="526789888" sldId="1255"/>
            <ac:spMk id="10" creationId="{732B080E-96F3-0764-085C-86E88D0F78E2}"/>
          </ac:spMkLst>
        </pc:spChg>
      </pc:sldChg>
    </pc:docChg>
  </pc:docChgLst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  <pc:docChgLst>
    <pc:chgData name="Ahmed Salah ELDin" userId="68850134-226f-4097-a9a8-787fd6814b0e" providerId="ADAL" clId="{F550D2DF-C930-4A45-9567-080CCBA4B87C}"/>
    <pc:docChg chg="custSel addSld delSld modSld modSection">
      <pc:chgData name="Ahmed Salah ELDin" userId="68850134-226f-4097-a9a8-787fd6814b0e" providerId="ADAL" clId="{F550D2DF-C930-4A45-9567-080CCBA4B87C}" dt="2024-11-30T23:10:27.045" v="421" actId="5793"/>
      <pc:docMkLst>
        <pc:docMk/>
      </pc:docMkLst>
      <pc:sldChg chg="delSp modSp mod">
        <pc:chgData name="Ahmed Salah ELDin" userId="68850134-226f-4097-a9a8-787fd6814b0e" providerId="ADAL" clId="{F550D2DF-C930-4A45-9567-080CCBA4B87C}" dt="2024-11-30T21:01:46.765" v="239" actId="20577"/>
        <pc:sldMkLst>
          <pc:docMk/>
          <pc:sldMk cId="0" sldId="387"/>
        </pc:sldMkLst>
        <pc:spChg chg="mod">
          <ac:chgData name="Ahmed Salah ELDin" userId="68850134-226f-4097-a9a8-787fd6814b0e" providerId="ADAL" clId="{F550D2DF-C930-4A45-9567-080CCBA4B87C}" dt="2024-11-30T21:01:46.765" v="239" actId="20577"/>
          <ac:spMkLst>
            <pc:docMk/>
            <pc:sldMk cId="0" sldId="387"/>
            <ac:spMk id="3" creationId="{00000000-0000-0000-0000-000000000000}"/>
          </ac:spMkLst>
        </pc:spChg>
        <pc:spChg chg="del">
          <ac:chgData name="Ahmed Salah ELDin" userId="68850134-226f-4097-a9a8-787fd6814b0e" providerId="ADAL" clId="{F550D2DF-C930-4A45-9567-080CCBA4B87C}" dt="2024-11-30T20:56:17.066" v="77" actId="478"/>
          <ac:spMkLst>
            <pc:docMk/>
            <pc:sldMk cId="0" sldId="387"/>
            <ac:spMk id="6" creationId="{B6FFA37E-CACC-3E4A-FB32-CAAEAEEA9E28}"/>
          </ac:spMkLst>
        </pc:spChg>
      </pc:sldChg>
      <pc:sldChg chg="modSp">
        <pc:chgData name="Ahmed Salah ELDin" userId="68850134-226f-4097-a9a8-787fd6814b0e" providerId="ADAL" clId="{F550D2DF-C930-4A45-9567-080CCBA4B87C}" dt="2024-11-30T20:59:43.556" v="216" actId="20577"/>
        <pc:sldMkLst>
          <pc:docMk/>
          <pc:sldMk cId="177494703" sldId="447"/>
        </pc:sldMkLst>
        <pc:spChg chg="mod">
          <ac:chgData name="Ahmed Salah ELDin" userId="68850134-226f-4097-a9a8-787fd6814b0e" providerId="ADAL" clId="{F550D2DF-C930-4A45-9567-080CCBA4B87C}" dt="2024-11-30T20:59:43.556" v="216" actId="20577"/>
          <ac:spMkLst>
            <pc:docMk/>
            <pc:sldMk cId="177494703" sldId="447"/>
            <ac:spMk id="3" creationId="{00000000-0000-0000-0000-000000000000}"/>
          </ac:spMkLst>
        </pc:spChg>
      </pc:sldChg>
      <pc:sldChg chg="modSp">
        <pc:chgData name="Ahmed Salah ELDin" userId="68850134-226f-4097-a9a8-787fd6814b0e" providerId="ADAL" clId="{F550D2DF-C930-4A45-9567-080CCBA4B87C}" dt="2024-11-30T20:59:46.986" v="217" actId="20577"/>
        <pc:sldMkLst>
          <pc:docMk/>
          <pc:sldMk cId="3838305160" sldId="525"/>
        </pc:sldMkLst>
        <pc:spChg chg="mod">
          <ac:chgData name="Ahmed Salah ELDin" userId="68850134-226f-4097-a9a8-787fd6814b0e" providerId="ADAL" clId="{F550D2DF-C930-4A45-9567-080CCBA4B87C}" dt="2024-11-30T20:59:46.986" v="217" actId="20577"/>
          <ac:spMkLst>
            <pc:docMk/>
            <pc:sldMk cId="3838305160" sldId="525"/>
            <ac:spMk id="3" creationId="{E04A4131-5D5E-8BCB-2795-7CF5D296AA47}"/>
          </ac:spMkLst>
        </pc:spChg>
      </pc:sldChg>
      <pc:sldChg chg="delSp mod">
        <pc:chgData name="Ahmed Salah ELDin" userId="68850134-226f-4097-a9a8-787fd6814b0e" providerId="ADAL" clId="{F550D2DF-C930-4A45-9567-080CCBA4B87C}" dt="2024-11-30T00:16:48.050" v="0" actId="478"/>
        <pc:sldMkLst>
          <pc:docMk/>
          <pc:sldMk cId="4137398980" sldId="1253"/>
        </pc:sldMkLst>
        <pc:spChg chg="del">
          <ac:chgData name="Ahmed Salah ELDin" userId="68850134-226f-4097-a9a8-787fd6814b0e" providerId="ADAL" clId="{F550D2DF-C930-4A45-9567-080CCBA4B87C}" dt="2024-11-30T00:16:48.050" v="0" actId="478"/>
          <ac:spMkLst>
            <pc:docMk/>
            <pc:sldMk cId="4137398980" sldId="1253"/>
            <ac:spMk id="6" creationId="{0292220D-1B3C-EF70-D679-F4A6A0C442FA}"/>
          </ac:spMkLst>
        </pc:spChg>
      </pc:sldChg>
      <pc:sldChg chg="addSp delSp modSp add mod delAnim">
        <pc:chgData name="Ahmed Salah ELDin" userId="68850134-226f-4097-a9a8-787fd6814b0e" providerId="ADAL" clId="{F550D2DF-C930-4A45-9567-080CCBA4B87C}" dt="2024-11-30T00:56:33.444" v="72" actId="113"/>
        <pc:sldMkLst>
          <pc:docMk/>
          <pc:sldMk cId="1177858545" sldId="1744"/>
        </pc:sldMkLst>
        <pc:spChg chg="mod">
          <ac:chgData name="Ahmed Salah ELDin" userId="68850134-226f-4097-a9a8-787fd6814b0e" providerId="ADAL" clId="{F550D2DF-C930-4A45-9567-080CCBA4B87C}" dt="2024-11-30T00:56:33.444" v="72" actId="113"/>
          <ac:spMkLst>
            <pc:docMk/>
            <pc:sldMk cId="1177858545" sldId="1744"/>
            <ac:spMk id="3" creationId="{F4CAE2D3-CE25-E71F-0488-463850654E75}"/>
          </ac:spMkLst>
        </pc:spChg>
        <pc:spChg chg="add">
          <ac:chgData name="Ahmed Salah ELDin" userId="68850134-226f-4097-a9a8-787fd6814b0e" providerId="ADAL" clId="{F550D2DF-C930-4A45-9567-080CCBA4B87C}" dt="2024-11-30T00:56:22.006" v="68" actId="22"/>
          <ac:spMkLst>
            <pc:docMk/>
            <pc:sldMk cId="1177858545" sldId="1744"/>
            <ac:spMk id="6" creationId="{BEDE6A60-69FE-21A0-F6BE-F4F6B30DAD5A}"/>
          </ac:spMkLst>
        </pc:spChg>
        <pc:picChg chg="del">
          <ac:chgData name="Ahmed Salah ELDin" userId="68850134-226f-4097-a9a8-787fd6814b0e" providerId="ADAL" clId="{F550D2DF-C930-4A45-9567-080CCBA4B87C}" dt="2024-11-30T00:56:18.562" v="65" actId="478"/>
          <ac:picMkLst>
            <pc:docMk/>
            <pc:sldMk cId="1177858545" sldId="1744"/>
            <ac:picMk id="10" creationId="{31B16A25-C0B6-6F33-66B3-079271867FC1}"/>
          </ac:picMkLst>
        </pc:picChg>
        <pc:picChg chg="del">
          <ac:chgData name="Ahmed Salah ELDin" userId="68850134-226f-4097-a9a8-787fd6814b0e" providerId="ADAL" clId="{F550D2DF-C930-4A45-9567-080CCBA4B87C}" dt="2024-11-30T00:56:19.955" v="66" actId="478"/>
          <ac:picMkLst>
            <pc:docMk/>
            <pc:sldMk cId="1177858545" sldId="1744"/>
            <ac:picMk id="14" creationId="{C5B24C93-53F8-8ECC-CE16-8E9424DC5469}"/>
          </ac:picMkLst>
        </pc:picChg>
        <pc:cxnChg chg="del">
          <ac:chgData name="Ahmed Salah ELDin" userId="68850134-226f-4097-a9a8-787fd6814b0e" providerId="ADAL" clId="{F550D2DF-C930-4A45-9567-080CCBA4B87C}" dt="2024-11-30T00:56:20.791" v="67" actId="478"/>
          <ac:cxnSpMkLst>
            <pc:docMk/>
            <pc:sldMk cId="1177858545" sldId="1744"/>
            <ac:cxnSpMk id="12" creationId="{F5E9094E-B8EF-7A35-54B8-26134B1F2C74}"/>
          </ac:cxnSpMkLst>
        </pc:cxnChg>
      </pc:sldChg>
      <pc:sldChg chg="addSp modSp add mod modAnim">
        <pc:chgData name="Ahmed Salah ELDin" userId="68850134-226f-4097-a9a8-787fd6814b0e" providerId="ADAL" clId="{F550D2DF-C930-4A45-9567-080CCBA4B87C}" dt="2024-11-30T21:01:40.325" v="237" actId="20577"/>
        <pc:sldMkLst>
          <pc:docMk/>
          <pc:sldMk cId="3379556565" sldId="1745"/>
        </pc:sldMkLst>
        <pc:spChg chg="mod">
          <ac:chgData name="Ahmed Salah ELDin" userId="68850134-226f-4097-a9a8-787fd6814b0e" providerId="ADAL" clId="{F550D2DF-C930-4A45-9567-080CCBA4B87C}" dt="2024-11-30T21:01:40.325" v="237" actId="20577"/>
          <ac:spMkLst>
            <pc:docMk/>
            <pc:sldMk cId="3379556565" sldId="1745"/>
            <ac:spMk id="3" creationId="{0EC429F2-E48D-FE90-DA6D-8FF413767C67}"/>
          </ac:spMkLst>
        </pc:spChg>
        <pc:spChg chg="add mod">
          <ac:chgData name="Ahmed Salah ELDin" userId="68850134-226f-4097-a9a8-787fd6814b0e" providerId="ADAL" clId="{F550D2DF-C930-4A45-9567-080CCBA4B87C}" dt="2024-11-30T20:57:36.338" v="133" actId="1076"/>
          <ac:spMkLst>
            <pc:docMk/>
            <pc:sldMk cId="3379556565" sldId="1745"/>
            <ac:spMk id="6" creationId="{6F0F8F57-3CA6-8D39-28EA-607B11797186}"/>
          </ac:spMkLst>
        </pc:spChg>
      </pc:sldChg>
      <pc:sldChg chg="add del">
        <pc:chgData name="Ahmed Salah ELDin" userId="68850134-226f-4097-a9a8-787fd6814b0e" providerId="ADAL" clId="{F550D2DF-C930-4A45-9567-080CCBA4B87C}" dt="2024-11-30T22:29:33.881" v="241" actId="47"/>
        <pc:sldMkLst>
          <pc:docMk/>
          <pc:sldMk cId="1686289643" sldId="1746"/>
        </pc:sldMkLst>
      </pc:sldChg>
      <pc:sldChg chg="modSp add mod">
        <pc:chgData name="Ahmed Salah ELDin" userId="68850134-226f-4097-a9a8-787fd6814b0e" providerId="ADAL" clId="{F550D2DF-C930-4A45-9567-080CCBA4B87C}" dt="2024-11-30T23:10:27.045" v="421" actId="5793"/>
        <pc:sldMkLst>
          <pc:docMk/>
          <pc:sldMk cId="3783850101" sldId="1746"/>
        </pc:sldMkLst>
        <pc:spChg chg="mod">
          <ac:chgData name="Ahmed Salah ELDin" userId="68850134-226f-4097-a9a8-787fd6814b0e" providerId="ADAL" clId="{F550D2DF-C930-4A45-9567-080CCBA4B87C}" dt="2024-11-30T22:31:53.300" v="276" actId="20577"/>
          <ac:spMkLst>
            <pc:docMk/>
            <pc:sldMk cId="3783850101" sldId="1746"/>
            <ac:spMk id="2" creationId="{F1429035-8E45-4B9F-9D79-DFBCEF6FFA11}"/>
          </ac:spMkLst>
        </pc:spChg>
        <pc:spChg chg="mod">
          <ac:chgData name="Ahmed Salah ELDin" userId="68850134-226f-4097-a9a8-787fd6814b0e" providerId="ADAL" clId="{F550D2DF-C930-4A45-9567-080CCBA4B87C}" dt="2024-11-30T23:10:27.045" v="421" actId="5793"/>
          <ac:spMkLst>
            <pc:docMk/>
            <pc:sldMk cId="3783850101" sldId="1746"/>
            <ac:spMk id="3" creationId="{EDD8C8B0-5F42-0700-F3AB-9426B7944DAF}"/>
          </ac:spMkLst>
        </pc:spChg>
      </pc:sldChg>
    </pc:docChg>
  </pc:docChgLst>
  <pc:docChgLst>
    <pc:chgData name="Ahmed Salah ELDin" userId="68850134-226f-4097-a9a8-787fd6814b0e" providerId="ADAL" clId="{ADC2A4A1-D5BB-43A6-ACBC-9812819F9BC1}"/>
    <pc:docChg chg="undo redo custSel addSld delSld modSld sldOrd addSection delSection modSection">
      <pc:chgData name="Ahmed Salah ELDin" userId="68850134-226f-4097-a9a8-787fd6814b0e" providerId="ADAL" clId="{ADC2A4A1-D5BB-43A6-ACBC-9812819F9BC1}" dt="2023-12-12T01:09:24.989" v="12470" actId="14100"/>
      <pc:docMkLst>
        <pc:docMk/>
      </pc:docMkLst>
      <pc:sldChg chg="modSp mod">
        <pc:chgData name="Ahmed Salah ELDin" userId="68850134-226f-4097-a9a8-787fd6814b0e" providerId="ADAL" clId="{ADC2A4A1-D5BB-43A6-ACBC-9812819F9BC1}" dt="2023-11-14T21:14:47.266" v="25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ADC2A4A1-D5BB-43A6-ACBC-9812819F9BC1}" dt="2023-11-14T21:14:47.266" v="25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ADC2A4A1-D5BB-43A6-ACBC-9812819F9BC1}" dt="2023-11-24T23:49:34.703" v="7008"/>
        <pc:sldMkLst>
          <pc:docMk/>
          <pc:sldMk cId="3835006274" sldId="257"/>
        </pc:sldMkLst>
        <pc:spChg chg="mod">
          <ac:chgData name="Ahmed Salah ELDin" userId="68850134-226f-4097-a9a8-787fd6814b0e" providerId="ADAL" clId="{ADC2A4A1-D5BB-43A6-ACBC-9812819F9BC1}" dt="2023-11-24T23:49:10.554" v="7004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Anim">
        <pc:chgData name="Ahmed Salah ELDin" userId="68850134-226f-4097-a9a8-787fd6814b0e" providerId="ADAL" clId="{ADC2A4A1-D5BB-43A6-ACBC-9812819F9BC1}" dt="2023-11-27T21:28:00.445" v="9512" actId="14100"/>
        <pc:sldMkLst>
          <pc:docMk/>
          <pc:sldMk cId="0" sldId="272"/>
        </pc:sldMkLst>
        <pc:spChg chg="add mod">
          <ac:chgData name="Ahmed Salah ELDin" userId="68850134-226f-4097-a9a8-787fd6814b0e" providerId="ADAL" clId="{ADC2A4A1-D5BB-43A6-ACBC-9812819F9BC1}" dt="2023-11-27T21:27:55.765" v="9511" actId="1076"/>
          <ac:spMkLst>
            <pc:docMk/>
            <pc:sldMk cId="0" sldId="272"/>
            <ac:spMk id="15" creationId="{4743C8A2-FB75-4367-AA3B-9D16E0BA3092}"/>
          </ac:spMkLst>
        </pc:spChg>
        <pc:picChg chg="add mod">
          <ac:chgData name="Ahmed Salah ELDin" userId="68850134-226f-4097-a9a8-787fd6814b0e" providerId="ADAL" clId="{ADC2A4A1-D5BB-43A6-ACBC-9812819F9BC1}" dt="2023-11-27T21:28:00.445" v="9512" actId="14100"/>
          <ac:picMkLst>
            <pc:docMk/>
            <pc:sldMk cId="0" sldId="272"/>
            <ac:picMk id="16" creationId="{232B7D3A-D921-083A-4E48-CE29F3D9353A}"/>
          </ac:picMkLst>
        </pc:picChg>
      </pc:sldChg>
      <pc:sldChg chg="modSp mod modAnim">
        <pc:chgData name="Ahmed Salah ELDin" userId="68850134-226f-4097-a9a8-787fd6814b0e" providerId="ADAL" clId="{ADC2A4A1-D5BB-43A6-ACBC-9812819F9BC1}" dt="2023-11-27T19:03:01.316" v="9060" actId="14100"/>
        <pc:sldMkLst>
          <pc:docMk/>
          <pc:sldMk cId="0" sldId="281"/>
        </pc:sldMkLst>
        <pc:spChg chg="mod">
          <ac:chgData name="Ahmed Salah ELDin" userId="68850134-226f-4097-a9a8-787fd6814b0e" providerId="ADAL" clId="{ADC2A4A1-D5BB-43A6-ACBC-9812819F9BC1}" dt="2023-11-27T19:03:01.316" v="9060" actId="14100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ADC2A4A1-D5BB-43A6-ACBC-9812819F9BC1}" dt="2023-11-27T19:05:27.822" v="9169" actId="20577"/>
        <pc:sldMkLst>
          <pc:docMk/>
          <pc:sldMk cId="959200356" sldId="282"/>
        </pc:sldMkLst>
        <pc:spChg chg="mod">
          <ac:chgData name="Ahmed Salah ELDin" userId="68850134-226f-4097-a9a8-787fd6814b0e" providerId="ADAL" clId="{ADC2A4A1-D5BB-43A6-ACBC-9812819F9BC1}" dt="2023-11-27T19:05:27.822" v="9169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DC2A4A1-D5BB-43A6-ACBC-9812819F9BC1}" dt="2023-11-27T19:05:04.714" v="9155" actId="107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Ahmed Salah ELDin" userId="68850134-226f-4097-a9a8-787fd6814b0e" providerId="ADAL" clId="{ADC2A4A1-D5BB-43A6-ACBC-9812819F9BC1}" dt="2023-11-16T00:57:06.690" v="6178" actId="478"/>
        <pc:sldMkLst>
          <pc:docMk/>
          <pc:sldMk cId="168089655" sldId="287"/>
        </pc:sldMkLst>
        <pc:spChg chg="del">
          <ac:chgData name="Ahmed Salah ELDin" userId="68850134-226f-4097-a9a8-787fd6814b0e" providerId="ADAL" clId="{ADC2A4A1-D5BB-43A6-ACBC-9812819F9BC1}" dt="2023-11-16T00:57:06.690" v="6178" actId="478"/>
          <ac:spMkLst>
            <pc:docMk/>
            <pc:sldMk cId="168089655" sldId="287"/>
            <ac:spMk id="4" creationId="{EAFC057B-9B74-4A42-ADD3-FBEEAB3EC3CF}"/>
          </ac:spMkLst>
        </pc:spChg>
        <pc:spChg chg="mod">
          <ac:chgData name="Ahmed Salah ELDin" userId="68850134-226f-4097-a9a8-787fd6814b0e" providerId="ADAL" clId="{ADC2A4A1-D5BB-43A6-ACBC-9812819F9BC1}" dt="2023-11-16T00:57:03.174" v="6177" actId="20577"/>
          <ac:spMkLst>
            <pc:docMk/>
            <pc:sldMk cId="168089655" sldId="287"/>
            <ac:spMk id="6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433629793" sldId="333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4"/>
        </pc:sldMkLst>
      </pc:sldChg>
      <pc:sldChg chg="modSp add mod">
        <pc:chgData name="Ahmed Salah ELDin" userId="68850134-226f-4097-a9a8-787fd6814b0e" providerId="ADAL" clId="{ADC2A4A1-D5BB-43A6-ACBC-9812819F9BC1}" dt="2023-11-24T23:46:25.422" v="6966" actId="20577"/>
        <pc:sldMkLst>
          <pc:docMk/>
          <pc:sldMk cId="0" sldId="368"/>
        </pc:sldMkLst>
        <pc:spChg chg="mod">
          <ac:chgData name="Ahmed Salah ELDin" userId="68850134-226f-4097-a9a8-787fd6814b0e" providerId="ADAL" clId="{ADC2A4A1-D5BB-43A6-ACBC-9812819F9BC1}" dt="2023-11-24T23:46:25.422" v="6966" actId="20577"/>
          <ac:spMkLst>
            <pc:docMk/>
            <pc:sldMk cId="0" sldId="368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5" creationId="{93961C39-6FCD-4C9B-B77B-AC0EADDFB8FD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6" creationId="{C98CAD15-054B-41D2-9602-DDE6AC85D9B5}"/>
          </ac:spMkLst>
        </pc:spChg>
        <pc:spChg chg="mod">
          <ac:chgData name="Ahmed Salah ELDin" userId="68850134-226f-4097-a9a8-787fd6814b0e" providerId="ADAL" clId="{ADC2A4A1-D5BB-43A6-ACBC-9812819F9BC1}" dt="2023-11-16T00:58:51.018" v="6198" actId="1076"/>
          <ac:spMkLst>
            <pc:docMk/>
            <pc:sldMk cId="0" sldId="368"/>
            <ac:spMk id="7" creationId="{B23D14A8-1D2C-4743-86BE-FD902510601B}"/>
          </ac:spMkLst>
        </pc:spChg>
        <pc:spChg chg="mod">
          <ac:chgData name="Ahmed Salah ELDin" userId="68850134-226f-4097-a9a8-787fd6814b0e" providerId="ADAL" clId="{ADC2A4A1-D5BB-43A6-ACBC-9812819F9BC1}" dt="2023-11-16T01:00:46.583" v="6217" actId="1076"/>
          <ac:spMkLst>
            <pc:docMk/>
            <pc:sldMk cId="0" sldId="368"/>
            <ac:spMk id="8" creationId="{02DF868C-3D99-4D77-8E31-32BD519254F4}"/>
          </ac:spMkLst>
        </pc:spChg>
        <pc:spChg chg="mod">
          <ac:chgData name="Ahmed Salah ELDin" userId="68850134-226f-4097-a9a8-787fd6814b0e" providerId="ADAL" clId="{ADC2A4A1-D5BB-43A6-ACBC-9812819F9BC1}" dt="2023-11-16T01:00:43.271" v="6216" actId="1076"/>
          <ac:spMkLst>
            <pc:docMk/>
            <pc:sldMk cId="0" sldId="368"/>
            <ac:spMk id="9" creationId="{3D41BE6D-F590-4240-8D28-77B605089041}"/>
          </ac:spMkLst>
        </pc:spChg>
      </pc:sldChg>
      <pc:sldChg chg="modSp add mod">
        <pc:chgData name="Ahmed Salah ELDin" userId="68850134-226f-4097-a9a8-787fd6814b0e" providerId="ADAL" clId="{ADC2A4A1-D5BB-43A6-ACBC-9812819F9BC1}" dt="2023-11-24T23:45:40.685" v="6954" actId="20577"/>
        <pc:sldMkLst>
          <pc:docMk/>
          <pc:sldMk cId="0" sldId="387"/>
        </pc:sldMkLst>
        <pc:spChg chg="mod">
          <ac:chgData name="Ahmed Salah ELDin" userId="68850134-226f-4097-a9a8-787fd6814b0e" providerId="ADAL" clId="{ADC2A4A1-D5BB-43A6-ACBC-9812819F9BC1}" dt="2023-11-24T23:45:40.685" v="6954" actId="20577"/>
          <ac:spMkLst>
            <pc:docMk/>
            <pc:sldMk cId="0" sldId="38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1:01.275" v="6219" actId="1076"/>
          <ac:spMkLst>
            <pc:docMk/>
            <pc:sldMk cId="0" sldId="387"/>
            <ac:spMk id="5" creationId="{F694CD2C-353E-499A-BAD0-E68E5713A8C6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2"/>
        </pc:sldMkLst>
      </pc:sldChg>
      <pc:sldChg chg="modSp add del mod ord">
        <pc:chgData name="Ahmed Salah ELDin" userId="68850134-226f-4097-a9a8-787fd6814b0e" providerId="ADAL" clId="{ADC2A4A1-D5BB-43A6-ACBC-9812819F9BC1}" dt="2023-11-15T22:40:34.157" v="4714" actId="47"/>
        <pc:sldMkLst>
          <pc:docMk/>
          <pc:sldMk cId="856878619" sldId="419"/>
        </pc:sldMkLst>
        <pc:spChg chg="mod">
          <ac:chgData name="Ahmed Salah ELDin" userId="68850134-226f-4097-a9a8-787fd6814b0e" providerId="ADAL" clId="{ADC2A4A1-D5BB-43A6-ACBC-9812819F9BC1}" dt="2023-11-15T22:33:21.831" v="4633" actId="20577"/>
          <ac:spMkLst>
            <pc:docMk/>
            <pc:sldMk cId="856878619" sldId="419"/>
            <ac:spMk id="2" creationId="{D62D2798-B522-492C-95EB-DEDF30CD5696}"/>
          </ac:spMkLst>
        </pc:spChg>
        <pc:spChg chg="mod">
          <ac:chgData name="Ahmed Salah ELDin" userId="68850134-226f-4097-a9a8-787fd6814b0e" providerId="ADAL" clId="{ADC2A4A1-D5BB-43A6-ACBC-9812819F9BC1}" dt="2023-11-15T19:23:27.333" v="4288" actId="403"/>
          <ac:spMkLst>
            <pc:docMk/>
            <pc:sldMk cId="856878619" sldId="419"/>
            <ac:spMk id="3" creationId="{AE55608E-2543-4D51-BCE7-B6508928B37D}"/>
          </ac:spMkLst>
        </pc:spChg>
        <pc:picChg chg="mod">
          <ac:chgData name="Ahmed Salah ELDin" userId="68850134-226f-4097-a9a8-787fd6814b0e" providerId="ADAL" clId="{ADC2A4A1-D5BB-43A6-ACBC-9812819F9BC1}" dt="2023-11-15T19:23:42.758" v="4290" actId="1076"/>
          <ac:picMkLst>
            <pc:docMk/>
            <pc:sldMk cId="856878619" sldId="419"/>
            <ac:picMk id="5" creationId="{69CADCB8-6808-433A-BFD9-5A233FA68ECA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9.049" v="4856"/>
        <pc:sldMkLst>
          <pc:docMk/>
          <pc:sldMk cId="3444178562" sldId="420"/>
        </pc:sldMkLst>
        <pc:spChg chg="mod">
          <ac:chgData name="Ahmed Salah ELDin" userId="68850134-226f-4097-a9a8-787fd6814b0e" providerId="ADAL" clId="{ADC2A4A1-D5BB-43A6-ACBC-9812819F9BC1}" dt="2023-11-15T23:01:49.049" v="4856"/>
          <ac:spMkLst>
            <pc:docMk/>
            <pc:sldMk cId="3444178562" sldId="420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5:07.167" v="4302" actId="6549"/>
          <ac:spMkLst>
            <pc:docMk/>
            <pc:sldMk cId="3444178562" sldId="420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" creationId="{AE26C3DB-EBF6-4511-9339-BB7590CE836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58" creationId="{13802D09-70A7-425B-87F2-FCD282CD49DD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0" creationId="{1E53AFE9-5364-4271-B105-F5043A53D9C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1" creationId="{4501EB62-E50A-4913-8F0D-ACC880B5F118}"/>
          </ac:spMkLst>
        </pc:s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5" creationId="{F5A52855-F301-472D-814D-A446F67B1C8C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6" creationId="{70FEEBCE-624D-404E-BECE-270DC368A236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64" creationId="{E6A3F740-2C2C-4889-B5B9-444E8D625551}"/>
          </ac:grpSpMkLst>
        </pc:grpChg>
        <pc:cxnChg chg="mod">
          <ac:chgData name="Ahmed Salah ELDin" userId="68850134-226f-4097-a9a8-787fd6814b0e" providerId="ADAL" clId="{ADC2A4A1-D5BB-43A6-ACBC-9812819F9BC1}" dt="2023-11-15T19:25:12.078" v="4303" actId="1076"/>
          <ac:cxnSpMkLst>
            <pc:docMk/>
            <pc:sldMk cId="3444178562" sldId="420"/>
            <ac:cxnSpMk id="59" creationId="{683B80AB-2D6C-4896-A20B-065F6FA53E2C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1.127" v="4857"/>
        <pc:sldMkLst>
          <pc:docMk/>
          <pc:sldMk cId="2975257878" sldId="421"/>
        </pc:sldMkLst>
        <pc:spChg chg="mod">
          <ac:chgData name="Ahmed Salah ELDin" userId="68850134-226f-4097-a9a8-787fd6814b0e" providerId="ADAL" clId="{ADC2A4A1-D5BB-43A6-ACBC-9812819F9BC1}" dt="2023-11-15T23:01:51.127" v="4857"/>
          <ac:spMkLst>
            <pc:docMk/>
            <pc:sldMk cId="2975257878" sldId="421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7:19.145" v="4358" actId="14100"/>
          <ac:spMkLst>
            <pc:docMk/>
            <pc:sldMk cId="2975257878" sldId="421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" creationId="{6CED5FC5-8A3F-4516-BE23-945C06C28B55}"/>
          </ac:spMkLst>
        </pc:spChg>
        <pc:spChg chg="mod">
          <ac:chgData name="Ahmed Salah ELDin" userId="68850134-226f-4097-a9a8-787fd6814b0e" providerId="ADAL" clId="{ADC2A4A1-D5BB-43A6-ACBC-9812819F9BC1}" dt="2023-11-15T19:25:59.182" v="4351" actId="14100"/>
          <ac:spMkLst>
            <pc:docMk/>
            <pc:sldMk cId="2975257878" sldId="421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2" creationId="{88D48090-3E7C-AA79-DEB3-B0D5EB553476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5" creationId="{BB64B00C-C31F-47E6-6F15-66070101E24C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7" creationId="{E49DCB64-7890-9253-809F-3A0EEC25580E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8" creationId="{AAFD23CC-2A36-FBC5-7379-7888737A3EF9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2" creationId="{D6BB932B-2428-4819-B217-779531905B61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5" creationId="{54214856-F7D7-41EF-95D8-78D0A62A5C8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7" creationId="{373CA00D-4189-4F93-950A-B42805F4913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8" creationId="{09002489-EF84-4858-8292-A166F2AABE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3" creationId="{7630C7F6-AB42-438A-9B40-94E2E02DDB3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5" creationId="{9E4144EC-D962-4F20-B201-B6AE7205E0A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6" creationId="{834C63C8-B0DE-4C3E-A547-92233D6B1B0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1" creationId="{178593FD-62F3-46B8-873B-C616AEA945C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2" creationId="{D99674EA-9BF9-4066-BAF8-472D5C9F22D8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5" creationId="{E3068207-BB86-4BEA-978D-755F07FE2FC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" creationId="{527C00DE-086D-4749-ADBB-E3AE7C2BED21}"/>
          </ac:grpSpMkLst>
        </pc:grpChg>
        <pc:grpChg chg="add 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6" creationId="{538287AE-846D-80C8-9392-F24E4C4357B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3" creationId="{0BBEBC45-C93E-52F4-05FF-DF18823AEAC5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4" creationId="{AB5A0DC5-DEC3-F726-02F3-B45C5451D7C9}"/>
          </ac:grpSpMkLst>
        </pc:grpChg>
        <pc:grpChg chg="del mod">
          <ac:chgData name="Ahmed Salah ELDin" userId="68850134-226f-4097-a9a8-787fd6814b0e" providerId="ADAL" clId="{ADC2A4A1-D5BB-43A6-ACBC-9812819F9BC1}" dt="2023-11-15T19:26:26.896" v="4355" actId="478"/>
          <ac:grpSpMkLst>
            <pc:docMk/>
            <pc:sldMk cId="2975257878" sldId="421"/>
            <ac:grpSpMk id="21" creationId="{83A72890-40B8-4F6E-8047-3E8FB9FB4C0A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3" creationId="{A3AF6AB0-3970-47BB-94FD-D2D56D30A681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4" creationId="{7858496A-F08C-4048-A2EB-3DAA7F9531A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1" creationId="{E02FA9A7-925B-48FF-BABC-446159D47351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2" creationId="{3B559410-C9A7-48C5-BDC1-81534AD50A6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8" creationId="{02FA32CD-B526-40D3-BE13-A8D532D221E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00" creationId="{12429E62-DD80-4083-BD49-0FA00B6BCEC6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26:02.760" v="4352" actId="1076"/>
          <ac:picMkLst>
            <pc:docMk/>
            <pc:sldMk cId="2975257878" sldId="421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6:27.266" v="4356"/>
          <ac:cxnSpMkLst>
            <pc:docMk/>
            <pc:sldMk cId="2975257878" sldId="421"/>
            <ac:cxnSpMk id="16" creationId="{0BE01166-5903-63CA-E671-71365C3962D1}"/>
          </ac:cxnSpMkLst>
        </pc:cxnChg>
        <pc:cxnChg chg="mod">
          <ac:chgData name="Ahmed Salah ELDin" userId="68850134-226f-4097-a9a8-787fd6814b0e" providerId="ADAL" clId="{ADC2A4A1-D5BB-43A6-ACBC-9812819F9BC1}" dt="2023-11-15T19:26:17.511" v="4354" actId="1076"/>
          <ac:cxnSpMkLst>
            <pc:docMk/>
            <pc:sldMk cId="2975257878" sldId="421"/>
            <ac:cxnSpMk id="26" creationId="{9AD82C89-49A1-4915-BB7A-3E417E29DADE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03" creationId="{DBAA84F3-FC61-4956-B549-D0E50365885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29" creationId="{DC20D8B5-3D2D-459D-A722-46AD27088349}"/>
          </ac:cxnSpMkLst>
        </pc:cxnChg>
      </pc:sldChg>
      <pc:sldChg chg="modSp add mod">
        <pc:chgData name="Ahmed Salah ELDin" userId="68850134-226f-4097-a9a8-787fd6814b0e" providerId="ADAL" clId="{ADC2A4A1-D5BB-43A6-ACBC-9812819F9BC1}" dt="2023-11-15T23:01:52.931" v="4858"/>
        <pc:sldMkLst>
          <pc:docMk/>
          <pc:sldMk cId="2963467527" sldId="422"/>
        </pc:sldMkLst>
        <pc:spChg chg="mod">
          <ac:chgData name="Ahmed Salah ELDin" userId="68850134-226f-4097-a9a8-787fd6814b0e" providerId="ADAL" clId="{ADC2A4A1-D5BB-43A6-ACBC-9812819F9BC1}" dt="2023-11-15T23:01:52.931" v="4858"/>
          <ac:spMkLst>
            <pc:docMk/>
            <pc:sldMk cId="2963467527" sldId="422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9:07.191" v="4421" actId="14100"/>
          <ac:spMkLst>
            <pc:docMk/>
            <pc:sldMk cId="2963467527" sldId="422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" creationId="{768F4F60-6630-4F28-9B03-297F614D9924}"/>
          </ac:spMkLst>
        </pc:spChg>
        <pc:spChg chg="mod">
          <ac:chgData name="Ahmed Salah ELDin" userId="68850134-226f-4097-a9a8-787fd6814b0e" providerId="ADAL" clId="{ADC2A4A1-D5BB-43A6-ACBC-9812819F9BC1}" dt="2023-11-15T19:30:40.107" v="4458" actId="1036"/>
          <ac:spMkLst>
            <pc:docMk/>
            <pc:sldMk cId="2963467527" sldId="422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30:46.164" v="4459" actId="1076"/>
          <ac:spMkLst>
            <pc:docMk/>
            <pc:sldMk cId="2963467527" sldId="422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9" creationId="{00F510C0-9B23-4576-A21A-9A81663F7F98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0" creationId="{92DBCC00-719D-49F6-A51A-6A83643C794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1" creationId="{78FCC7E3-DF32-4751-8519-D6F6AA82F84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" creationId="{527C00DE-086D-4749-ADBB-E3AE7C2BED21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30:40.107" v="4458" actId="1036"/>
          <ac:picMkLst>
            <pc:docMk/>
            <pc:sldMk cId="2963467527" sldId="422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129" creationId="{DC20D8B5-3D2D-459D-A722-46AD27088349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4.774" v="4859"/>
        <pc:sldMkLst>
          <pc:docMk/>
          <pc:sldMk cId="3461725572" sldId="423"/>
        </pc:sldMkLst>
        <pc:spChg chg="mod">
          <ac:chgData name="Ahmed Salah ELDin" userId="68850134-226f-4097-a9a8-787fd6814b0e" providerId="ADAL" clId="{ADC2A4A1-D5BB-43A6-ACBC-9812819F9BC1}" dt="2023-11-15T23:01:54.774" v="4859"/>
          <ac:spMkLst>
            <pc:docMk/>
            <pc:sldMk cId="3461725572" sldId="423"/>
            <ac:spMk id="2" creationId="{5BF84BF7-E9B6-4529-8A31-835F285F1516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3" creationId="{21D204F1-6D38-F18B-5410-62E2FC6826AC}"/>
          </ac:spMkLst>
        </pc:spChg>
        <pc:spChg chg="del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6" creationId="{387C8AE3-392B-4D4D-B8AE-DAD92EF5068E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7" creationId="{3E4C119A-E824-65CA-5BFD-1C4A733B9974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8" creationId="{E35A87E9-BB3B-BEF5-B57C-48B0E8821A95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10" creationId="{6D1EA3BF-82E9-B784-4C5C-21C12557940A}"/>
          </ac:spMkLst>
        </pc:spChg>
        <pc:spChg chg="del">
          <ac:chgData name="Ahmed Salah ELDin" userId="68850134-226f-4097-a9a8-787fd6814b0e" providerId="ADAL" clId="{ADC2A4A1-D5BB-43A6-ACBC-9812819F9BC1}" dt="2023-11-15T19:30:01.852" v="4427" actId="478"/>
          <ac:spMkLst>
            <pc:docMk/>
            <pc:sldMk cId="3461725572" sldId="423"/>
            <ac:spMk id="11" creationId="{EB795DA1-3E87-4CDE-BCDE-2D0CEA4CF823}"/>
          </ac:spMkLst>
        </pc:spChg>
        <pc:spChg chg="del">
          <ac:chgData name="Ahmed Salah ELDin" userId="68850134-226f-4097-a9a8-787fd6814b0e" providerId="ADAL" clId="{ADC2A4A1-D5BB-43A6-ACBC-9812819F9BC1}" dt="2023-11-15T19:30:17.679" v="4431" actId="478"/>
          <ac:spMkLst>
            <pc:docMk/>
            <pc:sldMk cId="3461725572" sldId="423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32:44.924" v="4474" actId="14100"/>
          <ac:spMkLst>
            <pc:docMk/>
            <pc:sldMk cId="3461725572" sldId="423"/>
            <ac:spMk id="58" creationId="{0674CC28-14F2-4BB5-9F26-730085361C67}"/>
          </ac:spMkLst>
        </pc:spChg>
        <pc:picChg chg="add del mod">
          <ac:chgData name="Ahmed Salah ELDin" userId="68850134-226f-4097-a9a8-787fd6814b0e" providerId="ADAL" clId="{ADC2A4A1-D5BB-43A6-ACBC-9812819F9BC1}" dt="2023-11-15T19:30:55.883" v="4460" actId="478"/>
          <ac:picMkLst>
            <pc:docMk/>
            <pc:sldMk cId="3461725572" sldId="423"/>
            <ac:picMk id="5" creationId="{5921B5BF-3C1A-B298-15DE-135F80A5E81F}"/>
          </ac:picMkLst>
        </pc:picChg>
        <pc:picChg chg="add mod">
          <ac:chgData name="Ahmed Salah ELDin" userId="68850134-226f-4097-a9a8-787fd6814b0e" providerId="ADAL" clId="{ADC2A4A1-D5BB-43A6-ACBC-9812819F9BC1}" dt="2023-11-15T19:30:56.636" v="4461"/>
          <ac:picMkLst>
            <pc:docMk/>
            <pc:sldMk cId="3461725572" sldId="423"/>
            <ac:picMk id="9" creationId="{3F08177A-03A1-DB9C-01B4-7E525A887378}"/>
          </ac:picMkLst>
        </pc:picChg>
        <pc:picChg chg="del">
          <ac:chgData name="Ahmed Salah ELDin" userId="68850134-226f-4097-a9a8-787fd6814b0e" providerId="ADAL" clId="{ADC2A4A1-D5BB-43A6-ACBC-9812819F9BC1}" dt="2023-11-15T19:30:04.286" v="4428" actId="478"/>
          <ac:picMkLst>
            <pc:docMk/>
            <pc:sldMk cId="3461725572" sldId="423"/>
            <ac:picMk id="132" creationId="{AFB8B2ED-4D41-4829-A589-DCEB6E74DB38}"/>
          </ac:picMkLst>
        </pc:picChg>
      </pc:sldChg>
      <pc:sldChg chg="modSp add mod">
        <pc:chgData name="Ahmed Salah ELDin" userId="68850134-226f-4097-a9a8-787fd6814b0e" providerId="ADAL" clId="{ADC2A4A1-D5BB-43A6-ACBC-9812819F9BC1}" dt="2023-11-16T00:11:06.149" v="5845" actId="403"/>
        <pc:sldMkLst>
          <pc:docMk/>
          <pc:sldMk cId="3338762265" sldId="424"/>
        </pc:sldMkLst>
        <pc:spChg chg="mod">
          <ac:chgData name="Ahmed Salah ELDin" userId="68850134-226f-4097-a9a8-787fd6814b0e" providerId="ADAL" clId="{ADC2A4A1-D5BB-43A6-ACBC-9812819F9BC1}" dt="2023-11-15T23:02:30.248" v="4879"/>
          <ac:spMkLst>
            <pc:docMk/>
            <pc:sldMk cId="3338762265" sldId="424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01:22.107" v="5724" actId="207"/>
          <ac:spMkLst>
            <pc:docMk/>
            <pc:sldMk cId="3338762265" sldId="424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06.149" v="5845" actId="403"/>
          <ac:spMkLst>
            <pc:docMk/>
            <pc:sldMk cId="3338762265" sldId="424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5T19:37:57.296" v="4544" actId="14100"/>
          <ac:spMkLst>
            <pc:docMk/>
            <pc:sldMk cId="3338762265" sldId="424"/>
            <ac:spMk id="109" creationId="{A28EBCEB-1AA8-4589-9DA4-8AF02528F426}"/>
          </ac:spMkLst>
        </pc:spChg>
        <pc:spChg chg="mod">
          <ac:chgData name="Ahmed Salah ELDin" userId="68850134-226f-4097-a9a8-787fd6814b0e" providerId="ADAL" clId="{ADC2A4A1-D5BB-43A6-ACBC-9812819F9BC1}" dt="2023-11-15T19:39:30.173" v="4545" actId="14100"/>
          <ac:spMkLst>
            <pc:docMk/>
            <pc:sldMk cId="3338762265" sldId="424"/>
            <ac:spMk id="110" creationId="{466F411A-71EB-4AC6-8AB8-271B2E162D93}"/>
          </ac:spMkLst>
        </pc:spChg>
        <pc:spChg chg="mod">
          <ac:chgData name="Ahmed Salah ELDin" userId="68850134-226f-4097-a9a8-787fd6814b0e" providerId="ADAL" clId="{ADC2A4A1-D5BB-43A6-ACBC-9812819F9BC1}" dt="2023-11-15T19:39:33.215" v="4546" actId="14100"/>
          <ac:spMkLst>
            <pc:docMk/>
            <pc:sldMk cId="3338762265" sldId="424"/>
            <ac:spMk id="111" creationId="{84DC4424-5E58-497E-8618-732BE23680A2}"/>
          </ac:spMkLst>
        </pc:spChg>
      </pc:sldChg>
      <pc:sldChg chg="modSp add mod">
        <pc:chgData name="Ahmed Salah ELDin" userId="68850134-226f-4097-a9a8-787fd6814b0e" providerId="ADAL" clId="{ADC2A4A1-D5BB-43A6-ACBC-9812819F9BC1}" dt="2023-11-27T21:33:11.301" v="9527" actId="207"/>
        <pc:sldMkLst>
          <pc:docMk/>
          <pc:sldMk cId="2907575688" sldId="425"/>
        </pc:sldMkLst>
        <pc:spChg chg="mod">
          <ac:chgData name="Ahmed Salah ELDin" userId="68850134-226f-4097-a9a8-787fd6814b0e" providerId="ADAL" clId="{ADC2A4A1-D5BB-43A6-ACBC-9812819F9BC1}" dt="2023-11-15T23:02:17.178" v="4878" actId="20577"/>
          <ac:spMkLst>
            <pc:docMk/>
            <pc:sldMk cId="2907575688" sldId="425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27T21:33:11.301" v="9527" actId="207"/>
          <ac:spMkLst>
            <pc:docMk/>
            <pc:sldMk cId="2907575688" sldId="425"/>
            <ac:spMk id="3" creationId="{36C6D2A3-1DE8-40DD-B64E-B602A3151B6F}"/>
          </ac:spMkLst>
        </pc:spChg>
        <pc:spChg chg="mod">
          <ac:chgData name="Ahmed Salah ELDin" userId="68850134-226f-4097-a9a8-787fd6814b0e" providerId="ADAL" clId="{ADC2A4A1-D5BB-43A6-ACBC-9812819F9BC1}" dt="2023-11-15T19:37:30.714" v="4530" actId="13822"/>
          <ac:spMkLst>
            <pc:docMk/>
            <pc:sldMk cId="2907575688" sldId="425"/>
            <ac:spMk id="22" creationId="{94212DDB-875C-445E-8646-FA898BD2EF2D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6T00:43:44.201" v="6099"/>
        <pc:sldMkLst>
          <pc:docMk/>
          <pc:sldMk cId="943545999" sldId="426"/>
        </pc:sldMkLst>
        <pc:spChg chg="mod">
          <ac:chgData name="Ahmed Salah ELDin" userId="68850134-226f-4097-a9a8-787fd6814b0e" providerId="ADAL" clId="{ADC2A4A1-D5BB-43A6-ACBC-9812819F9BC1}" dt="2023-11-15T23:02:34.804" v="4880"/>
          <ac:spMkLst>
            <pc:docMk/>
            <pc:sldMk cId="943545999" sldId="426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43:33.010" v="6097" actId="14100"/>
          <ac:spMkLst>
            <pc:docMk/>
            <pc:sldMk cId="943545999" sldId="426"/>
            <ac:spMk id="3" creationId="{6FB880C6-86AB-48AF-9150-41F9F497A3E8}"/>
          </ac:spMkLst>
        </pc:spChg>
        <pc:spChg chg="add mod">
          <ac:chgData name="Ahmed Salah ELDin" userId="68850134-226f-4097-a9a8-787fd6814b0e" providerId="ADAL" clId="{ADC2A4A1-D5BB-43A6-ACBC-9812819F9BC1}" dt="2023-11-15T19:41:36.108" v="4576"/>
          <ac:spMkLst>
            <pc:docMk/>
            <pc:sldMk cId="943545999" sldId="426"/>
            <ac:spMk id="5" creationId="{D297FEE9-9AD7-7009-2B44-97EE365021C6}"/>
          </ac:spMkLst>
        </pc:spChg>
        <pc:spChg chg="add mod">
          <ac:chgData name="Ahmed Salah ELDin" userId="68850134-226f-4097-a9a8-787fd6814b0e" providerId="ADAL" clId="{ADC2A4A1-D5BB-43A6-ACBC-9812819F9BC1}" dt="2023-11-16T00:08:53.247" v="5757" actId="1076"/>
          <ac:spMkLst>
            <pc:docMk/>
            <pc:sldMk cId="943545999" sldId="426"/>
            <ac:spMk id="6" creationId="{64759908-0165-476B-79D8-429C9BEB9F66}"/>
          </ac:spMkLst>
        </pc:spChg>
        <pc:spChg chg="del">
          <ac:chgData name="Ahmed Salah ELDin" userId="68850134-226f-4097-a9a8-787fd6814b0e" providerId="ADAL" clId="{ADC2A4A1-D5BB-43A6-ACBC-9812819F9BC1}" dt="2023-11-16T00:09:37.772" v="5792" actId="478"/>
          <ac:spMkLst>
            <pc:docMk/>
            <pc:sldMk cId="943545999" sldId="426"/>
            <ac:spMk id="7" creationId="{9EB0F34A-73C0-4724-BF90-6AA72FF09BF5}"/>
          </ac:spMkLst>
        </pc:spChg>
        <pc:spChg chg="del">
          <ac:chgData name="Ahmed Salah ELDin" userId="68850134-226f-4097-a9a8-787fd6814b0e" providerId="ADAL" clId="{ADC2A4A1-D5BB-43A6-ACBC-9812819F9BC1}" dt="2023-11-16T00:09:40.946" v="5794" actId="478"/>
          <ac:spMkLst>
            <pc:docMk/>
            <pc:sldMk cId="943545999" sldId="426"/>
            <ac:spMk id="8" creationId="{2C225D10-9FCA-415E-8BF3-58E09E69029E}"/>
          </ac:spMkLst>
        </pc:spChg>
        <pc:spChg chg="del">
          <ac:chgData name="Ahmed Salah ELDin" userId="68850134-226f-4097-a9a8-787fd6814b0e" providerId="ADAL" clId="{ADC2A4A1-D5BB-43A6-ACBC-9812819F9BC1}" dt="2023-11-16T00:09:39.305" v="5793" actId="478"/>
          <ac:spMkLst>
            <pc:docMk/>
            <pc:sldMk cId="943545999" sldId="426"/>
            <ac:spMk id="9" creationId="{C5BBC5C7-74C2-4CEE-85AF-BFBAE3AB3848}"/>
          </ac:spMkLst>
        </pc:spChg>
        <pc:spChg chg="add del mod">
          <ac:chgData name="Ahmed Salah ELDin" userId="68850134-226f-4097-a9a8-787fd6814b0e" providerId="ADAL" clId="{ADC2A4A1-D5BB-43A6-ACBC-9812819F9BC1}" dt="2023-11-16T00:36:27.221" v="5988"/>
          <ac:spMkLst>
            <pc:docMk/>
            <pc:sldMk cId="943545999" sldId="426"/>
            <ac:spMk id="10" creationId="{FE748C0B-4A74-C941-3B6B-C5FB7452EE95}"/>
          </ac:spMkLst>
        </pc:spChg>
        <pc:spChg chg="add mod">
          <ac:chgData name="Ahmed Salah ELDin" userId="68850134-226f-4097-a9a8-787fd6814b0e" providerId="ADAL" clId="{ADC2A4A1-D5BB-43A6-ACBC-9812819F9BC1}" dt="2023-11-16T00:43:38.036" v="6098" actId="1076"/>
          <ac:spMkLst>
            <pc:docMk/>
            <pc:sldMk cId="943545999" sldId="426"/>
            <ac:spMk id="11" creationId="{626A62AB-2F2E-C6B0-0DCF-2ECB5B78F664}"/>
          </ac:spMkLst>
        </pc:spChg>
        <pc:spChg chg="mod">
          <ac:chgData name="Ahmed Salah ELDin" userId="68850134-226f-4097-a9a8-787fd6814b0e" providerId="ADAL" clId="{ADC2A4A1-D5BB-43A6-ACBC-9812819F9BC1}" dt="2023-11-16T00:01:27.529" v="5725" actId="207"/>
          <ac:spMkLst>
            <pc:docMk/>
            <pc:sldMk cId="943545999" sldId="426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12.909" v="5850" actId="1036"/>
          <ac:spMkLst>
            <pc:docMk/>
            <pc:sldMk cId="943545999" sldId="426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30" creationId="{464ADBBC-7BDC-4A2F-9D55-4ABEDFEA5DCC}"/>
          </ac:spMkLst>
        </pc:spChg>
        <pc:spChg chg="del">
          <ac:chgData name="Ahmed Salah ELDin" userId="68850134-226f-4097-a9a8-787fd6814b0e" providerId="ADAL" clId="{ADC2A4A1-D5BB-43A6-ACBC-9812819F9BC1}" dt="2023-11-16T00:09:36.179" v="5791" actId="478"/>
          <ac:spMkLst>
            <pc:docMk/>
            <pc:sldMk cId="943545999" sldId="426"/>
            <ac:spMk id="78" creationId="{63FA6780-E2D8-47B3-94D2-5A85A7713FC5}"/>
          </ac:spMkLst>
        </pc:spChg>
        <pc:spChg chg="mod">
          <ac:chgData name="Ahmed Salah ELDin" userId="68850134-226f-4097-a9a8-787fd6814b0e" providerId="ADAL" clId="{ADC2A4A1-D5BB-43A6-ACBC-9812819F9BC1}" dt="2023-11-16T00:37:36.046" v="6013" actId="115"/>
          <ac:spMkLst>
            <pc:docMk/>
            <pc:sldMk cId="943545999" sldId="426"/>
            <ac:spMk id="91" creationId="{42139266-F5B2-4F17-85F7-E9D3D90CC3D7}"/>
          </ac:spMkLst>
        </pc:spChg>
        <pc:spChg chg="mod">
          <ac:chgData name="Ahmed Salah ELDin" userId="68850134-226f-4097-a9a8-787fd6814b0e" providerId="ADAL" clId="{ADC2A4A1-D5BB-43A6-ACBC-9812819F9BC1}" dt="2023-11-16T00:09:55.935" v="5837" actId="1035"/>
          <ac:spMkLst>
            <pc:docMk/>
            <pc:sldMk cId="943545999" sldId="426"/>
            <ac:spMk id="94" creationId="{4D7AB07C-D3C0-4E7E-9C8D-03FC1129CBDE}"/>
          </ac:spMkLst>
        </pc:spChg>
        <pc:spChg chg="mod">
          <ac:chgData name="Ahmed Salah ELDin" userId="68850134-226f-4097-a9a8-787fd6814b0e" providerId="ADAL" clId="{ADC2A4A1-D5BB-43A6-ACBC-9812819F9BC1}" dt="2023-11-16T00:09:49.228" v="5816" actId="1035"/>
          <ac:spMkLst>
            <pc:docMk/>
            <pc:sldMk cId="943545999" sldId="426"/>
            <ac:spMk id="103" creationId="{F8E924EE-769D-4E3D-BD27-6870AE783AA5}"/>
          </ac:spMkLst>
        </pc:spChg>
      </pc:sldChg>
      <pc:sldChg chg="addSp delSp modSp add del mod modAnim">
        <pc:chgData name="Ahmed Salah ELDin" userId="68850134-226f-4097-a9a8-787fd6814b0e" providerId="ADAL" clId="{ADC2A4A1-D5BB-43A6-ACBC-9812819F9BC1}" dt="2023-11-16T00:22:32.378" v="5920" actId="47"/>
        <pc:sldMkLst>
          <pc:docMk/>
          <pc:sldMk cId="2273615041" sldId="427"/>
        </pc:sldMkLst>
        <pc:spChg chg="del mod">
          <ac:chgData name="Ahmed Salah ELDin" userId="68850134-226f-4097-a9a8-787fd6814b0e" providerId="ADAL" clId="{ADC2A4A1-D5BB-43A6-ACBC-9812819F9BC1}" dt="2023-11-15T23:02:40.673" v="4881" actId="478"/>
          <ac:spMkLst>
            <pc:docMk/>
            <pc:sldMk cId="2273615041" sldId="427"/>
            <ac:spMk id="2" creationId="{7E055D95-69FF-46F3-A906-2FB66BC2F718}"/>
          </ac:spMkLst>
        </pc:spChg>
        <pc:spChg chg="add mod">
          <ac:chgData name="Ahmed Salah ELDin" userId="68850134-226f-4097-a9a8-787fd6814b0e" providerId="ADAL" clId="{ADC2A4A1-D5BB-43A6-ACBC-9812819F9BC1}" dt="2023-11-15T19:41:51.166" v="4625" actId="1038"/>
          <ac:spMkLst>
            <pc:docMk/>
            <pc:sldMk cId="2273615041" sldId="427"/>
            <ac:spMk id="3" creationId="{F93242A7-CF03-47CC-020E-8B8312F14612}"/>
          </ac:spMkLst>
        </pc:spChg>
        <pc:spChg chg="add mod">
          <ac:chgData name="Ahmed Salah ELDin" userId="68850134-226f-4097-a9a8-787fd6814b0e" providerId="ADAL" clId="{ADC2A4A1-D5BB-43A6-ACBC-9812819F9BC1}" dt="2023-11-15T19:41:37.352" v="4577"/>
          <ac:spMkLst>
            <pc:docMk/>
            <pc:sldMk cId="2273615041" sldId="427"/>
            <ac:spMk id="10" creationId="{E5DD67F2-01E3-D9E7-8391-A95566AA3AB4}"/>
          </ac:spMkLst>
        </pc:spChg>
        <pc:spChg chg="add mod">
          <ac:chgData name="Ahmed Salah ELDin" userId="68850134-226f-4097-a9a8-787fd6814b0e" providerId="ADAL" clId="{ADC2A4A1-D5BB-43A6-ACBC-9812819F9BC1}" dt="2023-11-15T23:02:42.828" v="4882"/>
          <ac:spMkLst>
            <pc:docMk/>
            <pc:sldMk cId="2273615041" sldId="427"/>
            <ac:spMk id="12" creationId="{3FF1830B-0268-A41F-F041-D48145751C30}"/>
          </ac:spMkLst>
        </pc:spChg>
        <pc:spChg chg="mod">
          <ac:chgData name="Ahmed Salah ELDin" userId="68850134-226f-4097-a9a8-787fd6814b0e" providerId="ADAL" clId="{ADC2A4A1-D5BB-43A6-ACBC-9812819F9BC1}" dt="2023-11-16T00:13:57.110" v="5866" actId="20577"/>
          <ac:spMkLst>
            <pc:docMk/>
            <pc:sldMk cId="2273615041" sldId="427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17:41.456" v="5895" actId="1036"/>
          <ac:spMkLst>
            <pc:docMk/>
            <pc:sldMk cId="2273615041" sldId="427"/>
            <ac:spMk id="88" creationId="{488E9486-7EE1-4DA4-B82E-177CA35FB738}"/>
          </ac:spMkLst>
        </pc:spChg>
        <pc:spChg chg="mod">
          <ac:chgData name="Ahmed Salah ELDin" userId="68850134-226f-4097-a9a8-787fd6814b0e" providerId="ADAL" clId="{ADC2A4A1-D5BB-43A6-ACBC-9812819F9BC1}" dt="2023-11-16T00:20:36.090" v="5906" actId="1076"/>
          <ac:spMkLst>
            <pc:docMk/>
            <pc:sldMk cId="2273615041" sldId="427"/>
            <ac:spMk id="114" creationId="{04AB1089-7752-4617-90DA-86C0AB789E46}"/>
          </ac:spMkLst>
        </pc:spChg>
        <pc:spChg chg="mod">
          <ac:chgData name="Ahmed Salah ELDin" userId="68850134-226f-4097-a9a8-787fd6814b0e" providerId="ADAL" clId="{ADC2A4A1-D5BB-43A6-ACBC-9812819F9BC1}" dt="2023-11-16T00:20:36.797" v="5907" actId="1076"/>
          <ac:spMkLst>
            <pc:docMk/>
            <pc:sldMk cId="2273615041" sldId="427"/>
            <ac:spMk id="115" creationId="{1C565910-940E-4B9A-B858-538D5BB0C35F}"/>
          </ac:spMkLst>
        </pc:spChg>
        <pc:spChg chg="mod">
          <ac:chgData name="Ahmed Salah ELDin" userId="68850134-226f-4097-a9a8-787fd6814b0e" providerId="ADAL" clId="{ADC2A4A1-D5BB-43A6-ACBC-9812819F9BC1}" dt="2023-11-16T00:20:37.324" v="5908" actId="1076"/>
          <ac:spMkLst>
            <pc:docMk/>
            <pc:sldMk cId="2273615041" sldId="427"/>
            <ac:spMk id="117" creationId="{3998FF8B-ECDA-4F4F-B517-6FB0D5F217BA}"/>
          </ac:spMkLst>
        </pc:spChg>
        <pc:spChg chg="mod">
          <ac:chgData name="Ahmed Salah ELDin" userId="68850134-226f-4097-a9a8-787fd6814b0e" providerId="ADAL" clId="{ADC2A4A1-D5BB-43A6-ACBC-9812819F9BC1}" dt="2023-11-16T00:20:37.881" v="5909" actId="1076"/>
          <ac:spMkLst>
            <pc:docMk/>
            <pc:sldMk cId="2273615041" sldId="427"/>
            <ac:spMk id="119" creationId="{5E9CAC8F-0ADA-4BAA-A3A3-09FFA7A313A1}"/>
          </ac:spMkLst>
        </pc:spChg>
        <pc:spChg chg="mod">
          <ac:chgData name="Ahmed Salah ELDin" userId="68850134-226f-4097-a9a8-787fd6814b0e" providerId="ADAL" clId="{ADC2A4A1-D5BB-43A6-ACBC-9812819F9BC1}" dt="2023-11-16T00:20:38.672" v="5910" actId="1076"/>
          <ac:spMkLst>
            <pc:docMk/>
            <pc:sldMk cId="2273615041" sldId="427"/>
            <ac:spMk id="121" creationId="{1EA6943C-1B13-4E5D-84D4-B25DB698CE9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6" creationId="{7601884A-CA5A-43C0-943A-0968B9A1537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7" creationId="{B40617A5-D10A-4C24-8857-D28591E12E9D}"/>
          </ac:spMkLst>
        </pc:spChg>
        <pc:grpChg chg="del mod">
          <ac:chgData name="Ahmed Salah ELDin" userId="68850134-226f-4097-a9a8-787fd6814b0e" providerId="ADAL" clId="{ADC2A4A1-D5BB-43A6-ACBC-9812819F9BC1}" dt="2023-11-16T00:13:35.642" v="5854" actId="478"/>
          <ac:grpSpMkLst>
            <pc:docMk/>
            <pc:sldMk cId="2273615041" sldId="427"/>
            <ac:grpSpMk id="125" creationId="{5E0A417D-F378-4337-8363-379C7F03298E}"/>
          </ac:grpSpMkLst>
        </pc:grpChg>
      </pc:sldChg>
      <pc:sldChg chg="modSp add mod">
        <pc:chgData name="Ahmed Salah ELDin" userId="68850134-226f-4097-a9a8-787fd6814b0e" providerId="ADAL" clId="{ADC2A4A1-D5BB-43A6-ACBC-9812819F9BC1}" dt="2023-11-24T23:47:03.814" v="6970" actId="20577"/>
        <pc:sldMkLst>
          <pc:docMk/>
          <pc:sldMk cId="177494703" sldId="447"/>
        </pc:sldMkLst>
        <pc:spChg chg="mod">
          <ac:chgData name="Ahmed Salah ELDin" userId="68850134-226f-4097-a9a8-787fd6814b0e" providerId="ADAL" clId="{ADC2A4A1-D5BB-43A6-ACBC-9812819F9BC1}" dt="2023-11-24T23:47:03.814" v="6970" actId="20577"/>
          <ac:spMkLst>
            <pc:docMk/>
            <pc:sldMk cId="177494703" sldId="44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33.557" v="6214" actId="1076"/>
          <ac:spMkLst>
            <pc:docMk/>
            <pc:sldMk cId="177494703" sldId="447"/>
            <ac:spMk id="5" creationId="{A4A0145E-3073-4A61-9518-20643E61E64B}"/>
          </ac:spMkLst>
        </pc:spChg>
      </pc:sldChg>
      <pc:sldChg chg="modSp modAnim">
        <pc:chgData name="Ahmed Salah ELDin" userId="68850134-226f-4097-a9a8-787fd6814b0e" providerId="ADAL" clId="{ADC2A4A1-D5BB-43A6-ACBC-9812819F9BC1}" dt="2023-11-28T01:27:36.087" v="12347" actId="113"/>
        <pc:sldMkLst>
          <pc:docMk/>
          <pc:sldMk cId="342908665" sldId="453"/>
        </pc:sldMkLst>
        <pc:spChg chg="mod">
          <ac:chgData name="Ahmed Salah ELDin" userId="68850134-226f-4097-a9a8-787fd6814b0e" providerId="ADAL" clId="{ADC2A4A1-D5BB-43A6-ACBC-9812819F9BC1}" dt="2023-11-28T01:27:36.087" v="12347" actId="113"/>
          <ac:spMkLst>
            <pc:docMk/>
            <pc:sldMk cId="342908665" sldId="453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786100118" sldId="4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9004663" sldId="46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470"/>
        </pc:sldMkLst>
      </pc:sldChg>
      <pc:sldChg chg="delSp modSp mod ord delAnim modAnim">
        <pc:chgData name="Ahmed Salah ELDin" userId="68850134-226f-4097-a9a8-787fd6814b0e" providerId="ADAL" clId="{ADC2A4A1-D5BB-43A6-ACBC-9812819F9BC1}" dt="2023-11-27T20:08:13.406" v="9326" actId="20578"/>
        <pc:sldMkLst>
          <pc:docMk/>
          <pc:sldMk cId="1305205122" sldId="476"/>
        </pc:sldMkLst>
        <pc:spChg chg="mod">
          <ac:chgData name="Ahmed Salah ELDin" userId="68850134-226f-4097-a9a8-787fd6814b0e" providerId="ADAL" clId="{ADC2A4A1-D5BB-43A6-ACBC-9812819F9BC1}" dt="2023-11-27T19:06:58.281" v="9182" actId="1076"/>
          <ac:spMkLst>
            <pc:docMk/>
            <pc:sldMk cId="1305205122" sldId="476"/>
            <ac:spMk id="17" creationId="{BAB0E06B-C1BF-E275-4C64-99EBB9A59563}"/>
          </ac:spMkLst>
        </pc:spChg>
        <pc:spChg chg="del">
          <ac:chgData name="Ahmed Salah ELDin" userId="68850134-226f-4097-a9a8-787fd6814b0e" providerId="ADAL" clId="{ADC2A4A1-D5BB-43A6-ACBC-9812819F9BC1}" dt="2023-11-27T19:08:19.215" v="9262" actId="478"/>
          <ac:spMkLst>
            <pc:docMk/>
            <pc:sldMk cId="1305205122" sldId="476"/>
            <ac:spMk id="19" creationId="{7AB4DB18-4612-72A6-A718-509CB193CB0B}"/>
          </ac:spMkLst>
        </pc:spChg>
        <pc:spChg chg="mod">
          <ac:chgData name="Ahmed Salah ELDin" userId="68850134-226f-4097-a9a8-787fd6814b0e" providerId="ADAL" clId="{ADC2A4A1-D5BB-43A6-ACBC-9812819F9BC1}" dt="2023-11-27T19:06:33.279" v="9172" actId="20577"/>
          <ac:spMkLst>
            <pc:docMk/>
            <pc:sldMk cId="1305205122" sldId="476"/>
            <ac:spMk id="28" creationId="{3BCE58C9-D2F2-4639-1122-EE7F70E665A0}"/>
          </ac:spMkLst>
        </pc:spChg>
        <pc:spChg chg="del">
          <ac:chgData name="Ahmed Salah ELDin" userId="68850134-226f-4097-a9a8-787fd6814b0e" providerId="ADAL" clId="{ADC2A4A1-D5BB-43A6-ACBC-9812819F9BC1}" dt="2023-11-27T19:07:15.624" v="9183" actId="478"/>
          <ac:spMkLst>
            <pc:docMk/>
            <pc:sldMk cId="1305205122" sldId="476"/>
            <ac:spMk id="30" creationId="{B57552DA-3E8E-897B-5752-5820F278EF5F}"/>
          </ac:spMkLst>
        </pc:spChg>
        <pc:spChg chg="mod">
          <ac:chgData name="Ahmed Salah ELDin" userId="68850134-226f-4097-a9a8-787fd6814b0e" providerId="ADAL" clId="{ADC2A4A1-D5BB-43A6-ACBC-9812819F9BC1}" dt="2023-11-27T19:05:59.561" v="9170" actId="207"/>
          <ac:spMkLst>
            <pc:docMk/>
            <pc:sldMk cId="1305205122" sldId="476"/>
            <ac:spMk id="37" creationId="{07E9C2B0-D9F9-6A64-698E-AD7698A737E0}"/>
          </ac:spMkLst>
        </pc:spChg>
        <pc:spChg chg="del">
          <ac:chgData name="Ahmed Salah ELDin" userId="68850134-226f-4097-a9a8-787fd6814b0e" providerId="ADAL" clId="{ADC2A4A1-D5BB-43A6-ACBC-9812819F9BC1}" dt="2023-11-27T19:08:03.136" v="9260" actId="478"/>
          <ac:spMkLst>
            <pc:docMk/>
            <pc:sldMk cId="1305205122" sldId="476"/>
            <ac:spMk id="48" creationId="{1BA18750-94AC-8A35-20AA-90744F38972F}"/>
          </ac:spMkLst>
        </pc:spChg>
        <pc:spChg chg="mod">
          <ac:chgData name="Ahmed Salah ELDin" userId="68850134-226f-4097-a9a8-787fd6814b0e" providerId="ADAL" clId="{ADC2A4A1-D5BB-43A6-ACBC-9812819F9BC1}" dt="2023-11-27T19:07:41.338" v="9258" actId="1035"/>
          <ac:spMkLst>
            <pc:docMk/>
            <pc:sldMk cId="1305205122" sldId="476"/>
            <ac:spMk id="49" creationId="{34B4CCCC-C0A2-A67A-961C-7B9C9767E7D8}"/>
          </ac:spMkLst>
        </pc:spChg>
        <pc:spChg chg="mod">
          <ac:chgData name="Ahmed Salah ELDin" userId="68850134-226f-4097-a9a8-787fd6814b0e" providerId="ADAL" clId="{ADC2A4A1-D5BB-43A6-ACBC-9812819F9BC1}" dt="2023-11-27T19:10:26.143" v="9321" actId="14100"/>
          <ac:spMkLst>
            <pc:docMk/>
            <pc:sldMk cId="1305205122" sldId="476"/>
            <ac:spMk id="50" creationId="{39BC4CAB-401D-9131-68B9-1D3E02737E69}"/>
          </ac:spMkLst>
        </pc:spChg>
        <pc:spChg chg="mod">
          <ac:chgData name="Ahmed Salah ELDin" userId="68850134-226f-4097-a9a8-787fd6814b0e" providerId="ADAL" clId="{ADC2A4A1-D5BB-43A6-ACBC-9812819F9BC1}" dt="2023-11-27T19:10:36.192" v="9324" actId="14100"/>
          <ac:spMkLst>
            <pc:docMk/>
            <pc:sldMk cId="1305205122" sldId="476"/>
            <ac:spMk id="51" creationId="{2ECA5E5C-3207-AB5B-3F9A-7B102C24520C}"/>
          </ac:spMkLst>
        </pc:spChg>
        <pc:spChg chg="del">
          <ac:chgData name="Ahmed Salah ELDin" userId="68850134-226f-4097-a9a8-787fd6814b0e" providerId="ADAL" clId="{ADC2A4A1-D5BB-43A6-ACBC-9812819F9BC1}" dt="2023-11-27T19:08:02.056" v="9259" actId="478"/>
          <ac:spMkLst>
            <pc:docMk/>
            <pc:sldMk cId="1305205122" sldId="476"/>
            <ac:spMk id="52" creationId="{B95E992B-AC98-0D3F-A2E0-1A850BFAC6FF}"/>
          </ac:spMkLst>
        </pc:spChg>
        <pc:cxnChg chg="mod">
          <ac:chgData name="Ahmed Salah ELDin" userId="68850134-226f-4097-a9a8-787fd6814b0e" providerId="ADAL" clId="{ADC2A4A1-D5BB-43A6-ACBC-9812819F9BC1}" dt="2023-11-27T19:06:28.767" v="9171" actId="14100"/>
          <ac:cxnSpMkLst>
            <pc:docMk/>
            <pc:sldMk cId="1305205122" sldId="476"/>
            <ac:cxnSpMk id="7" creationId="{8EE1E923-5052-F01D-E656-F39633E8C789}"/>
          </ac:cxnSpMkLst>
        </pc:cxnChg>
        <pc:cxnChg chg="del mod">
          <ac:chgData name="Ahmed Salah ELDin" userId="68850134-226f-4097-a9a8-787fd6814b0e" providerId="ADAL" clId="{ADC2A4A1-D5BB-43A6-ACBC-9812819F9BC1}" dt="2023-11-27T19:08:16.206" v="9261" actId="478"/>
          <ac:cxnSpMkLst>
            <pc:docMk/>
            <pc:sldMk cId="1305205122" sldId="476"/>
            <ac:cxnSpMk id="32" creationId="{D5C30B37-98DD-58FF-22A5-BCB3FD45E1B0}"/>
          </ac:cxnSpMkLst>
        </pc:cxnChg>
      </pc:sldChg>
      <pc:sldChg chg="addSp delSp modSp mod">
        <pc:chgData name="Ahmed Salah ELDin" userId="68850134-226f-4097-a9a8-787fd6814b0e" providerId="ADAL" clId="{ADC2A4A1-D5BB-43A6-ACBC-9812819F9BC1}" dt="2023-11-27T20:27:45.049" v="9400" actId="1076"/>
        <pc:sldMkLst>
          <pc:docMk/>
          <pc:sldMk cId="3774788203" sldId="485"/>
        </pc:sldMkLst>
        <pc:picChg chg="del">
          <ac:chgData name="Ahmed Salah ELDin" userId="68850134-226f-4097-a9a8-787fd6814b0e" providerId="ADAL" clId="{ADC2A4A1-D5BB-43A6-ACBC-9812819F9BC1}" dt="2023-11-27T20:27:13.019" v="9392" actId="478"/>
          <ac:picMkLst>
            <pc:docMk/>
            <pc:sldMk cId="3774788203" sldId="485"/>
            <ac:picMk id="6" creationId="{A56BEAE2-86C3-C6C6-8868-2084D6A1FBD0}"/>
          </ac:picMkLst>
        </pc:picChg>
        <pc:picChg chg="add mod modCrop">
          <ac:chgData name="Ahmed Salah ELDin" userId="68850134-226f-4097-a9a8-787fd6814b0e" providerId="ADAL" clId="{ADC2A4A1-D5BB-43A6-ACBC-9812819F9BC1}" dt="2023-11-27T20:27:45.049" v="9400" actId="1076"/>
          <ac:picMkLst>
            <pc:docMk/>
            <pc:sldMk cId="3774788203" sldId="485"/>
            <ac:picMk id="7" creationId="{128DF8C2-D0D2-CA78-7CA9-ED66D6F9FFA3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805151055" sldId="489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6:47.225" v="12386" actId="14100"/>
        <pc:sldMkLst>
          <pc:docMk/>
          <pc:sldMk cId="2967245487" sldId="497"/>
        </pc:sldMkLst>
        <pc:spChg chg="add del mod">
          <ac:chgData name="Ahmed Salah ELDin" userId="68850134-226f-4097-a9a8-787fd6814b0e" providerId="ADAL" clId="{ADC2A4A1-D5BB-43A6-ACBC-9812819F9BC1}" dt="2023-11-27T21:26:42.728" v="9506" actId="478"/>
          <ac:spMkLst>
            <pc:docMk/>
            <pc:sldMk cId="2967245487" sldId="497"/>
            <ac:spMk id="2" creationId="{8E5B876F-B270-52F8-1F9F-B8C3E3B82D91}"/>
          </ac:spMkLst>
        </pc:spChg>
        <pc:spChg chg="add mod">
          <ac:chgData name="Ahmed Salah ELDin" userId="68850134-226f-4097-a9a8-787fd6814b0e" providerId="ADAL" clId="{ADC2A4A1-D5BB-43A6-ACBC-9812819F9BC1}" dt="2023-11-28T05:06:31.411" v="12383"/>
          <ac:spMkLst>
            <pc:docMk/>
            <pc:sldMk cId="2967245487" sldId="497"/>
            <ac:spMk id="2" creationId="{BECD6537-F4E5-746E-7EA6-0EA36DF478DB}"/>
          </ac:spMkLst>
        </pc:spChg>
        <pc:spChg chg="mod">
          <ac:chgData name="Ahmed Salah ELDin" userId="68850134-226f-4097-a9a8-787fd6814b0e" providerId="ADAL" clId="{ADC2A4A1-D5BB-43A6-ACBC-9812819F9BC1}" dt="2023-11-28T00:04:28.837" v="11195" actId="108"/>
          <ac:spMkLst>
            <pc:docMk/>
            <pc:sldMk cId="2967245487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5" creationId="{E1F534DF-5C69-463E-B85B-10BB556DB97F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8" creationId="{D13D235F-0D1A-ECB2-8D12-8D909357858F}"/>
          </ac:spMkLst>
        </pc:spChg>
        <pc:graphicFrameChg chg="del">
          <ac:chgData name="Ahmed Salah ELDin" userId="68850134-226f-4097-a9a8-787fd6814b0e" providerId="ADAL" clId="{ADC2A4A1-D5BB-43A6-ACBC-9812819F9BC1}" dt="2023-11-27T21:24:26.806" v="9453" actId="478"/>
          <ac:graphicFrameMkLst>
            <pc:docMk/>
            <pc:sldMk cId="2967245487" sldId="497"/>
            <ac:graphicFrameMk id="6" creationId="{7FE90790-A1D4-1DCD-2713-35DD3902E329}"/>
          </ac:graphicFrameMkLst>
        </pc:graphicFrameChg>
        <pc:picChg chg="add mod">
          <ac:chgData name="Ahmed Salah ELDin" userId="68850134-226f-4097-a9a8-787fd6814b0e" providerId="ADAL" clId="{ADC2A4A1-D5BB-43A6-ACBC-9812819F9BC1}" dt="2023-11-28T05:06:31.411" v="12383"/>
          <ac:picMkLst>
            <pc:docMk/>
            <pc:sldMk cId="2967245487" sldId="497"/>
            <ac:picMk id="6" creationId="{0DD6901C-488C-175E-D0DF-756F871A905F}"/>
          </ac:picMkLst>
        </pc:picChg>
        <pc:picChg chg="add mod">
          <ac:chgData name="Ahmed Salah ELDin" userId="68850134-226f-4097-a9a8-787fd6814b0e" providerId="ADAL" clId="{ADC2A4A1-D5BB-43A6-ACBC-9812819F9BC1}" dt="2023-11-28T05:06:47.225" v="12386" actId="14100"/>
          <ac:picMkLst>
            <pc:docMk/>
            <pc:sldMk cId="2967245487" sldId="497"/>
            <ac:picMk id="1026" creationId="{A1CCB67D-1D7E-5434-3C77-32139D4F78CD}"/>
          </ac:picMkLst>
        </pc:picChg>
      </pc:sldChg>
      <pc:sldChg chg="addSp delSp modSp add del mod addAnim delAnim modAnim">
        <pc:chgData name="Ahmed Salah ELDin" userId="68850134-226f-4097-a9a8-787fd6814b0e" providerId="ADAL" clId="{ADC2A4A1-D5BB-43A6-ACBC-9812819F9BC1}" dt="2023-11-28T01:00:06.517" v="11797"/>
        <pc:sldMkLst>
          <pc:docMk/>
          <pc:sldMk cId="2082575651" sldId="498"/>
        </pc:sldMkLst>
        <pc:spChg chg="mod topLvl">
          <ac:chgData name="Ahmed Salah ELDin" userId="68850134-226f-4097-a9a8-787fd6814b0e" providerId="ADAL" clId="{ADC2A4A1-D5BB-43A6-ACBC-9812819F9BC1}" dt="2023-11-28T00:55:00.110" v="11756" actId="14100"/>
          <ac:spMkLst>
            <pc:docMk/>
            <pc:sldMk cId="2082575651" sldId="498"/>
            <ac:spMk id="3" creationId="{129314CE-9418-68A6-C7BC-CC6353045530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7" creationId="{8D8AB903-FA86-8D44-BB7E-671F339A552E}"/>
          </ac:spMkLst>
        </pc:spChg>
        <pc:spChg chg="mod topLvl">
          <ac:chgData name="Ahmed Salah ELDin" userId="68850134-226f-4097-a9a8-787fd6814b0e" providerId="ADAL" clId="{ADC2A4A1-D5BB-43A6-ACBC-9812819F9BC1}" dt="2023-11-28T00:48:25.567" v="11673" actId="1076"/>
          <ac:spMkLst>
            <pc:docMk/>
            <pc:sldMk cId="2082575651" sldId="498"/>
            <ac:spMk id="10" creationId="{B9C97D21-1C59-0324-8982-657345B4074E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2" creationId="{06FB71CD-1DB1-7538-2A00-7CB2051F61FF}"/>
          </ac:spMkLst>
        </pc:spChg>
        <pc:spChg chg="mod topLvl">
          <ac:chgData name="Ahmed Salah ELDin" userId="68850134-226f-4097-a9a8-787fd6814b0e" providerId="ADAL" clId="{ADC2A4A1-D5BB-43A6-ACBC-9812819F9BC1}" dt="2023-11-28T00:30:13.600" v="11429" actId="1076"/>
          <ac:spMkLst>
            <pc:docMk/>
            <pc:sldMk cId="2082575651" sldId="498"/>
            <ac:spMk id="13" creationId="{35409F82-45DB-AF2E-91BB-30CC49E7937F}"/>
          </ac:spMkLst>
        </pc:spChg>
        <pc:spChg chg="mod">
          <ac:chgData name="Ahmed Salah ELDin" userId="68850134-226f-4097-a9a8-787fd6814b0e" providerId="ADAL" clId="{ADC2A4A1-D5BB-43A6-ACBC-9812819F9BC1}" dt="2023-11-25T00:47:22.118" v="8891" actId="20577"/>
          <ac:spMkLst>
            <pc:docMk/>
            <pc:sldMk cId="2082575651" sldId="498"/>
            <ac:spMk id="16" creationId="{E6A6BCE7-8BFE-5229-1D32-88F096859D16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8" creationId="{A6E6C521-868B-E67E-928E-0B7A4D696441}"/>
          </ac:spMkLst>
        </pc:spChg>
        <pc:spChg chg="mod topLvl">
          <ac:chgData name="Ahmed Salah ELDin" userId="68850134-226f-4097-a9a8-787fd6814b0e" providerId="ADAL" clId="{ADC2A4A1-D5BB-43A6-ACBC-9812819F9BC1}" dt="2023-11-28T00:57:50.305" v="11774" actId="1076"/>
          <ac:spMkLst>
            <pc:docMk/>
            <pc:sldMk cId="2082575651" sldId="498"/>
            <ac:spMk id="20" creationId="{B77F3E22-6BF9-ABD0-F369-A64DF2D002B4}"/>
          </ac:spMkLst>
        </pc:spChg>
        <pc:spChg chg="add del mod">
          <ac:chgData name="Ahmed Salah ELDin" userId="68850134-226f-4097-a9a8-787fd6814b0e" providerId="ADAL" clId="{ADC2A4A1-D5BB-43A6-ACBC-9812819F9BC1}" dt="2023-11-28T00:33:18.458" v="11479" actId="478"/>
          <ac:spMkLst>
            <pc:docMk/>
            <pc:sldMk cId="2082575651" sldId="498"/>
            <ac:spMk id="55" creationId="{15020BFB-DA3E-4C74-0F84-FD43E708901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57" creationId="{FE6BA3FD-E462-F9BC-C93F-65A62511440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29" creationId="{0A59D5CE-7987-15A7-5D68-4F64A1713917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31" creationId="{127D4364-F042-B180-FFB1-AD9E15AFDE58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42" creationId="{C8D9C805-AA13-7E65-318F-24DFC3679EB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50" creationId="{7BF59F96-0E8F-327E-194E-6427280FE7D1}"/>
          </ac:spMkLst>
        </pc:spChg>
        <pc:spChg chg="mod">
          <ac:chgData name="Ahmed Salah ELDin" userId="68850134-226f-4097-a9a8-787fd6814b0e" providerId="ADAL" clId="{ADC2A4A1-D5BB-43A6-ACBC-9812819F9BC1}" dt="2023-11-28T00:55:58.864" v="11758" actId="164"/>
          <ac:spMkLst>
            <pc:docMk/>
            <pc:sldMk cId="2082575651" sldId="498"/>
            <ac:spMk id="154" creationId="{91DEBB5D-4C08-4341-C52B-B18ECDE80AF6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5" creationId="{8DF3DF90-99A6-AABA-C4FE-922A66A773DF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6" creationId="{A489186C-A74E-50DF-A685-F0D0758ECDF3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7" creationId="{865239B6-1981-E566-94B4-E9B64FC72706}"/>
          </ac:spMkLst>
        </pc:spChg>
        <pc:spChg chg="mod topLvl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73" creationId="{5A27EE95-BCD7-6B3A-F1A1-23B04E311490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4" creationId="{FE9DFE09-74DF-15C6-9E35-C2B68E0B1BF3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5" creationId="{2506FA3C-BB74-D6EB-AAC4-176A0E37518E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87" creationId="{F89A5897-CC7E-0570-DF80-6415B7BAD1EB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204" creationId="{B551F75B-C860-5FC9-7488-FF9A8763B0C1}"/>
          </ac:spMkLst>
        </pc:spChg>
        <pc:spChg chg="add mod">
          <ac:chgData name="Ahmed Salah ELDin" userId="68850134-226f-4097-a9a8-787fd6814b0e" providerId="ADAL" clId="{ADC2A4A1-D5BB-43A6-ACBC-9812819F9BC1}" dt="2023-11-28T00:50:46.186" v="11709" actId="1076"/>
          <ac:spMkLst>
            <pc:docMk/>
            <pc:sldMk cId="2082575651" sldId="498"/>
            <ac:spMk id="234" creationId="{22E6C4A8-A2B5-84C1-A4EE-847A243951F6}"/>
          </ac:spMkLst>
        </pc:spChg>
        <pc:grpChg chg="add del mod">
          <ac:chgData name="Ahmed Salah ELDin" userId="68850134-226f-4097-a9a8-787fd6814b0e" providerId="ADAL" clId="{ADC2A4A1-D5BB-43A6-ACBC-9812819F9BC1}" dt="2023-11-28T00:29:09.436" v="11399" actId="165"/>
          <ac:grpSpMkLst>
            <pc:docMk/>
            <pc:sldMk cId="2082575651" sldId="498"/>
            <ac:grpSpMk id="2" creationId="{32A3303D-7033-56ED-7D07-F5339840B518}"/>
          </ac:grpSpMkLst>
        </pc:grpChg>
        <pc:grpChg chg="add del mod">
          <ac:chgData name="Ahmed Salah ELDin" userId="68850134-226f-4097-a9a8-787fd6814b0e" providerId="ADAL" clId="{ADC2A4A1-D5BB-43A6-ACBC-9812819F9BC1}" dt="2023-11-28T00:28:54.103" v="11397" actId="165"/>
          <ac:grpSpMkLst>
            <pc:docMk/>
            <pc:sldMk cId="2082575651" sldId="498"/>
            <ac:grpSpMk id="6" creationId="{4BEA09CA-6705-87BA-4002-B8C7F6321640}"/>
          </ac:grpSpMkLst>
        </pc:grpChg>
        <pc:grpChg chg="add del mod">
          <ac:chgData name="Ahmed Salah ELDin" userId="68850134-226f-4097-a9a8-787fd6814b0e" providerId="ADAL" clId="{ADC2A4A1-D5BB-43A6-ACBC-9812819F9BC1}" dt="2023-11-28T00:29:00.373" v="11398" actId="165"/>
          <ac:grpSpMkLst>
            <pc:docMk/>
            <pc:sldMk cId="2082575651" sldId="498"/>
            <ac:grpSpMk id="11" creationId="{05AE1D95-E402-E1AA-A859-4E6D66567041}"/>
          </ac:grpSpMkLst>
        </pc:grpChg>
        <pc:grpChg chg="add del mod">
          <ac:chgData name="Ahmed Salah ELDin" userId="68850134-226f-4097-a9a8-787fd6814b0e" providerId="ADAL" clId="{ADC2A4A1-D5BB-43A6-ACBC-9812819F9BC1}" dt="2023-11-28T00:28:48.408" v="11396" actId="165"/>
          <ac:grpSpMkLst>
            <pc:docMk/>
            <pc:sldMk cId="2082575651" sldId="498"/>
            <ac:grpSpMk id="17" creationId="{46219F86-268E-1270-4456-0FE8D5BF2CD6}"/>
          </ac:grpSpMkLst>
        </pc:grpChg>
        <pc:grpChg chg="del">
          <ac:chgData name="Ahmed Salah ELDin" userId="68850134-226f-4097-a9a8-787fd6814b0e" providerId="ADAL" clId="{ADC2A4A1-D5BB-43A6-ACBC-9812819F9BC1}" dt="2023-11-28T00:24:01.649" v="11259" actId="478"/>
          <ac:grpSpMkLst>
            <pc:docMk/>
            <pc:sldMk cId="2082575651" sldId="498"/>
            <ac:grpSpMk id="192" creationId="{EBC4B518-DF5E-6E54-1AD5-6E1CDF66F908}"/>
          </ac:grpSpMkLst>
        </pc:grpChg>
        <pc:grpChg chg="del mod">
          <ac:chgData name="Ahmed Salah ELDin" userId="68850134-226f-4097-a9a8-787fd6814b0e" providerId="ADAL" clId="{ADC2A4A1-D5BB-43A6-ACBC-9812819F9BC1}" dt="2023-11-28T00:30:57.228" v="11434" actId="165"/>
          <ac:grpSpMkLst>
            <pc:docMk/>
            <pc:sldMk cId="2082575651" sldId="498"/>
            <ac:grpSpMk id="193" creationId="{CE5A08F6-8B64-30B8-E02F-B9734162A767}"/>
          </ac:grpSpMkLst>
        </pc:grpChg>
        <pc:grpChg chg="del">
          <ac:chgData name="Ahmed Salah ELDin" userId="68850134-226f-4097-a9a8-787fd6814b0e" providerId="ADAL" clId="{ADC2A4A1-D5BB-43A6-ACBC-9812819F9BC1}" dt="2023-11-28T00:24:47.826" v="11262" actId="478"/>
          <ac:grpSpMkLst>
            <pc:docMk/>
            <pc:sldMk cId="2082575651" sldId="498"/>
            <ac:grpSpMk id="194" creationId="{0CE1966B-F26C-08BE-331B-6399932B1B35}"/>
          </ac:grpSpMkLst>
        </pc:grpChg>
        <pc:grpChg chg="del">
          <ac:chgData name="Ahmed Salah ELDin" userId="68850134-226f-4097-a9a8-787fd6814b0e" providerId="ADAL" clId="{ADC2A4A1-D5BB-43A6-ACBC-9812819F9BC1}" dt="2023-11-28T00:24:52.842" v="11263" actId="478"/>
          <ac:grpSpMkLst>
            <pc:docMk/>
            <pc:sldMk cId="2082575651" sldId="498"/>
            <ac:grpSpMk id="195" creationId="{4F1E33BF-C20D-17D9-3A59-2CF0A24C777F}"/>
          </ac:grpSpMkLst>
        </pc:grpChg>
        <pc:grpChg chg="del mod">
          <ac:chgData name="Ahmed Salah ELDin" userId="68850134-226f-4097-a9a8-787fd6814b0e" providerId="ADAL" clId="{ADC2A4A1-D5BB-43A6-ACBC-9812819F9BC1}" dt="2023-11-28T00:32:07.421" v="11447" actId="165"/>
          <ac:grpSpMkLst>
            <pc:docMk/>
            <pc:sldMk cId="2082575651" sldId="498"/>
            <ac:grpSpMk id="197" creationId="{9B0FC086-4F78-9B34-A5F8-CC91FF9AFA3E}"/>
          </ac:grpSpMkLst>
        </pc:grpChg>
        <pc:grpChg chg="del">
          <ac:chgData name="Ahmed Salah ELDin" userId="68850134-226f-4097-a9a8-787fd6814b0e" providerId="ADAL" clId="{ADC2A4A1-D5BB-43A6-ACBC-9812819F9BC1}" dt="2023-11-28T00:24:56.999" v="11264" actId="478"/>
          <ac:grpSpMkLst>
            <pc:docMk/>
            <pc:sldMk cId="2082575651" sldId="498"/>
            <ac:grpSpMk id="198" creationId="{AC06D5E5-15C8-B7D3-E830-4DCE89DBE32B}"/>
          </ac:grpSpMkLst>
        </pc:grpChg>
        <pc:grpChg chg="del">
          <ac:chgData name="Ahmed Salah ELDin" userId="68850134-226f-4097-a9a8-787fd6814b0e" providerId="ADAL" clId="{ADC2A4A1-D5BB-43A6-ACBC-9812819F9BC1}" dt="2023-11-28T00:24:03.385" v="11260" actId="478"/>
          <ac:grpSpMkLst>
            <pc:docMk/>
            <pc:sldMk cId="2082575651" sldId="498"/>
            <ac:grpSpMk id="199" creationId="{CC47B48B-A7C9-EF81-5F21-84A8D6501229}"/>
          </ac:grpSpMkLst>
        </pc:grpChg>
        <pc:grpChg chg="add del mod">
          <ac:chgData name="Ahmed Salah ELDin" userId="68850134-226f-4097-a9a8-787fd6814b0e" providerId="ADAL" clId="{ADC2A4A1-D5BB-43A6-ACBC-9812819F9BC1}" dt="2023-11-28T00:33:23.729" v="11480" actId="165"/>
          <ac:grpSpMkLst>
            <pc:docMk/>
            <pc:sldMk cId="2082575651" sldId="498"/>
            <ac:grpSpMk id="200" creationId="{3A303E52-B03A-C76A-63BC-2458D89AD9F0}"/>
          </ac:grpSpMkLst>
        </pc:grpChg>
        <pc:grpChg chg="del">
          <ac:chgData name="Ahmed Salah ELDin" userId="68850134-226f-4097-a9a8-787fd6814b0e" providerId="ADAL" clId="{ADC2A4A1-D5BB-43A6-ACBC-9812819F9BC1}" dt="2023-11-28T00:24:58.467" v="11265" actId="478"/>
          <ac:grpSpMkLst>
            <pc:docMk/>
            <pc:sldMk cId="2082575651" sldId="498"/>
            <ac:grpSpMk id="201" creationId="{F3D68CE8-7986-7DBD-99EF-EDAD2C5E371E}"/>
          </ac:grpSpMkLst>
        </pc:grpChg>
        <pc:grpChg chg="add mod">
          <ac:chgData name="Ahmed Salah ELDin" userId="68850134-226f-4097-a9a8-787fd6814b0e" providerId="ADAL" clId="{ADC2A4A1-D5BB-43A6-ACBC-9812819F9BC1}" dt="2023-11-28T00:55:58.864" v="11758" actId="164"/>
          <ac:grpSpMkLst>
            <pc:docMk/>
            <pc:sldMk cId="2082575651" sldId="498"/>
            <ac:grpSpMk id="255" creationId="{4D0A7C69-F66C-8436-F9A2-B7BB9722EE14}"/>
          </ac:grpSpMkLst>
        </pc:grpChg>
        <pc:cxnChg chg="del mod topLvl">
          <ac:chgData name="Ahmed Salah ELDin" userId="68850134-226f-4097-a9a8-787fd6814b0e" providerId="ADAL" clId="{ADC2A4A1-D5BB-43A6-ACBC-9812819F9BC1}" dt="2023-11-28T00:54:43.187" v="11752" actId="478"/>
          <ac:cxnSpMkLst>
            <pc:docMk/>
            <pc:sldMk cId="2082575651" sldId="498"/>
            <ac:cxnSpMk id="5" creationId="{888AC081-C2FF-0401-2ADD-FBF913DBCF88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8" creationId="{08B8DB37-EE2D-57F6-FAAF-8C08446F43D2}"/>
          </ac:cxnSpMkLst>
        </pc:cxnChg>
        <pc:cxnChg chg="mod topLvl">
          <ac:chgData name="Ahmed Salah ELDin" userId="68850134-226f-4097-a9a8-787fd6814b0e" providerId="ADAL" clId="{ADC2A4A1-D5BB-43A6-ACBC-9812819F9BC1}" dt="2023-11-28T00:48:25.567" v="11673" actId="1076"/>
          <ac:cxnSpMkLst>
            <pc:docMk/>
            <pc:sldMk cId="2082575651" sldId="498"/>
            <ac:cxnSpMk id="9" creationId="{9565C28C-0077-BF26-F229-59D51BBC35BC}"/>
          </ac:cxnSpMkLst>
        </pc:cxnChg>
        <pc:cxnChg chg="mod topLvl">
          <ac:chgData name="Ahmed Salah ELDin" userId="68850134-226f-4097-a9a8-787fd6814b0e" providerId="ADAL" clId="{ADC2A4A1-D5BB-43A6-ACBC-9812819F9BC1}" dt="2023-11-28T00:47:35.368" v="11667" actId="1037"/>
          <ac:cxnSpMkLst>
            <pc:docMk/>
            <pc:sldMk cId="2082575651" sldId="498"/>
            <ac:cxnSpMk id="14" creationId="{778D83AB-CE28-F789-7720-686ED8E585E6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5" creationId="{F015C931-46BC-6D70-2BF4-0B38C1DDD415}"/>
          </ac:cxnSpMkLst>
        </pc:cxnChg>
        <pc:cxnChg chg="mod topLvl">
          <ac:chgData name="Ahmed Salah ELDin" userId="68850134-226f-4097-a9a8-787fd6814b0e" providerId="ADAL" clId="{ADC2A4A1-D5BB-43A6-ACBC-9812819F9BC1}" dt="2023-11-28T00:57:50.305" v="11774" actId="1076"/>
          <ac:cxnSpMkLst>
            <pc:docMk/>
            <pc:sldMk cId="2082575651" sldId="498"/>
            <ac:cxnSpMk id="21" creationId="{6F9145CE-0587-9B67-0294-AC088BBA8DF7}"/>
          </ac:cxnSpMkLst>
        </pc:cxnChg>
        <pc:cxnChg chg="add mod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25" creationId="{ADC289E0-0EEC-99AD-BD4F-B31E0D7D6747}"/>
          </ac:cxnSpMkLst>
        </pc:cxnChg>
        <pc:cxnChg chg="add mod">
          <ac:chgData name="Ahmed Salah ELDin" userId="68850134-226f-4097-a9a8-787fd6814b0e" providerId="ADAL" clId="{ADC2A4A1-D5BB-43A6-ACBC-9812819F9BC1}" dt="2023-11-28T00:55:58.864" v="11758" actId="164"/>
          <ac:cxnSpMkLst>
            <pc:docMk/>
            <pc:sldMk cId="2082575651" sldId="498"/>
            <ac:cxnSpMk id="27" creationId="{2D6BB408-F8C0-470D-A770-4F96813DF402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58" creationId="{3F0B4246-3B6A-D50F-BF04-760EDCED90F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0" creationId="{751F29AF-3349-D288-F73C-4A21DC647B1A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2" creationId="{27A9C284-BB63-0926-F340-678C7338E1E7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3" creationId="{1705241A-DFA9-1278-E979-B64300E71C7B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5" creationId="{614A160F-7217-F687-6B58-F29E0D71BF89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8" creationId="{B804600C-003B-0A3F-F7A7-890C2BCD92ED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9" creationId="{E85C0283-7933-744F-74CE-B6E5296CDDAA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60" creationId="{07F20BD2-7145-F828-380A-C636583F5DB1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6" creationId="{2E3AD1AC-B8B3-4509-89EE-747714F030A3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7" creationId="{086C837F-BF46-BA46-0E37-4843F1CBC03E}"/>
          </ac:cxnSpMkLst>
        </pc:cxnChg>
        <pc:cxnChg chg="mod topLvl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79" creationId="{DA28D8E2-9B05-3142-6DA7-DB5B55762845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89" creationId="{D5DD65C0-B965-F864-9BA9-7D6E7A1168E7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90" creationId="{38559024-2DC1-1DF7-5741-5745E9EACE9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96" creationId="{6832BD86-3B76-BF3B-1967-66A73012F023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205" creationId="{4112813D-F5C1-65E3-D29F-3AADE7610E5B}"/>
          </ac:cxnSpMkLst>
        </pc:cxnChg>
        <pc:cxnChg chg="add del mod">
          <ac:chgData name="Ahmed Salah ELDin" userId="68850134-226f-4097-a9a8-787fd6814b0e" providerId="ADAL" clId="{ADC2A4A1-D5BB-43A6-ACBC-9812819F9BC1}" dt="2023-11-28T00:53:19.604" v="11743" actId="478"/>
          <ac:cxnSpMkLst>
            <pc:docMk/>
            <pc:sldMk cId="2082575651" sldId="498"/>
            <ac:cxnSpMk id="235" creationId="{9EBB1EC9-589E-0D23-C134-94E91B39B520}"/>
          </ac:cxnSpMkLst>
        </pc:cxnChg>
        <pc:cxnChg chg="add mod">
          <ac:chgData name="Ahmed Salah ELDin" userId="68850134-226f-4097-a9a8-787fd6814b0e" providerId="ADAL" clId="{ADC2A4A1-D5BB-43A6-ACBC-9812819F9BC1}" dt="2023-11-28T00:52:06.619" v="11716" actId="14100"/>
          <ac:cxnSpMkLst>
            <pc:docMk/>
            <pc:sldMk cId="2082575651" sldId="498"/>
            <ac:cxnSpMk id="240" creationId="{D13D09A0-F134-CD57-11A3-C873A9C0A74F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245" creationId="{D80F71B2-BC4C-B750-D365-F066D15F149B}"/>
          </ac:cxnSpMkLst>
        </pc:cxnChg>
      </pc:sldChg>
      <pc:sldChg chg="del">
        <pc:chgData name="Ahmed Salah ELDin" userId="68850134-226f-4097-a9a8-787fd6814b0e" providerId="ADAL" clId="{ADC2A4A1-D5BB-43A6-ACBC-9812819F9BC1}" dt="2023-11-27T21:29:05.498" v="9513" actId="47"/>
        <pc:sldMkLst>
          <pc:docMk/>
          <pc:sldMk cId="3347651043" sldId="499"/>
        </pc:sldMkLst>
      </pc:sldChg>
      <pc:sldChg chg="del">
        <pc:chgData name="Ahmed Salah ELDin" userId="68850134-226f-4097-a9a8-787fd6814b0e" providerId="ADAL" clId="{ADC2A4A1-D5BB-43A6-ACBC-9812819F9BC1}" dt="2023-11-24T23:17:56.767" v="6513" actId="47"/>
        <pc:sldMkLst>
          <pc:docMk/>
          <pc:sldMk cId="3672903044" sldId="503"/>
        </pc:sldMkLst>
      </pc:sldChg>
      <pc:sldChg chg="del">
        <pc:chgData name="Ahmed Salah ELDin" userId="68850134-226f-4097-a9a8-787fd6814b0e" providerId="ADAL" clId="{ADC2A4A1-D5BB-43A6-ACBC-9812819F9BC1}" dt="2023-11-28T00:04:38.667" v="11196" actId="47"/>
        <pc:sldMkLst>
          <pc:docMk/>
          <pc:sldMk cId="2369000101" sldId="523"/>
        </pc:sldMkLst>
      </pc:sldChg>
      <pc:sldChg chg="addSp modSp add mod modAnim">
        <pc:chgData name="Ahmed Salah ELDin" userId="68850134-226f-4097-a9a8-787fd6814b0e" providerId="ADAL" clId="{ADC2A4A1-D5BB-43A6-ACBC-9812819F9BC1}" dt="2023-11-28T01:07:11.301" v="11938" actId="14100"/>
        <pc:sldMkLst>
          <pc:docMk/>
          <pc:sldMk cId="3838305160" sldId="525"/>
        </pc:sldMkLst>
        <pc:spChg chg="mod">
          <ac:chgData name="Ahmed Salah ELDin" userId="68850134-226f-4097-a9a8-787fd6814b0e" providerId="ADAL" clId="{ADC2A4A1-D5BB-43A6-ACBC-9812819F9BC1}" dt="2023-11-25T00:49:30.343" v="8894" actId="21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Ahmed Salah ELDin" userId="68850134-226f-4097-a9a8-787fd6814b0e" providerId="ADAL" clId="{ADC2A4A1-D5BB-43A6-ACBC-9812819F9BC1}" dt="2023-11-25T00:55:21.695" v="8958"/>
          <ac:spMkLst>
            <pc:docMk/>
            <pc:sldMk cId="3838305160" sldId="525"/>
            <ac:spMk id="3" creationId="{E04A4131-5D5E-8BCB-2795-7CF5D296AA47}"/>
          </ac:spMkLst>
        </pc:spChg>
        <pc:spChg chg="add mod">
          <ac:chgData name="Ahmed Salah ELDin" userId="68850134-226f-4097-a9a8-787fd6814b0e" providerId="ADAL" clId="{ADC2A4A1-D5BB-43A6-ACBC-9812819F9BC1}" dt="2023-11-28T01:07:11.301" v="11938" actId="14100"/>
          <ac:spMkLst>
            <pc:docMk/>
            <pc:sldMk cId="3838305160" sldId="525"/>
            <ac:spMk id="5" creationId="{C52FA801-C8ED-7D2A-4536-401C5D3C64B1}"/>
          </ac:spMkLst>
        </pc:spChg>
      </pc:sldChg>
      <pc:sldChg chg="modSp add del mod">
        <pc:chgData name="Ahmed Salah ELDin" userId="68850134-226f-4097-a9a8-787fd6814b0e" providerId="ADAL" clId="{ADC2A4A1-D5BB-43A6-ACBC-9812819F9BC1}" dt="2023-11-25T00:46:12.122" v="8858" actId="47"/>
        <pc:sldMkLst>
          <pc:docMk/>
          <pc:sldMk cId="3376808646" sldId="535"/>
        </pc:sldMkLst>
        <pc:spChg chg="mod">
          <ac:chgData name="Ahmed Salah ELDin" userId="68850134-226f-4097-a9a8-787fd6814b0e" providerId="ADAL" clId="{ADC2A4A1-D5BB-43A6-ACBC-9812819F9BC1}" dt="2023-11-24T23:52:53.916" v="7012" actId="27636"/>
          <ac:spMkLst>
            <pc:docMk/>
            <pc:sldMk cId="3376808646" sldId="535"/>
            <ac:spMk id="2" creationId="{8B2FDA57-9021-1FD7-EA05-0B125FA4BEDE}"/>
          </ac:spMkLst>
        </pc:spChg>
      </pc:sldChg>
      <pc:sldChg chg="add del">
        <pc:chgData name="Ahmed Salah ELDin" userId="68850134-226f-4097-a9a8-787fd6814b0e" providerId="ADAL" clId="{ADC2A4A1-D5BB-43A6-ACBC-9812819F9BC1}" dt="2023-11-25T00:46:12.752" v="8859" actId="47"/>
        <pc:sldMkLst>
          <pc:docMk/>
          <pc:sldMk cId="1011618060" sldId="537"/>
        </pc:sldMkLst>
      </pc:sldChg>
      <pc:sldChg chg="add del">
        <pc:chgData name="Ahmed Salah ELDin" userId="68850134-226f-4097-a9a8-787fd6814b0e" providerId="ADAL" clId="{ADC2A4A1-D5BB-43A6-ACBC-9812819F9BC1}" dt="2023-11-25T00:46:09.539" v="8856" actId="47"/>
        <pc:sldMkLst>
          <pc:docMk/>
          <pc:sldMk cId="2462991286" sldId="538"/>
        </pc:sldMkLst>
      </pc:sldChg>
      <pc:sldChg chg="add del">
        <pc:chgData name="Ahmed Salah ELDin" userId="68850134-226f-4097-a9a8-787fd6814b0e" providerId="ADAL" clId="{ADC2A4A1-D5BB-43A6-ACBC-9812819F9BC1}" dt="2023-11-25T00:46:07.454" v="8855" actId="47"/>
        <pc:sldMkLst>
          <pc:docMk/>
          <pc:sldMk cId="937115885" sldId="539"/>
        </pc:sldMkLst>
      </pc:sldChg>
      <pc:sldChg chg="add del">
        <pc:chgData name="Ahmed Salah ELDin" userId="68850134-226f-4097-a9a8-787fd6814b0e" providerId="ADAL" clId="{ADC2A4A1-D5BB-43A6-ACBC-9812819F9BC1}" dt="2023-11-25T00:46:11.077" v="8857" actId="47"/>
        <pc:sldMkLst>
          <pc:docMk/>
          <pc:sldMk cId="835289394" sldId="540"/>
        </pc:sldMkLst>
      </pc:sldChg>
      <pc:sldChg chg="modSp add mod modAnim">
        <pc:chgData name="Ahmed Salah ELDin" userId="68850134-226f-4097-a9a8-787fd6814b0e" providerId="ADAL" clId="{ADC2A4A1-D5BB-43A6-ACBC-9812819F9BC1}" dt="2023-11-28T01:01:44.752" v="11834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ADC2A4A1-D5BB-43A6-ACBC-9812819F9BC1}" dt="2023-11-24T23:58:24.634" v="7295" actId="20577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Ahmed Salah ELDin" userId="68850134-226f-4097-a9a8-787fd6814b0e" providerId="ADAL" clId="{ADC2A4A1-D5BB-43A6-ACBC-9812819F9BC1}" dt="2023-11-28T01:01:44.752" v="11834" actId="20577"/>
          <ac:spMkLst>
            <pc:docMk/>
            <pc:sldMk cId="765354439" sldId="541"/>
            <ac:spMk id="3" creationId="{D94BA520-8A46-2B13-D959-6C8F249939BE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8T01:03:18.321" v="11843" actId="27636"/>
        <pc:sldMkLst>
          <pc:docMk/>
          <pc:sldMk cId="2072634750" sldId="543"/>
        </pc:sldMkLst>
        <pc:spChg chg="mod">
          <ac:chgData name="Ahmed Salah ELDin" userId="68850134-226f-4097-a9a8-787fd6814b0e" providerId="ADAL" clId="{ADC2A4A1-D5BB-43A6-ACBC-9812819F9BC1}" dt="2023-11-25T00:26:01.024" v="8098" actId="20577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Ahmed Salah ELDin" userId="68850134-226f-4097-a9a8-787fd6814b0e" providerId="ADAL" clId="{ADC2A4A1-D5BB-43A6-ACBC-9812819F9BC1}" dt="2023-11-28T01:03:18.321" v="1184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del">
        <pc:chgData name="Ahmed Salah ELDin" userId="68850134-226f-4097-a9a8-787fd6814b0e" providerId="ADAL" clId="{ADC2A4A1-D5BB-43A6-ACBC-9812819F9BC1}" dt="2023-11-28T01:08:52.134" v="11956" actId="47"/>
        <pc:sldMkLst>
          <pc:docMk/>
          <pc:sldMk cId="134313192" sldId="858"/>
        </pc:sldMkLst>
      </pc:sldChg>
      <pc:sldChg chg="del">
        <pc:chgData name="Ahmed Salah ELDin" userId="68850134-226f-4097-a9a8-787fd6814b0e" providerId="ADAL" clId="{ADC2A4A1-D5BB-43A6-ACBC-9812819F9BC1}" dt="2023-11-28T01:09:25.224" v="11957" actId="47"/>
        <pc:sldMkLst>
          <pc:docMk/>
          <pc:sldMk cId="946860532" sldId="859"/>
        </pc:sldMkLst>
      </pc:sldChg>
      <pc:sldChg chg="addSp delSp modSp mod delAnim modAnim">
        <pc:chgData name="Ahmed Salah ELDin" userId="68850134-226f-4097-a9a8-787fd6814b0e" providerId="ADAL" clId="{ADC2A4A1-D5BB-43A6-ACBC-9812819F9BC1}" dt="2023-11-21T01:21:43.761" v="6354"/>
        <pc:sldMkLst>
          <pc:docMk/>
          <pc:sldMk cId="2846268919" sldId="862"/>
        </pc:sldMkLst>
        <pc:spChg chg="mod">
          <ac:chgData name="Ahmed Salah ELDin" userId="68850134-226f-4097-a9a8-787fd6814b0e" providerId="ADAL" clId="{ADC2A4A1-D5BB-43A6-ACBC-9812819F9BC1}" dt="2023-11-21T01:14:47.707" v="6310" actId="15"/>
          <ac:spMkLst>
            <pc:docMk/>
            <pc:sldMk cId="2846268919" sldId="862"/>
            <ac:spMk id="3" creationId="{2F71E070-2868-2B94-D646-EB7240FE20AA}"/>
          </ac:spMkLst>
        </pc:spChg>
        <pc:spChg chg="mod ord">
          <ac:chgData name="Ahmed Salah ELDin" userId="68850134-226f-4097-a9a8-787fd6814b0e" providerId="ADAL" clId="{ADC2A4A1-D5BB-43A6-ACBC-9812819F9BC1}" dt="2023-11-21T01:20:20.441" v="6343" actId="1037"/>
          <ac:spMkLst>
            <pc:docMk/>
            <pc:sldMk cId="2846268919" sldId="862"/>
            <ac:spMk id="9" creationId="{8679E87F-C511-2723-F756-D8C829EE58EF}"/>
          </ac:spMkLst>
        </pc:spChg>
        <pc:spChg chg="del">
          <ac:chgData name="Ahmed Salah ELDin" userId="68850134-226f-4097-a9a8-787fd6814b0e" providerId="ADAL" clId="{ADC2A4A1-D5BB-43A6-ACBC-9812819F9BC1}" dt="2023-11-21T01:14:23.678" v="6303" actId="478"/>
          <ac:spMkLst>
            <pc:docMk/>
            <pc:sldMk cId="2846268919" sldId="862"/>
            <ac:spMk id="11" creationId="{F877835B-3ED9-BC97-0BEA-069D8BB2F2A6}"/>
          </ac:spMkLst>
        </pc:spChg>
        <pc:picChg chg="add mod modCrop">
          <ac:chgData name="Ahmed Salah ELDin" userId="68850134-226f-4097-a9a8-787fd6814b0e" providerId="ADAL" clId="{ADC2A4A1-D5BB-43A6-ACBC-9812819F9BC1}" dt="2023-11-21T01:20:11.094" v="6334" actId="1076"/>
          <ac:picMkLst>
            <pc:docMk/>
            <pc:sldMk cId="2846268919" sldId="862"/>
            <ac:picMk id="6" creationId="{4AEEFB8B-8487-95CF-5680-D6B20761BBDF}"/>
          </ac:picMkLst>
        </pc:picChg>
        <pc:picChg chg="del">
          <ac:chgData name="Ahmed Salah ELDin" userId="68850134-226f-4097-a9a8-787fd6814b0e" providerId="ADAL" clId="{ADC2A4A1-D5BB-43A6-ACBC-9812819F9BC1}" dt="2023-11-21T01:14:27.662" v="6305" actId="478"/>
          <ac:picMkLst>
            <pc:docMk/>
            <pc:sldMk cId="2846268919" sldId="862"/>
            <ac:picMk id="10" creationId="{5CE6C67E-172B-6B41-CF51-6B8386C65A92}"/>
          </ac:picMkLst>
        </pc:picChg>
      </pc:sldChg>
      <pc:sldChg chg="del">
        <pc:chgData name="Ahmed Salah ELDin" userId="68850134-226f-4097-a9a8-787fd6814b0e" providerId="ADAL" clId="{ADC2A4A1-D5BB-43A6-ACBC-9812819F9BC1}" dt="2023-11-21T01:18:02.188" v="6326" actId="47"/>
        <pc:sldMkLst>
          <pc:docMk/>
          <pc:sldMk cId="1257042035" sldId="863"/>
        </pc:sldMkLst>
      </pc:sldChg>
      <pc:sldChg chg="del">
        <pc:chgData name="Ahmed Salah ELDin" userId="68850134-226f-4097-a9a8-787fd6814b0e" providerId="ADAL" clId="{ADC2A4A1-D5BB-43A6-ACBC-9812819F9BC1}" dt="2023-11-21T01:18:08.436" v="6327" actId="47"/>
        <pc:sldMkLst>
          <pc:docMk/>
          <pc:sldMk cId="1157018694" sldId="8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371261052" sldId="86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08568585" sldId="86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21076717" sldId="86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25286234" sldId="86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51110372" sldId="87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21738230" sldId="87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980563407" sldId="87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234885342" sldId="87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362853998" sldId="87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7878040" sldId="87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942464481" sldId="87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743554269" sldId="87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668488474" sldId="87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993470360" sldId="88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5116068" sldId="881"/>
        </pc:sldMkLst>
      </pc:sldChg>
      <pc:sldChg chg="del">
        <pc:chgData name="Ahmed Salah ELDin" userId="68850134-226f-4097-a9a8-787fd6814b0e" providerId="ADAL" clId="{ADC2A4A1-D5BB-43A6-ACBC-9812819F9BC1}" dt="2023-11-27T22:05:06.293" v="9532" actId="47"/>
        <pc:sldMkLst>
          <pc:docMk/>
          <pc:sldMk cId="606456865" sldId="882"/>
        </pc:sldMkLst>
      </pc:sldChg>
      <pc:sldChg chg="del">
        <pc:chgData name="Ahmed Salah ELDin" userId="68850134-226f-4097-a9a8-787fd6814b0e" providerId="ADAL" clId="{ADC2A4A1-D5BB-43A6-ACBC-9812819F9BC1}" dt="2023-11-27T22:05:28.900" v="9533" actId="47"/>
        <pc:sldMkLst>
          <pc:docMk/>
          <pc:sldMk cId="4144192052" sldId="883"/>
        </pc:sldMkLst>
      </pc:sldChg>
      <pc:sldChg chg="del">
        <pc:chgData name="Ahmed Salah ELDin" userId="68850134-226f-4097-a9a8-787fd6814b0e" providerId="ADAL" clId="{ADC2A4A1-D5BB-43A6-ACBC-9812819F9BC1}" dt="2023-11-27T22:06:15.062" v="9534" actId="47"/>
        <pc:sldMkLst>
          <pc:docMk/>
          <pc:sldMk cId="3894009059" sldId="88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0" sldId="897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10:35.982" v="12397"/>
        <pc:sldMkLst>
          <pc:docMk/>
          <pc:sldMk cId="3704917442" sldId="900"/>
        </pc:sldMkLst>
        <pc:spChg chg="add mod">
          <ac:chgData name="Ahmed Salah ELDin" userId="68850134-226f-4097-a9a8-787fd6814b0e" providerId="ADAL" clId="{ADC2A4A1-D5BB-43A6-ACBC-9812819F9BC1}" dt="2023-11-15T01:14:44.254" v="2048" actId="14100"/>
          <ac:spMkLst>
            <pc:docMk/>
            <pc:sldMk cId="3704917442" sldId="900"/>
            <ac:spMk id="2" creationId="{5791739F-2E54-B99C-ABA1-5415B4CB4820}"/>
          </ac:spMkLst>
        </pc:spChg>
        <pc:spChg chg="add del mod">
          <ac:chgData name="Ahmed Salah ELDin" userId="68850134-226f-4097-a9a8-787fd6814b0e" providerId="ADAL" clId="{ADC2A4A1-D5BB-43A6-ACBC-9812819F9BC1}" dt="2023-11-15T01:10:35.442" v="1916" actId="478"/>
          <ac:spMkLst>
            <pc:docMk/>
            <pc:sldMk cId="3704917442" sldId="900"/>
            <ac:spMk id="4" creationId="{1AFA811F-4E3E-FE4B-55ED-194C4E28BE67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4" creationId="{53433907-2790-26C6-8991-757303ED6459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5" creationId="{1E77CB20-1391-4022-4EE9-A54FE3966EBC}"/>
          </ac:spMkLst>
        </pc:spChg>
        <pc:spChg chg="add del mod">
          <ac:chgData name="Ahmed Salah ELDin" userId="68850134-226f-4097-a9a8-787fd6814b0e" providerId="ADAL" clId="{ADC2A4A1-D5BB-43A6-ACBC-9812819F9BC1}" dt="2023-11-15T01:10:37.233" v="1917" actId="478"/>
          <ac:spMkLst>
            <pc:docMk/>
            <pc:sldMk cId="3704917442" sldId="900"/>
            <ac:spMk id="5" creationId="{2AC8BC59-0D1A-274E-27F1-A44507EE4750}"/>
          </ac:spMkLst>
        </pc:spChg>
        <pc:spChg chg="mod">
          <ac:chgData name="Ahmed Salah ELDin" userId="68850134-226f-4097-a9a8-787fd6814b0e" providerId="ADAL" clId="{ADC2A4A1-D5BB-43A6-ACBC-9812819F9BC1}" dt="2023-11-14T21:16:28.384" v="46" actId="20577"/>
          <ac:spMkLst>
            <pc:docMk/>
            <pc:sldMk cId="3704917442" sldId="900"/>
            <ac:spMk id="6" creationId="{D10B922B-6143-F968-9DB1-B6862519F4C8}"/>
          </ac:spMkLst>
        </pc:spChg>
        <pc:spChg chg="add mod">
          <ac:chgData name="Ahmed Salah ELDin" userId="68850134-226f-4097-a9a8-787fd6814b0e" providerId="ADAL" clId="{ADC2A4A1-D5BB-43A6-ACBC-9812819F9BC1}" dt="2023-11-15T01:11:26.266" v="1999" actId="1036"/>
          <ac:spMkLst>
            <pc:docMk/>
            <pc:sldMk cId="3704917442" sldId="900"/>
            <ac:spMk id="7" creationId="{0B46A45E-4AEF-ACC6-992D-5751337FB336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9" creationId="{A2A3995E-22DC-44CB-4797-E2D3E809F7A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0" creationId="{2494096A-F710-A803-1790-C35041C07F3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1" creationId="{4FA9CDC4-3155-3834-A64E-42302ED6FF3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2" creationId="{D29A6ACE-1D2C-B808-D3F6-CD0EA0212E4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7" creationId="{202FA0D8-E217-C4DF-8122-F052758BCD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8" creationId="{073BB99E-0E46-974D-099D-96458A7CD900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9" creationId="{93FA56D8-749B-DDDD-F5DF-4F4B2D0876B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0" creationId="{25032D83-5F6A-DC46-9A45-92B81644C21E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2" creationId="{60596F02-6037-0520-D7A7-5F83CE05EC8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3" creationId="{74BD9D3E-127E-5008-8C39-9FFEA9CBCA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4" creationId="{80776E37-9D8D-0887-CFFA-B1078CCFC8CD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5" creationId="{12949081-C316-6815-115B-83D871BFD8E8}"/>
          </ac:spMkLst>
        </pc:spChg>
        <pc:spChg chg="add del mod">
          <ac:chgData name="Ahmed Salah ELDin" userId="68850134-226f-4097-a9a8-787fd6814b0e" providerId="ADAL" clId="{ADC2A4A1-D5BB-43A6-ACBC-9812819F9BC1}" dt="2023-11-15T01:10:14.434" v="1912" actId="478"/>
          <ac:spMkLst>
            <pc:docMk/>
            <pc:sldMk cId="3704917442" sldId="900"/>
            <ac:spMk id="29" creationId="{3A462628-2F1D-FE0B-C03C-6AE2EC2C0EB9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1" creationId="{A2CC9377-075D-6C2F-856F-6F8D4576AF9B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2" creationId="{4244ADB4-C96F-642E-85FF-2E01F3D83A1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3" creationId="{35560179-6B37-E4D9-F3AB-0201B144536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4" creationId="{777EC00D-6BAE-6736-3967-6AFD7FC8F39E}"/>
          </ac:spMkLst>
        </pc:spChg>
        <pc:spChg chg="mod">
          <ac:chgData name="Ahmed Salah ELDin" userId="68850134-226f-4097-a9a8-787fd6814b0e" providerId="ADAL" clId="{ADC2A4A1-D5BB-43A6-ACBC-9812819F9BC1}" dt="2023-11-15T01:14:46.288" v="2049"/>
          <ac:spMkLst>
            <pc:docMk/>
            <pc:sldMk cId="3704917442" sldId="900"/>
            <ac:spMk id="39" creationId="{31D69C77-B547-57D9-39EB-C4229D2B8468}"/>
          </ac:spMkLst>
        </pc:spChg>
        <pc:spChg chg="add mod">
          <ac:chgData name="Ahmed Salah ELDin" userId="68850134-226f-4097-a9a8-787fd6814b0e" providerId="ADAL" clId="{ADC2A4A1-D5BB-43A6-ACBC-9812819F9BC1}" dt="2023-11-15T01:17:24.579" v="2066" actId="14100"/>
          <ac:spMkLst>
            <pc:docMk/>
            <pc:sldMk cId="3704917442" sldId="900"/>
            <ac:spMk id="40" creationId="{10862902-02CE-B24C-3D06-BEC8096FCA2B}"/>
          </ac:spMkLst>
        </pc:spChg>
        <pc:spChg chg="mod">
          <ac:chgData name="Ahmed Salah ELDin" userId="68850134-226f-4097-a9a8-787fd6814b0e" providerId="ADAL" clId="{ADC2A4A1-D5BB-43A6-ACBC-9812819F9BC1}" dt="2023-11-15T01:15:28.476" v="2055" actId="207"/>
          <ac:spMkLst>
            <pc:docMk/>
            <pc:sldMk cId="3704917442" sldId="90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8" creationId="{52E76E75-E547-46E5-0651-E797D1580CC6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16" creationId="{68D8767D-6136-258F-19BE-A2BC32EC3308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21" creationId="{F179BEAA-6DF7-BC2E-E758-F8DF887B1BD6}"/>
          </ac:grpSpMkLst>
        </pc:grpChg>
        <pc:grpChg chg="add del mod">
          <ac:chgData name="Ahmed Salah ELDin" userId="68850134-226f-4097-a9a8-787fd6814b0e" providerId="ADAL" clId="{ADC2A4A1-D5BB-43A6-ACBC-9812819F9BC1}" dt="2023-11-15T01:11:13.387" v="1945" actId="478"/>
          <ac:grpSpMkLst>
            <pc:docMk/>
            <pc:sldMk cId="3704917442" sldId="900"/>
            <ac:grpSpMk id="30" creationId="{40A58734-55B4-1B36-4D36-0401364846EF}"/>
          </ac:grpSpMkLst>
        </pc:grpChg>
        <pc:grpChg chg="add mod">
          <ac:chgData name="Ahmed Salah ELDin" userId="68850134-226f-4097-a9a8-787fd6814b0e" providerId="ADAL" clId="{ADC2A4A1-D5BB-43A6-ACBC-9812819F9BC1}" dt="2023-11-15T01:14:51.329" v="2050" actId="1076"/>
          <ac:grpSpMkLst>
            <pc:docMk/>
            <pc:sldMk cId="3704917442" sldId="900"/>
            <ac:grpSpMk id="37" creationId="{E5EC1504-F59A-246B-9D5A-73CA0987A8BB}"/>
          </ac:grpSpMkLst>
        </pc:grpChg>
        <pc:picChg chg="add mod">
          <ac:chgData name="Ahmed Salah ELDin" userId="68850134-226f-4097-a9a8-787fd6814b0e" providerId="ADAL" clId="{ADC2A4A1-D5BB-43A6-ACBC-9812819F9BC1}" dt="2023-11-28T05:10:18.194" v="12395"/>
          <ac:picMkLst>
            <pc:docMk/>
            <pc:sldMk cId="3704917442" sldId="900"/>
            <ac:picMk id="29" creationId="{5A3F04E4-7BDD-6622-DCAB-84BE772080DB}"/>
          </ac:picMkLst>
        </pc:picChg>
        <pc:picChg chg="del">
          <ac:chgData name="Ahmed Salah ELDin" userId="68850134-226f-4097-a9a8-787fd6814b0e" providerId="ADAL" clId="{ADC2A4A1-D5BB-43A6-ACBC-9812819F9BC1}" dt="2023-11-14T21:16:34.826" v="47" actId="478"/>
          <ac:picMkLst>
            <pc:docMk/>
            <pc:sldMk cId="3704917442" sldId="900"/>
            <ac:picMk id="653" creationId="{00000000-0000-0000-0000-000000000000}"/>
          </ac:picMkLst>
        </pc:pic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3" creationId="{AFE6C66E-3F35-52F8-95CC-5EA7A693134F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4" creationId="{5E4B51C9-6412-0244-7837-7BAB094DB2B5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5" creationId="{78EB59E8-5CB7-5411-63AA-2880B9AF7D0C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6" creationId="{2B4AD4D5-3D29-3EF3-3DF0-0826BBCC02E6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7" creationId="{92F2C1A1-C621-7E89-6C46-B9BB4E70FF01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8" creationId="{8CD583C8-9BD9-4424-8D70-25F249D9BE69}"/>
          </ac:cxnSpMkLst>
        </pc:cxnChg>
        <pc:cxnChg chg="mod">
          <ac:chgData name="Ahmed Salah ELDin" userId="68850134-226f-4097-a9a8-787fd6814b0e" providerId="ADAL" clId="{ADC2A4A1-D5BB-43A6-ACBC-9812819F9BC1}" dt="2023-11-15T01:14:46.288" v="2049"/>
          <ac:cxnSpMkLst>
            <pc:docMk/>
            <pc:sldMk cId="3704917442" sldId="900"/>
            <ac:cxnSpMk id="38" creationId="{394C2D0D-E9C3-0352-DB63-F8F867F9CD6A}"/>
          </ac:cxnSpMkLst>
        </pc:cxnChg>
      </pc:sldChg>
      <pc:sldChg chg="addSp modSp mod modAnim">
        <pc:chgData name="Ahmed Salah ELDin" userId="68850134-226f-4097-a9a8-787fd6814b0e" providerId="ADAL" clId="{ADC2A4A1-D5BB-43A6-ACBC-9812819F9BC1}" dt="2023-11-28T05:10:24.263" v="12396"/>
        <pc:sldMkLst>
          <pc:docMk/>
          <pc:sldMk cId="1556942247" sldId="901"/>
        </pc:sldMkLst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5" creationId="{30533A0C-6F8A-1900-C30E-430DDE7BFA3D}"/>
          </ac:spMkLst>
        </pc:spChg>
        <pc:spChg chg="mod">
          <ac:chgData name="Ahmed Salah ELDin" userId="68850134-226f-4097-a9a8-787fd6814b0e" providerId="ADAL" clId="{ADC2A4A1-D5BB-43A6-ACBC-9812819F9BC1}" dt="2023-11-14T21:17:41.361" v="55"/>
          <ac:spMkLst>
            <pc:docMk/>
            <pc:sldMk cId="1556942247" sldId="90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7" creationId="{AAF91A48-1A24-7179-4F3F-E06D73BEFAD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8" creationId="{2B09D6CA-871E-0F35-6969-5D1CF8475D1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9" creationId="{84D3916E-FE01-2E8A-6D2D-AF02B04606E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0" creationId="{21B6001C-8C62-16B9-DE01-2D0362448F6D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5" creationId="{5004AFF7-123F-36D0-E05B-FAE2A4296AC6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6" creationId="{B21E0E54-8162-7C3A-AA4F-4A627581BED5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7" creationId="{489E2C2B-9D77-1097-6039-CC514152B9C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8" creationId="{F90654E9-E844-87B7-37BD-DCCD8EC1032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9" creationId="{AB0B117E-F4FA-A91F-F588-F2AF3D7A2AF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2" creationId="{5DB76F22-E56F-BEA4-719D-3A877288B28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3" creationId="{21021D45-C0EB-F62D-5DA0-85547A2F8FDE}"/>
          </ac:spMkLst>
        </pc:spChg>
        <pc:spChg chg="mod">
          <ac:chgData name="Ahmed Salah ELDin" userId="68850134-226f-4097-a9a8-787fd6814b0e" providerId="ADAL" clId="{ADC2A4A1-D5BB-43A6-ACBC-9812819F9BC1}" dt="2023-11-27T22:10:49.227" v="9557" actId="1076"/>
          <ac:spMkLst>
            <pc:docMk/>
            <pc:sldMk cId="1556942247" sldId="90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11:28.711" v="9579" actId="1076"/>
          <ac:grpSpMkLst>
            <pc:docMk/>
            <pc:sldMk cId="1556942247" sldId="901"/>
            <ac:grpSpMk id="2" creationId="{71A86D3A-3D87-B642-593B-5EBB570FCD6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4" creationId="{17414C4D-6A0C-6B2E-907B-68020D5D3BBA}"/>
          </ac:grpSpMkLst>
        </pc:grpChg>
        <pc:grpChg chg="add mod">
          <ac:chgData name="Ahmed Salah ELDin" userId="68850134-226f-4097-a9a8-787fd6814b0e" providerId="ADAL" clId="{ADC2A4A1-D5BB-43A6-ACBC-9812819F9BC1}" dt="2023-11-27T22:11:19.622" v="9578" actId="1076"/>
          <ac:grpSpMkLst>
            <pc:docMk/>
            <pc:sldMk cId="1556942247" sldId="901"/>
            <ac:grpSpMk id="13" creationId="{B913AD26-DAB4-E8C2-EBC1-66EB58DAE22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14" creationId="{EC73D179-79B6-2D09-3819-D0773507F73F}"/>
          </ac:grpSpMkLst>
        </pc:grpChg>
        <pc:picChg chg="add mod">
          <ac:chgData name="Ahmed Salah ELDin" userId="68850134-226f-4097-a9a8-787fd6814b0e" providerId="ADAL" clId="{ADC2A4A1-D5BB-43A6-ACBC-9812819F9BC1}" dt="2023-11-28T05:10:24.263" v="12396"/>
          <ac:picMkLst>
            <pc:docMk/>
            <pc:sldMk cId="1556942247" sldId="901"/>
            <ac:picMk id="24" creationId="{B12FEC39-162A-E8AD-1312-6A30EC5DD459}"/>
          </ac:picMkLst>
        </pc:pic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1" creationId="{7F7A3915-C1A5-6D63-1766-2F48333FC041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2" creationId="{A5058ADE-DECE-CF0A-4ABF-DC129519F5ED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0" creationId="{EC6FCB35-7041-F382-DC63-4528E75C7FAB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1" creationId="{3A6A664E-3970-762D-AE40-51D8000F300C}"/>
          </ac:cxnSpMkLst>
        </pc:cxn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581134381" sldId="902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800782047" sldId="90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327890563" sldId="90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02337364" sldId="90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456292689" sldId="90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311678503" sldId="907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4205144517" sldId="91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69900065" sldId="91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486538033" sldId="91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45478259" sldId="91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82020214" sldId="91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09983308" sldId="917"/>
        </pc:sldMkLst>
      </pc:sldChg>
      <pc:sldChg chg="modSp add del mod modAnim">
        <pc:chgData name="Ahmed Salah ELDin" userId="68850134-226f-4097-a9a8-787fd6814b0e" providerId="ADAL" clId="{ADC2A4A1-D5BB-43A6-ACBC-9812819F9BC1}" dt="2023-11-27T23:46:05.574" v="10605" actId="14100"/>
        <pc:sldMkLst>
          <pc:docMk/>
          <pc:sldMk cId="3069288386" sldId="920"/>
        </pc:sldMkLst>
        <pc:spChg chg="mod">
          <ac:chgData name="Ahmed Salah ELDin" userId="68850134-226f-4097-a9a8-787fd6814b0e" providerId="ADAL" clId="{ADC2A4A1-D5BB-43A6-ACBC-9812819F9BC1}" dt="2023-11-27T22:22:11.252" v="9638" actId="20577"/>
          <ac:spMkLst>
            <pc:docMk/>
            <pc:sldMk cId="3069288386" sldId="92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27T23:46:05.574" v="10605" actId="14100"/>
          <ac:spMkLst>
            <pc:docMk/>
            <pc:sldMk cId="3069288386" sldId="920"/>
            <ac:spMk id="3" creationId="{3CC5B943-A737-2E09-8DF5-AD94F37CD1B3}"/>
          </ac:spMkLst>
        </pc:spChg>
      </pc:sldChg>
      <pc:sldChg chg="addSp delSp modSp mod modAnim">
        <pc:chgData name="Ahmed Salah ELDin" userId="68850134-226f-4097-a9a8-787fd6814b0e" providerId="ADAL" clId="{ADC2A4A1-D5BB-43A6-ACBC-9812819F9BC1}" dt="2023-12-12T01:09:24.989" v="12470" actId="14100"/>
        <pc:sldMkLst>
          <pc:docMk/>
          <pc:sldMk cId="1664231714" sldId="921"/>
        </pc:sldMkLst>
        <pc:spChg chg="mod">
          <ac:chgData name="Ahmed Salah ELDin" userId="68850134-226f-4097-a9a8-787fd6814b0e" providerId="ADAL" clId="{ADC2A4A1-D5BB-43A6-ACBC-9812819F9BC1}" dt="2023-11-27T22:23:15.992" v="9698" actId="20577"/>
          <ac:spMkLst>
            <pc:docMk/>
            <pc:sldMk cId="1664231714" sldId="921"/>
            <ac:spMk id="2" creationId="{E45FE696-40A0-E814-D48C-7BCC42259B63}"/>
          </ac:spMkLst>
        </pc:spChg>
        <pc:spChg chg="del mod">
          <ac:chgData name="Ahmed Salah ELDin" userId="68850134-226f-4097-a9a8-787fd6814b0e" providerId="ADAL" clId="{ADC2A4A1-D5BB-43A6-ACBC-9812819F9BC1}" dt="2023-11-15T17:44:29.934" v="3132" actId="3680"/>
          <ac:spMkLst>
            <pc:docMk/>
            <pc:sldMk cId="1664231714" sldId="921"/>
            <ac:spMk id="3" creationId="{3CC5B943-A737-2E09-8DF5-AD94F37CD1B3}"/>
          </ac:spMkLst>
        </pc:spChg>
        <pc:spChg chg="del mod">
          <ac:chgData name="Ahmed Salah ELDin" userId="68850134-226f-4097-a9a8-787fd6814b0e" providerId="ADAL" clId="{ADC2A4A1-D5BB-43A6-ACBC-9812819F9BC1}" dt="2023-11-15T17:48:15.354" v="3260"/>
          <ac:spMkLst>
            <pc:docMk/>
            <pc:sldMk cId="1664231714" sldId="921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7T23:46:16.880" v="10607" actId="113"/>
          <ac:spMkLst>
            <pc:docMk/>
            <pc:sldMk cId="1664231714" sldId="921"/>
            <ac:spMk id="7" creationId="{73C50080-E852-5EC1-9316-522DADEC31BB}"/>
          </ac:spMkLst>
        </pc:spChg>
        <pc:graphicFrameChg chg="add mod ord modGraphic">
          <ac:chgData name="Ahmed Salah ELDin" userId="68850134-226f-4097-a9a8-787fd6814b0e" providerId="ADAL" clId="{ADC2A4A1-D5BB-43A6-ACBC-9812819F9BC1}" dt="2023-12-12T01:09:24.989" v="12470" actId="14100"/>
          <ac:graphicFrameMkLst>
            <pc:docMk/>
            <pc:sldMk cId="1664231714" sldId="921"/>
            <ac:graphicFrameMk id="5" creationId="{A19B7FD9-CF40-D5EC-B175-BCB8E1757F83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15T19:08:34.700" v="4165" actId="47"/>
        <pc:sldMkLst>
          <pc:docMk/>
          <pc:sldMk cId="2578813488" sldId="922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8:45.248" v="12394"/>
        <pc:sldMkLst>
          <pc:docMk/>
          <pc:sldMk cId="1212363105" sldId="926"/>
        </pc:sldMkLst>
        <pc:spChg chg="mod">
          <ac:chgData name="Ahmed Salah ELDin" userId="68850134-226f-4097-a9a8-787fd6814b0e" providerId="ADAL" clId="{ADC2A4A1-D5BB-43A6-ACBC-9812819F9BC1}" dt="2023-11-27T22:23:17.764" v="9699" actId="20577"/>
          <ac:spMkLst>
            <pc:docMk/>
            <pc:sldMk cId="1212363105" sldId="926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51.514" v="3915" actId="14100"/>
          <ac:spMkLst>
            <pc:docMk/>
            <pc:sldMk cId="1212363105" sldId="926"/>
            <ac:spMk id="3" creationId="{3CC5B943-A737-2E09-8DF5-AD94F37CD1B3}"/>
          </ac:spMkLst>
        </pc:spChg>
        <pc:spChg chg="mod">
          <ac:chgData name="Ahmed Salah ELDin" userId="68850134-226f-4097-a9a8-787fd6814b0e" providerId="ADAL" clId="{ADC2A4A1-D5BB-43A6-ACBC-9812819F9BC1}" dt="2023-11-15T18:44:29.167" v="3448" actId="14100"/>
          <ac:spMkLst>
            <pc:docMk/>
            <pc:sldMk cId="1212363105" sldId="926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8" creationId="{D2B43BF6-CA49-2962-614D-A0D6C530545F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10" creationId="{E362B398-9318-B813-6F95-E0193E20D3FB}"/>
          </ac:spMkLst>
        </pc:spChg>
        <pc:spChg chg="del">
          <ac:chgData name="Ahmed Salah ELDin" userId="68850134-226f-4097-a9a8-787fd6814b0e" providerId="ADAL" clId="{ADC2A4A1-D5BB-43A6-ACBC-9812819F9BC1}" dt="2023-11-15T18:44:08.975" v="3444" actId="478"/>
          <ac:spMkLst>
            <pc:docMk/>
            <pc:sldMk cId="1212363105" sldId="926"/>
            <ac:spMk id="23" creationId="{37F1F4A7-3AEA-59F7-B613-62C18F74E085}"/>
          </ac:spMkLst>
        </pc:spChg>
        <pc:spChg chg="del">
          <ac:chgData name="Ahmed Salah ELDin" userId="68850134-226f-4097-a9a8-787fd6814b0e" providerId="ADAL" clId="{ADC2A4A1-D5BB-43A6-ACBC-9812819F9BC1}" dt="2023-11-15T18:44:13.040" v="3445" actId="478"/>
          <ac:spMkLst>
            <pc:docMk/>
            <pc:sldMk cId="1212363105" sldId="926"/>
            <ac:spMk id="32" creationId="{F2F1065B-CA6D-180A-1933-4DA9703BAEE9}"/>
          </ac:spMkLst>
        </pc:s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22" creationId="{CDE08F45-F6CD-B0E8-376A-E95A6226899E}"/>
          </ac:grpSpMkLst>
        </pc:gr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33" creationId="{1206C7F4-6380-AB35-2902-7707D8B90C02}"/>
          </ac:grpSpMkLst>
        </pc:grpChg>
        <pc:picChg chg="add mod">
          <ac:chgData name="Ahmed Salah ELDin" userId="68850134-226f-4097-a9a8-787fd6814b0e" providerId="ADAL" clId="{ADC2A4A1-D5BB-43A6-ACBC-9812819F9BC1}" dt="2023-11-28T04:39:03.055" v="12362" actId="1076"/>
          <ac:picMkLst>
            <pc:docMk/>
            <pc:sldMk cId="1212363105" sldId="926"/>
            <ac:picMk id="5" creationId="{CA9A4348-7449-9A96-4B36-8F29256B8C83}"/>
          </ac:picMkLst>
        </pc:picChg>
        <pc:picChg chg="add del">
          <ac:chgData name="Ahmed Salah ELDin" userId="68850134-226f-4097-a9a8-787fd6814b0e" providerId="ADAL" clId="{ADC2A4A1-D5BB-43A6-ACBC-9812819F9BC1}" dt="2023-11-15T18:47:11.116" v="3619" actId="22"/>
          <ac:picMkLst>
            <pc:docMk/>
            <pc:sldMk cId="1212363105" sldId="926"/>
            <ac:picMk id="7" creationId="{62D576A5-A700-2074-DCD7-D93B216A900E}"/>
          </ac:picMkLst>
        </pc:picChg>
        <pc:picChg chg="add mod">
          <ac:chgData name="Ahmed Salah ELDin" userId="68850134-226f-4097-a9a8-787fd6814b0e" providerId="ADAL" clId="{ADC2A4A1-D5BB-43A6-ACBC-9812819F9BC1}" dt="2023-11-28T04:39:30.800" v="12367" actId="1076"/>
          <ac:picMkLst>
            <pc:docMk/>
            <pc:sldMk cId="1212363105" sldId="926"/>
            <ac:picMk id="7" creationId="{90E872F1-B0D6-F096-C391-1B63E0E6AAC9}"/>
          </ac:picMkLst>
        </pc:picChg>
        <pc:picChg chg="add del mod modCrop">
          <ac:chgData name="Ahmed Salah ELDin" userId="68850134-226f-4097-a9a8-787fd6814b0e" providerId="ADAL" clId="{ADC2A4A1-D5BB-43A6-ACBC-9812819F9BC1}" dt="2023-11-28T04:38:57.229" v="12359" actId="478"/>
          <ac:picMkLst>
            <pc:docMk/>
            <pc:sldMk cId="1212363105" sldId="926"/>
            <ac:picMk id="9" creationId="{535D623B-0CF8-369B-AC7C-0C1F6288D8F8}"/>
          </ac:picMkLst>
        </pc:picChg>
        <pc:picChg chg="add mod">
          <ac:chgData name="Ahmed Salah ELDin" userId="68850134-226f-4097-a9a8-787fd6814b0e" providerId="ADAL" clId="{ADC2A4A1-D5BB-43A6-ACBC-9812819F9BC1}" dt="2023-11-28T05:08:00.448" v="12391"/>
          <ac:picMkLst>
            <pc:docMk/>
            <pc:sldMk cId="1212363105" sldId="926"/>
            <ac:picMk id="11" creationId="{0C500EF2-CF03-79D7-5C9B-3244FAD1577E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47572536" sldId="927"/>
        </pc:sldMkLst>
      </pc:sldChg>
      <pc:sldChg chg="del">
        <pc:chgData name="Ahmed Salah ELDin" userId="68850134-226f-4097-a9a8-787fd6814b0e" providerId="ADAL" clId="{ADC2A4A1-D5BB-43A6-ACBC-9812819F9BC1}" dt="2023-11-15T19:08:35.232" v="4166" actId="47"/>
        <pc:sldMkLst>
          <pc:docMk/>
          <pc:sldMk cId="4271114808" sldId="928"/>
        </pc:sldMkLst>
      </pc:sldChg>
      <pc:sldChg chg="del">
        <pc:chgData name="Ahmed Salah ELDin" userId="68850134-226f-4097-a9a8-787fd6814b0e" providerId="ADAL" clId="{ADC2A4A1-D5BB-43A6-ACBC-9812819F9BC1}" dt="2023-11-28T01:05:30.841" v="11844" actId="47"/>
        <pc:sldMkLst>
          <pc:docMk/>
          <pc:sldMk cId="1629635929" sldId="929"/>
        </pc:sldMkLst>
      </pc:sldChg>
      <pc:sldChg chg="del">
        <pc:chgData name="Ahmed Salah ELDin" userId="68850134-226f-4097-a9a8-787fd6814b0e" providerId="ADAL" clId="{ADC2A4A1-D5BB-43A6-ACBC-9812819F9BC1}" dt="2023-11-27T21:22:00.034" v="9447" actId="47"/>
        <pc:sldMkLst>
          <pc:docMk/>
          <pc:sldMk cId="2265341885" sldId="930"/>
        </pc:sldMkLst>
      </pc:sldChg>
      <pc:sldChg chg="del">
        <pc:chgData name="Ahmed Salah ELDin" userId="68850134-226f-4097-a9a8-787fd6814b0e" providerId="ADAL" clId="{ADC2A4A1-D5BB-43A6-ACBC-9812819F9BC1}" dt="2023-11-15T19:08:42.424" v="4167" actId="47"/>
        <pc:sldMkLst>
          <pc:docMk/>
          <pc:sldMk cId="1798513394" sldId="931"/>
        </pc:sldMkLst>
      </pc:sldChg>
      <pc:sldChg chg="del">
        <pc:chgData name="Ahmed Salah ELDin" userId="68850134-226f-4097-a9a8-787fd6814b0e" providerId="ADAL" clId="{ADC2A4A1-D5BB-43A6-ACBC-9812819F9BC1}" dt="2023-11-15T19:14:55.283" v="4170" actId="47"/>
        <pc:sldMkLst>
          <pc:docMk/>
          <pc:sldMk cId="1703421187" sldId="932"/>
        </pc:sldMkLst>
      </pc:sldChg>
      <pc:sldChg chg="modSp mod">
        <pc:chgData name="Ahmed Salah ELDin" userId="68850134-226f-4097-a9a8-787fd6814b0e" providerId="ADAL" clId="{ADC2A4A1-D5BB-43A6-ACBC-9812819F9BC1}" dt="2023-11-27T21:29:26.100" v="9526" actId="20577"/>
        <pc:sldMkLst>
          <pc:docMk/>
          <pc:sldMk cId="2881629336" sldId="933"/>
        </pc:sldMkLst>
        <pc:spChg chg="mod">
          <ac:chgData name="Ahmed Salah ELDin" userId="68850134-226f-4097-a9a8-787fd6814b0e" providerId="ADAL" clId="{ADC2A4A1-D5BB-43A6-ACBC-9812819F9BC1}" dt="2023-11-27T21:29:26.100" v="9526" actId="20577"/>
          <ac:spMkLst>
            <pc:docMk/>
            <pc:sldMk cId="2881629336" sldId="933"/>
            <ac:spMk id="2" creationId="{7EDF8E9F-7477-40C4-8B93-7CEFF71F6618}"/>
          </ac:spMkLst>
        </pc:spChg>
      </pc:sldChg>
      <pc:sldChg chg="del">
        <pc:chgData name="Ahmed Salah ELDin" userId="68850134-226f-4097-a9a8-787fd6814b0e" providerId="ADAL" clId="{ADC2A4A1-D5BB-43A6-ACBC-9812819F9BC1}" dt="2023-11-27T21:29:06.887" v="9514" actId="47"/>
        <pc:sldMkLst>
          <pc:docMk/>
          <pc:sldMk cId="2561692168" sldId="934"/>
        </pc:sldMkLst>
      </pc:sldChg>
      <pc:sldChg chg="del">
        <pc:chgData name="Ahmed Salah ELDin" userId="68850134-226f-4097-a9a8-787fd6814b0e" providerId="ADAL" clId="{ADC2A4A1-D5BB-43A6-ACBC-9812819F9BC1}" dt="2023-11-15T19:14:53.644" v="4168" actId="47"/>
        <pc:sldMkLst>
          <pc:docMk/>
          <pc:sldMk cId="3706553908" sldId="935"/>
        </pc:sldMkLst>
      </pc:sldChg>
      <pc:sldChg chg="del">
        <pc:chgData name="Ahmed Salah ELDin" userId="68850134-226f-4097-a9a8-787fd6814b0e" providerId="ADAL" clId="{ADC2A4A1-D5BB-43A6-ACBC-9812819F9BC1}" dt="2023-11-15T19:14:54.473" v="4169" actId="47"/>
        <pc:sldMkLst>
          <pc:docMk/>
          <pc:sldMk cId="1689526917" sldId="936"/>
        </pc:sldMkLst>
      </pc:sldChg>
      <pc:sldChg chg="del">
        <pc:chgData name="Ahmed Salah ELDin" userId="68850134-226f-4097-a9a8-787fd6814b0e" providerId="ADAL" clId="{ADC2A4A1-D5BB-43A6-ACBC-9812819F9BC1}" dt="2023-11-15T19:15:07.111" v="4171" actId="47"/>
        <pc:sldMkLst>
          <pc:docMk/>
          <pc:sldMk cId="1562613909" sldId="937"/>
        </pc:sldMkLst>
      </pc:sldChg>
      <pc:sldChg chg="modSp add del mod modAnim">
        <pc:chgData name="Ahmed Salah ELDin" userId="68850134-226f-4097-a9a8-787fd6814b0e" providerId="ADAL" clId="{ADC2A4A1-D5BB-43A6-ACBC-9812819F9BC1}" dt="2023-11-15T23:23:02.726" v="5186" actId="47"/>
        <pc:sldMkLst>
          <pc:docMk/>
          <pc:sldMk cId="2224718093" sldId="938"/>
        </pc:sldMkLst>
        <pc:spChg chg="mod">
          <ac:chgData name="Ahmed Salah ELDin" userId="68850134-226f-4097-a9a8-787fd6814b0e" providerId="ADAL" clId="{ADC2A4A1-D5BB-43A6-ACBC-9812819F9BC1}" dt="2023-11-15T23:13:23.145" v="5038" actId="20577"/>
          <ac:spMkLst>
            <pc:docMk/>
            <pc:sldMk cId="2224718093" sldId="9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17:49.606" v="5120" actId="20577"/>
          <ac:spMkLst>
            <pc:docMk/>
            <pc:sldMk cId="2224718093" sldId="938"/>
            <ac:spMk id="8" creationId="{6C83893A-92D8-FFBB-BDDF-F659979DB70A}"/>
          </ac:spMkLst>
        </pc:spChg>
      </pc:sldChg>
      <pc:sldChg chg="addSp delSp modSp del mod delAnim modAnim">
        <pc:chgData name="Ahmed Salah ELDin" userId="68850134-226f-4097-a9a8-787fd6814b0e" providerId="ADAL" clId="{ADC2A4A1-D5BB-43A6-ACBC-9812819F9BC1}" dt="2023-11-15T23:12:21.677" v="5032" actId="2696"/>
        <pc:sldMkLst>
          <pc:docMk/>
          <pc:sldMk cId="2597753286" sldId="938"/>
        </pc:sldMkLst>
        <pc:spChg chg="mod">
          <ac:chgData name="Ahmed Salah ELDin" userId="68850134-226f-4097-a9a8-787fd6814b0e" providerId="ADAL" clId="{ADC2A4A1-D5BB-43A6-ACBC-9812819F9BC1}" dt="2023-11-15T19:21:45.831" v="4258" actId="20577"/>
          <ac:spMkLst>
            <pc:docMk/>
            <pc:sldMk cId="2597753286" sldId="938"/>
            <ac:spMk id="2" creationId="{E45FE696-40A0-E814-D48C-7BCC42259B63}"/>
          </ac:spMkLst>
        </pc:spChg>
        <pc:spChg chg="add mod">
          <ac:chgData name="Ahmed Salah ELDin" userId="68850134-226f-4097-a9a8-787fd6814b0e" providerId="ADAL" clId="{ADC2A4A1-D5BB-43A6-ACBC-9812819F9BC1}" dt="2023-11-15T19:19:18.236" v="4230" actId="164"/>
          <ac:spMkLst>
            <pc:docMk/>
            <pc:sldMk cId="2597753286" sldId="9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19:21:55.517" v="4264" actId="1036"/>
          <ac:spMkLst>
            <pc:docMk/>
            <pc:sldMk cId="2597753286" sldId="938"/>
            <ac:spMk id="8" creationId="{6C83893A-92D8-FFBB-BDDF-F659979DB70A}"/>
          </ac:spMkLst>
        </pc:spChg>
        <pc:grpChg chg="add mod">
          <ac:chgData name="Ahmed Salah ELDin" userId="68850134-226f-4097-a9a8-787fd6814b0e" providerId="ADAL" clId="{ADC2A4A1-D5BB-43A6-ACBC-9812819F9BC1}" dt="2023-11-15T19:19:36.005" v="4235" actId="1036"/>
          <ac:grpSpMkLst>
            <pc:docMk/>
            <pc:sldMk cId="2597753286" sldId="938"/>
            <ac:grpSpMk id="7" creationId="{E6F5B45F-E99D-6766-516E-EA5BB9EBA5A2}"/>
          </ac:grpSpMkLst>
        </pc:grpChg>
        <pc:picChg chg="add mod">
          <ac:chgData name="Ahmed Salah ELDin" userId="68850134-226f-4097-a9a8-787fd6814b0e" providerId="ADAL" clId="{ADC2A4A1-D5BB-43A6-ACBC-9812819F9BC1}" dt="2023-11-15T19:19:18.236" v="4230" actId="164"/>
          <ac:picMkLst>
            <pc:docMk/>
            <pc:sldMk cId="2597753286" sldId="938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19:17:40.028" v="4194" actId="478"/>
          <ac:picMkLst>
            <pc:docMk/>
            <pc:sldMk cId="2597753286" sldId="938"/>
            <ac:picMk id="9" creationId="{5C7E186F-56E5-F875-C5A5-EF71880277FF}"/>
          </ac:picMkLst>
        </pc:picChg>
      </pc:sldChg>
      <pc:sldChg chg="modSp mod">
        <pc:chgData name="Ahmed Salah ELDin" userId="68850134-226f-4097-a9a8-787fd6814b0e" providerId="ADAL" clId="{ADC2A4A1-D5BB-43A6-ACBC-9812819F9BC1}" dt="2023-11-28T05:01:45.168" v="12382" actId="207"/>
        <pc:sldMkLst>
          <pc:docMk/>
          <pc:sldMk cId="2266122943" sldId="939"/>
        </pc:sldMkLst>
        <pc:spChg chg="mod">
          <ac:chgData name="Ahmed Salah ELDin" userId="68850134-226f-4097-a9a8-787fd6814b0e" providerId="ADAL" clId="{ADC2A4A1-D5BB-43A6-ACBC-9812819F9BC1}" dt="2023-11-28T05:01:45.168" v="12382" actId="207"/>
          <ac:spMkLst>
            <pc:docMk/>
            <pc:sldMk cId="2266122943" sldId="939"/>
            <ac:spMk id="3" creationId="{D8200B85-ED02-992A-FE4C-85D43DA4B465}"/>
          </ac:spMkLst>
        </pc:spChg>
      </pc:sldChg>
      <pc:sldChg chg="del">
        <pc:chgData name="Ahmed Salah ELDin" userId="68850134-226f-4097-a9a8-787fd6814b0e" providerId="ADAL" clId="{ADC2A4A1-D5BB-43A6-ACBC-9812819F9BC1}" dt="2023-11-27T21:12:03.104" v="9401" actId="47"/>
        <pc:sldMkLst>
          <pc:docMk/>
          <pc:sldMk cId="463843916" sldId="940"/>
        </pc:sldMkLst>
      </pc:sldChg>
      <pc:sldChg chg="del">
        <pc:chgData name="Ahmed Salah ELDin" userId="68850134-226f-4097-a9a8-787fd6814b0e" providerId="ADAL" clId="{ADC2A4A1-D5BB-43A6-ACBC-9812819F9BC1}" dt="2023-11-27T21:12:04.147" v="9402" actId="47"/>
        <pc:sldMkLst>
          <pc:docMk/>
          <pc:sldMk cId="1327252658" sldId="941"/>
        </pc:sldMkLst>
      </pc:sldChg>
      <pc:sldChg chg="modSp mod">
        <pc:chgData name="Ahmed Salah ELDin" userId="68850134-226f-4097-a9a8-787fd6814b0e" providerId="ADAL" clId="{ADC2A4A1-D5BB-43A6-ACBC-9812819F9BC1}" dt="2023-11-28T01:14:25.993" v="12077" actId="20577"/>
        <pc:sldMkLst>
          <pc:docMk/>
          <pc:sldMk cId="2207616419" sldId="942"/>
        </pc:sldMkLst>
        <pc:graphicFrameChg chg="mod modGraphic">
          <ac:chgData name="Ahmed Salah ELDin" userId="68850134-226f-4097-a9a8-787fd6814b0e" providerId="ADAL" clId="{ADC2A4A1-D5BB-43A6-ACBC-9812819F9BC1}" dt="2023-11-28T01:14:25.993" v="12077" actId="20577"/>
          <ac:graphicFrameMkLst>
            <pc:docMk/>
            <pc:sldMk cId="2207616419" sldId="942"/>
            <ac:graphicFrameMk id="5" creationId="{3E3A3AFA-5336-5953-C516-B4AC3570F458}"/>
          </ac:graphicFrameMkLst>
        </pc:graphicFrameChg>
      </pc:sldChg>
      <pc:sldChg chg="addSp delSp modSp mod modAnim">
        <pc:chgData name="Ahmed Salah ELDin" userId="68850134-226f-4097-a9a8-787fd6814b0e" providerId="ADAL" clId="{ADC2A4A1-D5BB-43A6-ACBC-9812819F9BC1}" dt="2023-11-28T01:28:31.335" v="12358" actId="14734"/>
        <pc:sldMkLst>
          <pc:docMk/>
          <pc:sldMk cId="815626015" sldId="943"/>
        </pc:sldMkLst>
        <pc:spChg chg="del">
          <ac:chgData name="Ahmed Salah ELDin" userId="68850134-226f-4097-a9a8-787fd6814b0e" providerId="ADAL" clId="{ADC2A4A1-D5BB-43A6-ACBC-9812819F9BC1}" dt="2023-11-28T01:22:14.643" v="12220" actId="478"/>
          <ac:spMkLst>
            <pc:docMk/>
            <pc:sldMk cId="815626015" sldId="943"/>
            <ac:spMk id="6" creationId="{DC8D67EB-5611-4AE8-AF77-1819F872B3BD}"/>
          </ac:spMkLst>
        </pc:spChg>
        <pc:graphicFrameChg chg="add del mod modGraphic">
          <ac:chgData name="Ahmed Salah ELDin" userId="68850134-226f-4097-a9a8-787fd6814b0e" providerId="ADAL" clId="{ADC2A4A1-D5BB-43A6-ACBC-9812819F9BC1}" dt="2023-11-28T01:28:31.335" v="12358" actId="14734"/>
          <ac:graphicFrameMkLst>
            <pc:docMk/>
            <pc:sldMk cId="815626015" sldId="943"/>
            <ac:graphicFrameMk id="3" creationId="{F2D423EE-F46B-DA5A-3FB8-708759B73C21}"/>
          </ac:graphicFrameMkLst>
        </pc:graphicFrameChg>
        <pc:graphicFrameChg chg="mod modGraphic">
          <ac:chgData name="Ahmed Salah ELDin" userId="68850134-226f-4097-a9a8-787fd6814b0e" providerId="ADAL" clId="{ADC2A4A1-D5BB-43A6-ACBC-9812819F9BC1}" dt="2023-11-28T01:28:24.981" v="12356" actId="14734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28T01:23:08.479" v="12224" actId="47"/>
        <pc:sldMkLst>
          <pc:docMk/>
          <pc:sldMk cId="181189400" sldId="944"/>
        </pc:sldMkLst>
      </pc:sldChg>
      <pc:sldChg chg="addSp delSp modSp add mod modAnim">
        <pc:chgData name="Ahmed Salah ELDin" userId="68850134-226f-4097-a9a8-787fd6814b0e" providerId="ADAL" clId="{ADC2A4A1-D5BB-43A6-ACBC-9812819F9BC1}" dt="2023-11-27T22:25:48.317" v="9753"/>
        <pc:sldMkLst>
          <pc:docMk/>
          <pc:sldMk cId="2772639433" sldId="945"/>
        </pc:sldMkLst>
        <pc:spChg chg="add del">
          <ac:chgData name="Ahmed Salah ELDin" userId="68850134-226f-4097-a9a8-787fd6814b0e" providerId="ADAL" clId="{ADC2A4A1-D5BB-43A6-ACBC-9812819F9BC1}" dt="2023-11-14T21:27:37.073" v="291"/>
          <ac:spMkLst>
            <pc:docMk/>
            <pc:sldMk cId="2772639433" sldId="945"/>
            <ac:spMk id="2" creationId="{318D07AF-92EF-B138-B227-C3E6A27A30CC}"/>
          </ac:spMkLst>
        </pc:spChg>
        <pc:spChg chg="mod">
          <ac:chgData name="Ahmed Salah ELDin" userId="68850134-226f-4097-a9a8-787fd6814b0e" providerId="ADAL" clId="{ADC2A4A1-D5BB-43A6-ACBC-9812819F9BC1}" dt="2023-11-27T22:14:10.590" v="9594" actId="207"/>
          <ac:spMkLst>
            <pc:docMk/>
            <pc:sldMk cId="2772639433" sldId="945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5:43.452" v="9752"/>
          <ac:spMkLst>
            <pc:docMk/>
            <pc:sldMk cId="2772639433" sldId="945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30:34.249" v="9810" actId="113"/>
        <pc:sldMkLst>
          <pc:docMk/>
          <pc:sldMk cId="740218287" sldId="946"/>
        </pc:sldMkLst>
        <pc:spChg chg="mod">
          <ac:chgData name="Ahmed Salah ELDin" userId="68850134-226f-4097-a9a8-787fd6814b0e" providerId="ADAL" clId="{ADC2A4A1-D5BB-43A6-ACBC-9812819F9BC1}" dt="2023-11-14T21:20:15.646" v="97" actId="207"/>
          <ac:spMkLst>
            <pc:docMk/>
            <pc:sldMk cId="740218287" sldId="946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30:34.249" v="9810" actId="113"/>
          <ac:spMkLst>
            <pc:docMk/>
            <pc:sldMk cId="740218287" sldId="946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2:42:21.721" v="9920"/>
        <pc:sldMkLst>
          <pc:docMk/>
          <pc:sldMk cId="3294360676" sldId="947"/>
        </pc:sldMkLst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2" creationId="{1C11A32A-F586-AB5A-5B03-5811EDD6B10D}"/>
          </ac:spMkLst>
        </pc:spChg>
        <pc:spChg chg="add del">
          <ac:chgData name="Ahmed Salah ELDin" userId="68850134-226f-4097-a9a8-787fd6814b0e" providerId="ADAL" clId="{ADC2A4A1-D5BB-43A6-ACBC-9812819F9BC1}" dt="2023-11-14T22:29:25.971" v="711"/>
          <ac:spMkLst>
            <pc:docMk/>
            <pc:sldMk cId="3294360676" sldId="947"/>
            <ac:spMk id="2" creationId="{B1480869-6E7C-1ABE-C7F1-4818BE3DF561}"/>
          </ac:spMkLst>
        </pc:spChg>
        <pc:spChg chg="add del mod">
          <ac:chgData name="Ahmed Salah ELDin" userId="68850134-226f-4097-a9a8-787fd6814b0e" providerId="ADAL" clId="{ADC2A4A1-D5BB-43A6-ACBC-9812819F9BC1}" dt="2023-11-14T22:31:01.771" v="729" actId="478"/>
          <ac:spMkLst>
            <pc:docMk/>
            <pc:sldMk cId="3294360676" sldId="947"/>
            <ac:spMk id="2" creationId="{DFE83206-DFC6-3DB0-1BC9-289A18ECDF6E}"/>
          </ac:spMkLst>
        </pc:spChg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4" creationId="{829980E5-9A2B-95BD-7DDA-3B629B0B571A}"/>
          </ac:spMkLst>
        </pc:spChg>
        <pc:spChg chg="add del">
          <ac:chgData name="Ahmed Salah ELDin" userId="68850134-226f-4097-a9a8-787fd6814b0e" providerId="ADAL" clId="{ADC2A4A1-D5BB-43A6-ACBC-9812819F9BC1}" dt="2023-11-14T23:28:08.496" v="854"/>
          <ac:spMkLst>
            <pc:docMk/>
            <pc:sldMk cId="3294360676" sldId="947"/>
            <ac:spMk id="4" creationId="{8FBB08F1-94FE-6CC0-892A-10C5745295AF}"/>
          </ac:spMkLst>
        </pc:spChg>
        <pc:spChg chg="add del">
          <ac:chgData name="Ahmed Salah ELDin" userId="68850134-226f-4097-a9a8-787fd6814b0e" providerId="ADAL" clId="{ADC2A4A1-D5BB-43A6-ACBC-9812819F9BC1}" dt="2023-11-14T22:29:35.066" v="713"/>
          <ac:spMkLst>
            <pc:docMk/>
            <pc:sldMk cId="3294360676" sldId="947"/>
            <ac:spMk id="4" creationId="{95A6F182-A514-608F-997C-37EABDEE36E9}"/>
          </ac:spMkLst>
        </pc:spChg>
        <pc:spChg chg="add del">
          <ac:chgData name="Ahmed Salah ELDin" userId="68850134-226f-4097-a9a8-787fd6814b0e" providerId="ADAL" clId="{ADC2A4A1-D5BB-43A6-ACBC-9812819F9BC1}" dt="2023-11-14T23:30:49.934" v="872"/>
          <ac:spMkLst>
            <pc:docMk/>
            <pc:sldMk cId="3294360676" sldId="947"/>
            <ac:spMk id="5" creationId="{524486AD-6D4E-5BAE-5B82-2E3547D208B6}"/>
          </ac:spMkLst>
        </pc:spChg>
        <pc:spChg chg="add mod">
          <ac:chgData name="Ahmed Salah ELDin" userId="68850134-226f-4097-a9a8-787fd6814b0e" providerId="ADAL" clId="{ADC2A4A1-D5BB-43A6-ACBC-9812819F9BC1}" dt="2023-11-27T22:38:25.630" v="9874" actId="164"/>
          <ac:spMkLst>
            <pc:docMk/>
            <pc:sldMk cId="3294360676" sldId="947"/>
            <ac:spMk id="5" creationId="{ED556062-DD96-F35E-DCE7-3AA545C3F800}"/>
          </ac:spMkLst>
        </pc:spChg>
        <pc:spChg chg="add del">
          <ac:chgData name="Ahmed Salah ELDin" userId="68850134-226f-4097-a9a8-787fd6814b0e" providerId="ADAL" clId="{ADC2A4A1-D5BB-43A6-ACBC-9812819F9BC1}" dt="2023-11-14T22:29:44.026" v="717"/>
          <ac:spMkLst>
            <pc:docMk/>
            <pc:sldMk cId="3294360676" sldId="947"/>
            <ac:spMk id="5" creationId="{F35A7561-2E2E-D957-06A4-2A0291075ACA}"/>
          </ac:spMkLst>
        </pc:spChg>
        <pc:spChg chg="mod">
          <ac:chgData name="Ahmed Salah ELDin" userId="68850134-226f-4097-a9a8-787fd6814b0e" providerId="ADAL" clId="{ADC2A4A1-D5BB-43A6-ACBC-9812819F9BC1}" dt="2023-11-14T21:20:31.397" v="116" actId="20577"/>
          <ac:spMkLst>
            <pc:docMk/>
            <pc:sldMk cId="3294360676" sldId="947"/>
            <ac:spMk id="6" creationId="{D10B922B-6143-F968-9DB1-B6862519F4C8}"/>
          </ac:spMkLst>
        </pc:spChg>
        <pc:spChg chg="add del">
          <ac:chgData name="Ahmed Salah ELDin" userId="68850134-226f-4097-a9a8-787fd6814b0e" providerId="ADAL" clId="{ADC2A4A1-D5BB-43A6-ACBC-9812819F9BC1}" dt="2023-11-14T23:31:02.352" v="874"/>
          <ac:spMkLst>
            <pc:docMk/>
            <pc:sldMk cId="3294360676" sldId="947"/>
            <ac:spMk id="7" creationId="{11410429-FDBE-E811-7D3D-7139E6D58B31}"/>
          </ac:spMkLst>
        </pc:spChg>
        <pc:spChg chg="add del">
          <ac:chgData name="Ahmed Salah ELDin" userId="68850134-226f-4097-a9a8-787fd6814b0e" providerId="ADAL" clId="{ADC2A4A1-D5BB-43A6-ACBC-9812819F9BC1}" dt="2023-11-14T22:30:11.724" v="722"/>
          <ac:spMkLst>
            <pc:docMk/>
            <pc:sldMk cId="3294360676" sldId="947"/>
            <ac:spMk id="7" creationId="{867B0032-E45A-EC4F-E6D8-96F66B04E7D0}"/>
          </ac:spMkLst>
        </pc:spChg>
        <pc:spChg chg="add mod">
          <ac:chgData name="Ahmed Salah ELDin" userId="68850134-226f-4097-a9a8-787fd6814b0e" providerId="ADAL" clId="{ADC2A4A1-D5BB-43A6-ACBC-9812819F9BC1}" dt="2023-11-27T22:39:50.077" v="9900" actId="1038"/>
          <ac:spMkLst>
            <pc:docMk/>
            <pc:sldMk cId="3294360676" sldId="947"/>
            <ac:spMk id="7" creationId="{B6874FC3-EF1B-4419-31D4-C04D99DC2CD6}"/>
          </ac:spMkLst>
        </pc:spChg>
        <pc:spChg chg="add del">
          <ac:chgData name="Ahmed Salah ELDin" userId="68850134-226f-4097-a9a8-787fd6814b0e" providerId="ADAL" clId="{ADC2A4A1-D5BB-43A6-ACBC-9812819F9BC1}" dt="2023-11-14T22:30:16.725" v="724"/>
          <ac:spMkLst>
            <pc:docMk/>
            <pc:sldMk cId="3294360676" sldId="947"/>
            <ac:spMk id="8" creationId="{CAD8BFA5-825A-AD74-F00D-856DB2A0F245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1" creationId="{99C4174F-D611-7EAA-8040-63CFFCFD2615}"/>
          </ac:spMkLst>
        </pc:spChg>
        <pc:spChg chg="mod">
          <ac:chgData name="Ahmed Salah ELDin" userId="68850134-226f-4097-a9a8-787fd6814b0e" providerId="ADAL" clId="{ADC2A4A1-D5BB-43A6-ACBC-9812819F9BC1}" dt="2023-11-27T22:39:55.976" v="9902" actId="20577"/>
          <ac:spMkLst>
            <pc:docMk/>
            <pc:sldMk cId="3294360676" sldId="947"/>
            <ac:spMk id="12" creationId="{12753557-C701-22B0-7702-93C7D2378A1D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4" creationId="{53665626-3961-F6AB-9E09-BC82D4E9FDF0}"/>
          </ac:spMkLst>
        </pc:spChg>
        <pc:spChg chg="mod">
          <ac:chgData name="Ahmed Salah ELDin" userId="68850134-226f-4097-a9a8-787fd6814b0e" providerId="ADAL" clId="{ADC2A4A1-D5BB-43A6-ACBC-9812819F9BC1}" dt="2023-11-27T22:39:11.482" v="9884" actId="20577"/>
          <ac:spMkLst>
            <pc:docMk/>
            <pc:sldMk cId="3294360676" sldId="947"/>
            <ac:spMk id="15" creationId="{20512839-9D2C-99DB-581C-9E7D8DE68232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17" creationId="{52F149B5-CEAD-BC03-BBA3-2B788F8B5E77}"/>
          </ac:spMkLst>
        </pc:spChg>
        <pc:spChg chg="mod">
          <ac:chgData name="Ahmed Salah ELDin" userId="68850134-226f-4097-a9a8-787fd6814b0e" providerId="ADAL" clId="{ADC2A4A1-D5BB-43A6-ACBC-9812819F9BC1}" dt="2023-11-27T22:42:01.399" v="9916" actId="20577"/>
          <ac:spMkLst>
            <pc:docMk/>
            <pc:sldMk cId="3294360676" sldId="947"/>
            <ac:spMk id="18" creationId="{61CE4DE0-E834-78AE-1CDA-2BD826B4009E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0" creationId="{713EBF1F-A303-8AD7-D2C6-B82F633361D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1" creationId="{4DBBD68D-3578-1ABD-CEDA-E52336B6A81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3" creationId="{CF3E8005-C56C-BC51-FE7E-D77641D92DC3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4" creationId="{7CC2AF22-D89A-A729-A8A1-C28CA16296C1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6" creationId="{958780C3-395D-F2CC-C70E-53D5BCEF851D}"/>
          </ac:spMkLst>
        </pc:spChg>
        <pc:spChg chg="mod">
          <ac:chgData name="Ahmed Salah ELDin" userId="68850134-226f-4097-a9a8-787fd6814b0e" providerId="ADAL" clId="{ADC2A4A1-D5BB-43A6-ACBC-9812819F9BC1}" dt="2023-11-27T22:42:07.440" v="9919" actId="20577"/>
          <ac:spMkLst>
            <pc:docMk/>
            <pc:sldMk cId="3294360676" sldId="947"/>
            <ac:spMk id="27" creationId="{26E3EDF7-5F8E-34E0-8ECC-44FFA078A69E}"/>
          </ac:spMkLst>
        </pc:spChg>
        <pc:spChg chg="mod">
          <ac:chgData name="Ahmed Salah ELDin" userId="68850134-226f-4097-a9a8-787fd6814b0e" providerId="ADAL" clId="{ADC2A4A1-D5BB-43A6-ACBC-9812819F9BC1}" dt="2023-11-27T22:30:54.144" v="9813" actId="113"/>
          <ac:spMkLst>
            <pc:docMk/>
            <pc:sldMk cId="3294360676" sldId="947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39:35.594" v="9888" actId="1076"/>
          <ac:grpSpMkLst>
            <pc:docMk/>
            <pc:sldMk cId="3294360676" sldId="947"/>
            <ac:grpSpMk id="8" creationId="{94C627DE-8A07-FE91-58E2-E76958B2539F}"/>
          </ac:grpSpMkLst>
        </pc:grpChg>
        <pc:grpChg chg="add mod">
          <ac:chgData name="Ahmed Salah ELDin" userId="68850134-226f-4097-a9a8-787fd6814b0e" providerId="ADAL" clId="{ADC2A4A1-D5BB-43A6-ACBC-9812819F9BC1}" dt="2023-11-27T22:39:24.701" v="9887" actId="1076"/>
          <ac:grpSpMkLst>
            <pc:docMk/>
            <pc:sldMk cId="3294360676" sldId="947"/>
            <ac:grpSpMk id="9" creationId="{506551B7-0E4D-A04D-805C-C524284B7729}"/>
          </ac:grpSpMkLst>
        </pc:grpChg>
        <pc:grpChg chg="add mod">
          <ac:chgData name="Ahmed Salah ELDin" userId="68850134-226f-4097-a9a8-787fd6814b0e" providerId="ADAL" clId="{ADC2A4A1-D5BB-43A6-ACBC-9812819F9BC1}" dt="2023-11-27T22:39:20.804" v="9886" actId="1076"/>
          <ac:grpSpMkLst>
            <pc:docMk/>
            <pc:sldMk cId="3294360676" sldId="947"/>
            <ac:grpSpMk id="10" creationId="{48A93457-6A80-E515-B5F8-A6E71FA6C06F}"/>
          </ac:grpSpMkLst>
        </pc:grpChg>
        <pc:grpChg chg="add mod">
          <ac:chgData name="Ahmed Salah ELDin" userId="68850134-226f-4097-a9a8-787fd6814b0e" providerId="ADAL" clId="{ADC2A4A1-D5BB-43A6-ACBC-9812819F9BC1}" dt="2023-11-27T22:39:38.782" v="9889" actId="1076"/>
          <ac:grpSpMkLst>
            <pc:docMk/>
            <pc:sldMk cId="3294360676" sldId="947"/>
            <ac:grpSpMk id="13" creationId="{31B114BF-580B-E045-9FA3-FD13AD5C51BD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6" creationId="{55DFD2D6-1F16-A646-3162-160632678EF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9" creationId="{B225CA70-27DC-5414-79F4-C7A4EE0A30CE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2" creationId="{89D3B8DD-4612-B1F4-64D3-77426EC841A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5" creationId="{7AD95FE6-7D33-6D5B-6C9F-543A02EB9FED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2:47:15.349" v="9948"/>
        <pc:sldMkLst>
          <pc:docMk/>
          <pc:sldMk cId="2396831127" sldId="948"/>
        </pc:sldMkLst>
        <pc:spChg chg="add del">
          <ac:chgData name="Ahmed Salah ELDin" userId="68850134-226f-4097-a9a8-787fd6814b0e" providerId="ADAL" clId="{ADC2A4A1-D5BB-43A6-ACBC-9812819F9BC1}" dt="2023-11-14T23:48:30.208" v="1141"/>
          <ac:spMkLst>
            <pc:docMk/>
            <pc:sldMk cId="2396831127" sldId="948"/>
            <ac:spMk id="2" creationId="{990FBC19-87AD-4814-1EDB-298C93773026}"/>
          </ac:spMkLst>
        </pc:spChg>
        <pc:spChg chg="mod">
          <ac:chgData name="Ahmed Salah ELDin" userId="68850134-226f-4097-a9a8-787fd6814b0e" providerId="ADAL" clId="{ADC2A4A1-D5BB-43A6-ACBC-9812819F9BC1}" dt="2023-11-14T21:20:47.814" v="127" actId="20577"/>
          <ac:spMkLst>
            <pc:docMk/>
            <pc:sldMk cId="2396831127" sldId="94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45:22.575" v="9938" actId="113"/>
          <ac:spMkLst>
            <pc:docMk/>
            <pc:sldMk cId="2396831127" sldId="948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34:04.658" v="2341" actId="47"/>
        <pc:sldMkLst>
          <pc:docMk/>
          <pc:sldMk cId="1927307020" sldId="949"/>
        </pc:sldMkLst>
        <pc:spChg chg="mod">
          <ac:chgData name="Ahmed Salah ELDin" userId="68850134-226f-4097-a9a8-787fd6814b0e" providerId="ADAL" clId="{ADC2A4A1-D5BB-43A6-ACBC-9812819F9BC1}" dt="2023-11-14T21:21:05.797" v="136" actId="20577"/>
          <ac:spMkLst>
            <pc:docMk/>
            <pc:sldMk cId="1927307020" sldId="949"/>
            <ac:spMk id="6" creationId="{D10B922B-6143-F968-9DB1-B6862519F4C8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3:05:03.935" v="10100" actId="12"/>
        <pc:sldMkLst>
          <pc:docMk/>
          <pc:sldMk cId="684100143" sldId="950"/>
        </pc:sldMkLst>
        <pc:spChg chg="add del">
          <ac:chgData name="Ahmed Salah ELDin" userId="68850134-226f-4097-a9a8-787fd6814b0e" providerId="ADAL" clId="{ADC2A4A1-D5BB-43A6-ACBC-9812819F9BC1}" dt="2023-11-15T01:49:42.930" v="2516"/>
          <ac:spMkLst>
            <pc:docMk/>
            <pc:sldMk cId="684100143" sldId="950"/>
            <ac:spMk id="2" creationId="{820F1F43-39F6-C0CD-56AB-49C34E003DBA}"/>
          </ac:spMkLst>
        </pc:spChg>
        <pc:spChg chg="add del">
          <ac:chgData name="Ahmed Salah ELDin" userId="68850134-226f-4097-a9a8-787fd6814b0e" providerId="ADAL" clId="{ADC2A4A1-D5BB-43A6-ACBC-9812819F9BC1}" dt="2023-11-15T01:49:55.472" v="2518"/>
          <ac:spMkLst>
            <pc:docMk/>
            <pc:sldMk cId="684100143" sldId="950"/>
            <ac:spMk id="4" creationId="{904F3DDD-953A-450A-B75B-EC19210957DA}"/>
          </ac:spMkLst>
        </pc:spChg>
        <pc:spChg chg="mod">
          <ac:chgData name="Ahmed Salah ELDin" userId="68850134-226f-4097-a9a8-787fd6814b0e" providerId="ADAL" clId="{ADC2A4A1-D5BB-43A6-ACBC-9812819F9BC1}" dt="2023-11-14T21:21:38.767" v="164" actId="14100"/>
          <ac:spMkLst>
            <pc:docMk/>
            <pc:sldMk cId="684100143" sldId="950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3:05:03.935" v="10100" actId="12"/>
          <ac:spMkLst>
            <pc:docMk/>
            <pc:sldMk cId="684100143" sldId="950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27:39.875" v="9758" actId="14100"/>
        <pc:sldMkLst>
          <pc:docMk/>
          <pc:sldMk cId="3557436983" sldId="951"/>
        </pc:sldMkLst>
        <pc:spChg chg="mod">
          <ac:chgData name="Ahmed Salah ELDin" userId="68850134-226f-4097-a9a8-787fd6814b0e" providerId="ADAL" clId="{ADC2A4A1-D5BB-43A6-ACBC-9812819F9BC1}" dt="2023-11-27T22:14:24.173" v="9605" actId="207"/>
          <ac:spMkLst>
            <pc:docMk/>
            <pc:sldMk cId="3557436983" sldId="95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7:39.875" v="9758" actId="14100"/>
          <ac:spMkLst>
            <pc:docMk/>
            <pc:sldMk cId="3557436983" sldId="951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2:43:50.980" v="9924" actId="14100"/>
        <pc:sldMkLst>
          <pc:docMk/>
          <pc:sldMk cId="2637807691" sldId="952"/>
        </pc:sldMkLst>
        <pc:spChg chg="add mod">
          <ac:chgData name="Ahmed Salah ELDin" userId="68850134-226f-4097-a9a8-787fd6814b0e" providerId="ADAL" clId="{ADC2A4A1-D5BB-43A6-ACBC-9812819F9BC1}" dt="2023-11-14T23:43:28.040" v="1103" actId="208"/>
          <ac:spMkLst>
            <pc:docMk/>
            <pc:sldMk cId="2637807691" sldId="952"/>
            <ac:spMk id="2" creationId="{873A6D77-EB21-EACA-464F-A4AAF5022698}"/>
          </ac:spMkLst>
        </pc:spChg>
        <pc:spChg chg="add mod">
          <ac:chgData name="Ahmed Salah ELDin" userId="68850134-226f-4097-a9a8-787fd6814b0e" providerId="ADAL" clId="{ADC2A4A1-D5BB-43A6-ACBC-9812819F9BC1}" dt="2023-11-27T22:43:50.980" v="9924" actId="14100"/>
          <ac:spMkLst>
            <pc:docMk/>
            <pc:sldMk cId="2637807691" sldId="952"/>
            <ac:spMk id="4" creationId="{4787D108-4FE6-0C73-756A-D677E7DF1981}"/>
          </ac:spMkLst>
        </pc:spChg>
        <pc:spChg chg="add mod">
          <ac:chgData name="Ahmed Salah ELDin" userId="68850134-226f-4097-a9a8-787fd6814b0e" providerId="ADAL" clId="{ADC2A4A1-D5BB-43A6-ACBC-9812819F9BC1}" dt="2023-11-27T22:43:44.052" v="9922" actId="14100"/>
          <ac:spMkLst>
            <pc:docMk/>
            <pc:sldMk cId="2637807691" sldId="952"/>
            <ac:spMk id="5" creationId="{914FC243-65EE-4A4E-8D5A-8ED4798852E2}"/>
          </ac:spMkLst>
        </pc:spChg>
        <pc:spChg chg="mod">
          <ac:chgData name="Ahmed Salah ELDin" userId="68850134-226f-4097-a9a8-787fd6814b0e" providerId="ADAL" clId="{ADC2A4A1-D5BB-43A6-ACBC-9812819F9BC1}" dt="2023-11-15T19:04:57.554" v="4080"/>
          <ac:spMkLst>
            <pc:docMk/>
            <pc:sldMk cId="2637807691" sldId="952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4T23:58:07.741" v="1313" actId="47"/>
        <pc:sldMkLst>
          <pc:docMk/>
          <pc:sldMk cId="3109066833" sldId="953"/>
        </pc:sldMkLst>
        <pc:spChg chg="mod">
          <ac:chgData name="Ahmed Salah ELDin" userId="68850134-226f-4097-a9a8-787fd6814b0e" providerId="ADAL" clId="{ADC2A4A1-D5BB-43A6-ACBC-9812819F9BC1}" dt="2023-11-14T23:57:35.035" v="1307"/>
          <ac:spMkLst>
            <pc:docMk/>
            <pc:sldMk cId="3109066833" sldId="953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5T19:04:39.724" v="4078"/>
        <pc:sldMkLst>
          <pc:docMk/>
          <pc:sldMk cId="3567815770" sldId="954"/>
        </pc:sldMkLst>
        <pc:spChg chg="add mod">
          <ac:chgData name="Ahmed Salah ELDin" userId="68850134-226f-4097-a9a8-787fd6814b0e" providerId="ADAL" clId="{ADC2A4A1-D5BB-43A6-ACBC-9812819F9BC1}" dt="2023-11-15T00:29:24.675" v="1562" actId="404"/>
          <ac:spMkLst>
            <pc:docMk/>
            <pc:sldMk cId="3567815770" sldId="954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15T00:29:17.657" v="1560" actId="404"/>
          <ac:spMkLst>
            <pc:docMk/>
            <pc:sldMk cId="3567815770" sldId="954"/>
            <ac:spMk id="4" creationId="{2393878C-7ADC-AB4A-6440-97D80B30BB19}"/>
          </ac:spMkLst>
        </pc:spChg>
        <pc:spChg chg="add del">
          <ac:chgData name="Ahmed Salah ELDin" userId="68850134-226f-4097-a9a8-787fd6814b0e" providerId="ADAL" clId="{ADC2A4A1-D5BB-43A6-ACBC-9812819F9BC1}" dt="2023-11-15T00:36:39.314" v="1647" actId="22"/>
          <ac:spMkLst>
            <pc:docMk/>
            <pc:sldMk cId="3567815770" sldId="954"/>
            <ac:spMk id="7" creationId="{6B4F8EDE-4C1A-EEDE-07C2-0BBDE1EF024E}"/>
          </ac:spMkLst>
        </pc:spChg>
        <pc:spChg chg="add mod">
          <ac:chgData name="Ahmed Salah ELDin" userId="68850134-226f-4097-a9a8-787fd6814b0e" providerId="ADAL" clId="{ADC2A4A1-D5BB-43A6-ACBC-9812819F9BC1}" dt="2023-11-15T00:52:17.480" v="1804" actId="1035"/>
          <ac:spMkLst>
            <pc:docMk/>
            <pc:sldMk cId="3567815770" sldId="954"/>
            <ac:spMk id="9" creationId="{AF40F255-A41D-7B7E-4E80-9D99AA75AD2B}"/>
          </ac:spMkLst>
        </pc:spChg>
        <pc:spChg chg="add mod">
          <ac:chgData name="Ahmed Salah ELDin" userId="68850134-226f-4097-a9a8-787fd6814b0e" providerId="ADAL" clId="{ADC2A4A1-D5BB-43A6-ACBC-9812819F9BC1}" dt="2023-11-15T00:42:33.483" v="1717" actId="1076"/>
          <ac:spMkLst>
            <pc:docMk/>
            <pc:sldMk cId="3567815770" sldId="954"/>
            <ac:spMk id="10" creationId="{1B9ED4CE-56AC-D53B-AEC7-67761F46CFFB}"/>
          </ac:spMkLst>
        </pc:spChg>
        <pc:spChg chg="add mod">
          <ac:chgData name="Ahmed Salah ELDin" userId="68850134-226f-4097-a9a8-787fd6814b0e" providerId="ADAL" clId="{ADC2A4A1-D5BB-43A6-ACBC-9812819F9BC1}" dt="2023-11-15T00:42:27.194" v="1715" actId="1076"/>
          <ac:spMkLst>
            <pc:docMk/>
            <pc:sldMk cId="3567815770" sldId="954"/>
            <ac:spMk id="11" creationId="{15101A95-5ABF-C43B-811A-D0CE6164923C}"/>
          </ac:spMkLst>
        </pc:spChg>
        <pc:spChg chg="add mod">
          <ac:chgData name="Ahmed Salah ELDin" userId="68850134-226f-4097-a9a8-787fd6814b0e" providerId="ADAL" clId="{ADC2A4A1-D5BB-43A6-ACBC-9812819F9BC1}" dt="2023-11-15T00:42:31.410" v="1716" actId="1076"/>
          <ac:spMkLst>
            <pc:docMk/>
            <pc:sldMk cId="3567815770" sldId="954"/>
            <ac:spMk id="12" creationId="{ABCDFA0C-9C54-B2D7-2699-607160E54252}"/>
          </ac:spMkLst>
        </pc:spChg>
        <pc:spChg chg="add mod">
          <ac:chgData name="Ahmed Salah ELDin" userId="68850134-226f-4097-a9a8-787fd6814b0e" providerId="ADAL" clId="{ADC2A4A1-D5BB-43A6-ACBC-9812819F9BC1}" dt="2023-11-15T00:43:19.293" v="1727" actId="1036"/>
          <ac:spMkLst>
            <pc:docMk/>
            <pc:sldMk cId="3567815770" sldId="954"/>
            <ac:spMk id="13" creationId="{D31050EF-8BC4-23AE-FF3B-3CBB91CE4576}"/>
          </ac:spMkLst>
        </pc:spChg>
        <pc:spChg chg="add mod">
          <ac:chgData name="Ahmed Salah ELDin" userId="68850134-226f-4097-a9a8-787fd6814b0e" providerId="ADAL" clId="{ADC2A4A1-D5BB-43A6-ACBC-9812819F9BC1}" dt="2023-11-15T00:43:30.834" v="1729" actId="1076"/>
          <ac:spMkLst>
            <pc:docMk/>
            <pc:sldMk cId="3567815770" sldId="954"/>
            <ac:spMk id="14" creationId="{05A89127-6B3D-5DF1-5D4A-F749F7B4059B}"/>
          </ac:spMkLst>
        </pc:spChg>
        <pc:spChg chg="add mod">
          <ac:chgData name="Ahmed Salah ELDin" userId="68850134-226f-4097-a9a8-787fd6814b0e" providerId="ADAL" clId="{ADC2A4A1-D5BB-43A6-ACBC-9812819F9BC1}" dt="2023-11-15T00:44:28.519" v="1743" actId="1076"/>
          <ac:spMkLst>
            <pc:docMk/>
            <pc:sldMk cId="3567815770" sldId="954"/>
            <ac:spMk id="15" creationId="{7E0D747A-1F6F-3F55-1060-8B3AA95DC210}"/>
          </ac:spMkLst>
        </pc:spChg>
        <pc:spChg chg="add del mod">
          <ac:chgData name="Ahmed Salah ELDin" userId="68850134-226f-4097-a9a8-787fd6814b0e" providerId="ADAL" clId="{ADC2A4A1-D5BB-43A6-ACBC-9812819F9BC1}" dt="2023-11-15T00:50:22.436" v="1771"/>
          <ac:spMkLst>
            <pc:docMk/>
            <pc:sldMk cId="3567815770" sldId="954"/>
            <ac:spMk id="16" creationId="{3173A43F-A375-A8AA-6818-E6C4BCD085C0}"/>
          </ac:spMkLst>
        </pc:spChg>
        <pc:spChg chg="mod">
          <ac:chgData name="Ahmed Salah ELDin" userId="68850134-226f-4097-a9a8-787fd6814b0e" providerId="ADAL" clId="{ADC2A4A1-D5BB-43A6-ACBC-9812819F9BC1}" dt="2023-11-15T19:04:39.724" v="4078"/>
          <ac:spMkLst>
            <pc:docMk/>
            <pc:sldMk cId="3567815770" sldId="954"/>
            <ac:spMk id="651" creationId="{00000000-0000-0000-0000-000000000000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7T22:52:23.037" v="9955" actId="20577"/>
        <pc:sldMkLst>
          <pc:docMk/>
          <pc:sldMk cId="2569091948" sldId="955"/>
        </pc:sldMkLst>
        <pc:spChg chg="del">
          <ac:chgData name="Ahmed Salah ELDin" userId="68850134-226f-4097-a9a8-787fd6814b0e" providerId="ADAL" clId="{ADC2A4A1-D5BB-43A6-ACBC-9812819F9BC1}" dt="2023-11-15T00:52:36.220" v="1806" actId="478"/>
          <ac:spMkLst>
            <pc:docMk/>
            <pc:sldMk cId="2569091948" sldId="955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27T22:51:20.539" v="9952" actId="14100"/>
          <ac:spMkLst>
            <pc:docMk/>
            <pc:sldMk cId="2569091948" sldId="955"/>
            <ac:spMk id="2" creationId="{8E19B9FA-928E-59CA-61BA-BB5B821A8FAC}"/>
          </ac:spMkLst>
        </pc:spChg>
        <pc:spChg chg="del">
          <ac:chgData name="Ahmed Salah ELDin" userId="68850134-226f-4097-a9a8-787fd6814b0e" providerId="ADAL" clId="{ADC2A4A1-D5BB-43A6-ACBC-9812819F9BC1}" dt="2023-11-15T00:52:38.374" v="1807" actId="478"/>
          <ac:spMkLst>
            <pc:docMk/>
            <pc:sldMk cId="2569091948" sldId="955"/>
            <ac:spMk id="4" creationId="{2393878C-7ADC-AB4A-6440-97D80B30BB19}"/>
          </ac:spMkLst>
        </pc:spChg>
        <pc:spChg chg="del">
          <ac:chgData name="Ahmed Salah ELDin" userId="68850134-226f-4097-a9a8-787fd6814b0e" providerId="ADAL" clId="{ADC2A4A1-D5BB-43A6-ACBC-9812819F9BC1}" dt="2023-11-15T00:52:47.280" v="1809" actId="478"/>
          <ac:spMkLst>
            <pc:docMk/>
            <pc:sldMk cId="2569091948" sldId="955"/>
            <ac:spMk id="9" creationId="{AF40F255-A41D-7B7E-4E80-9D99AA75AD2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0" creationId="{1B9ED4CE-56AC-D53B-AEC7-67761F46CFF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1" creationId="{15101A95-5ABF-C43B-811A-D0CE6164923C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2" creationId="{ABCDFA0C-9C54-B2D7-2699-607160E54252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3" creationId="{D31050EF-8BC4-23AE-FF3B-3CBB91CE4576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4" creationId="{05A89127-6B3D-5DF1-5D4A-F749F7B4059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5" creationId="{7E0D747A-1F6F-3F55-1060-8B3AA95DC210}"/>
          </ac:spMkLst>
        </pc:spChg>
        <pc:spChg chg="mod">
          <ac:chgData name="Ahmed Salah ELDin" userId="68850134-226f-4097-a9a8-787fd6814b0e" providerId="ADAL" clId="{ADC2A4A1-D5BB-43A6-ACBC-9812819F9BC1}" dt="2023-11-27T22:52:23.037" v="9955" actId="20577"/>
          <ac:spMkLst>
            <pc:docMk/>
            <pc:sldMk cId="2569091948" sldId="955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50:14.664" v="10683"/>
        <pc:sldMkLst>
          <pc:docMk/>
          <pc:sldMk cId="517730901" sldId="956"/>
        </pc:sldMkLst>
        <pc:spChg chg="add mod">
          <ac:chgData name="Ahmed Salah ELDin" userId="68850134-226f-4097-a9a8-787fd6814b0e" providerId="ADAL" clId="{ADC2A4A1-D5BB-43A6-ACBC-9812819F9BC1}" dt="2023-11-27T23:49:44.777" v="10679" actId="14100"/>
          <ac:spMkLst>
            <pc:docMk/>
            <pc:sldMk cId="517730901" sldId="956"/>
            <ac:spMk id="2" creationId="{F0630F8C-9AB4-9126-6C51-DA15F5B79EFC}"/>
          </ac:spMkLst>
        </pc:spChg>
        <pc:spChg chg="add mod">
          <ac:chgData name="Ahmed Salah ELDin" userId="68850134-226f-4097-a9a8-787fd6814b0e" providerId="ADAL" clId="{ADC2A4A1-D5BB-43A6-ACBC-9812819F9BC1}" dt="2023-11-27T23:49:53.167" v="10680" actId="1076"/>
          <ac:spMkLst>
            <pc:docMk/>
            <pc:sldMk cId="517730901" sldId="956"/>
            <ac:spMk id="4" creationId="{BC12AF1E-C80A-B3DD-5ED3-FDCEE0075D4B}"/>
          </ac:spMkLst>
        </pc:spChg>
        <pc:spChg chg="mod">
          <ac:chgData name="Ahmed Salah ELDin" userId="68850134-226f-4097-a9a8-787fd6814b0e" providerId="ADAL" clId="{ADC2A4A1-D5BB-43A6-ACBC-9812819F9BC1}" dt="2023-11-15T01:36:06.690" v="2376"/>
          <ac:spMkLst>
            <pc:docMk/>
            <pc:sldMk cId="517730901" sldId="956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58:13.877" v="9965" actId="20577"/>
        <pc:sldMkLst>
          <pc:docMk/>
          <pc:sldMk cId="51397725" sldId="957"/>
        </pc:sldMkLst>
        <pc:spChg chg="mod">
          <ac:chgData name="Ahmed Salah ELDin" userId="68850134-226f-4097-a9a8-787fd6814b0e" providerId="ADAL" clId="{ADC2A4A1-D5BB-43A6-ACBC-9812819F9BC1}" dt="2023-11-15T01:33:52.033" v="2337"/>
          <ac:spMkLst>
            <pc:docMk/>
            <pc:sldMk cId="51397725" sldId="957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58:13.877" v="9965" actId="20577"/>
          <ac:spMkLst>
            <pc:docMk/>
            <pc:sldMk cId="51397725" sldId="957"/>
            <ac:spMk id="651" creationId="{00000000-0000-0000-0000-000000000000}"/>
          </ac:spMkLst>
        </pc:spChg>
      </pc:sldChg>
      <pc:sldChg chg="modSp add del mod modAnim">
        <pc:chgData name="Ahmed Salah ELDin" userId="68850134-226f-4097-a9a8-787fd6814b0e" providerId="ADAL" clId="{ADC2A4A1-D5BB-43A6-ACBC-9812819F9BC1}" dt="2023-11-15T01:39:38.116" v="2456" actId="47"/>
        <pc:sldMkLst>
          <pc:docMk/>
          <pc:sldMk cId="3392291805" sldId="958"/>
        </pc:sldMkLst>
        <pc:spChg chg="mod">
          <ac:chgData name="Ahmed Salah ELDin" userId="68850134-226f-4097-a9a8-787fd6814b0e" providerId="ADAL" clId="{ADC2A4A1-D5BB-43A6-ACBC-9812819F9BC1}" dt="2023-11-15T01:33:55.478" v="2338"/>
          <ac:spMkLst>
            <pc:docMk/>
            <pc:sldMk cId="3392291805" sldId="95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39:10.990" v="2455" actId="2710"/>
          <ac:spMkLst>
            <pc:docMk/>
            <pc:sldMk cId="3392291805" sldId="958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49:22.535" v="10668" actId="208"/>
        <pc:sldMkLst>
          <pc:docMk/>
          <pc:sldMk cId="4086779243" sldId="959"/>
        </pc:sldMkLst>
        <pc:spChg chg="add mod">
          <ac:chgData name="Ahmed Salah ELDin" userId="68850134-226f-4097-a9a8-787fd6814b0e" providerId="ADAL" clId="{ADC2A4A1-D5BB-43A6-ACBC-9812819F9BC1}" dt="2023-11-27T22:59:29.843" v="10026" actId="14100"/>
          <ac:spMkLst>
            <pc:docMk/>
            <pc:sldMk cId="4086779243" sldId="959"/>
            <ac:spMk id="2" creationId="{347E1F76-4DE7-131D-FD67-45C9E1E9EFC1}"/>
          </ac:spMkLst>
        </pc:spChg>
        <pc:spChg chg="add mod">
          <ac:chgData name="Ahmed Salah ELDin" userId="68850134-226f-4097-a9a8-787fd6814b0e" providerId="ADAL" clId="{ADC2A4A1-D5BB-43A6-ACBC-9812819F9BC1}" dt="2023-11-27T23:49:22.535" v="10668" actId="208"/>
          <ac:spMkLst>
            <pc:docMk/>
            <pc:sldMk cId="4086779243" sldId="959"/>
            <ac:spMk id="4" creationId="{3A29C058-3B4C-DEC7-05C9-DD970DCE7C3A}"/>
          </ac:spMkLst>
        </pc:spChg>
        <pc:spChg chg="add mod">
          <ac:chgData name="Ahmed Salah ELDin" userId="68850134-226f-4097-a9a8-787fd6814b0e" providerId="ADAL" clId="{ADC2A4A1-D5BB-43A6-ACBC-9812819F9BC1}" dt="2023-11-27T23:48:48.598" v="10665" actId="14100"/>
          <ac:spMkLst>
            <pc:docMk/>
            <pc:sldMk cId="4086779243" sldId="959"/>
            <ac:spMk id="5" creationId="{BC7ABA9B-2FB7-C273-FADB-9F67CC107957}"/>
          </ac:spMkLst>
        </pc:spChg>
        <pc:spChg chg="mod">
          <ac:chgData name="Ahmed Salah ELDin" userId="68850134-226f-4097-a9a8-787fd6814b0e" providerId="ADAL" clId="{ADC2A4A1-D5BB-43A6-ACBC-9812819F9BC1}" dt="2023-11-15T01:33:58.319" v="2339"/>
          <ac:spMkLst>
            <pc:docMk/>
            <pc:sldMk cId="4086779243" sldId="959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50:54.702" v="2540" actId="20577"/>
          <ac:spMkLst>
            <pc:docMk/>
            <pc:sldMk cId="4086779243" sldId="959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46:13.945" v="2514" actId="47"/>
        <pc:sldMkLst>
          <pc:docMk/>
          <pc:sldMk cId="3331142290" sldId="960"/>
        </pc:sldMkLst>
        <pc:spChg chg="mod">
          <ac:chgData name="Ahmed Salah ELDin" userId="68850134-226f-4097-a9a8-787fd6814b0e" providerId="ADAL" clId="{ADC2A4A1-D5BB-43A6-ACBC-9812819F9BC1}" dt="2023-11-15T01:34:01.555" v="2340"/>
          <ac:spMkLst>
            <pc:docMk/>
            <pc:sldMk cId="3331142290" sldId="960"/>
            <ac:spMk id="6" creationId="{D10B922B-6143-F968-9DB1-B6862519F4C8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14:11.675" v="10289" actId="113"/>
        <pc:sldMkLst>
          <pc:docMk/>
          <pc:sldMk cId="4073648843" sldId="960"/>
        </pc:sldMkLst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2" creationId="{B33A4F02-1066-8BF0-D0FE-7046CF15440A}"/>
          </ac:spMkLst>
        </pc:spChg>
        <pc:spChg chg="add mod">
          <ac:chgData name="Ahmed Salah ELDin" userId="68850134-226f-4097-a9a8-787fd6814b0e" providerId="ADAL" clId="{ADC2A4A1-D5BB-43A6-ACBC-9812819F9BC1}" dt="2023-11-27T23:08:32.454" v="10145" actId="164"/>
          <ac:spMkLst>
            <pc:docMk/>
            <pc:sldMk cId="4073648843" sldId="960"/>
            <ac:spMk id="4" creationId="{06CEC864-BB7B-C3D9-F067-F5CDDD7D12B4}"/>
          </ac:spMkLst>
        </pc:spChg>
        <pc:spChg chg="add mod">
          <ac:chgData name="Ahmed Salah ELDin" userId="68850134-226f-4097-a9a8-787fd6814b0e" providerId="ADAL" clId="{ADC2A4A1-D5BB-43A6-ACBC-9812819F9BC1}" dt="2023-11-27T23:12:20.992" v="10246" actId="1035"/>
          <ac:spMkLst>
            <pc:docMk/>
            <pc:sldMk cId="4073648843" sldId="960"/>
            <ac:spMk id="5" creationId="{703FCB48-BE4E-E609-B7E6-5E66502E693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8" creationId="{EBE5B55C-AF94-7014-53DE-68B03FDEC81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9" creationId="{86BC8477-9A83-1730-78FB-6071747D9DA1}"/>
          </ac:spMkLst>
        </pc:spChg>
        <pc:spChg chg="mod">
          <ac:chgData name="Ahmed Salah ELDin" userId="68850134-226f-4097-a9a8-787fd6814b0e" providerId="ADAL" clId="{ADC2A4A1-D5BB-43A6-ACBC-9812819F9BC1}" dt="2023-11-27T23:11:34.969" v="10187" actId="13822"/>
          <ac:spMkLst>
            <pc:docMk/>
            <pc:sldMk cId="4073648843" sldId="960"/>
            <ac:spMk id="11" creationId="{8D09C700-A6E3-5B12-C808-40983B5780C2}"/>
          </ac:spMkLst>
        </pc:spChg>
        <pc:spChg chg="mod">
          <ac:chgData name="Ahmed Salah ELDin" userId="68850134-226f-4097-a9a8-787fd6814b0e" providerId="ADAL" clId="{ADC2A4A1-D5BB-43A6-ACBC-9812819F9BC1}" dt="2023-11-27T23:12:31.758" v="10280" actId="1038"/>
          <ac:spMkLst>
            <pc:docMk/>
            <pc:sldMk cId="4073648843" sldId="960"/>
            <ac:spMk id="12" creationId="{1B5AE788-826F-99D5-24B6-8D7E60171859}"/>
          </ac:spMkLst>
        </pc:spChg>
        <pc:spChg chg="mod">
          <ac:chgData name="Ahmed Salah ELDin" userId="68850134-226f-4097-a9a8-787fd6814b0e" providerId="ADAL" clId="{ADC2A4A1-D5BB-43A6-ACBC-9812819F9BC1}" dt="2023-11-27T23:14:11.675" v="10289" actId="113"/>
          <ac:spMkLst>
            <pc:docMk/>
            <pc:sldMk cId="4073648843" sldId="96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7" creationId="{2F06F7A3-B408-A209-128A-BCFF2B8A3530}"/>
          </ac:grpSpMkLst>
        </pc:gr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10" creationId="{CE6C93B5-0886-58D0-705B-267AE7F1B13F}"/>
          </ac:grpSpMkLst>
        </pc:grpChg>
      </pc:sldChg>
      <pc:sldChg chg="addSp delSp modSp add mod addAnim delAnim modAnim">
        <pc:chgData name="Ahmed Salah ELDin" userId="68850134-226f-4097-a9a8-787fd6814b0e" providerId="ADAL" clId="{ADC2A4A1-D5BB-43A6-ACBC-9812819F9BC1}" dt="2023-11-27T23:29:24.841" v="10459" actId="20577"/>
        <pc:sldMkLst>
          <pc:docMk/>
          <pc:sldMk cId="155055271" sldId="961"/>
        </pc:sldMkLst>
        <pc:spChg chg="add del">
          <ac:chgData name="Ahmed Salah ELDin" userId="68850134-226f-4097-a9a8-787fd6814b0e" providerId="ADAL" clId="{ADC2A4A1-D5BB-43A6-ACBC-9812819F9BC1}" dt="2023-11-15T01:59:10.947" v="2628"/>
          <ac:spMkLst>
            <pc:docMk/>
            <pc:sldMk cId="155055271" sldId="961"/>
            <ac:spMk id="2" creationId="{64792CBF-60B1-1A3E-577D-1D01E0BAC375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2" creationId="{EBABD412-628E-8FED-219C-C78E0064A5FC}"/>
          </ac:spMkLst>
        </pc:spChg>
        <pc:spChg chg="add del">
          <ac:chgData name="Ahmed Salah ELDin" userId="68850134-226f-4097-a9a8-787fd6814b0e" providerId="ADAL" clId="{ADC2A4A1-D5BB-43A6-ACBC-9812819F9BC1}" dt="2023-11-15T01:59:18.364" v="2630"/>
          <ac:spMkLst>
            <pc:docMk/>
            <pc:sldMk cId="155055271" sldId="961"/>
            <ac:spMk id="4" creationId="{419218AD-0B64-A2B1-3C8A-7CB29CA029EE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5" creationId="{5353852C-0D14-61A8-514F-111A1C637FB4}"/>
          </ac:spMkLst>
        </pc:spChg>
        <pc:spChg chg="mod">
          <ac:chgData name="Ahmed Salah ELDin" userId="68850134-226f-4097-a9a8-787fd6814b0e" providerId="ADAL" clId="{ADC2A4A1-D5BB-43A6-ACBC-9812819F9BC1}" dt="2023-11-27T23:17:54.308" v="10329" actId="14100"/>
          <ac:spMkLst>
            <pc:docMk/>
            <pc:sldMk cId="155055271" sldId="961"/>
            <ac:spMk id="7" creationId="{693743B3-179B-0DF6-AE22-0B6711578231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8" creationId="{1FCF30D4-4AFD-119E-C322-A4EADC986B58}"/>
          </ac:spMkLst>
        </pc:spChg>
        <pc:spChg chg="add mod">
          <ac:chgData name="Ahmed Salah ELDin" userId="68850134-226f-4097-a9a8-787fd6814b0e" providerId="ADAL" clId="{ADC2A4A1-D5BB-43A6-ACBC-9812819F9BC1}" dt="2023-11-27T23:17:31.839" v="10322" actId="1038"/>
          <ac:spMkLst>
            <pc:docMk/>
            <pc:sldMk cId="155055271" sldId="961"/>
            <ac:spMk id="9" creationId="{15A7CAA7-2212-8349-E7EF-ECCCD99E72C8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11" creationId="{5A5648C4-EC90-62CE-B989-83E90A3D27AD}"/>
          </ac:spMkLst>
        </pc:spChg>
        <pc:spChg chg="mod">
          <ac:chgData name="Ahmed Salah ELDin" userId="68850134-226f-4097-a9a8-787fd6814b0e" providerId="ADAL" clId="{ADC2A4A1-D5BB-43A6-ACBC-9812819F9BC1}" dt="2023-11-27T23:17:48.568" v="10328" actId="1038"/>
          <ac:spMkLst>
            <pc:docMk/>
            <pc:sldMk cId="155055271" sldId="961"/>
            <ac:spMk id="12" creationId="{D7DE4009-A06D-9BC9-54B5-3D168F9BB0A1}"/>
          </ac:spMkLst>
        </pc:spChg>
        <pc:spChg chg="add mod">
          <ac:chgData name="Ahmed Salah ELDin" userId="68850134-226f-4097-a9a8-787fd6814b0e" providerId="ADAL" clId="{ADC2A4A1-D5BB-43A6-ACBC-9812819F9BC1}" dt="2023-11-27T23:19:05.245" v="10370" actId="13822"/>
          <ac:spMkLst>
            <pc:docMk/>
            <pc:sldMk cId="155055271" sldId="961"/>
            <ac:spMk id="13" creationId="{BB5AD58E-315B-ABDA-7F88-0F725931B77D}"/>
          </ac:spMkLst>
        </pc:spChg>
        <pc:spChg chg="add mod">
          <ac:chgData name="Ahmed Salah ELDin" userId="68850134-226f-4097-a9a8-787fd6814b0e" providerId="ADAL" clId="{ADC2A4A1-D5BB-43A6-ACBC-9812819F9BC1}" dt="2023-11-27T23:20:38.125" v="10387" actId="1076"/>
          <ac:spMkLst>
            <pc:docMk/>
            <pc:sldMk cId="155055271" sldId="961"/>
            <ac:spMk id="15" creationId="{FC64963D-F787-DC00-C32E-058BF2EC81C5}"/>
          </ac:spMkLst>
        </pc:spChg>
        <pc:spChg chg="add mod">
          <ac:chgData name="Ahmed Salah ELDin" userId="68850134-226f-4097-a9a8-787fd6814b0e" providerId="ADAL" clId="{ADC2A4A1-D5BB-43A6-ACBC-9812819F9BC1}" dt="2023-11-27T23:23:51.066" v="10395" actId="1076"/>
          <ac:spMkLst>
            <pc:docMk/>
            <pc:sldMk cId="155055271" sldId="961"/>
            <ac:spMk id="16" creationId="{2710E38B-172A-BE25-8E89-1BDAF91569A5}"/>
          </ac:spMkLst>
        </pc:spChg>
        <pc:spChg chg="add del mod">
          <ac:chgData name="Ahmed Salah ELDin" userId="68850134-226f-4097-a9a8-787fd6814b0e" providerId="ADAL" clId="{ADC2A4A1-D5BB-43A6-ACBC-9812819F9BC1}" dt="2023-11-27T23:24:05.776" v="10401"/>
          <ac:spMkLst>
            <pc:docMk/>
            <pc:sldMk cId="155055271" sldId="961"/>
            <ac:spMk id="17" creationId="{7854E0F0-5E45-F5C6-845C-DD5D1869B0FA}"/>
          </ac:spMkLst>
        </pc:spChg>
        <pc:spChg chg="add del mod">
          <ac:chgData name="Ahmed Salah ELDin" userId="68850134-226f-4097-a9a8-787fd6814b0e" providerId="ADAL" clId="{ADC2A4A1-D5BB-43A6-ACBC-9812819F9BC1}" dt="2023-11-27T23:24:05.192" v="10400"/>
          <ac:spMkLst>
            <pc:docMk/>
            <pc:sldMk cId="155055271" sldId="961"/>
            <ac:spMk id="18" creationId="{668BFF40-9C6E-4CD2-354D-9F59EF6666C4}"/>
          </ac:spMkLst>
        </pc:spChg>
        <pc:spChg chg="add mod">
          <ac:chgData name="Ahmed Salah ELDin" userId="68850134-226f-4097-a9a8-787fd6814b0e" providerId="ADAL" clId="{ADC2A4A1-D5BB-43A6-ACBC-9812819F9BC1}" dt="2023-11-27T23:24:24.748" v="10412" actId="20577"/>
          <ac:spMkLst>
            <pc:docMk/>
            <pc:sldMk cId="155055271" sldId="961"/>
            <ac:spMk id="19" creationId="{D18B3E38-368C-E955-C53E-36DE97CF588C}"/>
          </ac:spMkLst>
        </pc:spChg>
        <pc:spChg chg="add mod">
          <ac:chgData name="Ahmed Salah ELDin" userId="68850134-226f-4097-a9a8-787fd6814b0e" providerId="ADAL" clId="{ADC2A4A1-D5BB-43A6-ACBC-9812819F9BC1}" dt="2023-11-27T23:25:09.813" v="10427" actId="20577"/>
          <ac:spMkLst>
            <pc:docMk/>
            <pc:sldMk cId="155055271" sldId="961"/>
            <ac:spMk id="20" creationId="{EF08F378-5869-FBD8-52A8-040EB590121C}"/>
          </ac:spMkLst>
        </pc:spChg>
        <pc:spChg chg="mod">
          <ac:chgData name="Ahmed Salah ELDin" userId="68850134-226f-4097-a9a8-787fd6814b0e" providerId="ADAL" clId="{ADC2A4A1-D5BB-43A6-ACBC-9812819F9BC1}" dt="2023-11-27T23:29:24.841" v="10459" actId="20577"/>
          <ac:spMkLst>
            <pc:docMk/>
            <pc:sldMk cId="155055271" sldId="96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7:15.398" v="10301" actId="14100"/>
          <ac:grpSpMkLst>
            <pc:docMk/>
            <pc:sldMk cId="155055271" sldId="961"/>
            <ac:grpSpMk id="4" creationId="{E32B8DF8-F873-0660-7AAA-B63E7EBBE96E}"/>
          </ac:grpSpMkLst>
        </pc:grpChg>
        <pc:grpChg chg="add mod">
          <ac:chgData name="Ahmed Salah ELDin" userId="68850134-226f-4097-a9a8-787fd6814b0e" providerId="ADAL" clId="{ADC2A4A1-D5BB-43A6-ACBC-9812819F9BC1}" dt="2023-11-27T23:17:31.839" v="10322" actId="1038"/>
          <ac:grpSpMkLst>
            <pc:docMk/>
            <pc:sldMk cId="155055271" sldId="961"/>
            <ac:grpSpMk id="10" creationId="{E6E3B31C-7049-44DA-A18D-FA5D3CC7D4AE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33:04.489" v="10498" actId="1076"/>
        <pc:sldMkLst>
          <pc:docMk/>
          <pc:sldMk cId="134618031" sldId="962"/>
        </pc:sldMkLst>
        <pc:spChg chg="add del">
          <ac:chgData name="Ahmed Salah ELDin" userId="68850134-226f-4097-a9a8-787fd6814b0e" providerId="ADAL" clId="{ADC2A4A1-D5BB-43A6-ACBC-9812819F9BC1}" dt="2023-11-15T02:07:29.878" v="2741"/>
          <ac:spMkLst>
            <pc:docMk/>
            <pc:sldMk cId="134618031" sldId="962"/>
            <ac:spMk id="2" creationId="{210DC674-AA8C-6232-591E-29BAD15E3A3F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2" creationId="{894ACA54-935E-2AB0-3E7E-831323AF89AB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4" creationId="{8830E2A0-1160-5358-1FA4-362F645831D1}"/>
          </ac:spMkLst>
        </pc:spChg>
        <pc:spChg chg="add mod">
          <ac:chgData name="Ahmed Salah ELDin" userId="68850134-226f-4097-a9a8-787fd6814b0e" providerId="ADAL" clId="{ADC2A4A1-D5BB-43A6-ACBC-9812819F9BC1}" dt="2023-11-27T23:31:05.911" v="10479" actId="164"/>
          <ac:spMkLst>
            <pc:docMk/>
            <pc:sldMk cId="134618031" sldId="962"/>
            <ac:spMk id="7" creationId="{38DFB2B7-6F15-8F07-9B4A-D3C1B3A4B2C1}"/>
          </ac:spMkLst>
        </pc:spChg>
        <pc:spChg chg="mod">
          <ac:chgData name="Ahmed Salah ELDin" userId="68850134-226f-4097-a9a8-787fd6814b0e" providerId="ADAL" clId="{ADC2A4A1-D5BB-43A6-ACBC-9812819F9BC1}" dt="2023-11-27T23:31:20.876" v="10485" actId="20577"/>
          <ac:spMkLst>
            <pc:docMk/>
            <pc:sldMk cId="134618031" sldId="962"/>
            <ac:spMk id="11" creationId="{140C3576-35BF-3A68-F76F-ED89C75F6CCA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2" creationId="{4E87888B-A8A3-2934-AE4C-512785151503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3" creationId="{4928125B-101D-FA25-355C-20A0B03BB29E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4" creationId="{89A413B2-4511-FB35-07C7-DF5A70A8695A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5" creationId="{27ED7EC3-85D0-3649-8076-0322D20F4463}"/>
          </ac:spMkLst>
        </pc:spChg>
        <pc:spChg chg="mod">
          <ac:chgData name="Ahmed Salah ELDin" userId="68850134-226f-4097-a9a8-787fd6814b0e" providerId="ADAL" clId="{ADC2A4A1-D5BB-43A6-ACBC-9812819F9BC1}" dt="2023-11-27T23:31:09.320" v="10482" actId="1076"/>
          <ac:spMkLst>
            <pc:docMk/>
            <pc:sldMk cId="134618031" sldId="962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1:05.911" v="10479" actId="164"/>
          <ac:grpSpMkLst>
            <pc:docMk/>
            <pc:sldMk cId="134618031" sldId="962"/>
            <ac:grpSpMk id="5" creationId="{A6022A7D-6F4F-227A-ABAF-2294EE4408A6}"/>
          </ac:grpSpMkLst>
        </pc:grpChg>
        <pc:grpChg chg="add mod">
          <ac:chgData name="Ahmed Salah ELDin" userId="68850134-226f-4097-a9a8-787fd6814b0e" providerId="ADAL" clId="{ADC2A4A1-D5BB-43A6-ACBC-9812819F9BC1}" dt="2023-11-27T23:33:04.489" v="10498" actId="1076"/>
          <ac:grpSpMkLst>
            <pc:docMk/>
            <pc:sldMk cId="134618031" sldId="962"/>
            <ac:grpSpMk id="8" creationId="{9F94316B-FA8A-1F34-B423-6B04AF9AD8DC}"/>
          </ac:grpSpMkLst>
        </pc:grpChg>
        <pc:grpChg chg="add mod">
          <ac:chgData name="Ahmed Salah ELDin" userId="68850134-226f-4097-a9a8-787fd6814b0e" providerId="ADAL" clId="{ADC2A4A1-D5BB-43A6-ACBC-9812819F9BC1}" dt="2023-11-27T23:31:14.733" v="10483" actId="1076"/>
          <ac:grpSpMkLst>
            <pc:docMk/>
            <pc:sldMk cId="134618031" sldId="962"/>
            <ac:grpSpMk id="9" creationId="{0801DCAD-A7F9-8F84-8297-5151FE9F0257}"/>
          </ac:grpSpMkLst>
        </pc:grpChg>
        <pc:grpChg chg="mod">
          <ac:chgData name="Ahmed Salah ELDin" userId="68850134-226f-4097-a9a8-787fd6814b0e" providerId="ADAL" clId="{ADC2A4A1-D5BB-43A6-ACBC-9812819F9BC1}" dt="2023-11-27T23:31:07.232" v="10480"/>
          <ac:grpSpMkLst>
            <pc:docMk/>
            <pc:sldMk cId="134618031" sldId="962"/>
            <ac:grpSpMk id="10" creationId="{8830F745-E98A-699B-71EB-8569A6B75F09}"/>
          </ac:grpSpMkLst>
        </pc:grpChg>
        <pc:grpChg chg="add mod">
          <ac:chgData name="Ahmed Salah ELDin" userId="68850134-226f-4097-a9a8-787fd6814b0e" providerId="ADAL" clId="{ADC2A4A1-D5BB-43A6-ACBC-9812819F9BC1}" dt="2023-11-27T23:32:52.749" v="10496" actId="1076"/>
          <ac:grpSpMkLst>
            <pc:docMk/>
            <pc:sldMk cId="134618031" sldId="962"/>
            <ac:grpSpMk id="16" creationId="{7CC46803-0625-D25C-995C-A818E81337EF}"/>
          </ac:grpSpMkLst>
        </pc:grpChg>
      </pc:sldChg>
      <pc:sldChg chg="addSp delSp modSp add del mod">
        <pc:chgData name="Ahmed Salah ELDin" userId="68850134-226f-4097-a9a8-787fd6814b0e" providerId="ADAL" clId="{ADC2A4A1-D5BB-43A6-ACBC-9812819F9BC1}" dt="2023-11-15T02:20:53.890" v="2965" actId="47"/>
        <pc:sldMkLst>
          <pc:docMk/>
          <pc:sldMk cId="1194179570" sldId="963"/>
        </pc:sldMkLst>
        <pc:spChg chg="add del">
          <ac:chgData name="Ahmed Salah ELDin" userId="68850134-226f-4097-a9a8-787fd6814b0e" providerId="ADAL" clId="{ADC2A4A1-D5BB-43A6-ACBC-9812819F9BC1}" dt="2023-11-15T02:11:42.922" v="2841"/>
          <ac:spMkLst>
            <pc:docMk/>
            <pc:sldMk cId="1194179570" sldId="963"/>
            <ac:spMk id="2" creationId="{449DE1CE-CA5C-4D7B-DEEB-E3E4452E5035}"/>
          </ac:spMkLst>
        </pc:spChg>
        <pc:spChg chg="mod">
          <ac:chgData name="Ahmed Salah ELDin" userId="68850134-226f-4097-a9a8-787fd6814b0e" providerId="ADAL" clId="{ADC2A4A1-D5BB-43A6-ACBC-9812819F9BC1}" dt="2023-11-15T02:20:17.535" v="2958" actId="20577"/>
          <ac:spMkLst>
            <pc:docMk/>
            <pc:sldMk cId="1194179570" sldId="963"/>
            <ac:spMk id="651" creationId="{00000000-0000-0000-0000-000000000000}"/>
          </ac:spMkLst>
        </pc:spChg>
      </pc:sldChg>
      <pc:sldChg chg="addSp modSp add mod ord modAnim">
        <pc:chgData name="Ahmed Salah ELDin" userId="68850134-226f-4097-a9a8-787fd6814b0e" providerId="ADAL" clId="{ADC2A4A1-D5BB-43A6-ACBC-9812819F9BC1}" dt="2023-11-27T23:42:32.698" v="10580" actId="14100"/>
        <pc:sldMkLst>
          <pc:docMk/>
          <pc:sldMk cId="3725267989" sldId="964"/>
        </pc:sldMkLst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5" creationId="{A3687266-7AB8-1274-5346-DFF415546DC5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7" creationId="{9C274344-CAC0-C589-955B-D6D6B237D9D7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8" creationId="{7DFF67DB-918C-1EAE-8E82-D0850791A5F1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1" creationId="{18BB00A0-BACB-DEEB-4B09-714F3F2E7D5E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2" creationId="{B36CA886-A473-4010-13E9-53EC0FB1161C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3" creationId="{AF65047B-D84F-44C2-C01A-346D186C6272}"/>
          </ac:spMkLst>
        </pc:spChg>
        <pc:spChg chg="add mod">
          <ac:chgData name="Ahmed Salah ELDin" userId="68850134-226f-4097-a9a8-787fd6814b0e" providerId="ADAL" clId="{ADC2A4A1-D5BB-43A6-ACBC-9812819F9BC1}" dt="2023-11-27T23:34:54.927" v="10508" actId="1076"/>
          <ac:spMkLst>
            <pc:docMk/>
            <pc:sldMk cId="3725267989" sldId="964"/>
            <ac:spMk id="15" creationId="{D4C19F3C-A7AE-73AB-5FD4-27F9B13F3219}"/>
          </ac:spMkLst>
        </pc:spChg>
        <pc:spChg chg="mod">
          <ac:chgData name="Ahmed Salah ELDin" userId="68850134-226f-4097-a9a8-787fd6814b0e" providerId="ADAL" clId="{ADC2A4A1-D5BB-43A6-ACBC-9812819F9BC1}" dt="2023-11-27T23:42:32.698" v="10580" actId="14100"/>
          <ac:spMkLst>
            <pc:docMk/>
            <pc:sldMk cId="3725267989" sldId="964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2" creationId="{27980FDD-7973-527C-D568-94272F23D1D9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4" creationId="{49560B5F-4564-4D63-22AE-F9BAA8471C94}"/>
          </ac:grpSpMkLst>
        </pc:gr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9" creationId="{235A2C1B-B4CE-ED15-556A-A92E4C1B9A04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10" creationId="{F85EABCE-00A5-3371-A86A-CE191D096DEE}"/>
          </ac:grpSpMkLst>
        </pc:grpChg>
      </pc:sldChg>
      <pc:sldChg chg="addSp modSp add mod modAnim">
        <pc:chgData name="Ahmed Salah ELDin" userId="68850134-226f-4097-a9a8-787fd6814b0e" providerId="ADAL" clId="{ADC2A4A1-D5BB-43A6-ACBC-9812819F9BC1}" dt="2023-11-27T23:43:15.082" v="10581" actId="113"/>
        <pc:sldMkLst>
          <pc:docMk/>
          <pc:sldMk cId="1669764647" sldId="965"/>
        </pc:sldMkLst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5" creationId="{82118770-7883-2BCE-AA89-4CFD4302C50A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7" creationId="{F4D66F1A-FBF6-E7A4-1E02-B88EA7751EA9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8" creationId="{37894AC4-6418-EE4B-A06C-BBB9DCA7FE98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1" creationId="{DAA7081F-8981-A127-C64A-BCB7E5E619B6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2" creationId="{4D2EA4C2-A7B7-99C2-9ADD-651E73C5E54E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3" creationId="{05E3AD52-4EDE-0D9B-3057-EF9477971D64}"/>
          </ac:spMkLst>
        </pc:spChg>
        <pc:spChg chg="add mod">
          <ac:chgData name="Ahmed Salah ELDin" userId="68850134-226f-4097-a9a8-787fd6814b0e" providerId="ADAL" clId="{ADC2A4A1-D5BB-43A6-ACBC-9812819F9BC1}" dt="2023-11-27T23:41:15.029" v="10564" actId="20577"/>
          <ac:spMkLst>
            <pc:docMk/>
            <pc:sldMk cId="1669764647" sldId="965"/>
            <ac:spMk id="14" creationId="{37107FD1-53EA-FC49-6711-A4A35CC7AC79}"/>
          </ac:spMkLst>
        </pc:spChg>
        <pc:spChg chg="mod">
          <ac:chgData name="Ahmed Salah ELDin" userId="68850134-226f-4097-a9a8-787fd6814b0e" providerId="ADAL" clId="{ADC2A4A1-D5BB-43A6-ACBC-9812819F9BC1}" dt="2023-11-27T23:43:15.082" v="10581" actId="113"/>
          <ac:spMkLst>
            <pc:docMk/>
            <pc:sldMk cId="1669764647" sldId="965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2" creationId="{173B6E20-7E8C-DBAB-C86B-AFDEAAE8D1D6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4" creationId="{A77CA08D-5BE9-20DC-9417-981ECFD9BC3F}"/>
          </ac:grpSpMkLst>
        </pc:gr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9" creationId="{DC11983C-CF51-E71E-5C97-806359D2AF94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10" creationId="{E868A749-A1BD-A893-06A5-C495CE76EC15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45:36.782" v="10604" actId="1035"/>
        <pc:sldMkLst>
          <pc:docMk/>
          <pc:sldMk cId="3960828447" sldId="966"/>
        </pc:sldMkLst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2" creationId="{3EDD6FA5-7F4F-BBAE-185C-E37B9AF3B97A}"/>
          </ac:spMkLst>
        </pc:spChg>
        <pc:spChg chg="add del">
          <ac:chgData name="Ahmed Salah ELDin" userId="68850134-226f-4097-a9a8-787fd6814b0e" providerId="ADAL" clId="{ADC2A4A1-D5BB-43A6-ACBC-9812819F9BC1}" dt="2023-11-15T02:25:27.192" v="3046"/>
          <ac:spMkLst>
            <pc:docMk/>
            <pc:sldMk cId="3960828447" sldId="966"/>
            <ac:spMk id="2" creationId="{DAC50391-3559-63ED-57C6-ECB5DF5991AD}"/>
          </ac:spMkLst>
        </pc:spChg>
        <pc:spChg chg="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3" creationId="{4E3FA6F5-E207-D2BC-F3E8-E6F36762D79F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4" creationId="{1E321F2A-22CE-A845-1143-A89181450C15}"/>
          </ac:spMkLst>
        </pc:spChg>
        <pc:spChg chg="add del mod">
          <ac:chgData name="Ahmed Salah ELDin" userId="68850134-226f-4097-a9a8-787fd6814b0e" providerId="ADAL" clId="{ADC2A4A1-D5BB-43A6-ACBC-9812819F9BC1}" dt="2023-11-15T02:25:32.406" v="3048"/>
          <ac:spMkLst>
            <pc:docMk/>
            <pc:sldMk cId="3960828447" sldId="966"/>
            <ac:spMk id="5" creationId="{DCBC883B-3AEC-875D-BDE4-B3193069B2D5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5" creationId="{EC801975-F3FD-B2C4-65B2-EEE08A7A5990}"/>
          </ac:spMkLst>
        </pc:spChg>
        <pc:spChg chg="add del mod">
          <ac:chgData name="Ahmed Salah ELDin" userId="68850134-226f-4097-a9a8-787fd6814b0e" providerId="ADAL" clId="{ADC2A4A1-D5BB-43A6-ACBC-9812819F9BC1}" dt="2023-11-15T02:25:39.452" v="3050"/>
          <ac:spMkLst>
            <pc:docMk/>
            <pc:sldMk cId="3960828447" sldId="966"/>
            <ac:spMk id="8" creationId="{CCB60EFF-F0A6-1C7D-3208-6A9D9AA91A5A}"/>
          </ac:spMkLst>
        </pc:spChg>
        <pc:spChg chg="add del mod">
          <ac:chgData name="Ahmed Salah ELDin" userId="68850134-226f-4097-a9a8-787fd6814b0e" providerId="ADAL" clId="{ADC2A4A1-D5BB-43A6-ACBC-9812819F9BC1}" dt="2023-11-15T02:25:58.262" v="3052"/>
          <ac:spMkLst>
            <pc:docMk/>
            <pc:sldMk cId="3960828447" sldId="966"/>
            <ac:spMk id="10" creationId="{0C846E15-7916-4504-0520-E70B8D05E18F}"/>
          </ac:spMkLst>
        </pc:spChg>
        <pc:spChg chg="add del">
          <ac:chgData name="Ahmed Salah ELDin" userId="68850134-226f-4097-a9a8-787fd6814b0e" providerId="ADAL" clId="{ADC2A4A1-D5BB-43A6-ACBC-9812819F9BC1}" dt="2023-11-15T02:27:01.746" v="3062"/>
          <ac:spMkLst>
            <pc:docMk/>
            <pc:sldMk cId="3960828447" sldId="966"/>
            <ac:spMk id="11" creationId="{5146963C-E93B-9529-B83E-CC413E254164}"/>
          </ac:spMkLst>
        </pc:spChg>
        <pc:spChg chg="mod">
          <ac:chgData name="Ahmed Salah ELDin" userId="68850134-226f-4097-a9a8-787fd6814b0e" providerId="ADAL" clId="{ADC2A4A1-D5BB-43A6-ACBC-9812819F9BC1}" dt="2023-11-15T02:27:52.627" v="3086" actId="2710"/>
          <ac:spMkLst>
            <pc:docMk/>
            <pc:sldMk cId="3960828447" sldId="966"/>
            <ac:spMk id="651" creationId="{00000000-0000-0000-0000-000000000000}"/>
          </ac:spMkLst>
        </pc:spChg>
        <pc:graphicFrameChg chg="add del mod">
          <ac:chgData name="Ahmed Salah ELDin" userId="68850134-226f-4097-a9a8-787fd6814b0e" providerId="ADAL" clId="{ADC2A4A1-D5BB-43A6-ACBC-9812819F9BC1}" dt="2023-11-15T02:25:32.406" v="3048"/>
          <ac:graphicFrameMkLst>
            <pc:docMk/>
            <pc:sldMk cId="3960828447" sldId="966"/>
            <ac:graphicFrameMk id="4" creationId="{3D8E6226-B41F-BB48-C113-D1478982A651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39.452" v="3050"/>
          <ac:graphicFrameMkLst>
            <pc:docMk/>
            <pc:sldMk cId="3960828447" sldId="966"/>
            <ac:graphicFrameMk id="7" creationId="{E1186AAB-BE46-C13D-1E75-DDB6773E1333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58.262" v="3052"/>
          <ac:graphicFrameMkLst>
            <pc:docMk/>
            <pc:sldMk cId="3960828447" sldId="966"/>
            <ac:graphicFrameMk id="9" creationId="{0B3213DD-20DB-4B72-C86C-53ED4C50EDFD}"/>
          </ac:graphicFrameMkLst>
        </pc:graphicFrameChg>
        <pc:graphicFrameChg chg="add mod modGraphic">
          <ac:chgData name="Ahmed Salah ELDin" userId="68850134-226f-4097-a9a8-787fd6814b0e" providerId="ADAL" clId="{ADC2A4A1-D5BB-43A6-ACBC-9812819F9BC1}" dt="2023-11-27T23:45:36.782" v="10604" actId="1035"/>
          <ac:graphicFrameMkLst>
            <pc:docMk/>
            <pc:sldMk cId="3960828447" sldId="966"/>
            <ac:graphicFrameMk id="12" creationId="{000ACCFB-CF6E-FBC3-01A3-ED173C84B41D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5:08:36.463" v="12393"/>
        <pc:sldMkLst>
          <pc:docMk/>
          <pc:sldMk cId="771773744" sldId="967"/>
        </pc:sldMkLst>
        <pc:spChg chg="mod">
          <ac:chgData name="Ahmed Salah ELDin" userId="68850134-226f-4097-a9a8-787fd6814b0e" providerId="ADAL" clId="{ADC2A4A1-D5BB-43A6-ACBC-9812819F9BC1}" dt="2023-11-27T22:23:27.832" v="9703" actId="20577"/>
          <ac:spMkLst>
            <pc:docMk/>
            <pc:sldMk cId="771773744" sldId="967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34.202" v="3913" actId="403"/>
          <ac:spMkLst>
            <pc:docMk/>
            <pc:sldMk cId="771773744" sldId="967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5" creationId="{2B6A393D-35CA-D61F-2E3B-7BBDD39F9BAC}"/>
          </ac:spMkLst>
        </pc:spChg>
        <pc:spChg chg="mod">
          <ac:chgData name="Ahmed Salah ELDin" userId="68850134-226f-4097-a9a8-787fd6814b0e" providerId="ADAL" clId="{ADC2A4A1-D5BB-43A6-ACBC-9812819F9BC1}" dt="2023-11-15T18:51:27.682" v="3711" actId="122"/>
          <ac:spMkLst>
            <pc:docMk/>
            <pc:sldMk cId="771773744" sldId="967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7" creationId="{22DDE03A-3B83-A35F-5180-3472E6191FBD}"/>
          </ac:spMkLst>
        </pc:spChg>
        <pc:picChg chg="add mod">
          <ac:chgData name="Ahmed Salah ELDin" userId="68850134-226f-4097-a9a8-787fd6814b0e" providerId="ADAL" clId="{ADC2A4A1-D5BB-43A6-ACBC-9812819F9BC1}" dt="2023-11-28T05:07:58.387" v="12390"/>
          <ac:picMkLst>
            <pc:docMk/>
            <pc:sldMk cId="771773744" sldId="967"/>
            <ac:picMk id="8" creationId="{EB2AE8F8-BCB3-B76D-BE60-132BBC9512F1}"/>
          </ac:picMkLst>
        </pc:picChg>
        <pc:picChg chg="del">
          <ac:chgData name="Ahmed Salah ELDin" userId="68850134-226f-4097-a9a8-787fd6814b0e" providerId="ADAL" clId="{ADC2A4A1-D5BB-43A6-ACBC-9812819F9BC1}" dt="2023-11-15T18:53:14.102" v="3803" actId="478"/>
          <ac:picMkLst>
            <pc:docMk/>
            <pc:sldMk cId="771773744" sldId="967"/>
            <ac:picMk id="9" creationId="{535D623B-0CF8-369B-AC7C-0C1F6288D8F8}"/>
          </ac:picMkLst>
        </pc:picChg>
      </pc:sldChg>
      <pc:sldChg chg="add del">
        <pc:chgData name="Ahmed Salah ELDin" userId="68850134-226f-4097-a9a8-787fd6814b0e" providerId="ADAL" clId="{ADC2A4A1-D5BB-43A6-ACBC-9812819F9BC1}" dt="2023-11-15T02:25:18.938" v="3044"/>
        <pc:sldMkLst>
          <pc:docMk/>
          <pc:sldMk cId="3203566678" sldId="967"/>
        </pc:sldMkLst>
      </pc:sldChg>
      <pc:sldChg chg="addSp modSp add mod modAnim">
        <pc:chgData name="Ahmed Salah ELDin" userId="68850134-226f-4097-a9a8-787fd6814b0e" providerId="ADAL" clId="{ADC2A4A1-D5BB-43A6-ACBC-9812819F9BC1}" dt="2023-11-28T05:08:30.403" v="12392"/>
        <pc:sldMkLst>
          <pc:docMk/>
          <pc:sldMk cId="744275906" sldId="968"/>
        </pc:sldMkLst>
        <pc:spChg chg="mod">
          <ac:chgData name="Ahmed Salah ELDin" userId="68850134-226f-4097-a9a8-787fd6814b0e" providerId="ADAL" clId="{ADC2A4A1-D5BB-43A6-ACBC-9812819F9BC1}" dt="2023-11-27T22:23:25.578" v="9702" actId="20577"/>
          <ac:spMkLst>
            <pc:docMk/>
            <pc:sldMk cId="744275906" sldId="96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9:03:25.138" v="4060" actId="20577"/>
          <ac:spMkLst>
            <pc:docMk/>
            <pc:sldMk cId="744275906" sldId="968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7T23:51:18.497" v="10684" actId="14100"/>
          <ac:spMkLst>
            <pc:docMk/>
            <pc:sldMk cId="744275906" sldId="968"/>
            <ac:spMk id="5" creationId="{D6AA8362-CC05-7830-A8EC-F0677BC0439F}"/>
          </ac:spMkLst>
        </pc:spChg>
        <pc:spChg chg="mod">
          <ac:chgData name="Ahmed Salah ELDin" userId="68850134-226f-4097-a9a8-787fd6814b0e" providerId="ADAL" clId="{ADC2A4A1-D5BB-43A6-ACBC-9812819F9BC1}" dt="2023-11-15T18:54:37.913" v="3813" actId="122"/>
          <ac:spMkLst>
            <pc:docMk/>
            <pc:sldMk cId="744275906" sldId="968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7" creationId="{72A7F328-5314-77C6-D73F-C076CF045FF1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8" creationId="{AE5C6F89-7019-6522-E601-2068ED8656E4}"/>
          </ac:spMkLst>
        </pc:spChg>
        <pc:picChg chg="add mod">
          <ac:chgData name="Ahmed Salah ELDin" userId="68850134-226f-4097-a9a8-787fd6814b0e" providerId="ADAL" clId="{ADC2A4A1-D5BB-43A6-ACBC-9812819F9BC1}" dt="2023-11-28T05:07:54.171" v="12389" actId="1076"/>
          <ac:picMkLst>
            <pc:docMk/>
            <pc:sldMk cId="744275906" sldId="968"/>
            <ac:picMk id="9" creationId="{1B7FDF7F-9BDF-E481-5320-5419E3B85684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3.807" v="4855" actId="20577"/>
        <pc:sldMkLst>
          <pc:docMk/>
          <pc:sldMk cId="4053466783" sldId="969"/>
        </pc:sldMkLst>
        <pc:spChg chg="mod">
          <ac:chgData name="Ahmed Salah ELDin" userId="68850134-226f-4097-a9a8-787fd6814b0e" providerId="ADAL" clId="{ADC2A4A1-D5BB-43A6-ACBC-9812819F9BC1}" dt="2023-11-15T23:01:43.807" v="4855" actId="20577"/>
          <ac:spMkLst>
            <pc:docMk/>
            <pc:sldMk cId="4053466783" sldId="969"/>
            <ac:spMk id="2" creationId="{D62D2798-B522-492C-95EB-DEDF30CD5696}"/>
          </ac:spMkLst>
        </pc:spChg>
      </pc:sldChg>
      <pc:sldChg chg="addSp modSp add mod modTransition">
        <pc:chgData name="Ahmed Salah ELDin" userId="68850134-226f-4097-a9a8-787fd6814b0e" providerId="ADAL" clId="{ADC2A4A1-D5BB-43A6-ACBC-9812819F9BC1}" dt="2023-11-15T22:35:31.240" v="4655" actId="207"/>
        <pc:sldMkLst>
          <pc:docMk/>
          <pc:sldMk cId="0" sldId="1235"/>
        </pc:sldMkLst>
        <pc:spChg chg="mod">
          <ac:chgData name="Ahmed Salah ELDin" userId="68850134-226f-4097-a9a8-787fd6814b0e" providerId="ADAL" clId="{ADC2A4A1-D5BB-43A6-ACBC-9812819F9BC1}" dt="2023-11-15T22:35:31.240" v="4655" actId="207"/>
          <ac:spMkLst>
            <pc:docMk/>
            <pc:sldMk cId="0" sldId="1235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4:52.022" v="4638" actId="403"/>
          <ac:spMkLst>
            <pc:docMk/>
            <pc:sldMk cId="0" sldId="1235"/>
            <ac:spMk id="3" creationId="{00000000-0000-0000-0000-000000000000}"/>
          </ac:spMkLst>
        </pc:spChg>
        <pc:picChg chg="add mod">
          <ac:chgData name="Ahmed Salah ELDin" userId="68850134-226f-4097-a9a8-787fd6814b0e" providerId="ADAL" clId="{ADC2A4A1-D5BB-43A6-ACBC-9812819F9BC1}" dt="2023-11-15T22:35:07.349" v="4640" actId="1076"/>
          <ac:picMkLst>
            <pc:docMk/>
            <pc:sldMk cId="0" sldId="1235"/>
            <ac:picMk id="4" creationId="{0C08CF8F-F643-2918-7E74-DA6332AB3275}"/>
          </ac:picMkLst>
        </pc:picChg>
      </pc:sldChg>
      <pc:sldChg chg="addSp delSp modSp add mod modAnim">
        <pc:chgData name="Ahmed Salah ELDin" userId="68850134-226f-4097-a9a8-787fd6814b0e" providerId="ADAL" clId="{ADC2A4A1-D5BB-43A6-ACBC-9812819F9BC1}" dt="2023-11-27T23:47:58.627" v="10609"/>
        <pc:sldMkLst>
          <pc:docMk/>
          <pc:sldMk cId="2439746257" sldId="1236"/>
        </pc:sldMkLst>
        <pc:spChg chg="mod">
          <ac:chgData name="Ahmed Salah ELDin" userId="68850134-226f-4097-a9a8-787fd6814b0e" providerId="ADAL" clId="{ADC2A4A1-D5BB-43A6-ACBC-9812819F9BC1}" dt="2023-11-15T22:59:23.575" v="4831" actId="20577"/>
          <ac:spMkLst>
            <pc:docMk/>
            <pc:sldMk cId="2439746257" sldId="1236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9:39.036" v="4711" actId="14100"/>
          <ac:spMkLst>
            <pc:docMk/>
            <pc:sldMk cId="2439746257" sldId="1236"/>
            <ac:spMk id="3" creationId="{00000000-0000-0000-0000-000000000000}"/>
          </ac:spMkLst>
        </pc:spChg>
        <pc:spChg chg="add mod">
          <ac:chgData name="Ahmed Salah ELDin" userId="68850134-226f-4097-a9a8-787fd6814b0e" providerId="ADAL" clId="{ADC2A4A1-D5BB-43A6-ACBC-9812819F9BC1}" dt="2023-11-21T02:16:41.795" v="6459" actId="207"/>
          <ac:spMkLst>
            <pc:docMk/>
            <pc:sldMk cId="2439746257" sldId="1236"/>
            <ac:spMk id="5" creationId="{981DD613-95F3-C4B8-5036-EE9E252E2A20}"/>
          </ac:spMkLst>
        </pc:spChg>
        <pc:picChg chg="del">
          <ac:chgData name="Ahmed Salah ELDin" userId="68850134-226f-4097-a9a8-787fd6814b0e" providerId="ADAL" clId="{ADC2A4A1-D5BB-43A6-ACBC-9812819F9BC1}" dt="2023-11-15T22:38:39.616" v="4703" actId="478"/>
          <ac:picMkLst>
            <pc:docMk/>
            <pc:sldMk cId="2439746257" sldId="1236"/>
            <ac:picMk id="4" creationId="{0C08CF8F-F643-2918-7E74-DA6332AB3275}"/>
          </ac:picMkLst>
        </pc:picChg>
      </pc:sldChg>
      <pc:sldChg chg="addSp delSp modSp add mod delAnim modAnim">
        <pc:chgData name="Ahmed Salah ELDin" userId="68850134-226f-4097-a9a8-787fd6814b0e" providerId="ADAL" clId="{ADC2A4A1-D5BB-43A6-ACBC-9812819F9BC1}" dt="2023-11-15T23:33:47.567" v="5323"/>
        <pc:sldMkLst>
          <pc:docMk/>
          <pc:sldMk cId="1344748843" sldId="1237"/>
        </pc:sldMkLst>
        <pc:spChg chg="mod">
          <ac:chgData name="Ahmed Salah ELDin" userId="68850134-226f-4097-a9a8-787fd6814b0e" providerId="ADAL" clId="{ADC2A4A1-D5BB-43A6-ACBC-9812819F9BC1}" dt="2023-11-15T23:03:05.963" v="4887" actId="20577"/>
          <ac:spMkLst>
            <pc:docMk/>
            <pc:sldMk cId="1344748843" sldId="1237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3:11:07.253" v="5031" actId="403"/>
          <ac:spMkLst>
            <pc:docMk/>
            <pc:sldMk cId="1344748843" sldId="1237"/>
            <ac:spMk id="3" creationId="{00000000-0000-0000-0000-00000000000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4" creationId="{9654C2B1-E237-E93B-E153-5399B3C1D300}"/>
          </ac:spMkLst>
        </pc:spChg>
        <pc:spChg chg="del">
          <ac:chgData name="Ahmed Salah ELDin" userId="68850134-226f-4097-a9a8-787fd6814b0e" providerId="ADAL" clId="{ADC2A4A1-D5BB-43A6-ACBC-9812819F9BC1}" dt="2023-11-15T23:03:12.108" v="4888" actId="478"/>
          <ac:spMkLst>
            <pc:docMk/>
            <pc:sldMk cId="1344748843" sldId="1237"/>
            <ac:spMk id="5" creationId="{981DD613-95F3-C4B8-5036-EE9E252E2A2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6" creationId="{80754D51-9369-55BD-FA1C-DB7D83E23C1B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7" creationId="{9D427784-AD73-9850-993D-2FD91B859681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8" creationId="{40B7691E-C128-6653-56C7-F4F894A38DD8}"/>
          </ac:spMkLst>
        </pc:spChg>
        <pc:spChg chg="add mod">
          <ac:chgData name="Ahmed Salah ELDin" userId="68850134-226f-4097-a9a8-787fd6814b0e" providerId="ADAL" clId="{ADC2A4A1-D5BB-43A6-ACBC-9812819F9BC1}" dt="2023-11-15T23:05:23.579" v="4934" actId="14100"/>
          <ac:spMkLst>
            <pc:docMk/>
            <pc:sldMk cId="1344748843" sldId="1237"/>
            <ac:spMk id="9" creationId="{F40829BD-E9DF-5752-738F-94DE166207B7}"/>
          </ac:spMkLst>
        </pc:spChg>
        <pc:spChg chg="add mod">
          <ac:chgData name="Ahmed Salah ELDin" userId="68850134-226f-4097-a9a8-787fd6814b0e" providerId="ADAL" clId="{ADC2A4A1-D5BB-43A6-ACBC-9812819F9BC1}" dt="2023-11-15T23:33:39.224" v="5322" actId="20577"/>
          <ac:spMkLst>
            <pc:docMk/>
            <pc:sldMk cId="1344748843" sldId="1237"/>
            <ac:spMk id="10" creationId="{7BA847DB-9F75-FDBB-89EF-47553700E674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4T20:10:31.904" v="6460" actId="20577"/>
        <pc:sldMkLst>
          <pc:docMk/>
          <pc:sldMk cId="3854189966" sldId="1238"/>
        </pc:sldMkLst>
        <pc:spChg chg="mod">
          <ac:chgData name="Ahmed Salah ELDin" userId="68850134-226f-4097-a9a8-787fd6814b0e" providerId="ADAL" clId="{ADC2A4A1-D5BB-43A6-ACBC-9812819F9BC1}" dt="2023-11-24T20:10:31.904" v="6460" actId="20577"/>
          <ac:spMkLst>
            <pc:docMk/>
            <pc:sldMk cId="3854189966" sldId="12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2:52.427" v="5185" actId="1038"/>
          <ac:spMkLst>
            <pc:docMk/>
            <pc:sldMk cId="3854189966" sldId="12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23:24:35.018" v="5199" actId="20577"/>
          <ac:spMkLst>
            <pc:docMk/>
            <pc:sldMk cId="3854189966" sldId="1238"/>
            <ac:spMk id="8" creationId="{6C83893A-92D8-FFBB-BDDF-F659979DB70A}"/>
          </ac:spMkLst>
        </pc:spChg>
        <pc:spChg chg="add del">
          <ac:chgData name="Ahmed Salah ELDin" userId="68850134-226f-4097-a9a8-787fd6814b0e" providerId="ADAL" clId="{ADC2A4A1-D5BB-43A6-ACBC-9812819F9BC1}" dt="2023-11-15T23:36:06.998" v="5338"/>
          <ac:spMkLst>
            <pc:docMk/>
            <pc:sldMk cId="3854189966" sldId="1238"/>
            <ac:spMk id="11" creationId="{AA88F656-EEF3-A11D-0C0E-B9C4EE3E8FE1}"/>
          </ac:spMkLst>
        </pc:spChg>
        <pc:picChg chg="add mod">
          <ac:chgData name="Ahmed Salah ELDin" userId="68850134-226f-4097-a9a8-787fd6814b0e" providerId="ADAL" clId="{ADC2A4A1-D5BB-43A6-ACBC-9812819F9BC1}" dt="2023-11-15T23:36:55.017" v="5340" actId="1076"/>
          <ac:picMkLst>
            <pc:docMk/>
            <pc:sldMk cId="3854189966" sldId="1238"/>
            <ac:picMk id="9" creationId="{A4CA02DF-470F-80C4-42A0-FFF8FA0A2997}"/>
          </ac:picMkLst>
        </pc:picChg>
      </pc:sldChg>
      <pc:sldChg chg="modSp add del mod modAnim">
        <pc:chgData name="Ahmed Salah ELDin" userId="68850134-226f-4097-a9a8-787fd6814b0e" providerId="ADAL" clId="{ADC2A4A1-D5BB-43A6-ACBC-9812819F9BC1}" dt="2023-11-16T00:47:30.458" v="6163" actId="47"/>
        <pc:sldMkLst>
          <pc:docMk/>
          <pc:sldMk cId="3919738084" sldId="1239"/>
        </pc:sldMkLst>
        <pc:spChg chg="mod">
          <ac:chgData name="Ahmed Salah ELDin" userId="68850134-226f-4097-a9a8-787fd6814b0e" providerId="ADAL" clId="{ADC2A4A1-D5BB-43A6-ACBC-9812819F9BC1}" dt="2023-11-15T23:23:21.964" v="5188" actId="20577"/>
          <ac:spMkLst>
            <pc:docMk/>
            <pc:sldMk cId="3919738084" sldId="1239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8:11.360" v="5217"/>
          <ac:spMkLst>
            <pc:docMk/>
            <pc:sldMk cId="3919738084" sldId="1239"/>
            <ac:spMk id="8" creationId="{6C83893A-92D8-FFBB-BDDF-F659979DB70A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4T20:11:01.946" v="6470" actId="20577"/>
        <pc:sldMkLst>
          <pc:docMk/>
          <pc:sldMk cId="375889084" sldId="1240"/>
        </pc:sldMkLst>
        <pc:spChg chg="mod">
          <ac:chgData name="Ahmed Salah ELDin" userId="68850134-226f-4097-a9a8-787fd6814b0e" providerId="ADAL" clId="{ADC2A4A1-D5BB-43A6-ACBC-9812819F9BC1}" dt="2023-11-24T20:11:01.946" v="6470" actId="20577"/>
          <ac:spMkLst>
            <pc:docMk/>
            <pc:sldMk cId="375889084" sldId="124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4" creationId="{D07FCA44-1D06-94C1-44EC-CBFB45FFB99B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6T00:45:29.606" v="6112" actId="20577"/>
          <ac:spMkLst>
            <pc:docMk/>
            <pc:sldMk cId="375889084" sldId="1240"/>
            <ac:spMk id="6" creationId="{BA3A13C4-D33B-7B08-DF00-FD34BB9EC8F8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8" creationId="{6C83893A-92D8-FFBB-BDDF-F659979DB70A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10" creationId="{FAEE83DF-3B3A-90F3-8166-C8F6BF3546EE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1" creationId="{4544FAEF-5337-F2A5-E4C3-6524A6D1165D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4" creationId="{5BC0A3DA-AF89-8196-E1B7-07B276C995D3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6" creationId="{FE766004-C97A-C034-A13D-AD568EDDD507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7" creationId="{6AAA07FF-21F0-572D-B616-0964879133AC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8" creationId="{DBC22EF4-C466-C2F3-5F02-86424809035D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9" creationId="{6E54DA40-5383-5D33-E7F9-9F2AFE441230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1" creationId="{E3893C1E-310A-58F1-3680-1ED4DCD46AD7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2" creationId="{EF462635-AEC7-1E0D-D18C-F8335D03C795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3" creationId="{B3D41B37-4FD5-381D-B4EF-7A090F3B5BA9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4" creationId="{D794B1BD-4595-2151-56B0-9EBF3583D1CC}"/>
          </ac:spMkLst>
        </pc:spChg>
        <pc:spChg chg="add del mod topLvl">
          <ac:chgData name="Ahmed Salah ELDin" userId="68850134-226f-4097-a9a8-787fd6814b0e" providerId="ADAL" clId="{ADC2A4A1-D5BB-43A6-ACBC-9812819F9BC1}" dt="2023-11-15T23:55:59.362" v="5620" actId="478"/>
          <ac:spMkLst>
            <pc:docMk/>
            <pc:sldMk cId="375889084" sldId="1240"/>
            <ac:spMk id="25" creationId="{75ED7DF6-D6B4-88C4-E4AD-4D0F9DE76748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26" creationId="{4F6B323D-6E3E-0907-1BD6-8A1922988F94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28" creationId="{6F2A21DB-5575-2B4F-4463-BC290D15355D}"/>
          </ac:spMkLst>
        </pc:spChg>
        <pc:spChg chg="del mod">
          <ac:chgData name="Ahmed Salah ELDin" userId="68850134-226f-4097-a9a8-787fd6814b0e" providerId="ADAL" clId="{ADC2A4A1-D5BB-43A6-ACBC-9812819F9BC1}" dt="2023-11-15T23:46:46.361" v="5422" actId="478"/>
          <ac:spMkLst>
            <pc:docMk/>
            <pc:sldMk cId="375889084" sldId="1240"/>
            <ac:spMk id="29" creationId="{5ABB429D-EC78-4082-A144-C4A830DCCBF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0" creationId="{7718A2EE-9F5F-7AC5-2997-7E6DF6E4EBA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1" creationId="{0132FEF2-2B0E-0755-5736-0CD819745990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4" creationId="{AC9DEADF-289E-9E6E-3441-5117F70DAE07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6" creationId="{B9E8ADC8-EA80-E069-7B93-3FC358406202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9" creationId="{7F17D654-AB59-F344-C188-3306AB4CD2F7}"/>
          </ac:spMkLst>
        </pc:spChg>
        <pc:spChg chg="del mod">
          <ac:chgData name="Ahmed Salah ELDin" userId="68850134-226f-4097-a9a8-787fd6814b0e" providerId="ADAL" clId="{ADC2A4A1-D5BB-43A6-ACBC-9812819F9BC1}" dt="2023-11-15T23:47:03.488" v="5423" actId="478"/>
          <ac:spMkLst>
            <pc:docMk/>
            <pc:sldMk cId="375889084" sldId="1240"/>
            <ac:spMk id="40" creationId="{7E8264D9-93B8-DFA0-1C65-B0D67FD72913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2" creationId="{F9AC6524-8AAF-7C41-75EC-D1BFB38944DE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3" creationId="{342C5620-870C-BA34-03E7-CD0AD3752669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4" creationId="{603AAF12-4CD6-D18B-4AF8-00FB5D4CCC2A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5" creationId="{11FC759F-7CBB-906C-B25A-A37C73C67169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6" creationId="{79D5CEB2-A59F-5FBC-746D-5BA13B0AC432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7" creationId="{4BB7CE0A-7E59-3C02-6BC6-CD0F4A4B2088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8" creationId="{613A375B-FFB8-74D5-54BB-A0CAC025D13C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9" creationId="{5BC7B4C9-4552-BF82-AB53-F84715EED4A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0" creationId="{31853447-91C8-B131-1580-8A94024796E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1" creationId="{DB8FED91-3D35-0BDA-2ED1-FEF6872D67B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2" creationId="{8F2C7A61-A44F-356A-5BA2-B82E7F07D15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3" creationId="{0617A9D3-CE00-5668-24C1-F96631678D8F}"/>
          </ac:spMkLst>
        </pc:spChg>
        <pc:spChg chg="add del mod">
          <ac:chgData name="Ahmed Salah ELDin" userId="68850134-226f-4097-a9a8-787fd6814b0e" providerId="ADAL" clId="{ADC2A4A1-D5BB-43A6-ACBC-9812819F9BC1}" dt="2023-11-15T23:49:13.772" v="5444" actId="11529"/>
          <ac:spMkLst>
            <pc:docMk/>
            <pc:sldMk cId="375889084" sldId="1240"/>
            <ac:spMk id="55" creationId="{5FC34BB9-2F06-C6B0-FE5B-4F2E0A1FB731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0" creationId="{3196B308-7690-AEB6-F8BC-D1D10257614F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1" creationId="{5FA0434B-05E8-C78F-4B29-6BED48205182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2" creationId="{96AA71C2-AA8E-446C-4EC1-188FAE9D7E28}"/>
          </ac:spMkLst>
        </pc:spChg>
        <pc:spChg chg="add mod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66" creationId="{CF21C48B-EB64-957E-12B0-DC775944DB9C}"/>
          </ac:spMkLst>
        </pc:spChg>
        <pc:spChg chg="add 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77" creationId="{35D2D959-64B2-DDB3-FB0D-0A3B2BE73B29}"/>
          </ac:spMkLst>
        </pc:spChg>
        <pc:grpChg chg="mod">
          <ac:chgData name="Ahmed Salah ELDin" userId="68850134-226f-4097-a9a8-787fd6814b0e" providerId="ADAL" clId="{ADC2A4A1-D5BB-43A6-ACBC-9812819F9BC1}" dt="2023-11-15T23:39:38.710" v="5361"/>
          <ac:grpSpMkLst>
            <pc:docMk/>
            <pc:sldMk cId="375889084" sldId="1240"/>
            <ac:grpSpMk id="1" creationId="{00000000-0000-0000-0000-000000000000}"/>
          </ac:grpSpMkLst>
        </pc:grpChg>
        <pc:grpChg chg="del mod">
          <ac:chgData name="Ahmed Salah ELDin" userId="68850134-226f-4097-a9a8-787fd6814b0e" providerId="ADAL" clId="{ADC2A4A1-D5BB-43A6-ACBC-9812819F9BC1}" dt="2023-11-16T00:35:14.589" v="5984" actId="478"/>
          <ac:grpSpMkLst>
            <pc:docMk/>
            <pc:sldMk cId="375889084" sldId="1240"/>
            <ac:grpSpMk id="7" creationId="{E6F5B45F-E99D-6766-516E-EA5BB9EBA5A2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15" creationId="{23AF78D6-DBB6-944A-C38A-4AE22373FEE7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0" creationId="{3839F050-0EDD-CE14-D2DA-63EE6C11BDAC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7" creationId="{099CDD62-B8AB-45B5-DA3F-EA58DCBF027F}"/>
          </ac:grpSpMkLst>
        </pc:grpChg>
        <pc:grpChg chg="add del mod">
          <ac:chgData name="Ahmed Salah ELDin" userId="68850134-226f-4097-a9a8-787fd6814b0e" providerId="ADAL" clId="{ADC2A4A1-D5BB-43A6-ACBC-9812819F9BC1}" dt="2023-11-15T23:53:06.705" v="5546" actId="165"/>
          <ac:grpSpMkLst>
            <pc:docMk/>
            <pc:sldMk cId="375889084" sldId="1240"/>
            <ac:grpSpMk id="32" creationId="{63B7CBFA-A76A-CCBB-CD36-B46CEF1CAABC}"/>
          </ac:grpSpMkLst>
        </pc:grpChg>
        <pc:grpChg chg="add del mod">
          <ac:chgData name="Ahmed Salah ELDin" userId="68850134-226f-4097-a9a8-787fd6814b0e" providerId="ADAL" clId="{ADC2A4A1-D5BB-43A6-ACBC-9812819F9BC1}" dt="2023-11-15T23:47:41.093" v="5425" actId="165"/>
          <ac:grpSpMkLst>
            <pc:docMk/>
            <pc:sldMk cId="375889084" sldId="1240"/>
            <ac:grpSpMk id="33" creationId="{27AA22EF-E9B1-1135-4B9E-F080AC95CDF3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37" creationId="{30D5B448-3024-6877-26A7-CE87A3E7F208}"/>
          </ac:grpSpMkLst>
        </pc:grpChg>
        <pc:grpChg chg="del mod topLvl">
          <ac:chgData name="Ahmed Salah ELDin" userId="68850134-226f-4097-a9a8-787fd6814b0e" providerId="ADAL" clId="{ADC2A4A1-D5BB-43A6-ACBC-9812819F9BC1}" dt="2023-11-15T23:47:42.940" v="5426" actId="478"/>
          <ac:grpSpMkLst>
            <pc:docMk/>
            <pc:sldMk cId="375889084" sldId="1240"/>
            <ac:grpSpMk id="38" creationId="{704F13B0-F34F-8B9E-DF4D-0ED554375D51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41" creationId="{5629C052-C8CF-A239-540B-2F3072054B81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59" creationId="{2D65C330-14ED-BFDD-A6A6-CB34A9435FDE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75" creationId="{B5830968-ADD0-28F6-83FF-26CCB89A130E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6" creationId="{8E5C48B6-2834-2081-715C-164F854D720D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8" creationId="{4BF0ED87-A4E9-A895-54FD-8E17FCBEF2C3}"/>
          </ac:grpSpMkLst>
        </pc:grpChg>
        <pc:picChg chg="mod">
          <ac:chgData name="Ahmed Salah ELDin" userId="68850134-226f-4097-a9a8-787fd6814b0e" providerId="ADAL" clId="{ADC2A4A1-D5BB-43A6-ACBC-9812819F9BC1}" dt="2023-11-15T23:39:38.710" v="5361"/>
          <ac:picMkLst>
            <pc:docMk/>
            <pc:sldMk cId="375889084" sldId="1240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23:37:03.131" v="5341" actId="478"/>
          <ac:picMkLst>
            <pc:docMk/>
            <pc:sldMk cId="375889084" sldId="1240"/>
            <ac:picMk id="9" creationId="{A4CA02DF-470F-80C4-42A0-FFF8FA0A2997}"/>
          </ac:picMkLst>
        </pc:picChg>
        <pc:picChg chg="add mod topLvl">
          <ac:chgData name="Ahmed Salah ELDin" userId="68850134-226f-4097-a9a8-787fd6814b0e" providerId="ADAL" clId="{ADC2A4A1-D5BB-43A6-ACBC-9812819F9BC1}" dt="2023-11-16T00:44:47.305" v="6100" actId="164"/>
          <ac:picMkLst>
            <pc:docMk/>
            <pc:sldMk cId="375889084" sldId="1240"/>
            <ac:picMk id="13" creationId="{FC2ECBEA-14BE-BAAB-FDA7-14795927F48A}"/>
          </ac:picMkLst>
        </pc:picChg>
        <pc:picChg chg="add del mod topLvl">
          <ac:chgData name="Ahmed Salah ELDin" userId="68850134-226f-4097-a9a8-787fd6814b0e" providerId="ADAL" clId="{ADC2A4A1-D5BB-43A6-ACBC-9812819F9BC1}" dt="2023-11-16T00:46:22.322" v="6158" actId="14100"/>
          <ac:picMkLst>
            <pc:docMk/>
            <pc:sldMk cId="375889084" sldId="1240"/>
            <ac:picMk id="35" creationId="{6E6F1B0E-88EC-EDD7-61AD-A2D36FF254D7}"/>
          </ac:picMkLst>
        </pc:picChg>
        <pc:picChg chg="add del mod">
          <ac:chgData name="Ahmed Salah ELDin" userId="68850134-226f-4097-a9a8-787fd6814b0e" providerId="ADAL" clId="{ADC2A4A1-D5BB-43A6-ACBC-9812819F9BC1}" dt="2023-11-15T23:48:30.163" v="5432" actId="478"/>
          <ac:picMkLst>
            <pc:docMk/>
            <pc:sldMk cId="375889084" sldId="1240"/>
            <ac:picMk id="54" creationId="{12209AF4-9C0D-B8CB-B8FD-14CC9BE984AA}"/>
          </ac:picMkLst>
        </pc:picChg>
        <pc:cxnChg chg="add mod">
          <ac:chgData name="Ahmed Salah ELDin" userId="68850134-226f-4097-a9a8-787fd6814b0e" providerId="ADAL" clId="{ADC2A4A1-D5BB-43A6-ACBC-9812819F9BC1}" dt="2023-11-16T00:46:22.322" v="6158" actId="14100"/>
          <ac:cxnSpMkLst>
            <pc:docMk/>
            <pc:sldMk cId="375889084" sldId="1240"/>
            <ac:cxnSpMk id="57" creationId="{BECA9574-E997-EE51-9FCF-4E2E34529BC0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3" creationId="{94C04DBC-879E-5E7C-F0F9-743416EB731C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7" creationId="{1EC0B8F8-FB22-1A4B-400B-513176E3207E}"/>
          </ac:cxnSpMkLst>
        </pc:cxnChg>
      </pc:sldChg>
      <pc:sldChg chg="modSp mod modAnim modShow">
        <pc:chgData name="Ahmed Salah ELDin" userId="68850134-226f-4097-a9a8-787fd6814b0e" providerId="ADAL" clId="{ADC2A4A1-D5BB-43A6-ACBC-9812819F9BC1}" dt="2023-11-16T00:34:29.289" v="5983"/>
        <pc:sldMkLst>
          <pc:docMk/>
          <pc:sldMk cId="2631894331" sldId="1241"/>
        </pc:sldMkLst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33:21.327" v="5976" actId="1076"/>
          <ac:spMkLst>
            <pc:docMk/>
            <pc:sldMk cId="2631894331" sldId="1241"/>
            <ac:spMk id="88" creationId="{488E9486-7EE1-4DA4-B82E-177CA35FB738}"/>
          </ac:spMkLst>
        </pc:spChg>
      </pc:sldChg>
      <pc:sldChg chg="add del">
        <pc:chgData name="Ahmed Salah ELDin" userId="68850134-226f-4097-a9a8-787fd6814b0e" providerId="ADAL" clId="{ADC2A4A1-D5BB-43A6-ACBC-9812819F9BC1}" dt="2023-11-24T23:17:55.237" v="6512" actId="47"/>
        <pc:sldMkLst>
          <pc:docMk/>
          <pc:sldMk cId="529887737" sldId="1242"/>
        </pc:sldMkLst>
      </pc:sldChg>
      <pc:sldChg chg="addSp delSp modSp add mod modAnim">
        <pc:chgData name="Ahmed Salah ELDin" userId="68850134-226f-4097-a9a8-787fd6814b0e" providerId="ADAL" clId="{ADC2A4A1-D5BB-43A6-ACBC-9812819F9BC1}" dt="2023-11-21T01:21:56.316" v="6355"/>
        <pc:sldMkLst>
          <pc:docMk/>
          <pc:sldMk cId="846203128" sldId="1243"/>
        </pc:sldMkLst>
        <pc:spChg chg="mod">
          <ac:chgData name="Ahmed Salah ELDin" userId="68850134-226f-4097-a9a8-787fd6814b0e" providerId="ADAL" clId="{ADC2A4A1-D5BB-43A6-ACBC-9812819F9BC1}" dt="2023-11-21T01:20:39.705" v="6347" actId="14100"/>
          <ac:spMkLst>
            <pc:docMk/>
            <pc:sldMk cId="846203128" sldId="1243"/>
            <ac:spMk id="9" creationId="{8679E87F-C511-2723-F756-D8C829EE58EF}"/>
          </ac:spMkLst>
        </pc:spChg>
        <pc:picChg chg="del">
          <ac:chgData name="Ahmed Salah ELDin" userId="68850134-226f-4097-a9a8-787fd6814b0e" providerId="ADAL" clId="{ADC2A4A1-D5BB-43A6-ACBC-9812819F9BC1}" dt="2023-11-21T01:19:36.974" v="6328" actId="478"/>
          <ac:picMkLst>
            <pc:docMk/>
            <pc:sldMk cId="846203128" sldId="1243"/>
            <ac:picMk id="6" creationId="{4AEEFB8B-8487-95CF-5680-D6B20761BBDF}"/>
          </ac:picMkLst>
        </pc:picChg>
        <pc:picChg chg="add mod ord modCrop">
          <ac:chgData name="Ahmed Salah ELDin" userId="68850134-226f-4097-a9a8-787fd6814b0e" providerId="ADAL" clId="{ADC2A4A1-D5BB-43A6-ACBC-9812819F9BC1}" dt="2023-11-21T01:20:33.239" v="6345" actId="167"/>
          <ac:picMkLst>
            <pc:docMk/>
            <pc:sldMk cId="846203128" sldId="1243"/>
            <ac:picMk id="7" creationId="{AB2F2702-ED3F-E37A-FF8C-A218FDD5B279}"/>
          </ac:picMkLst>
        </pc:picChg>
      </pc:sldChg>
      <pc:sldChg chg="modSp add mod">
        <pc:chgData name="Ahmed Salah ELDin" userId="68850134-226f-4097-a9a8-787fd6814b0e" providerId="ADAL" clId="{ADC2A4A1-D5BB-43A6-ACBC-9812819F9BC1}" dt="2023-11-24T23:35:54.690" v="6739" actId="20577"/>
        <pc:sldMkLst>
          <pc:docMk/>
          <pc:sldMk cId="190552769" sldId="1244"/>
        </pc:sldMkLst>
        <pc:spChg chg="mod">
          <ac:chgData name="Ahmed Salah ELDin" userId="68850134-226f-4097-a9a8-787fd6814b0e" providerId="ADAL" clId="{ADC2A4A1-D5BB-43A6-ACBC-9812819F9BC1}" dt="2023-11-24T23:19:03.749" v="6530" actId="20577"/>
          <ac:spMkLst>
            <pc:docMk/>
            <pc:sldMk cId="190552769" sldId="1244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04.287" v="6531" actId="20577"/>
          <ac:spMkLst>
            <pc:docMk/>
            <pc:sldMk cId="190552769" sldId="1244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35:54.690" v="6739" actId="20577"/>
          <ac:graphicFrameMkLst>
            <pc:docMk/>
            <pc:sldMk cId="190552769" sldId="1244"/>
            <ac:graphicFrameMk id="5" creationId="{6F996559-E935-52B8-4163-79DC2E34AC0F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4T23:40:40.945" v="6822" actId="20577"/>
        <pc:sldMkLst>
          <pc:docMk/>
          <pc:sldMk cId="1692777380" sldId="1245"/>
        </pc:sldMkLst>
        <pc:spChg chg="mod">
          <ac:chgData name="Ahmed Salah ELDin" userId="68850134-226f-4097-a9a8-787fd6814b0e" providerId="ADAL" clId="{ADC2A4A1-D5BB-43A6-ACBC-9812819F9BC1}" dt="2023-11-24T23:19:23.970" v="6544" actId="20577"/>
          <ac:spMkLst>
            <pc:docMk/>
            <pc:sldMk cId="1692777380" sldId="1245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18.064" v="6541" actId="20577"/>
          <ac:spMkLst>
            <pc:docMk/>
            <pc:sldMk cId="1692777380" sldId="1245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40:40.945" v="6822" actId="20577"/>
          <ac:graphicFrameMkLst>
            <pc:docMk/>
            <pc:sldMk cId="1692777380" sldId="1245"/>
            <ac:graphicFrameMk id="5" creationId="{6F996559-E935-52B8-4163-79DC2E34AC0F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1:02:24.630" v="11836"/>
        <pc:sldMkLst>
          <pc:docMk/>
          <pc:sldMk cId="1014680802" sldId="1246"/>
        </pc:sldMkLst>
        <pc:spChg chg="mod">
          <ac:chgData name="Ahmed Salah ELDin" userId="68850134-226f-4097-a9a8-787fd6814b0e" providerId="ADAL" clId="{ADC2A4A1-D5BB-43A6-ACBC-9812819F9BC1}" dt="2023-11-24T23:58:55.175" v="7307" actId="20577"/>
          <ac:spMkLst>
            <pc:docMk/>
            <pc:sldMk cId="1014680802" sldId="1246"/>
            <ac:spMk id="2" creationId="{6AEB7CE6-DEC7-A16D-3DE0-C849E7B9F3D4}"/>
          </ac:spMkLst>
        </pc:spChg>
        <pc:spChg chg="del mod">
          <ac:chgData name="Ahmed Salah ELDin" userId="68850134-226f-4097-a9a8-787fd6814b0e" providerId="ADAL" clId="{ADC2A4A1-D5BB-43A6-ACBC-9812819F9BC1}" dt="2023-11-25T00:00:42.388" v="7310" actId="3680"/>
          <ac:spMkLst>
            <pc:docMk/>
            <pc:sldMk cId="1014680802" sldId="1246"/>
            <ac:spMk id="3" creationId="{D94BA520-8A46-2B13-D959-6C8F249939BE}"/>
          </ac:spMkLst>
        </pc:spChg>
        <pc:spChg chg="add mod">
          <ac:chgData name="Ahmed Salah ELDin" userId="68850134-226f-4097-a9a8-787fd6814b0e" providerId="ADAL" clId="{ADC2A4A1-D5BB-43A6-ACBC-9812819F9BC1}" dt="2023-11-25T00:10:26.957" v="7648" actId="20577"/>
          <ac:spMkLst>
            <pc:docMk/>
            <pc:sldMk cId="1014680802" sldId="1246"/>
            <ac:spMk id="6" creationId="{7625F053-E8A1-6931-1960-4A7A44B1DC25}"/>
          </ac:spMkLst>
        </pc:spChg>
        <pc:graphicFrameChg chg="add mod ord modGraphic">
          <ac:chgData name="Ahmed Salah ELDin" userId="68850134-226f-4097-a9a8-787fd6814b0e" providerId="ADAL" clId="{ADC2A4A1-D5BB-43A6-ACBC-9812819F9BC1}" dt="2023-11-25T00:25:02.828" v="8078" actId="2164"/>
          <ac:graphicFrameMkLst>
            <pc:docMk/>
            <pc:sldMk cId="1014680802" sldId="1246"/>
            <ac:graphicFrameMk id="5" creationId="{6511E9FF-F006-1ECA-366F-91411F8BBAA8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5T00:25:08.556" v="8079" actId="2164"/>
        <pc:sldMkLst>
          <pc:docMk/>
          <pc:sldMk cId="1435271882" sldId="1247"/>
        </pc:sldMkLst>
        <pc:graphicFrameChg chg="modGraphic">
          <ac:chgData name="Ahmed Salah ELDin" userId="68850134-226f-4097-a9a8-787fd6814b0e" providerId="ADAL" clId="{ADC2A4A1-D5BB-43A6-ACBC-9812819F9BC1}" dt="2023-11-25T00:25:08.556" v="8079" actId="2164"/>
          <ac:graphicFrameMkLst>
            <pc:docMk/>
            <pc:sldMk cId="1435271882" sldId="1247"/>
            <ac:graphicFrameMk id="5" creationId="{6511E9FF-F006-1ECA-366F-91411F8BBAA8}"/>
          </ac:graphicFrameMkLst>
        </pc:graphicFrameChg>
      </pc:sldChg>
      <pc:sldChg chg="modSp add mod modAnim">
        <pc:chgData name="Ahmed Salah ELDin" userId="68850134-226f-4097-a9a8-787fd6814b0e" providerId="ADAL" clId="{ADC2A4A1-D5BB-43A6-ACBC-9812819F9BC1}" dt="2023-11-25T00:45:41.080" v="8853" actId="113"/>
        <pc:sldMkLst>
          <pc:docMk/>
          <pc:sldMk cId="117570684" sldId="1248"/>
        </pc:sldMkLst>
        <pc:spChg chg="mod">
          <ac:chgData name="Ahmed Salah ELDin" userId="68850134-226f-4097-a9a8-787fd6814b0e" providerId="ADAL" clId="{ADC2A4A1-D5BB-43A6-ACBC-9812819F9BC1}" dt="2023-11-25T00:45:41.080" v="8853" actId="113"/>
          <ac:spMkLst>
            <pc:docMk/>
            <pc:sldMk cId="117570684" sldId="1248"/>
            <ac:spMk id="3" creationId="{0DAD53D8-971C-9E79-568E-912EDCC7D797}"/>
          </ac:spMkLst>
        </pc:spChg>
      </pc:sldChg>
      <pc:sldChg chg="add del">
        <pc:chgData name="Ahmed Salah ELDin" userId="68850134-226f-4097-a9a8-787fd6814b0e" providerId="ADAL" clId="{ADC2A4A1-D5BB-43A6-ACBC-9812819F9BC1}" dt="2023-11-25T00:37:55.870" v="8601" actId="47"/>
        <pc:sldMkLst>
          <pc:docMk/>
          <pc:sldMk cId="2819800796" sldId="1248"/>
        </pc:sldMkLst>
      </pc:sldChg>
      <pc:sldChg chg="addSp delSp modSp add mod modAnim">
        <pc:chgData name="Ahmed Salah ELDin" userId="68850134-226f-4097-a9a8-787fd6814b0e" providerId="ADAL" clId="{ADC2A4A1-D5BB-43A6-ACBC-9812819F9BC1}" dt="2023-11-27T21:22:26.456" v="9452" actId="1076"/>
        <pc:sldMkLst>
          <pc:docMk/>
          <pc:sldMk cId="3391056130" sldId="1249"/>
        </pc:sldMkLst>
        <pc:spChg chg="mod">
          <ac:chgData name="Ahmed Salah ELDin" userId="68850134-226f-4097-a9a8-787fd6814b0e" providerId="ADAL" clId="{ADC2A4A1-D5BB-43A6-ACBC-9812819F9BC1}" dt="2023-11-27T21:21:36.579" v="9445" actId="207"/>
          <ac:spMkLst>
            <pc:docMk/>
            <pc:sldMk cId="3391056130" sldId="1249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7T21:22:04.062" v="9448" actId="478"/>
          <ac:picMkLst>
            <pc:docMk/>
            <pc:sldMk cId="3391056130" sldId="1249"/>
            <ac:picMk id="6" creationId="{E7AF9B1E-083E-9CB5-3310-105FF2675D2A}"/>
          </ac:picMkLst>
        </pc:picChg>
        <pc:picChg chg="add mod">
          <ac:chgData name="Ahmed Salah ELDin" userId="68850134-226f-4097-a9a8-787fd6814b0e" providerId="ADAL" clId="{ADC2A4A1-D5BB-43A6-ACBC-9812819F9BC1}" dt="2023-11-27T21:22:26.456" v="9452" actId="1076"/>
          <ac:picMkLst>
            <pc:docMk/>
            <pc:sldMk cId="3391056130" sldId="1249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7T22:05:02.026" v="9531"/>
        <pc:sldMkLst>
          <pc:docMk/>
          <pc:sldMk cId="2302352890" sldId="1250"/>
        </pc:sldMkLst>
        <pc:spChg chg="mod">
          <ac:chgData name="Ahmed Salah ELDin" userId="68850134-226f-4097-a9a8-787fd6814b0e" providerId="ADAL" clId="{ADC2A4A1-D5BB-43A6-ACBC-9812819F9BC1}" dt="2023-11-27T22:04:55.643" v="9529" actId="207"/>
          <ac:spMkLst>
            <pc:docMk/>
            <pc:sldMk cId="2302352890" sldId="1250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7T22:05:02.026" v="9531"/>
          <ac:picMkLst>
            <pc:docMk/>
            <pc:sldMk cId="2302352890" sldId="1250"/>
            <ac:picMk id="5" creationId="{8C2A3D62-3617-105C-BE62-EF4E3D3E9F93}"/>
          </ac:picMkLst>
        </pc:picChg>
        <pc:picChg chg="del">
          <ac:chgData name="Ahmed Salah ELDin" userId="68850134-226f-4097-a9a8-787fd6814b0e" providerId="ADAL" clId="{ADC2A4A1-D5BB-43A6-ACBC-9812819F9BC1}" dt="2023-11-27T22:05:01.782" v="9530" actId="478"/>
          <ac:picMkLst>
            <pc:docMk/>
            <pc:sldMk cId="2302352890" sldId="1250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22.553" v="11951" actId="1076"/>
        <pc:sldMkLst>
          <pc:docMk/>
          <pc:sldMk cId="20037343" sldId="1251"/>
        </pc:sldMkLst>
        <pc:spChg chg="mod">
          <ac:chgData name="Ahmed Salah ELDin" userId="68850134-226f-4097-a9a8-787fd6814b0e" providerId="ADAL" clId="{ADC2A4A1-D5BB-43A6-ACBC-9812819F9BC1}" dt="2023-11-28T01:07:54.629" v="11940" actId="207"/>
          <ac:spMkLst>
            <pc:docMk/>
            <pc:sldMk cId="20037343" sldId="1251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8T01:07:57.463" v="11941" actId="478"/>
          <ac:picMkLst>
            <pc:docMk/>
            <pc:sldMk cId="20037343" sldId="1251"/>
            <ac:picMk id="5" creationId="{8C2A3D62-3617-105C-BE62-EF4E3D3E9F93}"/>
          </ac:picMkLst>
        </pc:picChg>
        <pc:picChg chg="add del mod">
          <ac:chgData name="Ahmed Salah ELDin" userId="68850134-226f-4097-a9a8-787fd6814b0e" providerId="ADAL" clId="{ADC2A4A1-D5BB-43A6-ACBC-9812819F9BC1}" dt="2023-11-28T01:08:12.916" v="11947" actId="478"/>
          <ac:picMkLst>
            <pc:docMk/>
            <pc:sldMk cId="20037343" sldId="1251"/>
            <ac:picMk id="7" creationId="{BF22CD93-1F0C-DE13-6BA1-B8F7DFA52F97}"/>
          </ac:picMkLst>
        </pc:picChg>
        <pc:picChg chg="add mod">
          <ac:chgData name="Ahmed Salah ELDin" userId="68850134-226f-4097-a9a8-787fd6814b0e" providerId="ADAL" clId="{ADC2A4A1-D5BB-43A6-ACBC-9812819F9BC1}" dt="2023-11-28T01:08:22.553" v="11951" actId="1076"/>
          <ac:picMkLst>
            <pc:docMk/>
            <pc:sldMk cId="20037343" sldId="1251"/>
            <ac:picMk id="9" creationId="{CCB66FED-3293-2F44-D8DE-B22FE4F79B1A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48.907" v="11955"/>
        <pc:sldMkLst>
          <pc:docMk/>
          <pc:sldMk cId="697443829" sldId="1252"/>
        </pc:sldMkLst>
        <pc:spChg chg="mod">
          <ac:chgData name="Ahmed Salah ELDin" userId="68850134-226f-4097-a9a8-787fd6814b0e" providerId="ADAL" clId="{ADC2A4A1-D5BB-43A6-ACBC-9812819F9BC1}" dt="2023-11-28T01:08:40.958" v="11953" actId="207"/>
          <ac:spMkLst>
            <pc:docMk/>
            <pc:sldMk cId="697443829" sldId="1252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8T01:08:48.907" v="11955"/>
          <ac:picMkLst>
            <pc:docMk/>
            <pc:sldMk cId="697443829" sldId="1252"/>
            <ac:picMk id="5" creationId="{63F10871-2563-DCE6-DE49-249757565DE0}"/>
          </ac:picMkLst>
        </pc:picChg>
        <pc:picChg chg="del">
          <ac:chgData name="Ahmed Salah ELDin" userId="68850134-226f-4097-a9a8-787fd6814b0e" providerId="ADAL" clId="{ADC2A4A1-D5BB-43A6-ACBC-9812819F9BC1}" dt="2023-11-28T01:08:48.607" v="11954" actId="478"/>
          <ac:picMkLst>
            <pc:docMk/>
            <pc:sldMk cId="697443829" sldId="1252"/>
            <ac:picMk id="9" creationId="{CCB66FED-3293-2F44-D8DE-B22FE4F79B1A}"/>
          </ac:picMkLst>
        </pc:picChg>
      </pc:sldChg>
      <pc:sldChg chg="modSp add del mod">
        <pc:chgData name="Ahmed Salah ELDin" userId="68850134-226f-4097-a9a8-787fd6814b0e" providerId="ADAL" clId="{ADC2A4A1-D5BB-43A6-ACBC-9812819F9BC1}" dt="2023-11-28T01:23:08.181" v="12223" actId="47"/>
        <pc:sldMkLst>
          <pc:docMk/>
          <pc:sldMk cId="319012787" sldId="1253"/>
        </pc:sldMkLst>
        <pc:spChg chg="mod">
          <ac:chgData name="Ahmed Salah ELDin" userId="68850134-226f-4097-a9a8-787fd6814b0e" providerId="ADAL" clId="{ADC2A4A1-D5BB-43A6-ACBC-9812819F9BC1}" dt="2023-11-28T01:23:01.425" v="12222" actId="207"/>
          <ac:spMkLst>
            <pc:docMk/>
            <pc:sldMk cId="319012787" sldId="1253"/>
            <ac:spMk id="3" creationId="{71A8471A-C9D0-5A9A-5A1E-FE77062D3413}"/>
          </ac:spMkLst>
        </pc:spChg>
      </pc:sldChg>
    </pc:docChg>
  </pc:docChgLst>
  <pc:docChgLst>
    <pc:chgData name="Ahmed Salah ELDin" userId="68850134-226f-4097-a9a8-787fd6814b0e" providerId="ADAL" clId="{55AE883E-4E3C-4D9A-A40E-0DBC9CCF670A}"/>
    <pc:docChg chg="undo redo custSel addSld modSld">
      <pc:chgData name="Ahmed Salah ELDin" userId="68850134-226f-4097-a9a8-787fd6814b0e" providerId="ADAL" clId="{55AE883E-4E3C-4D9A-A40E-0DBC9CCF670A}" dt="2023-11-29T22:07:23.739" v="477" actId="20577"/>
      <pc:docMkLst>
        <pc:docMk/>
      </pc:docMkLst>
      <pc:sldChg chg="modSp mod">
        <pc:chgData name="Ahmed Salah ELDin" userId="68850134-226f-4097-a9a8-787fd6814b0e" providerId="ADAL" clId="{55AE883E-4E3C-4D9A-A40E-0DBC9CCF670A}" dt="2023-11-29T21:59:12.288" v="329" actId="20577"/>
        <pc:sldMkLst>
          <pc:docMk/>
          <pc:sldMk cId="2967245487" sldId="497"/>
        </pc:sldMkLst>
        <pc:spChg chg="mod">
          <ac:chgData name="Ahmed Salah ELDin" userId="68850134-226f-4097-a9a8-787fd6814b0e" providerId="ADAL" clId="{55AE883E-4E3C-4D9A-A40E-0DBC9CCF670A}" dt="2023-11-29T21:59:12.288" v="329" actId="20577"/>
          <ac:spMkLst>
            <pc:docMk/>
            <pc:sldMk cId="2967245487" sldId="497"/>
            <ac:spMk id="7" creationId="{139C5A52-915E-ECF7-B418-E056BEF65B42}"/>
          </ac:spMkLst>
        </pc:spChg>
      </pc:sldChg>
      <pc:sldChg chg="delSp modSp mod">
        <pc:chgData name="Ahmed Salah ELDin" userId="68850134-226f-4097-a9a8-787fd6814b0e" providerId="ADAL" clId="{55AE883E-4E3C-4D9A-A40E-0DBC9CCF670A}" dt="2023-11-29T22:04:32.463" v="475" actId="20577"/>
        <pc:sldMkLst>
          <pc:docMk/>
          <pc:sldMk cId="190552769" sldId="1244"/>
        </pc:sldMkLst>
        <pc:spChg chg="mod">
          <ac:chgData name="Ahmed Salah ELDin" userId="68850134-226f-4097-a9a8-787fd6814b0e" providerId="ADAL" clId="{55AE883E-4E3C-4D9A-A40E-0DBC9CCF670A}" dt="2023-11-29T21:58:28.695" v="320" actId="403"/>
          <ac:spMkLst>
            <pc:docMk/>
            <pc:sldMk cId="190552769" sldId="1244"/>
            <ac:spMk id="3" creationId="{EDE8E3D7-19F9-D2BD-4D6B-8C71A20B2C67}"/>
          </ac:spMkLst>
        </pc:spChg>
        <pc:spChg chg="mod">
          <ac:chgData name="Ahmed Salah ELDin" userId="68850134-226f-4097-a9a8-787fd6814b0e" providerId="ADAL" clId="{55AE883E-4E3C-4D9A-A40E-0DBC9CCF670A}" dt="2023-11-29T22:04:32.463" v="475" actId="20577"/>
          <ac:spMkLst>
            <pc:docMk/>
            <pc:sldMk cId="190552769" sldId="1244"/>
            <ac:spMk id="10" creationId="{A0846E03-0007-D195-F37C-988DBDB96E0D}"/>
          </ac:spMkLst>
        </pc:spChg>
        <pc:graphicFrameChg chg="del">
          <ac:chgData name="Ahmed Salah ELDin" userId="68850134-226f-4097-a9a8-787fd6814b0e" providerId="ADAL" clId="{55AE883E-4E3C-4D9A-A40E-0DBC9CCF670A}" dt="2023-11-29T21:21:33.385" v="4" actId="478"/>
          <ac:graphicFrameMkLst>
            <pc:docMk/>
            <pc:sldMk cId="190552769" sldId="1244"/>
            <ac:graphicFrameMk id="5" creationId="{6F996559-E935-52B8-4163-79DC2E34AC0F}"/>
          </ac:graphicFrameMkLst>
        </pc:graphicFrameChg>
      </pc:sldChg>
      <pc:sldChg chg="add">
        <pc:chgData name="Ahmed Salah ELDin" userId="68850134-226f-4097-a9a8-787fd6814b0e" providerId="ADAL" clId="{55AE883E-4E3C-4D9A-A40E-0DBC9CCF670A}" dt="2023-11-29T21:21:12.362" v="0"/>
        <pc:sldMkLst>
          <pc:docMk/>
          <pc:sldMk cId="4137398980" sldId="1253"/>
        </pc:sldMkLst>
      </pc:sldChg>
      <pc:sldChg chg="modSp add mod">
        <pc:chgData name="Ahmed Salah ELDin" userId="68850134-226f-4097-a9a8-787fd6814b0e" providerId="ADAL" clId="{55AE883E-4E3C-4D9A-A40E-0DBC9CCF670A}" dt="2023-11-29T22:07:23.739" v="477" actId="20577"/>
        <pc:sldMkLst>
          <pc:docMk/>
          <pc:sldMk cId="3749854410" sldId="1254"/>
        </pc:sldMkLst>
        <pc:spChg chg="mod">
          <ac:chgData name="Ahmed Salah ELDin" userId="68850134-226f-4097-a9a8-787fd6814b0e" providerId="ADAL" clId="{55AE883E-4E3C-4D9A-A40E-0DBC9CCF670A}" dt="2023-11-29T22:07:23.739" v="477" actId="20577"/>
          <ac:spMkLst>
            <pc:docMk/>
            <pc:sldMk cId="3749854410" sldId="1254"/>
            <ac:spMk id="3" creationId="{EDE8E3D7-19F9-D2BD-4D6B-8C71A20B2C67}"/>
          </ac:spMkLst>
        </pc:spChg>
        <pc:spChg chg="mod">
          <ac:chgData name="Ahmed Salah ELDin" userId="68850134-226f-4097-a9a8-787fd6814b0e" providerId="ADAL" clId="{55AE883E-4E3C-4D9A-A40E-0DBC9CCF670A}" dt="2023-11-29T21:59:27.983" v="341" actId="20577"/>
          <ac:spMkLst>
            <pc:docMk/>
            <pc:sldMk cId="3749854410" sldId="1254"/>
            <ac:spMk id="10" creationId="{A0846E03-0007-D195-F37C-988DBDB96E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AB2D-3E99-FAE0-FE23-71626F7E5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B3196-5AAD-97BF-B16F-9ECAE6406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BA1AC-7421-8711-4625-C90353C55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814D-7D0C-0013-5186-BD2CE6DA6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71C8-A84B-B2FD-5C4A-225373DD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CF9B4-8078-C4D9-0389-414BFCCCD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BE7EC-83DD-78E0-5DBF-E99381F1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7407-FFC0-D84E-5A17-EFFA46769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1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NZ"/>
              <a:t>1. A semaphore may be initialized to a nonnegative integer value.</a:t>
            </a:r>
          </a:p>
          <a:p>
            <a:pPr>
              <a:buFont typeface="Arial" pitchFamily="34" charset="0"/>
              <a:buNone/>
            </a:pPr>
            <a:endParaRPr lang="en-NZ"/>
          </a:p>
          <a:p>
            <a:pPr>
              <a:buFont typeface="Arial" pitchFamily="34" charset="0"/>
              <a:buNone/>
            </a:pPr>
            <a:r>
              <a:rPr lang="en-NZ"/>
              <a:t>2. The semWait operation decrements the semaphore value.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If the value becomes negative, then the process executing the semWait is blocked.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 Otherwise, the process continues execution.</a:t>
            </a:r>
          </a:p>
          <a:p>
            <a:pPr lvl="1">
              <a:buFont typeface="Arial" pitchFamily="34" charset="0"/>
              <a:buChar char="•"/>
            </a:pPr>
            <a:endParaRPr lang="en-NZ"/>
          </a:p>
          <a:p>
            <a:pPr>
              <a:buFont typeface="Arial" pitchFamily="34" charset="0"/>
              <a:buNone/>
            </a:pPr>
            <a:r>
              <a:rPr lang="en-NZ"/>
              <a:t>3. The semSignal operation increments the semaphore value.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 If the resulting value is less than or equal to zero, then a process blocked by a semWait operation, if any, is unblocked.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Do we need to disable the interrupt before trying to exchange?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Ans: yes! since if just after acquiring the lock, an interrupt occur, the service routine will be busy-waiting on the lock &amp; will not return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 deadlock!</a:t>
            </a:r>
            <a:endParaRPr lang="en-AE" sz="12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94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4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74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5822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1" y="5562600"/>
            <a:ext cx="952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115050"/>
            <a:ext cx="1587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562101" y="6124576"/>
            <a:ext cx="9715500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125942" y="155575"/>
            <a:ext cx="20002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9786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19933"/>
      </p:ext>
    </p:extLst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89667"/>
      </p:ext>
    </p:extLst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4504"/>
      </p:ext>
    </p:extLst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304"/>
      </p:ext>
    </p:extLst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2416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1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89422"/>
      </p:ext>
    </p:extLst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83387"/>
      </p:ext>
    </p:extLst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0943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terials/MS3%20Appendix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vH-illXMzn0wA4QXsy_3IVi1K4Ac7M5Rl9DXdug8t0/edit?usp=sharing" TargetMode="External"/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jpeg"/><Relationship Id="rId4" Type="http://schemas.openxmlformats.org/officeDocument/2006/relationships/hyperlink" Target="Materials/MS3%20Appendix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terials/FOS%20BONUS%20TEMPLATE.docx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b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S2%20Appendix.docx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OS’24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900" dirty="0"/>
              <a:t>Milestone 3: </a:t>
            </a:r>
            <a:r>
              <a:rPr lang="en-US" sz="3900" b="1" dirty="0"/>
              <a:t>CPU</a:t>
            </a:r>
          </a:p>
          <a:p>
            <a:pPr algn="ctr"/>
            <a:r>
              <a:rPr lang="en-US" sz="2800" b="1" dirty="0"/>
              <a:t>FAULT HANDLER </a:t>
            </a:r>
            <a:r>
              <a:rPr lang="en-US" sz="2800" b="1" dirty="0" err="1"/>
              <a:t>Ii</a:t>
            </a:r>
            <a:r>
              <a:rPr lang="en-US" sz="2800" b="1" dirty="0"/>
              <a:t>, SEMAPHORES &amp; scheduler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SCHEDULER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READY-MADE COMMAND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EA640-1013-3267-00A6-68A4610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0183D-AC41-55E0-C0F3-0AD50167A288}"/>
              </a:ext>
            </a:extLst>
          </p:cNvPr>
          <p:cNvSpPr/>
          <p:nvPr/>
        </p:nvSpPr>
        <p:spPr>
          <a:xfrm>
            <a:off x="1215139" y="12997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CAUTION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D331C-FB8E-BD61-5F63-EF2E1FCC091B}"/>
              </a:ext>
            </a:extLst>
          </p:cNvPr>
          <p:cNvSpPr/>
          <p:nvPr/>
        </p:nvSpPr>
        <p:spPr>
          <a:xfrm>
            <a:off x="1215139" y="4276124"/>
            <a:ext cx="9761722" cy="1081067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Ensure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42756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BF2B-0DBD-F649-59FE-E9E0B435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9035-8E45-4B9F-9D79-DFBCEF6F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Test (after MS2)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C8B0-5F42-0700-F3AB-9426B794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tst_protection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5000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Successful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 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should occur…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13F9-1C0C-CE37-E0B9-0772BA56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749E-5934-1CFD-B554-CCD42F40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531C-77F6-B8A8-95C1-303BCDCE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3E16-4982-0EFC-9D17-DB5F3A83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8ABE-1192-6236-827B-649473D9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4B758A93-8165-C59F-5B24-330BD922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 [already </a:t>
            </a:r>
            <a:r>
              <a:rPr lang="en-US" sz="4400" b="1" spc="-1" dirty="0">
                <a:solidFill>
                  <a:srgbClr val="00B050"/>
                </a:solidFill>
                <a:latin typeface="+mj-lt"/>
              </a:rPr>
              <a:t>DONE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96430" y="4488685"/>
            <a:ext cx="390122" cy="608622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7030386" y="5331445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7002621" y="392012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501125" y="4546902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501125" y="5271884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3C8A2-FB75-4367-AA3B-9D16E0BA3092}"/>
              </a:ext>
            </a:extLst>
          </p:cNvPr>
          <p:cNvSpPr txBox="1"/>
          <p:nvPr/>
        </p:nvSpPr>
        <p:spPr>
          <a:xfrm>
            <a:off x="7501125" y="5903611"/>
            <a:ext cx="288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Ready-Made Commands </a:t>
            </a:r>
            <a:endParaRPr lang="en-AE" sz="2000" dirty="0"/>
          </a:p>
        </p:txBody>
      </p:sp>
      <p:pic>
        <p:nvPicPr>
          <p:cNvPr id="16" name="Picture 2" descr="22 Shell Unix Code Icon Images, Stock Photos, 3D objects ...">
            <a:extLst>
              <a:ext uri="{FF2B5EF4-FFF2-40B4-BE49-F238E27FC236}">
                <a16:creationId xmlns:a16="http://schemas.microsoft.com/office/drawing/2014/main" id="{232B7D3A-D921-083A-4E48-CE29F3D93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"/>
          <a:stretch/>
        </p:blipFill>
        <p:spPr bwMode="auto">
          <a:xfrm>
            <a:off x="6996776" y="5860634"/>
            <a:ext cx="461459" cy="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Shape 2">
            <a:extLst>
              <a:ext uri="{FF2B5EF4-FFF2-40B4-BE49-F238E27FC236}">
                <a16:creationId xmlns:a16="http://schemas.microsoft.com/office/drawing/2014/main" id="{814FA67C-78FD-45FA-5138-375589F3469F}"/>
              </a:ext>
            </a:extLst>
          </p:cNvPr>
          <p:cNvSpPr txBox="1"/>
          <p:nvPr/>
        </p:nvSpPr>
        <p:spPr>
          <a:xfrm>
            <a:off x="6945929" y="730266"/>
            <a:ext cx="5258891" cy="372960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THREE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 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create new user directory.</a:t>
            </a: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create_user_kern_stack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(…):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kernel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75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I</a:t>
            </a:r>
            <a:r>
              <a:rPr lang="en-US" dirty="0"/>
              <a:t>I: </a:t>
            </a:r>
            <a:r>
              <a:rPr lang="en-US" sz="4800" b="1" dirty="0"/>
              <a:t>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/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II: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3329" cy="1450757"/>
          </a:xfrm>
        </p:spPr>
        <p:txBody>
          <a:bodyPr/>
          <a:lstStyle/>
          <a:p>
            <a:r>
              <a:rPr lang="en-US" dirty="0"/>
              <a:t>Replacement: </a:t>
            </a:r>
            <a:r>
              <a:rPr lang="en-US" b="1" dirty="0"/>
              <a:t>N</a:t>
            </a:r>
            <a:r>
              <a:rPr lang="en-US" b="1" baseline="30000" dirty="0"/>
              <a:t>th</a:t>
            </a:r>
            <a:r>
              <a:rPr lang="en-US" b="1" dirty="0"/>
              <a:t> Chance Clock –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9310D-29A5-E5D3-151E-67286EC1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N</a:t>
            </a:r>
            <a:r>
              <a:rPr lang="en-US" altLang="ko-KR" sz="2800" baseline="300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th</a:t>
            </a:r>
            <a:r>
              <a:rPr lang="en-US" altLang="ko-KR" sz="28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 chance algorithm: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 Give page N chances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OS keeps counter per page: # sweeps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Start searching from the WS element after the last placed one (i.e. FIFO)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On page fault, OS checks 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use bit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0increment counter; if count=N, replace page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1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clear use and also clear counter (used in last sweep)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Means that clock hand has to sweep by N times without page being used before page is replaced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What about modified pages?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000" dirty="0"/>
              <a:t>Takes extra overhead to replace it, so give it an </a:t>
            </a:r>
            <a:r>
              <a:rPr lang="en-US" sz="2000" b="1" dirty="0"/>
              <a:t>extra chance </a:t>
            </a:r>
            <a:r>
              <a:rPr lang="en-US" sz="2000" dirty="0"/>
              <a:t>before replacing?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000" dirty="0"/>
              <a:t>Common approach: * </a:t>
            </a:r>
            <a:r>
              <a:rPr lang="en-US" sz="2000" b="1" dirty="0">
                <a:solidFill>
                  <a:srgbClr val="00B050"/>
                </a:solidFill>
              </a:rPr>
              <a:t>Clean</a:t>
            </a:r>
            <a:r>
              <a:rPr lang="en-US" sz="2000" dirty="0"/>
              <a:t> pages: use </a:t>
            </a:r>
            <a:r>
              <a:rPr lang="en-US" sz="2000" b="1" dirty="0"/>
              <a:t>N</a:t>
            </a:r>
            <a:r>
              <a:rPr lang="en-US" sz="2000" dirty="0"/>
              <a:t> 	* </a:t>
            </a:r>
            <a:r>
              <a:rPr lang="en-US" sz="2000" b="1" dirty="0">
                <a:solidFill>
                  <a:srgbClr val="FF0000"/>
                </a:solidFill>
              </a:rPr>
              <a:t>Modified</a:t>
            </a:r>
            <a:r>
              <a:rPr lang="en-US" sz="2000" dirty="0"/>
              <a:t> pages: use </a:t>
            </a:r>
            <a:r>
              <a:rPr lang="en-US" sz="2000" b="1" dirty="0"/>
              <a:t>N+1</a:t>
            </a:r>
            <a:endParaRPr lang="en-US" altLang="ko-KR" sz="2000" b="1" dirty="0">
              <a:latin typeface="Calibri" panose="020F0502020204030204" pitchFamily="34" charset="0"/>
              <a:ea typeface="굴림" panose="020B0600000101010101" pitchFamily="34" charset="-127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latin typeface="Calibri" panose="020F0502020204030204" pitchFamily="34" charset="0"/>
              <a:ea typeface="굴림" panose="020B0600000101010101" pitchFamily="34" charset="-127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8B35-EB83-45BE-4E63-D06D3D7FB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5D4F-FE9F-5B18-084D-A13E124D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3329" cy="1450757"/>
          </a:xfrm>
        </p:spPr>
        <p:txBody>
          <a:bodyPr/>
          <a:lstStyle/>
          <a:p>
            <a:r>
              <a:rPr lang="en-US" dirty="0"/>
              <a:t>Replacement: </a:t>
            </a:r>
            <a:r>
              <a:rPr lang="en-US" b="1" dirty="0"/>
              <a:t>N</a:t>
            </a:r>
            <a:r>
              <a:rPr lang="en-US" b="1" baseline="30000" dirty="0"/>
              <a:t>th</a:t>
            </a:r>
            <a:r>
              <a:rPr lang="en-US" b="1" dirty="0"/>
              <a:t> Chance Clock –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FF07-BB0D-AA94-E17F-B1E62354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How do we pick N?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Why pick large N? Better approximation to LRU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If N ~ 1K, really good approximation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Why pick small N? More efficient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Otherwise might have to look a long way to find free page</a:t>
            </a:r>
          </a:p>
        </p:txBody>
      </p:sp>
    </p:spTree>
    <p:extLst>
      <p:ext uri="{BB962C8B-B14F-4D97-AF65-F5344CB8AC3E}">
        <p14:creationId xmlns:p14="http://schemas.microsoft.com/office/powerpoint/2010/main" val="24789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005D8-FA91-791D-0953-A5009CB05C60}"/>
              </a:ext>
            </a:extLst>
          </p:cNvPr>
          <p:cNvGrpSpPr/>
          <p:nvPr/>
        </p:nvGrpSpPr>
        <p:grpSpPr>
          <a:xfrm>
            <a:off x="2864" y="491724"/>
            <a:ext cx="11629324" cy="3020112"/>
            <a:chOff x="2864" y="491724"/>
            <a:chExt cx="11629324" cy="3020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D6441F-5917-E99A-4BB4-6396B989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" y="873075"/>
              <a:ext cx="11629324" cy="26387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8855787" y="491724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634DF8-644E-A3D5-6C63-6EA64771D8AB}"/>
              </a:ext>
            </a:extLst>
          </p:cNvPr>
          <p:cNvGrpSpPr/>
          <p:nvPr/>
        </p:nvGrpSpPr>
        <p:grpSpPr>
          <a:xfrm>
            <a:off x="3439920" y="2036439"/>
            <a:ext cx="8197122" cy="2394318"/>
            <a:chOff x="4114800" y="1494193"/>
            <a:chExt cx="8197122" cy="2394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07907-3747-CD28-55E6-94F96966BD68}"/>
                </a:ext>
              </a:extLst>
            </p:cNvPr>
            <p:cNvSpPr txBox="1"/>
            <p:nvPr/>
          </p:nvSpPr>
          <p:spPr>
            <a:xfrm>
              <a:off x="6230762" y="149419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Each Element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1AC03CE-BF10-8851-54B5-8C6D6CC74519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>
            <a:xfrm rot="16200000" flipH="1">
              <a:off x="7289427" y="-1133983"/>
              <a:ext cx="1847867" cy="8197122"/>
            </a:xfrm>
            <a:prstGeom prst="bentConnector4">
              <a:avLst>
                <a:gd name="adj1" fmla="val -12371"/>
                <a:gd name="adj2" fmla="val 102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66688-40E7-E833-A451-6E458CBF924A}"/>
              </a:ext>
            </a:extLst>
          </p:cNvPr>
          <p:cNvSpPr/>
          <p:nvPr/>
        </p:nvSpPr>
        <p:spPr bwMode="auto">
          <a:xfrm>
            <a:off x="2525520" y="2582891"/>
            <a:ext cx="1828800" cy="27877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7206-8509-81C3-74E4-61768317EEC1}"/>
              </a:ext>
            </a:extLst>
          </p:cNvPr>
          <p:cNvGrpSpPr/>
          <p:nvPr/>
        </p:nvGrpSpPr>
        <p:grpSpPr>
          <a:xfrm>
            <a:off x="4069982" y="2560107"/>
            <a:ext cx="2940418" cy="587368"/>
            <a:chOff x="4069982" y="3315471"/>
            <a:chExt cx="2940418" cy="58736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C6A3A5-CD10-1B5B-6F25-DC873173A049}"/>
                </a:ext>
              </a:extLst>
            </p:cNvPr>
            <p:cNvSpPr/>
            <p:nvPr/>
          </p:nvSpPr>
          <p:spPr bwMode="auto">
            <a:xfrm>
              <a:off x="4069982" y="3624066"/>
              <a:ext cx="2940418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3B3CD-93A2-4C89-673E-7E4D2173D399}"/>
                </a:ext>
              </a:extLst>
            </p:cNvPr>
            <p:cNvSpPr txBox="1"/>
            <p:nvPr/>
          </p:nvSpPr>
          <p:spPr>
            <a:xfrm>
              <a:off x="4487744" y="3315471"/>
              <a:ext cx="252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FIFO,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CLK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 N</a:t>
              </a:r>
              <a:r>
                <a:rPr lang="en-US" b="1" baseline="30000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th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CLK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434CB-AABB-AD0E-8441-33D07BB1D5FA}"/>
              </a:ext>
            </a:extLst>
          </p:cNvPr>
          <p:cNvGrpSpPr/>
          <p:nvPr/>
        </p:nvGrpSpPr>
        <p:grpSpPr>
          <a:xfrm>
            <a:off x="2286000" y="3170343"/>
            <a:ext cx="2438400" cy="622221"/>
            <a:chOff x="2286000" y="3925707"/>
            <a:chExt cx="2438400" cy="62222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A51399-F644-45F5-9E46-1F54EF7CB54D}"/>
                </a:ext>
              </a:extLst>
            </p:cNvPr>
            <p:cNvSpPr/>
            <p:nvPr/>
          </p:nvSpPr>
          <p:spPr bwMode="auto">
            <a:xfrm>
              <a:off x="2286000" y="3925707"/>
              <a:ext cx="2438400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858F8-2AA5-DB51-9FB0-2FFF9099E4F7}"/>
                </a:ext>
              </a:extLst>
            </p:cNvPr>
            <p:cNvSpPr txBox="1"/>
            <p:nvPr/>
          </p:nvSpPr>
          <p:spPr>
            <a:xfrm>
              <a:off x="2819400" y="417859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Proc Limit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28CE9-62A2-66F6-FF4F-26FF3FBFD536}"/>
              </a:ext>
            </a:extLst>
          </p:cNvPr>
          <p:cNvGrpSpPr/>
          <p:nvPr/>
        </p:nvGrpSpPr>
        <p:grpSpPr>
          <a:xfrm>
            <a:off x="5540191" y="3436485"/>
            <a:ext cx="6096851" cy="1632537"/>
            <a:chOff x="5540191" y="4291239"/>
            <a:chExt cx="6096851" cy="16325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D0F33A-F96B-ED37-27A7-BF9E9F17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191" y="4647248"/>
              <a:ext cx="6096851" cy="12765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8121B-1FB5-721D-EEC2-FCEC29C57021}"/>
                </a:ext>
              </a:extLst>
            </p:cNvPr>
            <p:cNvSpPr txBox="1"/>
            <p:nvPr/>
          </p:nvSpPr>
          <p:spPr>
            <a:xfrm>
              <a:off x="7010400" y="4291239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375966-E756-F2DD-9ABD-2A689CDDECB5}"/>
              </a:ext>
            </a:extLst>
          </p:cNvPr>
          <p:cNvSpPr/>
          <p:nvPr/>
        </p:nvSpPr>
        <p:spPr bwMode="auto">
          <a:xfrm>
            <a:off x="7636600" y="4012599"/>
            <a:ext cx="2034174" cy="3026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D6A2C4-714C-1F0A-074B-24F27B5E8E5F}"/>
              </a:ext>
            </a:extLst>
          </p:cNvPr>
          <p:cNvSpPr/>
          <p:nvPr/>
        </p:nvSpPr>
        <p:spPr bwMode="auto">
          <a:xfrm>
            <a:off x="7636600" y="4572029"/>
            <a:ext cx="1864957" cy="27877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606E20-9557-808B-FC09-48351FC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9" y="3734704"/>
            <a:ext cx="5535023" cy="315273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process has a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working set 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that is initialized in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1D4E0-EBDF-7741-AD0C-8EE95CA2DB2F}"/>
              </a:ext>
            </a:extLst>
          </p:cNvPr>
          <p:cNvSpPr txBox="1"/>
          <p:nvPr/>
        </p:nvSpPr>
        <p:spPr>
          <a:xfrm>
            <a:off x="5458297" y="5098457"/>
            <a:ext cx="671284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list hold pointers to </a:t>
            </a:r>
            <a:r>
              <a:rPr lang="en-AE" sz="20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A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containing info about the currently loaded pages in memory.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struct holds two important values about each page: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virtual address of the page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Number of sweeps (</a:t>
            </a:r>
            <a:r>
              <a:rPr lang="en-US" b="1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b="1" dirty="0" err="1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NORMAL Ver, </a:t>
            </a:r>
            <a:r>
              <a:rPr lang="en-US" b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MODIFIED Ver.)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56BB88-A85B-5A53-02EB-B9FE08871E39}"/>
              </a:ext>
            </a:extLst>
          </p:cNvPr>
          <p:cNvSpPr/>
          <p:nvPr/>
        </p:nvSpPr>
        <p:spPr>
          <a:xfrm>
            <a:off x="20859" y="-9130"/>
            <a:ext cx="12191999" cy="1377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IMP. NOTE</a:t>
            </a:r>
            <a:r>
              <a:rPr lang="en-US" sz="2400" b="1" dirty="0"/>
              <a:t>: you should maintain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page_last_WS_element</a:t>
            </a:r>
            <a:r>
              <a:rPr lang="en-US" sz="2400" b="1" dirty="0"/>
              <a:t> &amp; </a:t>
            </a:r>
            <a:r>
              <a:rPr lang="en-US" sz="2400" b="1" dirty="0">
                <a:solidFill>
                  <a:srgbClr val="00B050"/>
                </a:solidFill>
              </a:rPr>
              <a:t>correct FIFO order </a:t>
            </a:r>
            <a:r>
              <a:rPr lang="en-US" sz="2400" b="1" dirty="0"/>
              <a:t>of the List in rest of code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page_fault_handler</a:t>
            </a:r>
            <a:r>
              <a:rPr lang="en-US" sz="2400" b="1" dirty="0"/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free_user_mem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400" b="1" dirty="0"/>
              <a:t>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2447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6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E040-7CCF-3D49-4166-FB6E7DD9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41B83-5EDA-3F89-098B-AD07B38A56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2E96D-FEBE-FA8E-94BD-B6772306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1227E-C429-31F8-6A9A-7B9D09CEF911}"/>
              </a:ext>
            </a:extLst>
          </p:cNvPr>
          <p:cNvSpPr txBox="1"/>
          <p:nvPr/>
        </p:nvSpPr>
        <p:spPr>
          <a:xfrm>
            <a:off x="165387" y="1070618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kern/trap/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fault_handler.h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5B8886-2787-156B-E32E-192C000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0" y="1945726"/>
            <a:ext cx="11190480" cy="3152731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 number of sweeps for the N</a:t>
            </a:r>
            <a:r>
              <a:rPr lang="en-US" sz="2000" baseline="30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chance clock replacement algorithm: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If +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: NORMAL algorithm.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If -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: MODIFIED algorithm.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D95C2-45A5-9CC8-2128-99D37AE2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" y="1398078"/>
            <a:ext cx="5760929" cy="4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8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Nth CLK Re/placement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85647"/>
            <a:ext cx="1005840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/>
              <a:t>isPageReplacmentAlgorithmNchanceCLOCK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marL="0" lvl="1" algn="just"/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the size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page_WS_list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&lt; </a:t>
            </a:r>
            <a:r>
              <a:rPr lang="en-US" b="1" i="1" dirty="0"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then do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[DONE in MS2]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[PROJECT’24.MS2] PAGE FAULT HANDLER – Placement </a:t>
            </a: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79646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dirty="0">
              <a:highlight>
                <a:srgbClr val="F79646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[PROJECT’24.MS3 - #1] [1] PAGE FAULT HANDLER – Nth CLK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Replac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  <a:endParaRPr lang="en-AE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5B45F-E99D-6766-516E-EA5BB9EBA5A2}"/>
              </a:ext>
            </a:extLst>
          </p:cNvPr>
          <p:cNvGrpSpPr/>
          <p:nvPr/>
        </p:nvGrpSpPr>
        <p:grpSpPr>
          <a:xfrm>
            <a:off x="10329976" y="20320"/>
            <a:ext cx="1851864" cy="1702661"/>
            <a:chOff x="9242856" y="0"/>
            <a:chExt cx="1851864" cy="17026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F94CB-C28F-49AF-A14C-14609BDEA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20" t="42750" r="51366" b="30584"/>
            <a:stretch/>
          </p:blipFill>
          <p:spPr>
            <a:xfrm>
              <a:off x="9242856" y="0"/>
              <a:ext cx="1851864" cy="17026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072C22-5407-C019-B9B2-77195723066C}"/>
                </a:ext>
              </a:extLst>
            </p:cNvPr>
            <p:cNvSpPr txBox="1"/>
            <p:nvPr/>
          </p:nvSpPr>
          <p:spPr>
            <a:xfrm>
              <a:off x="9610649" y="286603"/>
              <a:ext cx="116762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(N</a:t>
              </a:r>
              <a:r>
                <a:rPr lang="en-US" sz="1200" b="1" baseline="30000" dirty="0"/>
                <a:t>th </a:t>
              </a:r>
              <a:r>
                <a:rPr lang="en-US" sz="1200" b="1" dirty="0"/>
                <a:t>Chance CLK)</a:t>
              </a:r>
              <a:endParaRPr lang="en-AE" sz="1200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CA02DF-470F-80C4-42A0-FFF8FA0A2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4" t="42474" r="67990" b="30172"/>
          <a:stretch/>
        </p:blipFill>
        <p:spPr>
          <a:xfrm>
            <a:off x="8473938" y="11418"/>
            <a:ext cx="1856038" cy="172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823E8-81C5-812C-6DF3-698E39B33380}"/>
              </a:ext>
            </a:extLst>
          </p:cNvPr>
          <p:cNvSpPr txBox="1"/>
          <p:nvPr/>
        </p:nvSpPr>
        <p:spPr>
          <a:xfrm>
            <a:off x="0" y="-2740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4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0B3575-841D-6F4B-3BBF-97D30E69E028}"/>
              </a:ext>
            </a:extLst>
          </p:cNvPr>
          <p:cNvGrpSpPr/>
          <p:nvPr/>
        </p:nvGrpSpPr>
        <p:grpSpPr>
          <a:xfrm>
            <a:off x="3066320" y="23673"/>
            <a:ext cx="3477725" cy="458440"/>
            <a:chOff x="128270" y="491589"/>
            <a:chExt cx="3477725" cy="458440"/>
          </a:xfrm>
        </p:grpSpPr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7A2A27F1-4561-E042-4092-059AA96320B1}"/>
                </a:ext>
              </a:extLst>
            </p:cNvPr>
            <p:cNvSpPr/>
            <p:nvPr/>
          </p:nvSpPr>
          <p:spPr>
            <a:xfrm>
              <a:off x="128270" y="491589"/>
              <a:ext cx="390122" cy="458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21A83-AFAA-167D-9DCE-3F61524BB08D}"/>
                </a:ext>
              </a:extLst>
            </p:cNvPr>
            <p:cNvSpPr txBox="1"/>
            <p:nvPr/>
          </p:nvSpPr>
          <p:spPr>
            <a:xfrm>
              <a:off x="511045" y="518813"/>
              <a:ext cx="3094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File Helper Functions</a:t>
              </a:r>
              <a:endParaRPr lang="en-AE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3BCA59-1E59-0481-E13D-0A022FBD79A3}"/>
              </a:ext>
            </a:extLst>
          </p:cNvPr>
          <p:cNvGrpSpPr/>
          <p:nvPr/>
        </p:nvGrpSpPr>
        <p:grpSpPr>
          <a:xfrm>
            <a:off x="3071821" y="602917"/>
            <a:ext cx="5114005" cy="431986"/>
            <a:chOff x="170628" y="1027373"/>
            <a:chExt cx="5114005" cy="4319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416CAB-40E6-8EAC-4E9D-4BC6455FA00B}"/>
                </a:ext>
              </a:extLst>
            </p:cNvPr>
            <p:cNvGrpSpPr/>
            <p:nvPr/>
          </p:nvGrpSpPr>
          <p:grpSpPr>
            <a:xfrm>
              <a:off x="170628" y="1027373"/>
              <a:ext cx="356166" cy="431986"/>
              <a:chOff x="7002621" y="5757664"/>
              <a:chExt cx="356166" cy="431986"/>
            </a:xfrm>
          </p:grpSpPr>
          <p:sp>
            <p:nvSpPr>
              <p:cNvPr id="14" name="CustomShape 15">
                <a:extLst>
                  <a:ext uri="{FF2B5EF4-FFF2-40B4-BE49-F238E27FC236}">
                    <a16:creationId xmlns:a16="http://schemas.microsoft.com/office/drawing/2014/main" id="{52C42E89-A3F4-D4D8-A8BD-6DD3C912D29D}"/>
                  </a:ext>
                </a:extLst>
              </p:cNvPr>
              <p:cNvSpPr/>
              <p:nvPr/>
            </p:nvSpPr>
            <p:spPr>
              <a:xfrm>
                <a:off x="7004130" y="6082689"/>
                <a:ext cx="354657" cy="106961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16">
                <a:extLst>
                  <a:ext uri="{FF2B5EF4-FFF2-40B4-BE49-F238E27FC236}">
                    <a16:creationId xmlns:a16="http://schemas.microsoft.com/office/drawing/2014/main" id="{805AB058-F5ED-E039-A8ED-CEA645AC31BF}"/>
                  </a:ext>
                </a:extLst>
              </p:cNvPr>
              <p:cNvSpPr/>
              <p:nvPr/>
            </p:nvSpPr>
            <p:spPr>
              <a:xfrm>
                <a:off x="7002621" y="5757664"/>
                <a:ext cx="354657" cy="106961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CustomShape 17">
                <a:extLst>
                  <a:ext uri="{FF2B5EF4-FFF2-40B4-BE49-F238E27FC236}">
                    <a16:creationId xmlns:a16="http://schemas.microsoft.com/office/drawing/2014/main" id="{29AFE877-7EEE-9CB6-6116-73FEC80895C2}"/>
                  </a:ext>
                </a:extLst>
              </p:cNvPr>
              <p:cNvSpPr/>
              <p:nvPr/>
            </p:nvSpPr>
            <p:spPr>
              <a:xfrm>
                <a:off x="7004130" y="5865002"/>
                <a:ext cx="353525" cy="108467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CustomShape 18">
                <a:extLst>
                  <a:ext uri="{FF2B5EF4-FFF2-40B4-BE49-F238E27FC236}">
                    <a16:creationId xmlns:a16="http://schemas.microsoft.com/office/drawing/2014/main" id="{40C7C3B5-6AD0-4196-8AF2-EC60A4829825}"/>
                  </a:ext>
                </a:extLst>
              </p:cNvPr>
              <p:cNvSpPr/>
              <p:nvPr/>
            </p:nvSpPr>
            <p:spPr>
              <a:xfrm>
                <a:off x="7002621" y="5973845"/>
                <a:ext cx="354657" cy="108467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67D053-AE8C-E463-0CA0-0BB34E2C9956}"/>
                </a:ext>
              </a:extLst>
            </p:cNvPr>
            <p:cNvSpPr txBox="1"/>
            <p:nvPr/>
          </p:nvSpPr>
          <p:spPr>
            <a:xfrm>
              <a:off x="518392" y="1059249"/>
              <a:ext cx="4766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Working Set Structure &amp; Helper Functions</a:t>
              </a:r>
              <a:endParaRPr lang="en-A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1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725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/>
              <a:t>To switch the replacement from the FOS prompt: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&lt;N&gt;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 switch the replacement to Nth Chance Clock 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NORMAL</a:t>
            </a:r>
            <a:r>
              <a:rPr lang="en-US" dirty="0">
                <a:sym typeface="Wingdings" panose="05000000000000000000" pitchFamily="2" charset="2"/>
              </a:rPr>
              <a:t> Version)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&lt;N&gt;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switch the replacement to Nth Chance Clock (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MODIFIED</a:t>
            </a:r>
            <a:r>
              <a:rPr lang="en-US" dirty="0">
                <a:sym typeface="Wingdings" panose="05000000000000000000" pitchFamily="2" charset="2"/>
              </a:rPr>
              <a:t> Version)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switch the replacement from the code: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FOS_initialize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in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r>
              <a:rPr lang="en-US" dirty="0"/>
              <a:t>”: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setPageReplacmentAlgorithmNchanceCLOCK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(int N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ym typeface="Wingdings" panose="05000000000000000000" pitchFamily="2" charset="2"/>
              </a:rPr>
              <a:t> 	  </a:t>
            </a:r>
            <a:r>
              <a:rPr lang="en-US" sz="1800" dirty="0">
                <a:sym typeface="Wingdings" panose="05000000000000000000" pitchFamily="2" charset="2"/>
              </a:rPr>
              <a:t> set Nth Chance Clock replacement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1800" b="1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NORMAL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 algorithm.</a:t>
            </a:r>
            <a:endParaRPr lang="en-AE" sz="1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MODIFIED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 algorithm.</a:t>
            </a:r>
            <a:endParaRPr lang="en-AE" sz="1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/>
              <a:t>Switching…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055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with Nth Chance Clock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59872"/>
              </p:ext>
            </p:extLst>
          </p:nvPr>
        </p:nvGraphicFramePr>
        <p:xfrm>
          <a:off x="1033504" y="2879033"/>
          <a:ext cx="101221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732330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07919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tst_page_replacement_nthclock_1.c (tnclock1):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1" dirty="0"/>
                        <a:t>NORMAL</a:t>
                      </a:r>
                      <a:r>
                        <a:rPr lang="en-US" sz="1600" dirty="0"/>
                        <a:t> version] (it checks working set before &amp; after replacements)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nclock</a:t>
                      </a:r>
                      <a:r>
                        <a:rPr lang="en-US" sz="1600" u="none" dirty="0"/>
                        <a:t> 5 1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tnclock1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tst_page_replacement_nthclock_2.c (tnclock2):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1" dirty="0"/>
                        <a:t>MODIFIED </a:t>
                      </a:r>
                      <a:r>
                        <a:rPr lang="en-US" sz="1600" dirty="0"/>
                        <a:t>version] (it checks working set before &amp; after replacements)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nclock</a:t>
                      </a:r>
                      <a:r>
                        <a:rPr lang="en-US" sz="1600" u="none" dirty="0"/>
                        <a:t> 5 2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tnclock2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>
                <a:solidFill>
                  <a:srgbClr val="00B050"/>
                </a:solidFill>
              </a:rPr>
              <a:t>SEEN </a:t>
            </a:r>
            <a:r>
              <a:rPr lang="en-US" sz="4800" b="1" dirty="0"/>
              <a:t>Testing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DD0E-3FC7-CF8F-EABB-64980DD51F0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4002-38C4-0C20-8843-20D86F16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E38C-49A9-7791-57A7-1C5678C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BC2296-E945-E39B-E369-E6AD1850A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90784"/>
              </p:ext>
            </p:extLst>
          </p:nvPr>
        </p:nvGraphicFramePr>
        <p:xfrm>
          <a:off x="1033505" y="1965960"/>
          <a:ext cx="10058400" cy="219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9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568709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maintaining of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page_last_WS_element</a:t>
                      </a:r>
                      <a:r>
                        <a:rPr lang="en-US" sz="1600" b="1" dirty="0"/>
                        <a:t> &amp;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correct FIFO order </a:t>
                      </a:r>
                      <a:r>
                        <a:rPr lang="en-US" sz="1600" b="0" dirty="0"/>
                        <a:t>of the List after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effect of large N vs normal clock (N = 1)</a:t>
                      </a:r>
                      <a:r>
                        <a:rPr lang="en-US" sz="1600" b="0" dirty="0"/>
                        <a:t>)</a:t>
                      </a:r>
                      <a:endParaRPr lang="en-US" sz="1600" b="0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6784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# disk writes in NORMAL vs. MODIFIED</a:t>
                      </a:r>
                      <a:r>
                        <a:rPr lang="en-US" sz="1600" b="0" dirty="0"/>
                        <a:t>)</a:t>
                      </a:r>
                      <a:endParaRPr lang="en-US" sz="1600" b="0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486973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D2AB8C63-769D-78D3-907E-40A8602B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>
                <a:solidFill>
                  <a:srgbClr val="FF0000"/>
                </a:solidFill>
              </a:rPr>
              <a:t>UNSEEN </a:t>
            </a:r>
            <a:r>
              <a:rPr lang="en-US" sz="4800" b="1" dirty="0"/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3980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61004-5A17-1702-C15F-8C5CBE19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6D9A-6158-31D2-A810-4901A2A3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FAAD-C973-526F-0B89-0998D71A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ED1F-485F-EC3E-C11C-CD4ECEE3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65F75D30-B334-787F-EF25-A662588D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</a:t>
            </a:r>
            <a:endParaRPr lang="ar-E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B5382E-0DB0-6D6E-5A13-B710E2B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53" y="1845734"/>
            <a:ext cx="10873427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Semaphores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623C65-4326-CE9D-BDF9-59E130C0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4335"/>
              </p:ext>
            </p:extLst>
          </p:nvPr>
        </p:nvGraphicFramePr>
        <p:xfrm>
          <a:off x="728620" y="2611985"/>
          <a:ext cx="10565727" cy="279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467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All essential declarations in: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err="1"/>
                        <a:t>inc</a:t>
                      </a:r>
                      <a:r>
                        <a:rPr lang="en-US" b="1" u="none" dirty="0"/>
                        <a:t>/</a:t>
                      </a:r>
                      <a:r>
                        <a:rPr lang="en-US" b="1" u="none" dirty="0" err="1"/>
                        <a:t>semaphore.h</a:t>
                      </a:r>
                      <a:endParaRPr lang="en-US" b="1" u="none" dirty="0"/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semaphore.c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6165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wait_semaphore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signal_semaphore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7840"/>
            <a:ext cx="3434080" cy="594360"/>
          </a:xfrm>
        </p:spPr>
        <p:txBody>
          <a:bodyPr/>
          <a:lstStyle/>
          <a:p>
            <a:pPr>
              <a:buNone/>
            </a:pPr>
            <a:r>
              <a:rPr lang="en-NZ" sz="2800" b="1" dirty="0"/>
              <a:t>Operations:  </a:t>
            </a:r>
          </a:p>
          <a:p>
            <a:pPr lvl="1">
              <a:buNone/>
            </a:pP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1184593" y="2209801"/>
            <a:ext cx="57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Initialize</a:t>
            </a:r>
            <a:r>
              <a:rPr lang="en-US" sz="2400" dirty="0"/>
              <a:t> by </a:t>
            </a:r>
            <a:r>
              <a:rPr lang="en-US" sz="2400" b="1" dirty="0"/>
              <a:t>non-negative </a:t>
            </a:r>
            <a:r>
              <a:rPr lang="en-US" sz="2400" dirty="0"/>
              <a:t>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593" y="2743201"/>
            <a:ext cx="5597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/>
              <a:t>semWait</a:t>
            </a:r>
            <a:r>
              <a:rPr lang="en-US" sz="2400" b="1" dirty="0"/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decrements the value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If value &lt; 0 </a:t>
            </a:r>
            <a:r>
              <a:rPr lang="en-NZ" sz="2400" dirty="0">
                <a:sym typeface="Wingdings" pitchFamily="2" charset="2"/>
              </a:rPr>
              <a:t> </a:t>
            </a:r>
            <a:r>
              <a:rPr lang="en-NZ" sz="2400" dirty="0"/>
              <a:t>process is blocked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Else </a:t>
            </a:r>
            <a:r>
              <a:rPr lang="en-NZ" sz="2400" dirty="0">
                <a:sym typeface="Wingdings" pitchFamily="2" charset="2"/>
              </a:rPr>
              <a:t> </a:t>
            </a:r>
            <a:r>
              <a:rPr lang="en-NZ" sz="2400" dirty="0"/>
              <a:t>process continues execution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84593" y="4899492"/>
            <a:ext cx="7502207" cy="1501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 err="1"/>
              <a:t>semSignal</a:t>
            </a:r>
            <a:r>
              <a:rPr lang="en-US" sz="2400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increments the value.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If value ≤ 0 </a:t>
            </a:r>
            <a:r>
              <a:rPr lang="en-NZ" sz="2400" dirty="0">
                <a:sym typeface="Wingdings" pitchFamily="2" charset="2"/>
              </a:rPr>
              <a:t> unblock a </a:t>
            </a:r>
            <a:r>
              <a:rPr lang="en-NZ" sz="2400" dirty="0"/>
              <a:t>process (make it Ready)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74221-7325-4CB3-B093-F5CF2E4F3C50}"/>
              </a:ext>
            </a:extLst>
          </p:cNvPr>
          <p:cNvGrpSpPr/>
          <p:nvPr/>
        </p:nvGrpSpPr>
        <p:grpSpPr>
          <a:xfrm>
            <a:off x="8309605" y="2209801"/>
            <a:ext cx="3729995" cy="4190999"/>
            <a:chOff x="6781800" y="2209801"/>
            <a:chExt cx="3729995" cy="41909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283E9F-E0AC-4D59-BBA6-888AED29AEA9}"/>
                </a:ext>
              </a:extLst>
            </p:cNvPr>
            <p:cNvSpPr txBox="1"/>
            <p:nvPr/>
          </p:nvSpPr>
          <p:spPr>
            <a:xfrm>
              <a:off x="7162800" y="3739009"/>
              <a:ext cx="334899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/>
                <a:t>3 Operations are </a:t>
              </a:r>
            </a:p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atomic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DFE953A-82B1-467B-A768-8F123269587D}"/>
                </a:ext>
              </a:extLst>
            </p:cNvPr>
            <p:cNvSpPr/>
            <p:nvPr/>
          </p:nvSpPr>
          <p:spPr>
            <a:xfrm>
              <a:off x="6781800" y="2209801"/>
              <a:ext cx="228600" cy="419099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0F1AD6A-E517-EB83-1FEB-3A82EA6D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C8CF6B-2D70-A1D6-4BC9-505B72CD99EB}"/>
              </a:ext>
            </a:extLst>
          </p:cNvPr>
          <p:cNvSpPr/>
          <p:nvPr/>
        </p:nvSpPr>
        <p:spPr>
          <a:xfrm>
            <a:off x="20256" y="9168"/>
            <a:ext cx="12192000" cy="68488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230" y="1121152"/>
            <a:ext cx="1005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semWait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this process 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block this process */;}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230" y="4095639"/>
            <a:ext cx="10058400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semSignal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≤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remove a process P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process P on ready list */;}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230" y="1117164"/>
            <a:ext cx="10058400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semWait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xchg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!= 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this process 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block this process */;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0;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230" y="4095639"/>
            <a:ext cx="10058400" cy="2739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semSignal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keys = 1;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xchg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(&amp;keys, 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(keys != 0);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≤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remove a process P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process P on ready list */;}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0;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63200" y="1453603"/>
            <a:ext cx="1828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lock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8090" y="1068614"/>
            <a:ext cx="439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semaphore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queueType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queue;};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5EAAE9-5BE3-BAE3-9410-AD656D31A5AE}"/>
              </a:ext>
            </a:extLst>
          </p:cNvPr>
          <p:cNvGrpSpPr/>
          <p:nvPr/>
        </p:nvGrpSpPr>
        <p:grpSpPr>
          <a:xfrm>
            <a:off x="567240" y="1569898"/>
            <a:ext cx="1497780" cy="533400"/>
            <a:chOff x="98610" y="2057400"/>
            <a:chExt cx="1497780" cy="533400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EEB1EED2-7842-3108-9B76-44CFCC1B42DF}"/>
                </a:ext>
              </a:extLst>
            </p:cNvPr>
            <p:cNvSpPr/>
            <p:nvPr/>
          </p:nvSpPr>
          <p:spPr>
            <a:xfrm>
              <a:off x="1451610" y="2057400"/>
              <a:ext cx="144780" cy="533400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E9F02F-3601-12AD-EA3D-E4ABAFD65ADB}"/>
                </a:ext>
              </a:extLst>
            </p:cNvPr>
            <p:cNvSpPr txBox="1"/>
            <p:nvPr/>
          </p:nvSpPr>
          <p:spPr>
            <a:xfrm>
              <a:off x="98610" y="2207301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acquire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25931-EEF5-F42B-7F45-3966A1E93D38}"/>
              </a:ext>
            </a:extLst>
          </p:cNvPr>
          <p:cNvGrpSpPr/>
          <p:nvPr/>
        </p:nvGrpSpPr>
        <p:grpSpPr>
          <a:xfrm>
            <a:off x="488886" y="4593739"/>
            <a:ext cx="1497780" cy="533400"/>
            <a:chOff x="20256" y="4772266"/>
            <a:chExt cx="1497780" cy="533400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DF18D611-C445-FE8C-9BC2-AD53DA58BA75}"/>
                </a:ext>
              </a:extLst>
            </p:cNvPr>
            <p:cNvSpPr/>
            <p:nvPr/>
          </p:nvSpPr>
          <p:spPr>
            <a:xfrm>
              <a:off x="1373256" y="4772266"/>
              <a:ext cx="144780" cy="533400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BB2F5E-4388-EE7F-FC05-64036FB54BF3}"/>
                </a:ext>
              </a:extLst>
            </p:cNvPr>
            <p:cNvSpPr txBox="1"/>
            <p:nvPr/>
          </p:nvSpPr>
          <p:spPr>
            <a:xfrm>
              <a:off x="20256" y="4922167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acquire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13C81-D758-6986-15D0-2271187022BE}"/>
              </a:ext>
            </a:extLst>
          </p:cNvPr>
          <p:cNvGrpSpPr/>
          <p:nvPr/>
        </p:nvGrpSpPr>
        <p:grpSpPr>
          <a:xfrm>
            <a:off x="488886" y="3841672"/>
            <a:ext cx="1497780" cy="369332"/>
            <a:chOff x="20256" y="4020199"/>
            <a:chExt cx="1497780" cy="369332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9AFDE970-A231-1ED0-3B80-AC9EC8C16747}"/>
                </a:ext>
              </a:extLst>
            </p:cNvPr>
            <p:cNvSpPr/>
            <p:nvPr/>
          </p:nvSpPr>
          <p:spPr>
            <a:xfrm>
              <a:off x="1373256" y="4099145"/>
              <a:ext cx="144780" cy="189188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6CEE8-CF93-37CF-E95B-99F333B27499}"/>
                </a:ext>
              </a:extLst>
            </p:cNvPr>
            <p:cNvSpPr txBox="1"/>
            <p:nvPr/>
          </p:nvSpPr>
          <p:spPr>
            <a:xfrm>
              <a:off x="20256" y="402019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release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ED998-75E9-B296-4CB8-BB634F7CC268}"/>
              </a:ext>
            </a:extLst>
          </p:cNvPr>
          <p:cNvGrpSpPr/>
          <p:nvPr/>
        </p:nvGrpSpPr>
        <p:grpSpPr>
          <a:xfrm>
            <a:off x="531045" y="6413759"/>
            <a:ext cx="1497780" cy="369332"/>
            <a:chOff x="20256" y="4020199"/>
            <a:chExt cx="1497780" cy="369332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D1A357C3-1D88-A72D-FC7E-A001DB797244}"/>
                </a:ext>
              </a:extLst>
            </p:cNvPr>
            <p:cNvSpPr/>
            <p:nvPr/>
          </p:nvSpPr>
          <p:spPr>
            <a:xfrm>
              <a:off x="1373256" y="4099145"/>
              <a:ext cx="144780" cy="189188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815B6-FF5B-A17D-944B-A510F872A223}"/>
                </a:ext>
              </a:extLst>
            </p:cNvPr>
            <p:cNvSpPr txBox="1"/>
            <p:nvPr/>
          </p:nvSpPr>
          <p:spPr>
            <a:xfrm>
              <a:off x="20256" y="402019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release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26881B-FAB2-7C3C-95A5-75A8D7F884B3}"/>
              </a:ext>
            </a:extLst>
          </p:cNvPr>
          <p:cNvSpPr txBox="1"/>
          <p:nvPr/>
        </p:nvSpPr>
        <p:spPr>
          <a:xfrm>
            <a:off x="5715000" y="3119981"/>
            <a:ext cx="64567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(must also set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0) */;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WHERE? 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68D82FC0-237D-B9A7-4178-CBD440CEC429}"/>
              </a:ext>
            </a:extLst>
          </p:cNvPr>
          <p:cNvSpPr txBox="1">
            <a:spLocks/>
          </p:cNvSpPr>
          <p:nvPr/>
        </p:nvSpPr>
        <p:spPr>
          <a:xfrm>
            <a:off x="1097280" y="34051"/>
            <a:ext cx="10058400" cy="9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User-Level Semaphores – </a:t>
            </a: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Overview </a:t>
            </a:r>
            <a:endParaRPr kumimoji="0" lang="en-AE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mbria" panose="02040503050406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261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377440"/>
            <a:ext cx="3484880" cy="2875280"/>
          </a:xfrm>
        </p:spPr>
        <p:txBody>
          <a:bodyPr>
            <a:normAutofit/>
          </a:bodyPr>
          <a:lstStyle/>
          <a:p>
            <a:pPr marL="678942" indent="-514350">
              <a:buFont typeface="+mj-lt"/>
              <a:buAutoNum type="arabicPeriod"/>
            </a:pPr>
            <a:r>
              <a:rPr lang="en-US" sz="2800" dirty="0"/>
              <a:t>Critical Section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33" y="1849120"/>
            <a:ext cx="8002827" cy="472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BE936-E280-CA85-5740-CBA5AE0E8137}"/>
              </a:ext>
            </a:extLst>
          </p:cNvPr>
          <p:cNvSpPr txBox="1">
            <a:spLocks/>
          </p:cNvSpPr>
          <p:nvPr/>
        </p:nvSpPr>
        <p:spPr>
          <a:xfrm>
            <a:off x="609600" y="1767840"/>
            <a:ext cx="3434080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NZ" sz="2800" b="1" dirty="0"/>
              <a:t>Usage:  </a:t>
            </a:r>
          </a:p>
          <a:p>
            <a:pPr lvl="1">
              <a:buFont typeface="Calibri" pitchFamily="34" charset="0"/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680"/>
            <a:ext cx="12286034" cy="53564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kernel heap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k_virtial_address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k_physical_address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placement</a:t>
            </a:r>
          </a:p>
          <a:p>
            <a:pPr lvl="1"/>
            <a:r>
              <a:rPr lang="en-US" dirty="0"/>
              <a:t>MS2: shared memory 	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sget</a:t>
            </a:r>
            <a:r>
              <a:rPr lang="en-US" dirty="0"/>
              <a:t>)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#13 (21/12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via: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MAIN METHOD: </a:t>
            </a:r>
            <a:r>
              <a:rPr lang="en-US" sz="1800" dirty="0">
                <a:hlinkClick r:id="rId3"/>
              </a:rPr>
              <a:t>weekly office hours</a:t>
            </a:r>
            <a:r>
              <a:rPr lang="en-US" sz="1800" dirty="0"/>
              <a:t>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SECONDARY METHOD [OPTIONAL]: </a:t>
            </a:r>
            <a:r>
              <a:rPr lang="en-US" sz="1800" dirty="0">
                <a:hlinkClick r:id="rId3"/>
              </a:rPr>
              <a:t>other contact method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MUST</a:t>
            </a:r>
            <a:r>
              <a:rPr lang="en-US" sz="1800" b="1" dirty="0"/>
              <a:t> declare your Team# first</a:t>
            </a:r>
            <a:r>
              <a:rPr lang="en-US" sz="1800" dirty="0"/>
              <a:t>]</a:t>
            </a:r>
            <a:endParaRPr lang="ar-EG" sz="1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615BEF-0DED-17EA-8283-E2CD5192E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55680" cy="785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Logistics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37D0A-39EB-22A0-CC4D-C9244253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55B-75C4-762E-C328-51B6E758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0A42-FBEA-1C31-4EAC-5C512C86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77440"/>
            <a:ext cx="3484880" cy="2875280"/>
          </a:xfrm>
        </p:spPr>
        <p:txBody>
          <a:bodyPr>
            <a:normAutofit/>
          </a:bodyPr>
          <a:lstStyle/>
          <a:p>
            <a:pPr marL="678942" indent="-514350">
              <a:buFont typeface="+mj-lt"/>
              <a:buAutoNum type="arabicPeriod" startAt="2"/>
            </a:pPr>
            <a:r>
              <a:rPr lang="en-US" sz="2800" dirty="0"/>
              <a:t>Synchronization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4FCD26-1FF1-0CA6-F65B-5BEEB62049B8}"/>
              </a:ext>
            </a:extLst>
          </p:cNvPr>
          <p:cNvSpPr txBox="1">
            <a:spLocks/>
          </p:cNvSpPr>
          <p:nvPr/>
        </p:nvSpPr>
        <p:spPr>
          <a:xfrm>
            <a:off x="609600" y="1767840"/>
            <a:ext cx="3434080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NZ" sz="2800" b="1" dirty="0"/>
              <a:t>Usage:  </a:t>
            </a:r>
          </a:p>
          <a:p>
            <a:pPr lvl="1">
              <a:buFont typeface="Calibri" pitchFamily="34" charset="0"/>
              <a:buNone/>
            </a:pPr>
            <a:endParaRPr lang="en-NZ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AB2E0-547B-1CDC-AC88-8420B1B0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680" y="1907872"/>
            <a:ext cx="8046982" cy="450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253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3560"/>
            <a:ext cx="11582400" cy="4495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B050"/>
                </a:solidFill>
              </a:rPr>
              <a:t>Pros</a:t>
            </a:r>
            <a:r>
              <a:rPr lang="en-US" sz="2800" b="1" dirty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No busy-waiting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Applicable to </a:t>
            </a:r>
            <a:r>
              <a:rPr lang="en-US" sz="2400" b="1" dirty="0"/>
              <a:t>any number of processes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Applicable on </a:t>
            </a:r>
            <a:r>
              <a:rPr lang="en-US" sz="2400" b="1" dirty="0"/>
              <a:t>Uni or Multi processors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Support </a:t>
            </a:r>
            <a:r>
              <a:rPr lang="en-US" sz="2400" b="1" dirty="0"/>
              <a:t>multiple critical sections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No starvation</a:t>
            </a:r>
            <a:endParaRPr lang="en-US" sz="2400" dirty="0"/>
          </a:p>
          <a:p>
            <a:pPr marL="1371600" lvl="2" indent="-514350">
              <a:lnSpc>
                <a:spcPct val="100000"/>
              </a:lnSpc>
            </a:pPr>
            <a:r>
              <a:rPr lang="en-NZ" sz="1800" dirty="0"/>
              <a:t>selection of a waiting process is </a:t>
            </a:r>
            <a:r>
              <a:rPr lang="en-NZ" sz="1800" b="1" dirty="0"/>
              <a:t>FIFO</a:t>
            </a:r>
            <a:endParaRPr lang="en-NZ" sz="18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No</a:t>
            </a:r>
            <a:r>
              <a:rPr lang="en-US" sz="2400" dirty="0"/>
              <a:t> </a:t>
            </a:r>
            <a:r>
              <a:rPr lang="en-US" sz="2400" b="1" dirty="0"/>
              <a:t>deadlock </a:t>
            </a:r>
            <a:r>
              <a:rPr lang="en-US" sz="2400" dirty="0"/>
              <a:t>in </a:t>
            </a:r>
            <a:r>
              <a:rPr lang="en-US" sz="2400" b="1" dirty="0"/>
              <a:t>Priority Inversion</a:t>
            </a:r>
            <a:r>
              <a:rPr lang="en-US" sz="2400" dirty="0"/>
              <a:t> (if code is correctly written!)</a:t>
            </a:r>
          </a:p>
          <a:p>
            <a:pPr marL="1371600" lvl="2" indent="-514350">
              <a:lnSpc>
                <a:spcPct val="100000"/>
              </a:lnSpc>
            </a:pPr>
            <a:r>
              <a:rPr lang="en-US" sz="1800" dirty="0"/>
              <a:t>when a </a:t>
            </a:r>
            <a:r>
              <a:rPr lang="en-US" sz="1800" b="1" dirty="0"/>
              <a:t>low-priority </a:t>
            </a:r>
            <a:r>
              <a:rPr lang="en-US" sz="1800" dirty="0"/>
              <a:t>process interrupted inside CS, </a:t>
            </a:r>
          </a:p>
          <a:p>
            <a:pPr marL="1371600" lvl="2" indent="-514350">
              <a:lnSpc>
                <a:spcPct val="100000"/>
              </a:lnSpc>
            </a:pPr>
            <a:r>
              <a:rPr lang="en-US" sz="1800" dirty="0"/>
              <a:t>High-priority can’t enter CS, will be BLOCKED state</a:t>
            </a:r>
          </a:p>
          <a:p>
            <a:pPr marL="1371600" lvl="2" indent="-514350">
              <a:lnSpc>
                <a:spcPct val="100000"/>
              </a:lnSpc>
            </a:pPr>
            <a:r>
              <a:rPr lang="en-NZ" sz="1800" dirty="0"/>
              <a:t>Low-</a:t>
            </a:r>
            <a:r>
              <a:rPr lang="en-US" sz="1800" dirty="0"/>
              <a:t>priority can continue</a:t>
            </a:r>
          </a:p>
        </p:txBody>
      </p:sp>
    </p:spTree>
    <p:extLst>
      <p:ext uri="{BB962C8B-B14F-4D97-AF65-F5344CB8AC3E}">
        <p14:creationId xmlns:p14="http://schemas.microsoft.com/office/powerpoint/2010/main" val="6085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1582400" cy="4470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Cons</a:t>
            </a:r>
            <a:r>
              <a:rPr lang="en-US" sz="2800" b="1" dirty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굴림" panose="020B0600000101010101" pitchFamily="34" charset="-127"/>
              </a:rPr>
              <a:t>Semaphores are </a:t>
            </a:r>
            <a:r>
              <a:rPr lang="en-US" altLang="ko-KR" sz="2400" b="1" dirty="0">
                <a:ea typeface="굴림" panose="020B0600000101010101" pitchFamily="34" charset="-127"/>
              </a:rPr>
              <a:t>dual </a:t>
            </a:r>
            <a:r>
              <a:rPr lang="en-US" altLang="ko-KR" sz="2400" dirty="0">
                <a:ea typeface="굴림" panose="020B0600000101010101" pitchFamily="34" charset="-127"/>
              </a:rPr>
              <a:t>purpose, slight change in order of wait’s </a:t>
            </a:r>
            <a:r>
              <a:rPr lang="en-US" altLang="ko-KR" sz="2400" dirty="0">
                <a:ea typeface="굴림" panose="020B0600000101010101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sz="2400" dirty="0">
                <a:ea typeface="굴림" panose="020B0600000101010101" pitchFamily="34" charset="-127"/>
              </a:rPr>
              <a:t>deadlock!! 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Deadlock </a:t>
            </a:r>
            <a:r>
              <a:rPr lang="en-US" sz="2400" dirty="0"/>
              <a:t>in </a:t>
            </a:r>
            <a:r>
              <a:rPr lang="en-US" sz="2400" b="1" dirty="0"/>
              <a:t>Priority Inversion</a:t>
            </a:r>
            <a:r>
              <a:rPr lang="en-US" sz="2400" dirty="0"/>
              <a:t> of its </a:t>
            </a:r>
            <a:r>
              <a:rPr lang="en-US" sz="2400" b="1" dirty="0"/>
              <a:t>lock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1800" dirty="0"/>
              <a:t>when a </a:t>
            </a:r>
            <a:r>
              <a:rPr lang="en-US" sz="1800" b="1" dirty="0"/>
              <a:t>low-priority </a:t>
            </a:r>
            <a:r>
              <a:rPr lang="en-US" sz="1800" dirty="0"/>
              <a:t>process acquires the lock then interrupted, 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1800" dirty="0"/>
              <a:t>High-priority executes </a:t>
            </a:r>
            <a:r>
              <a:rPr lang="en-US" sz="1800" dirty="0">
                <a:sym typeface="Wingdings" panose="05000000000000000000" pitchFamily="2" charset="2"/>
              </a:rPr>
              <a:t> busy-waiting on the lock</a:t>
            </a:r>
            <a:endParaRPr lang="en-US" sz="1800" dirty="0"/>
          </a:p>
          <a:p>
            <a:pPr marL="1371600" lvl="2" indent="-514350">
              <a:lnSpc>
                <a:spcPct val="150000"/>
              </a:lnSpc>
            </a:pPr>
            <a:r>
              <a:rPr lang="en-NZ" sz="1800" dirty="0"/>
              <a:t>Low-</a:t>
            </a:r>
            <a:r>
              <a:rPr lang="en-US" sz="1800" dirty="0"/>
              <a:t>priority can’t resume! Deadlock!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00B050"/>
                </a:solidFill>
              </a:rPr>
              <a:t>Solutions</a:t>
            </a:r>
            <a:r>
              <a:rPr lang="en-US" sz="2000" dirty="0"/>
              <a:t>: </a:t>
            </a:r>
          </a:p>
          <a:p>
            <a:pPr marL="1554480" lvl="3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priority </a:t>
            </a:r>
            <a:r>
              <a:rPr lang="en-US" sz="1800" b="1" dirty="0"/>
              <a:t>promotion</a:t>
            </a:r>
          </a:p>
          <a:p>
            <a:pPr marL="1554480" lvl="3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Priority </a:t>
            </a:r>
            <a:r>
              <a:rPr lang="en-US" sz="1800" b="1" dirty="0"/>
              <a:t>donation</a:t>
            </a:r>
          </a:p>
          <a:p>
            <a:pPr marL="1554480" lvl="3" indent="-51435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6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668E-AD82-C8A1-5410-2CE1FE13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Givens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6CCC-7388-5E93-F24C-2E42E34C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45734"/>
            <a:ext cx="1059688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3EF2-B629-3772-8C5E-7C3974D6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01A61-3A5D-7740-2E58-1008ED70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00156"/>
            <a:ext cx="3927246" cy="104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08AC9-EB76-454D-B8C1-6AF0ACBE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03" y="2400156"/>
            <a:ext cx="6192114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654FE-0904-A8DF-975D-5D1332E0A375}"/>
              </a:ext>
            </a:extLst>
          </p:cNvPr>
          <p:cNvSpPr txBox="1"/>
          <p:nvPr/>
        </p:nvSpPr>
        <p:spPr>
          <a:xfrm>
            <a:off x="3497107" y="1890865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inc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semaphore.h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6739-727B-1395-72D5-6923CC6F3162}"/>
              </a:ext>
            </a:extLst>
          </p:cNvPr>
          <p:cNvSpPr txBox="1"/>
          <p:nvPr/>
        </p:nvSpPr>
        <p:spPr>
          <a:xfrm>
            <a:off x="1682750" y="3429000"/>
            <a:ext cx="2286203" cy="1050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Wrapper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000" dirty="0"/>
              <a:t>For data protection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2075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DAD6-AB92-8995-971E-BB8647327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70C7-1CD7-F191-D037-5A3E929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Givens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AEBD-019E-65C9-70C9-ED316FAC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45734"/>
            <a:ext cx="1059688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Queuing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C706-7161-FFCC-85E2-97537AD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16AE-5A10-8F83-30BD-5EB3BAB29034}"/>
              </a:ext>
            </a:extLst>
          </p:cNvPr>
          <p:cNvSpPr txBox="1"/>
          <p:nvPr/>
        </p:nvSpPr>
        <p:spPr>
          <a:xfrm>
            <a:off x="4005107" y="1921345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sched_helpers.h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3BD06-4769-19FA-EC86-362881232350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796E7-6D30-1901-DD2B-9243D6F5AAB1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12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94F56552-4977-0401-1CBC-DD92B3F6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3A5F4-9032-0128-12F4-7B12EDCBE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34" y="2447517"/>
            <a:ext cx="10416246" cy="33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#2:</a:t>
            </a:r>
            <a:r>
              <a:rPr lang="en-US" dirty="0"/>
              <a:t> Create Semaphore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Dynamically allocates the semaphore as a shared object (to allow other processes to share it)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Initializes its members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</a:rPr>
              <a:t>Return:</a:t>
            </a:r>
            <a:r>
              <a:rPr lang="en-US" sz="2000" dirty="0">
                <a:solidFill>
                  <a:prstClr val="black"/>
                </a:solidFill>
              </a:rPr>
              <a:t> object from the </a:t>
            </a:r>
            <a:r>
              <a:rPr lang="en-US" dirty="0">
                <a:solidFill>
                  <a:prstClr val="black"/>
                </a:solidFill>
              </a:rPr>
              <a:t>wrapper semaphore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097280" y="1927941"/>
            <a:ext cx="9997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semaphoreName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E7A04-8939-E132-0171-B1076BF1D53B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90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C17F-6C23-0366-9DBC-24256513B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F959-87C9-FB3D-6CA3-697931D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#3:</a:t>
            </a:r>
            <a:r>
              <a:rPr lang="en-US" dirty="0"/>
              <a:t> Get Semaphore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3EDF-71BD-66B2-65CF-E8E1F83E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the shared semaphore object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</a:rPr>
              <a:t>Return:</a:t>
            </a:r>
            <a:r>
              <a:rPr lang="en-US" sz="2000" dirty="0">
                <a:solidFill>
                  <a:prstClr val="black"/>
                </a:solidFill>
              </a:rPr>
              <a:t> object from the </a:t>
            </a:r>
            <a:r>
              <a:rPr lang="en-US" dirty="0">
                <a:solidFill>
                  <a:prstClr val="black"/>
                </a:solidFill>
              </a:rPr>
              <a:t>wrapper semaphore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6DE5-CD48-C04A-B74E-68B083A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79C43-1B20-18B6-D24C-C86A014D1C14}"/>
              </a:ext>
            </a:extLst>
          </p:cNvPr>
          <p:cNvSpPr/>
          <p:nvPr/>
        </p:nvSpPr>
        <p:spPr>
          <a:xfrm>
            <a:off x="1097280" y="1927941"/>
            <a:ext cx="9997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ownerEnvID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semaphoreName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78CB6-A9AB-1747-4BC2-4403B6D5F045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8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21BF-97BD-88F0-CC1F-946BB354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AFC-61F1-906A-CC9D-ADE8F7EF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#4:</a:t>
            </a:r>
            <a:r>
              <a:rPr lang="en-US" dirty="0"/>
              <a:t> Wait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2AAA-3AAD-1DBB-A818-4475FD11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Implement the logic of the “</a:t>
            </a:r>
            <a:r>
              <a:rPr lang="en-US" b="1" dirty="0">
                <a:solidFill>
                  <a:prstClr val="black"/>
                </a:solidFill>
              </a:rPr>
              <a:t>wait</a:t>
            </a:r>
            <a:r>
              <a:rPr lang="en-US" dirty="0">
                <a:solidFill>
                  <a:prstClr val="black"/>
                </a:solidFill>
              </a:rPr>
              <a:t>” function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Refer to the </a:t>
            </a:r>
            <a:r>
              <a:rPr lang="en-US" sz="2000" dirty="0">
                <a:solidFill>
                  <a:prstClr val="black"/>
                </a:solidFill>
                <a:hlinkClick r:id="rId2" action="ppaction://hlinksldjump"/>
              </a:rPr>
              <a:t>previous pseudocode </a:t>
            </a:r>
            <a:r>
              <a:rPr lang="en-US" sz="2000" dirty="0">
                <a:solidFill>
                  <a:prstClr val="black"/>
                </a:solidFill>
              </a:rPr>
              <a:t>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D0EF4-A096-2207-1E17-A5AB19D4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1DD51-9FFA-20AA-CDEB-C2AB9777C47F}"/>
              </a:ext>
            </a:extLst>
          </p:cNvPr>
          <p:cNvSpPr/>
          <p:nvPr/>
        </p:nvSpPr>
        <p:spPr>
          <a:xfrm>
            <a:off x="1097280" y="1927941"/>
            <a:ext cx="9997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wait_semaphore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0FE1C-A88F-0D2A-D2BA-6472EF76BF1F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40A3A0-48B0-F328-F976-4B0FBBBBBE26}"/>
              </a:ext>
            </a:extLst>
          </p:cNvPr>
          <p:cNvGrpSpPr/>
          <p:nvPr/>
        </p:nvGrpSpPr>
        <p:grpSpPr>
          <a:xfrm>
            <a:off x="0" y="0"/>
            <a:ext cx="3148491" cy="983628"/>
            <a:chOff x="0" y="0"/>
            <a:chExt cx="3148491" cy="9836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1BF341-535E-94AA-2886-788EB2B7B8F6}"/>
                </a:ext>
              </a:extLst>
            </p:cNvPr>
            <p:cNvSpPr txBox="1"/>
            <p:nvPr/>
          </p:nvSpPr>
          <p:spPr>
            <a:xfrm>
              <a:off x="0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4B30E-C796-4050-E1C7-0B355786B851}"/>
                </a:ext>
              </a:extLst>
            </p:cNvPr>
            <p:cNvSpPr txBox="1"/>
            <p:nvPr/>
          </p:nvSpPr>
          <p:spPr>
            <a:xfrm>
              <a:off x="739434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0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2A74FD1-14BA-DB7A-9038-AFBB18D79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291888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66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1A512-E015-F2D5-4A71-ECB931C8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2DF-7A81-8DE2-BCA7-605EFEB8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#5:</a:t>
            </a:r>
            <a:r>
              <a:rPr lang="en-US" dirty="0"/>
              <a:t> Signal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3835-F18D-FFA6-6394-F87C04C0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Implement the logic of the “</a:t>
            </a:r>
            <a:r>
              <a:rPr lang="en-US" b="1" dirty="0">
                <a:solidFill>
                  <a:prstClr val="black"/>
                </a:solidFill>
              </a:rPr>
              <a:t>signal</a:t>
            </a:r>
            <a:r>
              <a:rPr lang="en-US" dirty="0">
                <a:solidFill>
                  <a:prstClr val="black"/>
                </a:solidFill>
              </a:rPr>
              <a:t>” function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Refer to the </a:t>
            </a:r>
            <a:r>
              <a:rPr lang="en-US" sz="2000" dirty="0">
                <a:solidFill>
                  <a:prstClr val="black"/>
                </a:solidFill>
                <a:hlinkClick r:id="rId2" action="ppaction://hlinksldjump"/>
              </a:rPr>
              <a:t>previous pseudocode </a:t>
            </a:r>
            <a:r>
              <a:rPr lang="en-US" sz="2000" dirty="0">
                <a:solidFill>
                  <a:prstClr val="black"/>
                </a:solidFill>
              </a:rPr>
              <a:t>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3173-22A2-3FC2-B28F-E385C41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855CD-B32F-3BDE-64F6-61A4874AD769}"/>
              </a:ext>
            </a:extLst>
          </p:cNvPr>
          <p:cNvSpPr/>
          <p:nvPr/>
        </p:nvSpPr>
        <p:spPr>
          <a:xfrm>
            <a:off x="1097280" y="1927941"/>
            <a:ext cx="9997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1702B-9D9B-2DFB-12E8-46C596E4FC13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C3B420-36B2-331F-347E-EEBF2220341E}"/>
              </a:ext>
            </a:extLst>
          </p:cNvPr>
          <p:cNvGrpSpPr/>
          <p:nvPr/>
        </p:nvGrpSpPr>
        <p:grpSpPr>
          <a:xfrm>
            <a:off x="0" y="0"/>
            <a:ext cx="3148491" cy="983628"/>
            <a:chOff x="0" y="0"/>
            <a:chExt cx="3148491" cy="983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A558D0-94CE-AE52-AE70-3D86A90F736A}"/>
                </a:ext>
              </a:extLst>
            </p:cNvPr>
            <p:cNvSpPr txBox="1"/>
            <p:nvPr/>
          </p:nvSpPr>
          <p:spPr>
            <a:xfrm>
              <a:off x="0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442D60-D10B-7D2D-7A50-5B4819706174}"/>
                </a:ext>
              </a:extLst>
            </p:cNvPr>
            <p:cNvSpPr txBox="1"/>
            <p:nvPr/>
          </p:nvSpPr>
          <p:spPr>
            <a:xfrm>
              <a:off x="739434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0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939A52FA-11C2-103F-D970-79E89C4D7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291888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519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1D2F-2B6D-9F4F-F86F-F81832B8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126A-666D-D724-A53A-CDC62AB9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endParaRPr lang="en-US" sz="1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800" b="1" dirty="0">
                <a:solidFill>
                  <a:srgbClr val="C00000"/>
                </a:solidFill>
              </a:rPr>
              <a:t>4 functions TOGETHER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0E6B-9922-4456-1234-7C6BE6FD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D84EE705-5BE3-E115-2445-C58FE8AE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User-Level Semaphores: </a:t>
            </a:r>
            <a:r>
              <a:rPr lang="en-US" sz="4800" b="1" dirty="0">
                <a:solidFill>
                  <a:srgbClr val="00B050"/>
                </a:solidFill>
              </a:rPr>
              <a:t>SEEN </a:t>
            </a:r>
            <a:r>
              <a:rPr lang="en-US" sz="4800" b="1" dirty="0"/>
              <a:t>Test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A49E5-E2BB-D22E-5444-5D2CFAF4A17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DA3F1D-6B45-16A7-B867-CB595F24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90880"/>
              </p:ext>
            </p:extLst>
          </p:nvPr>
        </p:nvGraphicFramePr>
        <p:xfrm>
          <a:off x="1097280" y="2704550"/>
          <a:ext cx="10599000" cy="40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1">
                  <a:extLst>
                    <a:ext uri="{9D8B030D-6E8A-4147-A177-3AD203B41FA5}">
                      <a16:colId xmlns:a16="http://schemas.microsoft.com/office/drawing/2014/main" val="1430338991"/>
                    </a:ext>
                  </a:extLst>
                </a:gridCol>
                <a:gridCol w="779272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10039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951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tst_semaphore_1master.c (tsem1):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handling the critical section and the dependency.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tsem1 100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674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tst_semaphore_2master.c (tsem2):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allowing certain number of processes to enter the critical section at the same time.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Enter total #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cust’s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22437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MidTermEx_Master.c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(midterm):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effect of race condition in simple concurrent execution of two processes that attempt to edit same shared variables (X &amp; Y). Try it with &amp; without using semaphores (observe the final value of X, is it same each time?)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midterm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35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69FE63-0FDB-138B-B70E-DE7E4C28F6F3}"/>
              </a:ext>
            </a:extLst>
          </p:cNvPr>
          <p:cNvSpPr txBox="1"/>
          <p:nvPr/>
        </p:nvSpPr>
        <p:spPr>
          <a:xfrm>
            <a:off x="1615440" y="5278705"/>
            <a:ext cx="266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X *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E1E5D-FA56-22D8-22E5-8C2249D3543E}"/>
              </a:ext>
            </a:extLst>
          </p:cNvPr>
          <p:cNvSpPr txBox="1"/>
          <p:nvPr/>
        </p:nvSpPr>
        <p:spPr>
          <a:xfrm>
            <a:off x="4795520" y="5268190"/>
            <a:ext cx="266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Z = X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AD7CF-F0A2-4383-A038-D82EAAF254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5680"/>
            <a:ext cx="12192000" cy="58623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Milestone 3: CPU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Fault Handler II: 	1 functions</a:t>
            </a:r>
            <a:endParaRPr lang="en-US" sz="2000" b="1" dirty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Semaphores: 	  	4 functions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CPU Scheduling: 	4 functions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OVERALL Testing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70DD5-5E49-E6FA-BBD4-6D9A1FC04734}"/>
              </a:ext>
            </a:extLst>
          </p:cNvPr>
          <p:cNvSpPr/>
          <p:nvPr/>
        </p:nvSpPr>
        <p:spPr>
          <a:xfrm>
            <a:off x="7361429" y="2228671"/>
            <a:ext cx="4830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≈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~1-2 Functions/member + OVERALL Testing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3 Weeks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968E5-80AD-BC8B-7BEF-130CC19F957B}"/>
              </a:ext>
            </a:extLst>
          </p:cNvPr>
          <p:cNvGrpSpPr/>
          <p:nvPr/>
        </p:nvGrpSpPr>
        <p:grpSpPr>
          <a:xfrm>
            <a:off x="5029200" y="2228672"/>
            <a:ext cx="2132429" cy="1200328"/>
            <a:chOff x="4896464" y="2723322"/>
            <a:chExt cx="2132429" cy="1200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24185-D3AE-A151-0C47-0B238F84FC8B}"/>
                </a:ext>
              </a:extLst>
            </p:cNvPr>
            <p:cNvSpPr/>
            <p:nvPr/>
          </p:nvSpPr>
          <p:spPr>
            <a:xfrm>
              <a:off x="5048864" y="2933050"/>
              <a:ext cx="198002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INDEPENDENT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Modules 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F7CCE9C-A32C-7253-8B31-0F2C477B5251}"/>
                </a:ext>
              </a:extLst>
            </p:cNvPr>
            <p:cNvSpPr/>
            <p:nvPr/>
          </p:nvSpPr>
          <p:spPr>
            <a:xfrm>
              <a:off x="4896464" y="2723322"/>
              <a:ext cx="267562" cy="1200328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2B080E-96F3-0764-085C-86E88D0F78E2}"/>
              </a:ext>
            </a:extLst>
          </p:cNvPr>
          <p:cNvSpPr txBox="1"/>
          <p:nvPr/>
        </p:nvSpPr>
        <p:spPr>
          <a:xfrm>
            <a:off x="5408523" y="3742174"/>
            <a:ext cx="652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L1 </a:t>
            </a:r>
            <a:r>
              <a:rPr lang="en-US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 4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chemeClr val="accent6"/>
                </a:solidFill>
              </a:rPr>
              <a:t>L2 </a:t>
            </a:r>
            <a:r>
              <a:rPr lang="en-US" sz="1800" b="1" dirty="0">
                <a:solidFill>
                  <a:schemeClr val="accent6"/>
                </a:solidFill>
                <a:sym typeface="Wingdings" panose="05000000000000000000" pitchFamily="2" charset="2"/>
              </a:rPr>
              <a:t> 4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rgbClr val="FF0000"/>
                </a:solidFill>
              </a:rPr>
              <a:t>L3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 1 FUNCTION</a:t>
            </a:r>
            <a:r>
              <a:rPr lang="en-US" sz="1800" dirty="0"/>
              <a:t> </a:t>
            </a:r>
            <a:endParaRPr lang="en-AE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32D0E-F86F-65C9-26BB-03C21552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85952"/>
          </a:xfrm>
        </p:spPr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1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B87B7-BBBD-ACB6-295E-A0D3AB1A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7262-2C9F-345F-20B9-6FB64CF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C77BA0E-1F25-2911-A3E0-24FA5787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20400" cy="1450757"/>
          </a:xfrm>
        </p:spPr>
        <p:txBody>
          <a:bodyPr/>
          <a:lstStyle/>
          <a:p>
            <a:r>
              <a:rPr lang="en-US" sz="4800" dirty="0"/>
              <a:t>User-Level Semaphores: </a:t>
            </a:r>
            <a:r>
              <a:rPr lang="en-US" sz="4800" b="1" dirty="0">
                <a:solidFill>
                  <a:srgbClr val="FF0000"/>
                </a:solidFill>
              </a:rPr>
              <a:t>UNSEEN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/>
              <a:t>Test</a:t>
            </a:r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E7458F-2210-4BDD-66C2-EAADB79DA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1503"/>
              </p:ext>
            </p:extLst>
          </p:nvPr>
        </p:nvGraphicFramePr>
        <p:xfrm>
          <a:off x="1033505" y="1965960"/>
          <a:ext cx="10058400" cy="97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9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568709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 complete concurrent program using semaphores (e.g. barber shop, prod cons, …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0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37CB-44B4-8959-5652-624A537D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651-CB9E-EEC6-0C59-76A0F30A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D004-54AD-2A36-967E-2442D401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B550-E23A-1755-59DE-5CAFA572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BF2E1582-6B15-B544-40DA-22FF9317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79103"/>
            <a:ext cx="6660113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WHAT?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multiple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ready queues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to represent each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level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priority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Preemptive on clock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At any given time: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scheduler chooses a process from the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highest-priority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non-empty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queue. 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If the highest-priority queue contains multiple processes, then they run in "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round robin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" order.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91739F-2E54-B99C-ABA1-5415B4CB4820}"/>
              </a:ext>
            </a:extLst>
          </p:cNvPr>
          <p:cNvSpPr/>
          <p:nvPr/>
        </p:nvSpPr>
        <p:spPr>
          <a:xfrm>
            <a:off x="10698480" y="2301240"/>
            <a:ext cx="1209040" cy="3596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CPU</a:t>
            </a:r>
            <a:endParaRPr lang="en-US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A45E-4AEF-ACC6-992D-5751337FB336}"/>
              </a:ext>
            </a:extLst>
          </p:cNvPr>
          <p:cNvSpPr txBox="1"/>
          <p:nvPr/>
        </p:nvSpPr>
        <p:spPr>
          <a:xfrm>
            <a:off x="8513178" y="4114801"/>
            <a:ext cx="12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76E75-E547-46E5-0651-E797D1580CC6}"/>
              </a:ext>
            </a:extLst>
          </p:cNvPr>
          <p:cNvGrpSpPr/>
          <p:nvPr/>
        </p:nvGrpSpPr>
        <p:grpSpPr>
          <a:xfrm>
            <a:off x="8061960" y="3291841"/>
            <a:ext cx="2179320" cy="548640"/>
            <a:chOff x="1950720" y="5410200"/>
            <a:chExt cx="2179320" cy="548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3995E-22DC-44CB-4797-E2D3E809F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94096A-F710-A803-1790-C35041C07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9CDC4-3155-3834-A64E-42302ED6F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9A6ACE-1D2C-B808-D3F6-CD0EA0212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6C66E-3F35-52F8-95CC-5EA7A693134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241280" y="25679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4B51C9-6412-0244-7837-7BAB094DB2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241280" y="35585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B59E8-5CB7-5411-63AA-2880B9AF7D0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241280" y="570992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D8767D-6136-258F-19BE-A2BC32EC3308}"/>
              </a:ext>
            </a:extLst>
          </p:cNvPr>
          <p:cNvGrpSpPr/>
          <p:nvPr/>
        </p:nvGrpSpPr>
        <p:grpSpPr>
          <a:xfrm>
            <a:off x="8061960" y="2301241"/>
            <a:ext cx="2179320" cy="548640"/>
            <a:chOff x="1950720" y="5410200"/>
            <a:chExt cx="2179320" cy="548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2FA0D8-E217-C4DF-8122-F052758BC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3BB99E-0E46-974D-099D-96458A7CD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FA56D8-749B-DDDD-F5DF-4F4B2D087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032D83-5F6A-DC46-9A45-92B81644C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9BEAA-6DF7-BC2E-E758-F8DF887B1BD6}"/>
              </a:ext>
            </a:extLst>
          </p:cNvPr>
          <p:cNvGrpSpPr/>
          <p:nvPr/>
        </p:nvGrpSpPr>
        <p:grpSpPr>
          <a:xfrm>
            <a:off x="8061960" y="5435601"/>
            <a:ext cx="2179320" cy="548640"/>
            <a:chOff x="1950720" y="5410200"/>
            <a:chExt cx="2179320" cy="548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596F02-6037-0520-D7A7-5F83CE05E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BD9D3E-127E-5008-8C39-9FFEA9CBC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776E37-9D8D-0887-CFFA-B1078CCFC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9081-C316-6815-115B-83D871BFD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12</a:t>
              </a:r>
            </a:p>
          </p:txBody>
        </p:sp>
      </p:grpSp>
      <p:cxnSp>
        <p:nvCxnSpPr>
          <p:cNvPr id="26" name="Shape 29">
            <a:extLst>
              <a:ext uri="{FF2B5EF4-FFF2-40B4-BE49-F238E27FC236}">
                <a16:creationId xmlns:a16="http://schemas.microsoft.com/office/drawing/2014/main" id="{2B4AD4D5-3D29-3EF3-3DF0-0826BBCC02E6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8061960" y="25679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hape 30">
            <a:extLst>
              <a:ext uri="{FF2B5EF4-FFF2-40B4-BE49-F238E27FC236}">
                <a16:creationId xmlns:a16="http://schemas.microsoft.com/office/drawing/2014/main" id="{92F2C1A1-C621-7E89-6C46-B9BB4E70FF01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8061960" y="35585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hape 33">
            <a:extLst>
              <a:ext uri="{FF2B5EF4-FFF2-40B4-BE49-F238E27FC236}">
                <a16:creationId xmlns:a16="http://schemas.microsoft.com/office/drawing/2014/main" id="{8CD583C8-9BD9-4424-8D70-25F249D9BE69}"/>
              </a:ext>
            </a:extLst>
          </p:cNvPr>
          <p:cNvCxnSpPr>
            <a:cxnSpLocks/>
            <a:endCxn id="25" idx="1"/>
          </p:cNvCxnSpPr>
          <p:nvPr/>
        </p:nvCxnSpPr>
        <p:spPr>
          <a:xfrm flipH="1" flipV="1">
            <a:off x="8061960" y="570992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C1504-F59A-246B-9D5A-73CA0987A8BB}"/>
              </a:ext>
            </a:extLst>
          </p:cNvPr>
          <p:cNvGrpSpPr/>
          <p:nvPr/>
        </p:nvGrpSpPr>
        <p:grpSpPr>
          <a:xfrm>
            <a:off x="7348907" y="2301240"/>
            <a:ext cx="369332" cy="3962400"/>
            <a:chOff x="4071050" y="2286000"/>
            <a:chExt cx="369332" cy="39624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4C2D0D-E9C3-0352-DB63-F8F867F9CD6A}"/>
                </a:ext>
              </a:extLst>
            </p:cNvPr>
            <p:cNvCxnSpPr/>
            <p:nvPr/>
          </p:nvCxnSpPr>
          <p:spPr>
            <a:xfrm>
              <a:off x="4419600" y="2286000"/>
              <a:ext cx="0" cy="396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D69C77-B547-57D9-39EB-C4229D2B8468}"/>
                </a:ext>
              </a:extLst>
            </p:cNvPr>
            <p:cNvSpPr txBox="1"/>
            <p:nvPr/>
          </p:nvSpPr>
          <p:spPr>
            <a:xfrm rot="16200000">
              <a:off x="3188757" y="4148503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Priority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0862902-02CE-B24C-3D06-BEC8096FCA2B}"/>
              </a:ext>
            </a:extLst>
          </p:cNvPr>
          <p:cNvSpPr/>
          <p:nvPr/>
        </p:nvSpPr>
        <p:spPr>
          <a:xfrm>
            <a:off x="9705406" y="2326842"/>
            <a:ext cx="535873" cy="523039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3907-2790-26C6-8991-757303ED6459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CB20-1391-4022-4EE9-A54FE3966EBC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5A3F04E4-7BDD-6622-DCAB-84BE77208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CE79DE-545E-9598-D56C-E026DDF99F2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241280" y="48158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29901A-F747-965E-5FC5-BE08850012C8}"/>
              </a:ext>
            </a:extLst>
          </p:cNvPr>
          <p:cNvGrpSpPr/>
          <p:nvPr/>
        </p:nvGrpSpPr>
        <p:grpSpPr>
          <a:xfrm>
            <a:off x="8061960" y="4541521"/>
            <a:ext cx="2179320" cy="548640"/>
            <a:chOff x="1950720" y="5410200"/>
            <a:chExt cx="2179320" cy="548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1F7959-EC82-50EE-832E-07697AB71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A11409-23BB-B270-798F-8959D9457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1534C0-C69C-189F-1998-6471FE155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B1AFE0-59A4-4F38-C531-13D4C0D43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41" name="Shape 33">
            <a:extLst>
              <a:ext uri="{FF2B5EF4-FFF2-40B4-BE49-F238E27FC236}">
                <a16:creationId xmlns:a16="http://schemas.microsoft.com/office/drawing/2014/main" id="{2A072DE8-2FCA-F29D-14E6-AAA45D7D5CC4}"/>
              </a:ext>
            </a:extLst>
          </p:cNvPr>
          <p:cNvCxnSpPr>
            <a:cxnSpLocks/>
            <a:endCxn id="36" idx="1"/>
          </p:cNvCxnSpPr>
          <p:nvPr/>
        </p:nvCxnSpPr>
        <p:spPr>
          <a:xfrm flipH="1" flipV="1">
            <a:off x="8061960" y="481584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6295B-BD56-7163-EBD2-05D970A1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>
            <a:extLst>
              <a:ext uri="{FF2B5EF4-FFF2-40B4-BE49-F238E27FC236}">
                <a16:creationId xmlns:a16="http://schemas.microsoft.com/office/drawing/2014/main" id="{76CDB41B-76C4-3362-DD30-5F0D5A9BC17D}"/>
              </a:ext>
            </a:extLst>
          </p:cNvPr>
          <p:cNvSpPr txBox="1"/>
          <p:nvPr/>
        </p:nvSpPr>
        <p:spPr>
          <a:xfrm>
            <a:off x="1016560" y="1779103"/>
            <a:ext cx="6385000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0000"/>
                </a:solidFill>
                <a:latin typeface="+mj-lt"/>
              </a:rPr>
              <a:t>PROBLEM</a:t>
            </a:r>
            <a:endParaRPr lang="en-US" sz="2400" spc="-1" dirty="0">
              <a:solidFill>
                <a:srgbClr val="FF0000"/>
              </a:solidFill>
              <a:latin typeface="+mj-lt"/>
            </a:endParaRPr>
          </a:p>
          <a:p>
            <a:pPr marL="800280" lvl="1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Lower-priority may suffer </a:t>
            </a:r>
            <a:r>
              <a:rPr lang="en-US" b="1" dirty="0"/>
              <a:t>starvation </a:t>
            </a:r>
            <a:r>
              <a:rPr lang="en-US" dirty="0"/>
              <a:t>if there is a steady supply of high priority processes.</a:t>
            </a:r>
          </a:p>
          <a:p>
            <a:pPr marL="343080" lvl="1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B050"/>
                </a:solidFill>
                <a:latin typeface="+mj-lt"/>
              </a:rPr>
              <a:t>SOLUTION</a:t>
            </a:r>
          </a:p>
          <a:p>
            <a:pPr marL="800280" lvl="2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Allow a process to </a:t>
            </a:r>
            <a:r>
              <a:rPr lang="en-US" b="1" dirty="0"/>
              <a:t>change its priority </a:t>
            </a:r>
            <a:r>
              <a:rPr lang="en-US" dirty="0"/>
              <a:t>based on </a:t>
            </a:r>
            <a:r>
              <a:rPr lang="en-US" b="1" dirty="0"/>
              <a:t>its age </a:t>
            </a:r>
            <a:r>
              <a:rPr lang="en-US" dirty="0"/>
              <a:t>(IF #TICKS EXCEEDS CERTAIN THRESHOLD)</a:t>
            </a:r>
          </a:p>
        </p:txBody>
      </p:sp>
      <p:sp>
        <p:nvSpPr>
          <p:cNvPr id="652" name="CustomShape 3">
            <a:extLst>
              <a:ext uri="{FF2B5EF4-FFF2-40B4-BE49-F238E27FC236}">
                <a16:creationId xmlns:a16="http://schemas.microsoft.com/office/drawing/2014/main" id="{D2C90371-BB28-25DE-179F-6E832025645E}"/>
              </a:ext>
            </a:extLst>
          </p:cNvPr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8C20E4-9E40-AE5B-AC0F-34295E0E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9B9FB-4A39-9025-8030-50FEFBEA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9245B-DC7C-2083-8E58-39873B37C7A7}"/>
              </a:ext>
            </a:extLst>
          </p:cNvPr>
          <p:cNvSpPr/>
          <p:nvPr/>
        </p:nvSpPr>
        <p:spPr>
          <a:xfrm>
            <a:off x="10698480" y="2301240"/>
            <a:ext cx="1209040" cy="3596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CPU</a:t>
            </a:r>
            <a:endParaRPr lang="en-US" b="1" baseline="-25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8DFF-2D38-6236-E5CF-9B82622F5882}"/>
              </a:ext>
            </a:extLst>
          </p:cNvPr>
          <p:cNvGrpSpPr/>
          <p:nvPr/>
        </p:nvGrpSpPr>
        <p:grpSpPr>
          <a:xfrm>
            <a:off x="8061960" y="3291841"/>
            <a:ext cx="2179320" cy="548640"/>
            <a:chOff x="1950720" y="5410200"/>
            <a:chExt cx="2179320" cy="548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28F73E-13FC-3F09-84B5-82E5CD963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CF25C7-0F3E-FB45-C034-011A611D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212E4-B146-7765-2798-9CA9C1529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7405B-04F0-66D5-8533-5B344BCB2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A4346-5243-65AB-ED2B-9A527D58A65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241280" y="25679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3F686-7C57-AD04-B89F-A5E83B11E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241280" y="35585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ADAFC-6F43-93AB-81C9-755B67D4F9D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241280" y="570992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E86B-92DA-13FD-340F-9B8F7A128CE9}"/>
              </a:ext>
            </a:extLst>
          </p:cNvPr>
          <p:cNvGrpSpPr/>
          <p:nvPr/>
        </p:nvGrpSpPr>
        <p:grpSpPr>
          <a:xfrm>
            <a:off x="8061960" y="2301241"/>
            <a:ext cx="2179320" cy="548640"/>
            <a:chOff x="1950720" y="5410200"/>
            <a:chExt cx="2179320" cy="548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39F6E4-B7EF-0F9F-75F8-A390A3DC8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8F5BD1-063D-3FBE-2136-B6BCEA263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6D400-0578-DF3E-2314-F4C3C1491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8C3C8-EC04-13DF-A75C-0DD3F8F4D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36D9AE-EB2F-C466-A811-2C2860671019}"/>
              </a:ext>
            </a:extLst>
          </p:cNvPr>
          <p:cNvGrpSpPr/>
          <p:nvPr/>
        </p:nvGrpSpPr>
        <p:grpSpPr>
          <a:xfrm>
            <a:off x="8061960" y="5435601"/>
            <a:ext cx="2179320" cy="548640"/>
            <a:chOff x="1950720" y="5410200"/>
            <a:chExt cx="2179320" cy="548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4030C-ECA7-82D2-A343-2512996D7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B70356-4A67-A45D-AC63-CB4678E55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D221A9-9439-A338-8654-6A414DCCA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9694AA-9DB1-0BD1-9A18-E4A85907A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E38DF7-5ADA-17DF-A365-50199BBB796F}"/>
              </a:ext>
            </a:extLst>
          </p:cNvPr>
          <p:cNvGrpSpPr/>
          <p:nvPr/>
        </p:nvGrpSpPr>
        <p:grpSpPr>
          <a:xfrm>
            <a:off x="7348907" y="2301240"/>
            <a:ext cx="369332" cy="3962400"/>
            <a:chOff x="4071050" y="2286000"/>
            <a:chExt cx="369332" cy="39624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5A4C9B-2E05-6580-4EF0-7D48003E2605}"/>
                </a:ext>
              </a:extLst>
            </p:cNvPr>
            <p:cNvCxnSpPr/>
            <p:nvPr/>
          </p:nvCxnSpPr>
          <p:spPr>
            <a:xfrm>
              <a:off x="4419600" y="2286000"/>
              <a:ext cx="0" cy="396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25FBB-A0C8-3F27-305E-BB52F2A4F20D}"/>
                </a:ext>
              </a:extLst>
            </p:cNvPr>
            <p:cNvSpPr txBox="1"/>
            <p:nvPr/>
          </p:nvSpPr>
          <p:spPr>
            <a:xfrm rot="16200000">
              <a:off x="3188757" y="4148503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Priority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C99ABF-7743-9147-3AA4-62B13B0A34EE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1293-A229-E349-614C-3E0AC3DA6EF9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9BE51CAA-C064-67C7-2C26-56B3A567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D31B12-DCE6-8053-3E67-995A04DA94B2}"/>
              </a:ext>
            </a:extLst>
          </p:cNvPr>
          <p:cNvSpPr txBox="1"/>
          <p:nvPr/>
        </p:nvSpPr>
        <p:spPr>
          <a:xfrm>
            <a:off x="8513178" y="4114801"/>
            <a:ext cx="12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1495A6-3766-9BA3-DBF8-E6D54FA9C08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241280" y="48158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C9676-4B0F-2E83-EE73-46F438FA4627}"/>
              </a:ext>
            </a:extLst>
          </p:cNvPr>
          <p:cNvGrpSpPr/>
          <p:nvPr/>
        </p:nvGrpSpPr>
        <p:grpSpPr>
          <a:xfrm>
            <a:off x="8061960" y="4541521"/>
            <a:ext cx="2179320" cy="548640"/>
            <a:chOff x="1950720" y="5410200"/>
            <a:chExt cx="2179320" cy="548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105D7C-E624-18AE-0FF0-62629A14C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0024C2-9382-2DE6-A6A2-E21EE17BE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E0BE44-4A6D-8306-6705-27C4B9B6B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DE30B-B6AA-7BD2-B995-E097C0D52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42" name="Shape 29">
            <a:extLst>
              <a:ext uri="{FF2B5EF4-FFF2-40B4-BE49-F238E27FC236}">
                <a16:creationId xmlns:a16="http://schemas.microsoft.com/office/drawing/2014/main" id="{A25ECD58-6416-94AE-CBBF-F715D4953E56}"/>
              </a:ext>
            </a:extLst>
          </p:cNvPr>
          <p:cNvCxnSpPr>
            <a:cxnSpLocks/>
          </p:cNvCxnSpPr>
          <p:nvPr/>
        </p:nvCxnSpPr>
        <p:spPr>
          <a:xfrm flipH="1">
            <a:off x="8061960" y="25679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hape 30">
            <a:extLst>
              <a:ext uri="{FF2B5EF4-FFF2-40B4-BE49-F238E27FC236}">
                <a16:creationId xmlns:a16="http://schemas.microsoft.com/office/drawing/2014/main" id="{5CBA62A3-27C7-76F1-4624-24F375899AFB}"/>
              </a:ext>
            </a:extLst>
          </p:cNvPr>
          <p:cNvCxnSpPr>
            <a:cxnSpLocks/>
          </p:cNvCxnSpPr>
          <p:nvPr/>
        </p:nvCxnSpPr>
        <p:spPr>
          <a:xfrm flipH="1">
            <a:off x="8061960" y="35585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hape 33">
            <a:extLst>
              <a:ext uri="{FF2B5EF4-FFF2-40B4-BE49-F238E27FC236}">
                <a16:creationId xmlns:a16="http://schemas.microsoft.com/office/drawing/2014/main" id="{1A37B786-2B53-CCFA-856C-14F3C2B61D16}"/>
              </a:ext>
            </a:extLst>
          </p:cNvPr>
          <p:cNvCxnSpPr>
            <a:cxnSpLocks/>
          </p:cNvCxnSpPr>
          <p:nvPr/>
        </p:nvCxnSpPr>
        <p:spPr>
          <a:xfrm flipH="1" flipV="1">
            <a:off x="8061960" y="570992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hape 33">
            <a:extLst>
              <a:ext uri="{FF2B5EF4-FFF2-40B4-BE49-F238E27FC236}">
                <a16:creationId xmlns:a16="http://schemas.microsoft.com/office/drawing/2014/main" id="{E7A64FFD-15DB-0345-D761-2302A71BC6E9}"/>
              </a:ext>
            </a:extLst>
          </p:cNvPr>
          <p:cNvCxnSpPr>
            <a:cxnSpLocks/>
          </p:cNvCxnSpPr>
          <p:nvPr/>
        </p:nvCxnSpPr>
        <p:spPr>
          <a:xfrm flipH="1" flipV="1">
            <a:off x="8061960" y="481584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F9EB4A-3748-FB47-9D0D-661C80ED0524}"/>
              </a:ext>
            </a:extLst>
          </p:cNvPr>
          <p:cNvSpPr>
            <a:spLocks noChangeAspect="1"/>
          </p:cNvSpPr>
          <p:nvPr/>
        </p:nvSpPr>
        <p:spPr>
          <a:xfrm>
            <a:off x="9168198" y="5431320"/>
            <a:ext cx="5486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baseline="-250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496AE6-22DD-C207-86BA-5400AC153080}"/>
              </a:ext>
            </a:extLst>
          </p:cNvPr>
          <p:cNvSpPr>
            <a:spLocks noChangeAspect="1"/>
          </p:cNvSpPr>
          <p:nvPr/>
        </p:nvSpPr>
        <p:spPr>
          <a:xfrm>
            <a:off x="8061960" y="5439411"/>
            <a:ext cx="5486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baseline="-25000" dirty="0"/>
              <a:t>12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048F20-9079-0703-3522-8D8B336CA9F0}"/>
              </a:ext>
            </a:extLst>
          </p:cNvPr>
          <p:cNvSpPr/>
          <p:nvPr/>
        </p:nvSpPr>
        <p:spPr bwMode="auto">
          <a:xfrm>
            <a:off x="9176283" y="5435601"/>
            <a:ext cx="557598" cy="524748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74DD438-1317-1EBD-5D7B-6258696F8430}"/>
              </a:ext>
            </a:extLst>
          </p:cNvPr>
          <p:cNvSpPr/>
          <p:nvPr/>
        </p:nvSpPr>
        <p:spPr bwMode="auto">
          <a:xfrm>
            <a:off x="8069593" y="5451357"/>
            <a:ext cx="557598" cy="524748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6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0672 L 0.0056 0.00695 C 0.00443 0.00209 0.00312 -0.00208 0.00221 -0.00671 C 0.00143 -0.01064 0.00156 -0.01504 0.00052 -0.01851 C 8.33333E-7 -0.0206 -0.00742 -0.03819 -0.00951 -0.03935 C -0.01224 -0.04097 -0.01211 -0.0412 -0.01537 -0.04236 C -0.03958 -0.05185 -0.02643 -0.04675 -0.06862 -0.04838 C -0.09336 -0.05717 -0.07422 -0.05115 -0.12695 -0.05277 C -0.12813 -0.05416 -0.12917 -0.05601 -0.13034 -0.05717 C -0.13112 -0.05787 -0.13203 -0.0581 -0.13281 -0.05856 C -0.13399 -0.05949 -0.13503 -0.06064 -0.1362 -0.06157 C -0.13828 -0.07685 -0.13542 -0.0581 -0.13867 -0.07361 C -0.13906 -0.07546 -0.13919 -0.07754 -0.13945 -0.07939 C -0.13919 -0.08935 -0.13919 -0.0993 -0.13867 -0.10902 C -0.13854 -0.11111 -0.13841 -0.11319 -0.13789 -0.11504 C -0.13724 -0.11689 -0.13607 -0.11782 -0.13529 -0.11944 C -0.13477 -0.12083 -0.13412 -0.12245 -0.13372 -0.12384 C -0.13333 -0.12546 -0.13346 -0.12731 -0.13281 -0.12847 C -0.13229 -0.12939 -0.13112 -0.12939 -0.13034 -0.12986 C -0.11966 -0.14398 -0.12813 -0.13472 -0.09948 -0.13287 C -0.06094 -0.13032 -0.10612 -0.13148 -0.04453 -0.13148 L -0.04609 -0.12986 " pathEditMode="relative" rAng="0" ptsTypes="AAAAAAAAAAAAAAAAAAAAAA">
                                      <p:cBhvr>
                                        <p:cTn id="18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-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023 L -0.00299 0.00023 C -0.00716 -0.00092 -0.01119 -0.00231 -0.01523 -0.00278 C -0.02799 -0.00393 -0.04088 -0.00139 -0.05351 -0.00416 C -0.05507 -0.00463 -0.05481 -0.00903 -0.0552 -0.01157 C -0.05586 -0.01528 -0.05664 -0.02569 -0.05677 -0.02893 C -0.05651 -0.0419 -0.05638 -0.05509 -0.05599 -0.06805 C -0.05546 -0.08773 -0.05599 -0.08241 -0.05442 -0.09421 C -0.05416 -0.1 -0.0539 -0.10579 -0.05351 -0.11157 C -0.05338 -0.11389 -0.05286 -0.125 -0.05195 -0.12893 C -0.04726 -0.14861 -0.05299 -0.11921 -0.04948 -0.1375 C -0.0345 -0.13704 -0.01953 -0.13796 -0.00468 -0.13611 C -0.00117 -0.13565 -0.00143 -0.13333 -0.00143 -0.13032 L -0.00052 -0.13032 " pathEditMode="relative" ptsTypes="AAAAAAAAAAAAAA">
                                      <p:cBhvr>
                                        <p:cTn id="2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9" grpId="1" animBg="1"/>
      <p:bldP spid="47" grpId="0" animBg="1"/>
      <p:bldP spid="4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5C3A-C7C5-77F8-6544-93DB7753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>
            <a:extLst>
              <a:ext uri="{FF2B5EF4-FFF2-40B4-BE49-F238E27FC236}">
                <a16:creationId xmlns:a16="http://schemas.microsoft.com/office/drawing/2014/main" id="{6C475723-14A3-5B7F-2E2E-6273EB9F001C}"/>
              </a:ext>
            </a:extLst>
          </p:cNvPr>
          <p:cNvSpPr txBox="1"/>
          <p:nvPr/>
        </p:nvSpPr>
        <p:spPr>
          <a:xfrm>
            <a:off x="1016560" y="1779103"/>
            <a:ext cx="6385000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652" name="CustomShape 3">
            <a:extLst>
              <a:ext uri="{FF2B5EF4-FFF2-40B4-BE49-F238E27FC236}">
                <a16:creationId xmlns:a16="http://schemas.microsoft.com/office/drawing/2014/main" id="{FE2CFD0D-6572-C840-D3FF-C3EB27B649FE}"/>
              </a:ext>
            </a:extLst>
          </p:cNvPr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FF30C4-7C3B-0688-8E25-5A2E93CB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1736F-753E-BDED-0331-EB5EEC8D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2B58A-CB1F-8053-C5B2-8C22BB45D201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36FD9-85DB-EBBC-5C71-C3C939546DCF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3DFAFF70-18EF-B331-189C-9D5E76751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82522A-FD2B-63F2-29B4-A81E715406A6}"/>
              </a:ext>
            </a:extLst>
          </p:cNvPr>
          <p:cNvSpPr/>
          <p:nvPr/>
        </p:nvSpPr>
        <p:spPr>
          <a:xfrm>
            <a:off x="1214959" y="24173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REMEMBER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</p:spTree>
    <p:extLst>
      <p:ext uri="{BB962C8B-B14F-4D97-AF65-F5344CB8AC3E}">
        <p14:creationId xmlns:p14="http://schemas.microsoft.com/office/powerpoint/2010/main" val="3775072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42478-FA69-988F-79DD-BFB52AE3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" y="1277266"/>
            <a:ext cx="12094509" cy="2194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b="1" dirty="0"/>
              <a:t>Given</a:t>
            </a:r>
            <a:r>
              <a:rPr lang="en-US" dirty="0"/>
              <a:t> Data Structures &amp; Functions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DE0CF6-7E7C-4900-2E9C-9DD38322B518}"/>
              </a:ext>
            </a:extLst>
          </p:cNvPr>
          <p:cNvGrpSpPr/>
          <p:nvPr/>
        </p:nvGrpSpPr>
        <p:grpSpPr>
          <a:xfrm>
            <a:off x="-6673" y="773105"/>
            <a:ext cx="12122473" cy="523220"/>
            <a:chOff x="-6673" y="1059483"/>
            <a:chExt cx="12122473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3BD32B-1A94-1971-568E-7814B854514C}"/>
                </a:ext>
              </a:extLst>
            </p:cNvPr>
            <p:cNvSpPr txBox="1"/>
            <p:nvPr/>
          </p:nvSpPr>
          <p:spPr>
            <a:xfrm>
              <a:off x="-6673" y="1059483"/>
              <a:ext cx="1454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Queues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10363199" y="1182672"/>
              <a:ext cx="1752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/sched.</a:t>
              </a:r>
              <a:r>
                <a:rPr lang="en-US" b="1" dirty="0">
                  <a:solidFill>
                    <a:srgbClr val="FF0000"/>
                  </a:solidFill>
                  <a:latin typeface="Gill Sans Light"/>
                </a:rPr>
                <a:t>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250E2-98BD-02B2-DA8A-9C0CBB53BD00}"/>
              </a:ext>
            </a:extLst>
          </p:cNvPr>
          <p:cNvGrpSpPr/>
          <p:nvPr/>
        </p:nvGrpSpPr>
        <p:grpSpPr>
          <a:xfrm>
            <a:off x="-53776" y="4233305"/>
            <a:ext cx="5513314" cy="523220"/>
            <a:chOff x="-6673" y="1059483"/>
            <a:chExt cx="551331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94751-4E48-0CEA-13FC-E2F634F8A015}"/>
                </a:ext>
              </a:extLst>
            </p:cNvPr>
            <p:cNvSpPr txBox="1"/>
            <p:nvPr/>
          </p:nvSpPr>
          <p:spPr>
            <a:xfrm>
              <a:off x="-6673" y="1059483"/>
              <a:ext cx="300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Queues Function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A3E8DC-9920-B50B-0D2C-30B4E180D929}"/>
                </a:ext>
              </a:extLst>
            </p:cNvPr>
            <p:cNvSpPr txBox="1"/>
            <p:nvPr/>
          </p:nvSpPr>
          <p:spPr>
            <a:xfrm>
              <a:off x="2984535" y="1174600"/>
              <a:ext cx="252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sched_helpers.c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A3C849F-5699-619E-525E-E626E1B7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61" y="4740966"/>
            <a:ext cx="4382457" cy="21170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031F67-6E59-569C-CA4B-B281E7E97557}"/>
              </a:ext>
            </a:extLst>
          </p:cNvPr>
          <p:cNvGrpSpPr/>
          <p:nvPr/>
        </p:nvGrpSpPr>
        <p:grpSpPr>
          <a:xfrm>
            <a:off x="7357600" y="4217746"/>
            <a:ext cx="4861288" cy="523220"/>
            <a:chOff x="145053" y="1059483"/>
            <a:chExt cx="4861288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F24882-4CED-42CB-DA62-0D7494151313}"/>
                </a:ext>
              </a:extLst>
            </p:cNvPr>
            <p:cNvSpPr txBox="1"/>
            <p:nvPr/>
          </p:nvSpPr>
          <p:spPr>
            <a:xfrm>
              <a:off x="145053" y="1059483"/>
              <a:ext cx="2852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Sched Function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09BF48-3B64-3938-0D8A-EB87FF187025}"/>
                </a:ext>
              </a:extLst>
            </p:cNvPr>
            <p:cNvSpPr txBox="1"/>
            <p:nvPr/>
          </p:nvSpPr>
          <p:spPr>
            <a:xfrm>
              <a:off x="2583626" y="1151986"/>
              <a:ext cx="2422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sched_helpers.c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BBBD7E-D7F7-54F3-4DE6-E36B99D4FEE8}"/>
              </a:ext>
            </a:extLst>
          </p:cNvPr>
          <p:cNvSpPr/>
          <p:nvPr/>
        </p:nvSpPr>
        <p:spPr bwMode="auto">
          <a:xfrm>
            <a:off x="2950509" y="1893900"/>
            <a:ext cx="1088091" cy="3343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3534-3C5C-17E9-0754-C3C115C1FF20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77D45-E0C8-25EA-F24A-98EFC792B2FA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4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3F1AD-E2A3-B3F3-C309-C685D9FECF79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E159E8A7-0CEF-A529-942A-0299D3727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21444C3-1911-BE0F-BF27-0CC7B2347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4" y="4756525"/>
            <a:ext cx="5239481" cy="17814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9EF16FD-5B8D-4EE8-6811-B23E9EDB3B1F}"/>
              </a:ext>
            </a:extLst>
          </p:cNvPr>
          <p:cNvGrpSpPr/>
          <p:nvPr/>
        </p:nvGrpSpPr>
        <p:grpSpPr>
          <a:xfrm>
            <a:off x="29854" y="3573630"/>
            <a:ext cx="12162146" cy="582454"/>
            <a:chOff x="29854" y="3573630"/>
            <a:chExt cx="12162146" cy="582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ACC42C-3321-71C2-8B64-F5B7C02F9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435" t="33271" r="36418" b="64606"/>
            <a:stretch/>
          </p:blipFill>
          <p:spPr bwMode="auto">
            <a:xfrm>
              <a:off x="3062067" y="3573630"/>
              <a:ext cx="8041158" cy="251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4D5BCD-0995-4670-F924-1B8DF9F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3248" t="47810" r="33916" b="49410"/>
            <a:stretch/>
          </p:blipFill>
          <p:spPr bwMode="auto">
            <a:xfrm>
              <a:off x="3123495" y="3825345"/>
              <a:ext cx="9068505" cy="3307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93E631-720F-7887-281B-456CD1C0821B}"/>
                </a:ext>
              </a:extLst>
            </p:cNvPr>
            <p:cNvSpPr txBox="1"/>
            <p:nvPr/>
          </p:nvSpPr>
          <p:spPr>
            <a:xfrm>
              <a:off x="29854" y="3598496"/>
              <a:ext cx="2852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CPU Scheduler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5601AC-E6B6-EC83-04BD-9BF1FDA46319}"/>
              </a:ext>
            </a:extLst>
          </p:cNvPr>
          <p:cNvSpPr/>
          <p:nvPr/>
        </p:nvSpPr>
        <p:spPr bwMode="auto">
          <a:xfrm>
            <a:off x="29854" y="4948605"/>
            <a:ext cx="5239481" cy="3343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0BFFC4-3D0C-48D0-6EF2-90CA8FBE4C37}"/>
              </a:ext>
            </a:extLst>
          </p:cNvPr>
          <p:cNvSpPr/>
          <p:nvPr/>
        </p:nvSpPr>
        <p:spPr>
          <a:xfrm>
            <a:off x="5323111" y="4380795"/>
            <a:ext cx="6839035" cy="2477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Insert process in the corresponding ready queue (based on priority)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MUST</a:t>
            </a:r>
            <a:r>
              <a:rPr lang="en-US" sz="2400" b="1" dirty="0">
                <a:solidFill>
                  <a:schemeClr val="tx1"/>
                </a:solidFill>
              </a:rPr>
              <a:t> be called in the entire project instead of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sched_insert_ready0</a:t>
            </a:r>
            <a:endParaRPr lang="en-A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66225-58FB-4230-10FF-5314AE27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F72FE-9B31-2F47-32A2-F57AC5DB13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run 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prog_name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page_WS_size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load 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prog_name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page_WS_size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setPri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envID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&lt;priority&gt;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setStarvThr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starvationThreshold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runall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printall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sched?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DE77C-3AE8-C081-18EB-7797F24C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b="1" dirty="0"/>
              <a:t>Given</a:t>
            </a:r>
            <a:r>
              <a:rPr lang="en-US" dirty="0"/>
              <a:t> Commands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AF566F-91C7-2EC0-9641-557F423196E9}"/>
              </a:ext>
            </a:extLst>
          </p:cNvPr>
          <p:cNvGrpSpPr/>
          <p:nvPr/>
        </p:nvGrpSpPr>
        <p:grpSpPr>
          <a:xfrm>
            <a:off x="8859035" y="0"/>
            <a:ext cx="3386741" cy="898894"/>
            <a:chOff x="8859035" y="0"/>
            <a:chExt cx="3386741" cy="8988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1A016E-F45B-8AE8-C285-5406B33E98C8}"/>
                </a:ext>
              </a:extLst>
            </p:cNvPr>
            <p:cNvSpPr txBox="1"/>
            <p:nvPr/>
          </p:nvSpPr>
          <p:spPr>
            <a:xfrm>
              <a:off x="8859035" y="0"/>
              <a:ext cx="3386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B29358-D1C9-3737-9D2A-A4202D39DFCC}"/>
                </a:ext>
              </a:extLst>
            </p:cNvPr>
            <p:cNvSpPr txBox="1"/>
            <p:nvPr/>
          </p:nvSpPr>
          <p:spPr>
            <a:xfrm>
              <a:off x="9363384" y="467380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7400B6D6-257D-0FCE-B997-9B899D3F2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8859035" y="424403"/>
              <a:ext cx="461459" cy="47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4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ED7BA-4803-BF31-D97B-ABFDB5CE7497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/>
          </a:bodyPr>
          <a:lstStyle/>
          <a:p>
            <a:r>
              <a:rPr lang="en-US" b="1" dirty="0"/>
              <a:t>#6:</a:t>
            </a:r>
            <a:r>
              <a:rPr lang="en-US" dirty="0"/>
              <a:t> Set Process Priority &amp; Thresh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79"/>
            <a:ext cx="5108713" cy="270256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+mj-lt"/>
              </a:rPr>
              <a:t>Set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the priority of the given process by the given priority value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  <a:latin typeface="+mj-lt"/>
              </a:rPr>
              <a:t>If it’s in </a:t>
            </a:r>
            <a:r>
              <a:rPr lang="en-US" sz="2000" b="1">
                <a:solidFill>
                  <a:schemeClr val="tx1"/>
                </a:solidFill>
                <a:latin typeface="+mj-lt"/>
              </a:rPr>
              <a:t>READY state,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update its location in the ready queues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5577840" y="983432"/>
            <a:ext cx="63908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New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System Call</a:t>
            </a:r>
          </a:p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sys_env_set_priority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marL="201168" lvl="1"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023C8-B232-57BA-9A64-0E2EFD910388}"/>
              </a:ext>
            </a:extLst>
          </p:cNvPr>
          <p:cNvSpPr txBox="1">
            <a:spLocks/>
          </p:cNvSpPr>
          <p:nvPr/>
        </p:nvSpPr>
        <p:spPr>
          <a:xfrm>
            <a:off x="5577839" y="2164078"/>
            <a:ext cx="6470375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Implement </a:t>
            </a:r>
            <a:r>
              <a:rPr lang="en-US" sz="2000" dirty="0">
                <a:solidFill>
                  <a:schemeClr val="tx1"/>
                </a:solidFill>
              </a:rPr>
              <a:t>and handle a new system call to set the </a:t>
            </a:r>
            <a:r>
              <a:rPr lang="en-US" sz="2000" b="1" dirty="0">
                <a:solidFill>
                  <a:schemeClr val="tx1"/>
                </a:solidFill>
              </a:rPr>
              <a:t>priority </a:t>
            </a:r>
            <a:r>
              <a:rPr lang="en-US" sz="2000" dirty="0">
                <a:solidFill>
                  <a:schemeClr val="tx1"/>
                </a:solidFill>
              </a:rPr>
              <a:t>of the user process from user level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call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 the kernel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be named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sys_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Refer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to MS#1 for steps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E10A-3488-81FE-EF12-F12CE3949F14}"/>
              </a:ext>
            </a:extLst>
          </p:cNvPr>
          <p:cNvSpPr txBox="1"/>
          <p:nvPr/>
        </p:nvSpPr>
        <p:spPr>
          <a:xfrm>
            <a:off x="0" y="983432"/>
            <a:ext cx="557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C7EE1-44B5-720F-4296-0667534E4D84}"/>
              </a:ext>
            </a:extLst>
          </p:cNvPr>
          <p:cNvSpPr txBox="1"/>
          <p:nvPr/>
        </p:nvSpPr>
        <p:spPr>
          <a:xfrm>
            <a:off x="1577562" y="1743032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sched_helpers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E5230-C53C-A906-F2AB-78FA04BA58CF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D0C6D8-6461-7151-A13F-6DF325325A5D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6B261E-9C71-CCF0-6399-1297F3A98DBC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2EF91B1-0725-60CB-D073-42EBFAEF28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6622-337D-5309-ACA6-7B12EE0843CA}"/>
              </a:ext>
            </a:extLst>
          </p:cNvPr>
          <p:cNvSpPr txBox="1"/>
          <p:nvPr/>
        </p:nvSpPr>
        <p:spPr>
          <a:xfrm>
            <a:off x="0" y="4643991"/>
            <a:ext cx="5354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sched_set_starv_thresh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3DEBD-D809-E7A9-B29D-6709FD4F6511}"/>
              </a:ext>
            </a:extLst>
          </p:cNvPr>
          <p:cNvSpPr txBox="1"/>
          <p:nvPr/>
        </p:nvSpPr>
        <p:spPr>
          <a:xfrm>
            <a:off x="0" y="5314419"/>
            <a:ext cx="5577838" cy="135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384048" lvl="1" indent="-182880" defTabSz="9144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Set </a:t>
            </a:r>
            <a:r>
              <a:rPr lang="en-US" sz="2000" dirty="0"/>
              <a:t>the starvation threshold by the given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7EBA5-E5D0-D282-3713-7D9CD51021BC}"/>
              </a:ext>
            </a:extLst>
          </p:cNvPr>
          <p:cNvSpPr txBox="1"/>
          <p:nvPr/>
        </p:nvSpPr>
        <p:spPr>
          <a:xfrm>
            <a:off x="5729033" y="5760374"/>
            <a:ext cx="5975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/>
              <a:t>Testing: </a:t>
            </a:r>
            <a:r>
              <a:rPr lang="en-US" sz="2800" b="1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UNSEEN</a:t>
            </a:r>
            <a:r>
              <a:rPr lang="en-US" sz="2800" b="1" dirty="0">
                <a:ea typeface="Calibri" panose="020F0502020204030204" pitchFamily="34" charset="0"/>
                <a:cs typeface="Arial" panose="020B0604020202020204" pitchFamily="34" charset="0"/>
              </a:rPr>
              <a:t>: test at your own</a:t>
            </a:r>
            <a:endParaRPr lang="en-US" sz="2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2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29EF-9717-B702-93A4-0A8B4BA7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EC166D-137B-B547-6630-D02D0089E18B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6BAC4-FF19-EFF5-500E-3576413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/>
          </a:bodyPr>
          <a:lstStyle/>
          <a:p>
            <a:r>
              <a:rPr lang="en-US" b="1" dirty="0"/>
              <a:t>#7:</a:t>
            </a:r>
            <a:r>
              <a:rPr lang="en-US" dirty="0"/>
              <a:t> Initialize Priority RR Scheduler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BE1C-71EB-6116-E27A-EF89D740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80"/>
            <a:ext cx="5577838" cy="3809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Initialize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the Priority RR scheduler by the given number of priorities, CPU quantum (in millisecond) and starvation threshold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Do other initializations (if any)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Should use the following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global variables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for initialization (declared in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D56F8-CA04-7D0D-80E9-82CAD462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5BFBC-4C39-601F-1837-AB2BBC042F25}"/>
              </a:ext>
            </a:extLst>
          </p:cNvPr>
          <p:cNvSpPr txBox="1"/>
          <p:nvPr/>
        </p:nvSpPr>
        <p:spPr>
          <a:xfrm>
            <a:off x="5577840" y="983432"/>
            <a:ext cx="63908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New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Command</a:t>
            </a:r>
          </a:p>
          <a:p>
            <a:pPr algn="ctr"/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FOS&gt;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35353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535353"/>
                </a:solidFill>
                <a:latin typeface="Consolas" panose="020B0609020204030204" pitchFamily="49" charset="0"/>
              </a:rPr>
              <a:t>numOfPriority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&gt; &lt;quantum&gt; &lt;</a:t>
            </a:r>
            <a:r>
              <a:rPr lang="en-US" sz="2000" dirty="0" err="1">
                <a:solidFill>
                  <a:srgbClr val="535353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201168" lvl="1"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B0861-9093-B738-413E-B9E50114D50D}"/>
              </a:ext>
            </a:extLst>
          </p:cNvPr>
          <p:cNvSpPr txBox="1">
            <a:spLocks/>
          </p:cNvSpPr>
          <p:nvPr/>
        </p:nvSpPr>
        <p:spPr>
          <a:xfrm>
            <a:off x="5824329" y="2164078"/>
            <a:ext cx="6447183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Switch &amp; initialize </a:t>
            </a:r>
            <a:r>
              <a:rPr lang="en-US" sz="2000" dirty="0">
                <a:solidFill>
                  <a:schemeClr val="tx1"/>
                </a:solidFill>
              </a:rPr>
              <a:t>the scheduler to PRIORITY RR with given #priorities, quantum and starvation threshold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call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sched_init_PRIRR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be named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schedPRIRR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UNSEEN</a:t>
            </a:r>
            <a:r>
              <a:rPr lang="en-US" sz="2000" b="1" dirty="0">
                <a:ea typeface="Calibri" panose="020F0502020204030204" pitchFamily="34" charset="0"/>
                <a:cs typeface="Arial" panose="020B0604020202020204" pitchFamily="34" charset="0"/>
              </a:rPr>
              <a:t>: test at your own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0DB25-9B83-F6CD-F6D4-5F868582FF46}"/>
              </a:ext>
            </a:extLst>
          </p:cNvPr>
          <p:cNvSpPr txBox="1"/>
          <p:nvPr/>
        </p:nvSpPr>
        <p:spPr>
          <a:xfrm>
            <a:off x="0" y="983432"/>
            <a:ext cx="5577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sched_init_PRIRR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numOfPriorities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quantum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00B7B-0261-0A23-974C-0E9A2F2F09D7}"/>
              </a:ext>
            </a:extLst>
          </p:cNvPr>
          <p:cNvSpPr txBox="1"/>
          <p:nvPr/>
        </p:nvSpPr>
        <p:spPr>
          <a:xfrm>
            <a:off x="1957698" y="1979412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/sched.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10501-2264-9A54-44F2-061A86FD8C00}"/>
              </a:ext>
            </a:extLst>
          </p:cNvPr>
          <p:cNvGrpSpPr/>
          <p:nvPr/>
        </p:nvGrpSpPr>
        <p:grpSpPr>
          <a:xfrm>
            <a:off x="194904" y="5937276"/>
            <a:ext cx="9129933" cy="903738"/>
            <a:chOff x="194904" y="5937276"/>
            <a:chExt cx="9129933" cy="9037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80F56E-E22C-B784-B726-133672B3F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35" t="33271" r="36418" b="64606"/>
            <a:stretch/>
          </p:blipFill>
          <p:spPr bwMode="auto">
            <a:xfrm>
              <a:off x="194904" y="6258560"/>
              <a:ext cx="8041158" cy="251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156C34-847C-20F3-573E-103C88F82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48" t="47810" r="33916" b="49410"/>
            <a:stretch/>
          </p:blipFill>
          <p:spPr bwMode="auto">
            <a:xfrm>
              <a:off x="256332" y="6510275"/>
              <a:ext cx="9068505" cy="3307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CE0FD6-30E4-4C3B-3C0C-EF238A9FF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35" t="30576" r="36418" b="67027"/>
            <a:stretch/>
          </p:blipFill>
          <p:spPr bwMode="auto">
            <a:xfrm>
              <a:off x="194904" y="5937276"/>
              <a:ext cx="8041158" cy="2842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1F0E6B-A1A4-BAB6-B384-DC7913277193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058AD-CD08-A6C5-6DF8-F55E62A30BA3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338CF7-BA52-E5CD-8B41-112F0C62E62F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7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607E222B-6C58-0F27-3EB1-97DEA04CC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7C544E-203D-A0F9-5608-F04517CDE76C}"/>
              </a:ext>
            </a:extLst>
          </p:cNvPr>
          <p:cNvSpPr txBox="1"/>
          <p:nvPr/>
        </p:nvSpPr>
        <p:spPr>
          <a:xfrm>
            <a:off x="7711269" y="1979412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cmd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/commands.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9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Schedule Next Process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4721"/>
            <a:ext cx="10115204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If there’s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 current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process on the CPU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place it in the corresponding ready queue (do any required initializations)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next environment to be run on the CPU and return it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REMEMBER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se the CPU quantum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fos_scheduler_PRIRR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E05C8E-33AF-C032-FDE3-0C88ECCCEEB7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B57CE7-790D-D3EC-E6B8-C12153461264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CECF5-B871-911F-B34F-A83A3E0E72CA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2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76748784-BB5E-0CEB-2AD9-2E81B3B294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7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[MS2]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 flipV="1">
            <a:off x="4698749" y="5044440"/>
            <a:ext cx="1915324" cy="827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2792293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2741821"/>
            <a:ext cx="182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Sched.</a:t>
            </a:r>
          </a:p>
          <a:p>
            <a:pPr algn="ctr"/>
            <a:r>
              <a:rPr lang="en-US" sz="1400" b="1" dirty="0"/>
              <a:t>(Priority RR)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367017" y="4296239"/>
            <a:ext cx="189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Fault Handler II</a:t>
            </a:r>
          </a:p>
          <a:p>
            <a:pPr algn="ctr"/>
            <a:r>
              <a:rPr lang="en-US" sz="1400" b="1" dirty="0"/>
              <a:t>(Replacement)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534280" y="5322224"/>
            <a:ext cx="1168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CPU Sched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2"/>
          </p:cNvCxnSpPr>
          <p:nvPr/>
        </p:nvCxnSpPr>
        <p:spPr>
          <a:xfrm rot="16200000" flipH="1">
            <a:off x="4561237" y="2887970"/>
            <a:ext cx="12700" cy="5472509"/>
          </a:xfrm>
          <a:prstGeom prst="curvedConnector3">
            <a:avLst>
              <a:gd name="adj1" fmla="val 4425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5870723" y="5993296"/>
            <a:ext cx="166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II</a:t>
            </a:r>
            <a:endParaRPr lang="en-AE" sz="1600" b="1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53FA36D-61B5-41D1-B63B-4CA22A7C4CF2}"/>
              </a:ext>
            </a:extLst>
          </p:cNvPr>
          <p:cNvCxnSpPr>
            <a:cxnSpLocks/>
            <a:stCxn id="5" idx="1"/>
            <a:endCxn id="1038" idx="1"/>
          </p:cNvCxnSpPr>
          <p:nvPr/>
        </p:nvCxnSpPr>
        <p:spPr>
          <a:xfrm rot="10800000" flipH="1">
            <a:off x="3241298" y="3979597"/>
            <a:ext cx="497599" cy="1892530"/>
          </a:xfrm>
          <a:prstGeom prst="curvedConnector3">
            <a:avLst>
              <a:gd name="adj1" fmla="val -45941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3AF560-ADDE-C9A2-F07A-5F85064DE16F}"/>
              </a:ext>
            </a:extLst>
          </p:cNvPr>
          <p:cNvSpPr/>
          <p:nvPr/>
        </p:nvSpPr>
        <p:spPr>
          <a:xfrm>
            <a:off x="8921416" y="6209648"/>
            <a:ext cx="1445601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83861-62DB-B57C-922F-0DE08BFBECE4}"/>
              </a:ext>
            </a:extLst>
          </p:cNvPr>
          <p:cNvSpPr txBox="1"/>
          <p:nvPr/>
        </p:nvSpPr>
        <p:spPr>
          <a:xfrm>
            <a:off x="10417538" y="612215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Semaphore</a:t>
            </a:r>
            <a:endParaRPr lang="en-AE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80C80-B561-D14D-FDEC-3C512934FB00}"/>
              </a:ext>
            </a:extLst>
          </p:cNvPr>
          <p:cNvSpPr txBox="1"/>
          <p:nvPr/>
        </p:nvSpPr>
        <p:spPr>
          <a:xfrm rot="16200000">
            <a:off x="2208474" y="4711736"/>
            <a:ext cx="125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Semaphore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0" grpId="0"/>
      <p:bldP spid="51" grpId="0"/>
      <p:bldP spid="17" grpId="0"/>
      <p:bldP spid="28" grpId="0"/>
      <p:bldP spid="18" grpId="0" animBg="1"/>
      <p:bldP spid="19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#9:</a:t>
            </a:r>
            <a:r>
              <a:rPr lang="en-US" dirty="0"/>
              <a:t> Timer Tick Handler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4721"/>
            <a:ext cx="10718801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This handler is automatically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called every “quantum”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period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Should be used to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promote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any process that exceeds the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starvation threshold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IF #TICKS IT EXCEEDS THE STARVATION THRESHOLD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clock_interrupt_handler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F81DD-E74F-FDC2-0000-3CDC32D671D4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A0B60-10C2-959C-E89B-EAFA0335B1C1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60EEB2-D756-16F8-47A6-9E5E3DE715D0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703842EE-E377-BCEA-A0E5-EACB6116DD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2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/>
              <a:t>To switch the scheduler from the FOS prompt: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schedPRIRR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&lt;#priorities&gt; &lt;quant&gt;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starvThresh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 switch the scheduler to Priority RR with the given #priorities, quantum and starvation threshold</a:t>
            </a:r>
            <a:endParaRPr lang="en-US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&lt;quantum&gt;</a:t>
            </a:r>
            <a:r>
              <a:rPr lang="en-US" dirty="0"/>
              <a:t>		  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    switch the scheduler to RR with the given quantum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Priority RR Scheduler: </a:t>
            </a:r>
            <a:r>
              <a:rPr lang="en-US" sz="4800" b="1" dirty="0"/>
              <a:t>Switching…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49854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792064"/>
            <a:ext cx="11037918" cy="448681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UNSEEN</a:t>
            </a:r>
            <a:r>
              <a:rPr lang="en-US" sz="2400" b="1" dirty="0"/>
              <a:t> Tests…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As a guide, you can use the </a:t>
            </a:r>
            <a:r>
              <a:rPr lang="en-US" sz="2400" b="1" dirty="0">
                <a:solidFill>
                  <a:schemeClr val="tx1"/>
                </a:solidFill>
              </a:rPr>
              <a:t>given</a:t>
            </a:r>
            <a:r>
              <a:rPr lang="en-US" sz="2400" dirty="0">
                <a:solidFill>
                  <a:schemeClr val="tx1"/>
                </a:solidFill>
              </a:rPr>
              <a:t> set of </a:t>
            </a:r>
            <a:r>
              <a:rPr lang="en-US" sz="2400" b="1" dirty="0">
                <a:solidFill>
                  <a:schemeClr val="tx1"/>
                </a:solidFill>
              </a:rPr>
              <a:t>ready-made programs </a:t>
            </a:r>
            <a:r>
              <a:rPr lang="en-US" sz="2400" dirty="0">
                <a:solidFill>
                  <a:schemeClr val="tx1"/>
                </a:solidFill>
              </a:rPr>
              <a:t>to test the following aspects: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multiple instances from the </a:t>
            </a:r>
            <a:r>
              <a:rPr lang="en-US" sz="2000" b="1" dirty="0">
                <a:solidFill>
                  <a:schemeClr val="tx1"/>
                </a:solidFill>
              </a:rPr>
              <a:t>same program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dirty="0">
                <a:solidFill>
                  <a:schemeClr val="tx1"/>
                </a:solidFill>
              </a:rPr>
              <a:t>different “priority” </a:t>
            </a:r>
            <a:r>
              <a:rPr lang="en-US" sz="2000" dirty="0">
                <a:solidFill>
                  <a:schemeClr val="tx1"/>
                </a:solidFill>
              </a:rPr>
              <a:t>values.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</a:t>
            </a:r>
            <a:r>
              <a:rPr lang="en-US" sz="2000" b="1" dirty="0">
                <a:solidFill>
                  <a:schemeClr val="tx1"/>
                </a:solidFill>
              </a:rPr>
              <a:t>different</a:t>
            </a:r>
            <a:r>
              <a:rPr lang="en-US" sz="2000" dirty="0">
                <a:solidFill>
                  <a:schemeClr val="tx1"/>
                </a:solidFill>
              </a:rPr>
              <a:t> set of </a:t>
            </a:r>
            <a:r>
              <a:rPr lang="en-US" sz="2000" b="1" dirty="0">
                <a:solidFill>
                  <a:schemeClr val="tx1"/>
                </a:solidFill>
              </a:rPr>
              <a:t>programs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b="1" dirty="0">
                <a:solidFill>
                  <a:schemeClr val="tx1"/>
                </a:solidFill>
              </a:rPr>
              <a:t>same or different “priority” </a:t>
            </a:r>
            <a:r>
              <a:rPr lang="en-US" sz="2000" dirty="0">
                <a:solidFill>
                  <a:schemeClr val="tx1"/>
                </a:solidFill>
              </a:rPr>
              <a:t>values and compare!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a master program that create &amp; run a </a:t>
            </a:r>
            <a:r>
              <a:rPr lang="en-US" sz="2000" b="1" dirty="0">
                <a:solidFill>
                  <a:schemeClr val="tx1"/>
                </a:solidFill>
              </a:rPr>
              <a:t>large number </a:t>
            </a:r>
            <a:r>
              <a:rPr lang="en-US" sz="2000" dirty="0">
                <a:solidFill>
                  <a:schemeClr val="tx1"/>
                </a:solidFill>
              </a:rPr>
              <a:t>of different processes with different needs (i.e. </a:t>
            </a:r>
            <a:r>
              <a:rPr lang="en-US" sz="2000" dirty="0" err="1">
                <a:solidFill>
                  <a:schemeClr val="tx1"/>
                </a:solidFill>
              </a:rPr>
              <a:t>cpu</a:t>
            </a:r>
            <a:r>
              <a:rPr lang="en-US" sz="2000" dirty="0">
                <a:solidFill>
                  <a:schemeClr val="tx1"/>
                </a:solidFill>
              </a:rPr>
              <a:t>, I/O, memory).</a:t>
            </a:r>
          </a:p>
          <a:p>
            <a:pPr lvl="4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sys_create_env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sys_run_env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93A00F-0C4C-0C34-5D04-B7563433D74D}"/>
              </a:ext>
            </a:extLst>
          </p:cNvPr>
          <p:cNvGrpSpPr/>
          <p:nvPr/>
        </p:nvGrpSpPr>
        <p:grpSpPr>
          <a:xfrm>
            <a:off x="0" y="0"/>
            <a:ext cx="6526324" cy="1026892"/>
            <a:chOff x="7831587" y="105697"/>
            <a:chExt cx="6526324" cy="10268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F534DF-5C69-463E-B85B-10BB556DB97F}"/>
                </a:ext>
              </a:extLst>
            </p:cNvPr>
            <p:cNvSpPr txBox="1"/>
            <p:nvPr/>
          </p:nvSpPr>
          <p:spPr>
            <a:xfrm>
              <a:off x="7831587" y="105697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3D235F-0D1A-ECB2-8D12-8D909357858F}"/>
                </a:ext>
              </a:extLst>
            </p:cNvPr>
            <p:cNvSpPr txBox="1"/>
            <p:nvPr/>
          </p:nvSpPr>
          <p:spPr>
            <a:xfrm>
              <a:off x="11475519" y="181474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26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A1CCB67D-1D7E-5434-3C77-32139D4F7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11027973" y="130044"/>
              <a:ext cx="481555" cy="49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CD6537-F4E5-746E-7EA6-0EA36DF478DB}"/>
                </a:ext>
              </a:extLst>
            </p:cNvPr>
            <p:cNvSpPr txBox="1"/>
            <p:nvPr/>
          </p:nvSpPr>
          <p:spPr>
            <a:xfrm>
              <a:off x="11475519" y="661934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6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0DD6901C-488C-175E-D0DF-756F871A9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11027973" y="615045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E608D-EC28-162A-936E-C023A0331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0971-8E29-2815-5ED7-369BE868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792064"/>
            <a:ext cx="11037918" cy="44868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UNSEEN</a:t>
            </a:r>
            <a:r>
              <a:rPr lang="en-US" sz="2400" b="1" dirty="0"/>
              <a:t> Tests…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: Run 2 instance of Fibonacci with different priorities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LARGE starvation threshold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5 10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0 	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//priority 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4 	</a:t>
            </a:r>
            <a:r>
              <a:rPr lang="en-US" sz="2000" b="1" dirty="0">
                <a:solidFill>
                  <a:srgbClr val="00B050"/>
                </a:solidFill>
              </a:rPr>
              <a:t>//priority 4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runall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SMALL starvation threshold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5 10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0 	</a:t>
            </a:r>
            <a:r>
              <a:rPr lang="en-US" sz="2000" b="1" dirty="0">
                <a:solidFill>
                  <a:srgbClr val="00B050"/>
                </a:solidFill>
              </a:rPr>
              <a:t>//priority 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4 	</a:t>
            </a:r>
            <a:r>
              <a:rPr lang="en-US" sz="2000" b="1" dirty="0">
                <a:solidFill>
                  <a:srgbClr val="00B050"/>
                </a:solidFill>
              </a:rPr>
              <a:t>//priority 4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runall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737A-5343-BC09-716A-242E4A0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3A17CA-E038-CCA8-809F-2F7A4610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AFA6D-0CC0-57F2-30A8-51488F8541D6}"/>
              </a:ext>
            </a:extLst>
          </p:cNvPr>
          <p:cNvGrpSpPr/>
          <p:nvPr/>
        </p:nvGrpSpPr>
        <p:grpSpPr>
          <a:xfrm>
            <a:off x="0" y="0"/>
            <a:ext cx="6526324" cy="1026892"/>
            <a:chOff x="7831587" y="105697"/>
            <a:chExt cx="6526324" cy="10268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9F9A59-6078-E984-D89E-096F2E03EDB7}"/>
                </a:ext>
              </a:extLst>
            </p:cNvPr>
            <p:cNvSpPr txBox="1"/>
            <p:nvPr/>
          </p:nvSpPr>
          <p:spPr>
            <a:xfrm>
              <a:off x="7831587" y="105697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16DEC-44C4-FE09-2824-1807B96B1FAC}"/>
                </a:ext>
              </a:extLst>
            </p:cNvPr>
            <p:cNvSpPr txBox="1"/>
            <p:nvPr/>
          </p:nvSpPr>
          <p:spPr>
            <a:xfrm>
              <a:off x="11475519" y="181474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26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9FFF555B-771B-7395-2B89-0D39C0866F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11027973" y="130044"/>
              <a:ext cx="481555" cy="49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FD8D7C-56F7-C2EC-53DF-F2A2CDE66A71}"/>
                </a:ext>
              </a:extLst>
            </p:cNvPr>
            <p:cNvSpPr txBox="1"/>
            <p:nvPr/>
          </p:nvSpPr>
          <p:spPr>
            <a:xfrm>
              <a:off x="11475519" y="661934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6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7DCA3B5-751D-EC2E-EDA4-649197B28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11027973" y="615045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75D44-1BBA-0E26-05DA-E88ED5814307}"/>
              </a:ext>
            </a:extLst>
          </p:cNvPr>
          <p:cNvSpPr/>
          <p:nvPr/>
        </p:nvSpPr>
        <p:spPr>
          <a:xfrm>
            <a:off x="6526325" y="2895600"/>
            <a:ext cx="4629356" cy="2418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LARGE: </a:t>
            </a:r>
            <a:r>
              <a:rPr lang="en-US" b="1" dirty="0">
                <a:solidFill>
                  <a:schemeClr val="tx1"/>
                </a:solidFill>
              </a:rPr>
              <a:t>observe that the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program will not start until the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one finishes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SMALL: </a:t>
            </a:r>
            <a:r>
              <a:rPr lang="en-US" b="1" dirty="0">
                <a:solidFill>
                  <a:schemeClr val="tx1"/>
                </a:solidFill>
              </a:rPr>
              <a:t>observe that the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program will start during the execution of the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one (due to priority promotion)</a:t>
            </a:r>
            <a:endParaRPr lang="en-A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2F13-ADE4-0930-C076-0CEB119A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35CB-BA97-A1BD-EDAA-470350FE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73FE-4EFD-B7B4-EB97-AC23DA77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6065-1554-CA9C-FC15-4C8DC955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 descr="A digital clock with numbers&#10;&#10;Description automatically generated">
            <a:extLst>
              <a:ext uri="{FF2B5EF4-FFF2-40B4-BE49-F238E27FC236}">
                <a16:creationId xmlns:a16="http://schemas.microsoft.com/office/drawing/2014/main" id="{1293EA7C-9BEF-A23B-DBB1-67DC4A27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-2861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9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/>
              <a:t>Modular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83" y="2749897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F3DF90-99A6-AABA-C4FE-922A66A7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139" y="3611676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tpr1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489186C-A74E-50DF-A685-F0D0758E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132" y="4555982"/>
            <a:ext cx="894864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tnclock1 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(NORM)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65239B6-1981-E566-94B4-E9B64FC7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633" y="3611677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</a:t>
            </a:r>
            <a:r>
              <a:rPr lang="en-US" sz="1200" b="1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(STACK)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8" name="AutoShape 12">
            <a:extLst>
              <a:ext uri="{FF2B5EF4-FFF2-40B4-BE49-F238E27FC236}">
                <a16:creationId xmlns:a16="http://schemas.microsoft.com/office/drawing/2014/main" id="{B804600C-003B-0A3F-F7A7-890C2BCD92ED}"/>
              </a:ext>
            </a:extLst>
          </p:cNvPr>
          <p:cNvCxnSpPr>
            <a:cxnSpLocks noChangeShapeType="1"/>
            <a:stCxn id="154" idx="5"/>
            <a:endCxn id="155" idx="0"/>
          </p:cNvCxnSpPr>
          <p:nvPr/>
        </p:nvCxnSpPr>
        <p:spPr bwMode="auto">
          <a:xfrm>
            <a:off x="2806656" y="3140683"/>
            <a:ext cx="2098681" cy="470993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59" name="AutoShape 13">
            <a:extLst>
              <a:ext uri="{FF2B5EF4-FFF2-40B4-BE49-F238E27FC236}">
                <a16:creationId xmlns:a16="http://schemas.microsoft.com/office/drawing/2014/main" id="{E85C0283-7933-744F-74CE-B6E5296CDDAA}"/>
              </a:ext>
            </a:extLst>
          </p:cNvPr>
          <p:cNvCxnSpPr>
            <a:cxnSpLocks noChangeShapeType="1"/>
            <a:stCxn id="155" idx="4"/>
            <a:endCxn id="156" idx="0"/>
          </p:cNvCxnSpPr>
          <p:nvPr/>
        </p:nvCxnSpPr>
        <p:spPr bwMode="auto">
          <a:xfrm flipH="1">
            <a:off x="4363564" y="4115231"/>
            <a:ext cx="541773" cy="440751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60" name="AutoShape 15">
            <a:extLst>
              <a:ext uri="{FF2B5EF4-FFF2-40B4-BE49-F238E27FC236}">
                <a16:creationId xmlns:a16="http://schemas.microsoft.com/office/drawing/2014/main" id="{07F20BD2-7145-F828-380A-C636583F5DB1}"/>
              </a:ext>
            </a:extLst>
          </p:cNvPr>
          <p:cNvCxnSpPr>
            <a:cxnSpLocks noChangeShapeType="1"/>
            <a:stCxn id="154" idx="5"/>
            <a:endCxn id="157" idx="0"/>
          </p:cNvCxnSpPr>
          <p:nvPr/>
        </p:nvCxnSpPr>
        <p:spPr bwMode="auto">
          <a:xfrm>
            <a:off x="2806656" y="3140683"/>
            <a:ext cx="884175" cy="470994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89" name="AutoShape 13">
            <a:extLst>
              <a:ext uri="{FF2B5EF4-FFF2-40B4-BE49-F238E27FC236}">
                <a16:creationId xmlns:a16="http://schemas.microsoft.com/office/drawing/2014/main" id="{D5DD65C0-B965-F864-9BA9-7D6E7A1168E7}"/>
              </a:ext>
            </a:extLst>
          </p:cNvPr>
          <p:cNvCxnSpPr>
            <a:cxnSpLocks noChangeShapeType="1"/>
            <a:stCxn id="155" idx="4"/>
            <a:endCxn id="31" idx="0"/>
          </p:cNvCxnSpPr>
          <p:nvPr/>
        </p:nvCxnSpPr>
        <p:spPr bwMode="auto">
          <a:xfrm>
            <a:off x="4905337" y="4115231"/>
            <a:ext cx="449661" cy="440750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9314CE-9418-68A6-C7BC-CC635304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59" y="1921709"/>
            <a:ext cx="2564091" cy="503555"/>
          </a:xfrm>
          <a:prstGeom prst="ellipse">
            <a:avLst/>
          </a:prstGeom>
          <a:solidFill>
            <a:srgbClr val="E7E6E6">
              <a:lumMod val="90000"/>
              <a:lumOff val="0"/>
            </a:srgbClr>
          </a:solidFill>
          <a:ln w="12700">
            <a:solidFill>
              <a:srgbClr val="4472C4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4472C4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Invalid Access</a:t>
            </a:r>
            <a:endParaRPr kumimoji="0" lang="en-A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8AB903-FA86-8D44-BB7E-671F339A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63" y="4555983"/>
            <a:ext cx="1375410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ALLOC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20">
            <a:extLst>
              <a:ext uri="{FF2B5EF4-FFF2-40B4-BE49-F238E27FC236}">
                <a16:creationId xmlns:a16="http://schemas.microsoft.com/office/drawing/2014/main" id="{08B8DB37-EE2D-57F6-FAAF-8C08446F43D2}"/>
              </a:ext>
            </a:extLst>
          </p:cNvPr>
          <p:cNvCxnSpPr>
            <a:cxnSpLocks noChangeShapeType="1"/>
            <a:stCxn id="12" idx="4"/>
            <a:endCxn id="7" idx="0"/>
          </p:cNvCxnSpPr>
          <p:nvPr/>
        </p:nvCxnSpPr>
        <p:spPr bwMode="auto">
          <a:xfrm>
            <a:off x="2189968" y="4136489"/>
            <a:ext cx="0" cy="419494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21">
            <a:extLst>
              <a:ext uri="{FF2B5EF4-FFF2-40B4-BE49-F238E27FC236}">
                <a16:creationId xmlns:a16="http://schemas.microsoft.com/office/drawing/2014/main" id="{9565C28C-0077-BF26-F229-59D51BBC35BC}"/>
              </a:ext>
            </a:extLst>
          </p:cNvPr>
          <p:cNvCxnSpPr>
            <a:cxnSpLocks noChangeShapeType="1"/>
            <a:stCxn id="13" idx="4"/>
            <a:endCxn id="10" idx="0"/>
          </p:cNvCxnSpPr>
          <p:nvPr/>
        </p:nvCxnSpPr>
        <p:spPr bwMode="auto">
          <a:xfrm>
            <a:off x="763491" y="4136489"/>
            <a:ext cx="5981" cy="423620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9C97D21-1C59-0324-8982-657345B4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2" y="4560109"/>
            <a:ext cx="1234439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B71CD-1DB1-7538-2A00-7CB2051F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409F82-45DB-AF2E-91BB-30CC49E7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1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AutoShape 6">
            <a:extLst>
              <a:ext uri="{FF2B5EF4-FFF2-40B4-BE49-F238E27FC236}">
                <a16:creationId xmlns:a16="http://schemas.microsoft.com/office/drawing/2014/main" id="{778D83AB-CE28-F789-7720-686ED8E585E6}"/>
              </a:ext>
            </a:extLst>
          </p:cNvPr>
          <p:cNvCxnSpPr>
            <a:cxnSpLocks noChangeShapeType="1"/>
            <a:stCxn id="154" idx="3"/>
            <a:endCxn id="13" idx="0"/>
          </p:cNvCxnSpPr>
          <p:nvPr/>
        </p:nvCxnSpPr>
        <p:spPr bwMode="auto">
          <a:xfrm flipH="1">
            <a:off x="763491" y="3140683"/>
            <a:ext cx="724414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015C931-46BC-6D70-2BF4-0B38C1DDD415}"/>
              </a:ext>
            </a:extLst>
          </p:cNvPr>
          <p:cNvCxnSpPr>
            <a:cxnSpLocks noChangeShapeType="1"/>
            <a:stCxn id="154" idx="3"/>
            <a:endCxn id="12" idx="0"/>
          </p:cNvCxnSpPr>
          <p:nvPr/>
        </p:nvCxnSpPr>
        <p:spPr bwMode="auto">
          <a:xfrm>
            <a:off x="1487905" y="3140683"/>
            <a:ext cx="702063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E6C521-868B-E67E-928E-0B7A4D69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7F3E22-6BF9-ABD0-F369-A64DF2D0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2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AutoShape 28">
            <a:extLst>
              <a:ext uri="{FF2B5EF4-FFF2-40B4-BE49-F238E27FC236}">
                <a16:creationId xmlns:a16="http://schemas.microsoft.com/office/drawing/2014/main" id="{6F9145CE-0587-9B67-0294-AC088BBA8DF7}"/>
              </a:ext>
            </a:extLst>
          </p:cNvPr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769472" y="5063664"/>
            <a:ext cx="2710" cy="417743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8">
            <a:extLst>
              <a:ext uri="{FF2B5EF4-FFF2-40B4-BE49-F238E27FC236}">
                <a16:creationId xmlns:a16="http://schemas.microsoft.com/office/drawing/2014/main" id="{ADC289E0-0EEC-99AD-BD4F-B31E0D7D6747}"/>
              </a:ext>
            </a:extLst>
          </p:cNvPr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2189968" y="5059538"/>
            <a:ext cx="0" cy="421869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6BB408-F8C0-470D-A770-4F96813DF402}"/>
              </a:ext>
            </a:extLst>
          </p:cNvPr>
          <p:cNvCxnSpPr>
            <a:cxnSpLocks/>
            <a:stCxn id="3" idx="4"/>
            <a:endCxn id="154" idx="0"/>
          </p:cNvCxnSpPr>
          <p:nvPr/>
        </p:nvCxnSpPr>
        <p:spPr>
          <a:xfrm rot="5400000">
            <a:off x="3866627" y="705918"/>
            <a:ext cx="324633" cy="37633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0B4246-3B6A-D50F-BF04-760EDCED90F5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16200000" flipH="1">
            <a:off x="7654596" y="681272"/>
            <a:ext cx="367206" cy="3855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Dodecagon 233">
            <a:extLst>
              <a:ext uri="{FF2B5EF4-FFF2-40B4-BE49-F238E27FC236}">
                <a16:creationId xmlns:a16="http://schemas.microsoft.com/office/drawing/2014/main" id="{22E6C4A8-A2B5-84C1-A4EE-847A243951F6}"/>
              </a:ext>
            </a:extLst>
          </p:cNvPr>
          <p:cNvSpPr/>
          <p:nvPr/>
        </p:nvSpPr>
        <p:spPr>
          <a:xfrm>
            <a:off x="6050971" y="3443169"/>
            <a:ext cx="1662756" cy="939500"/>
          </a:xfrm>
          <a:prstGeom prst="dodecag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Priority RR Scheduler</a:t>
            </a:r>
            <a:endParaRPr lang="en-AE" sz="1600" b="1" dirty="0"/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80F71B2-BC4C-B750-D365-F066D15F149B}"/>
              </a:ext>
            </a:extLst>
          </p:cNvPr>
          <p:cNvCxnSpPr>
            <a:cxnSpLocks/>
            <a:stCxn id="3" idx="4"/>
            <a:endCxn id="234" idx="10"/>
          </p:cNvCxnSpPr>
          <p:nvPr/>
        </p:nvCxnSpPr>
        <p:spPr>
          <a:xfrm rot="16200000" flipH="1">
            <a:off x="5776135" y="2559733"/>
            <a:ext cx="1017905" cy="74896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BA07-0634-F55B-2A12-B4B919565E70}"/>
              </a:ext>
            </a:extLst>
          </p:cNvPr>
          <p:cNvSpPr txBox="1"/>
          <p:nvPr/>
        </p:nvSpPr>
        <p:spPr>
          <a:xfrm>
            <a:off x="2944297" y="672981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&amp; free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BE4A1-172A-0066-F4CE-E0CABA24DB2F}"/>
              </a:ext>
            </a:extLst>
          </p:cNvPr>
          <p:cNvSpPr txBox="1"/>
          <p:nvPr/>
        </p:nvSpPr>
        <p:spPr>
          <a:xfrm>
            <a:off x="1680008" y="1277141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kvirtual</a:t>
            </a:r>
            <a:r>
              <a:rPr lang="en-US" dirty="0"/>
              <a:t>, </a:t>
            </a:r>
            <a:r>
              <a:rPr lang="en-US" dirty="0" err="1"/>
              <a:t>kphysical</a:t>
            </a:r>
            <a:endParaRPr lang="en-A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243205-1810-59EC-20A2-575E5472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566" y="4555981"/>
            <a:ext cx="894864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tnclock2 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(MODIF)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9ADAD0-CF55-8E8C-B1CC-99A613B0D310}"/>
              </a:ext>
            </a:extLst>
          </p:cNvPr>
          <p:cNvGrpSpPr/>
          <p:nvPr/>
        </p:nvGrpSpPr>
        <p:grpSpPr>
          <a:xfrm>
            <a:off x="8409700" y="2792470"/>
            <a:ext cx="2743835" cy="1322761"/>
            <a:chOff x="6406484" y="3183500"/>
            <a:chExt cx="2743835" cy="132276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E0E939-AD2B-A797-F8A6-090294E3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104" y="3183500"/>
              <a:ext cx="1202947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Share1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CC1EA7-596A-D28C-BE4A-948B54796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84" y="4003976"/>
              <a:ext cx="1315720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Share2 (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Get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D4205D-99F7-4396-5A0C-768FF453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814" y="4003976"/>
              <a:ext cx="137350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Share3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create: special cases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AutoShape 44">
              <a:extLst>
                <a:ext uri="{FF2B5EF4-FFF2-40B4-BE49-F238E27FC236}">
                  <a16:creationId xmlns:a16="http://schemas.microsoft.com/office/drawing/2014/main" id="{005EDC14-071A-B9FF-F9B3-A75FB0127B18}"/>
                </a:ext>
              </a:extLst>
            </p:cNvPr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7064344" y="3685785"/>
              <a:ext cx="698234" cy="318191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5">
              <a:extLst>
                <a:ext uri="{FF2B5EF4-FFF2-40B4-BE49-F238E27FC236}">
                  <a16:creationId xmlns:a16="http://schemas.microsoft.com/office/drawing/2014/main" id="{1300161B-E816-1FD2-1E4F-D37264668DB2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762578" y="3685785"/>
              <a:ext cx="700989" cy="318191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600F5E-087D-B5CA-7C5B-2147833AB3D2}"/>
              </a:ext>
            </a:extLst>
          </p:cNvPr>
          <p:cNvGrpSpPr/>
          <p:nvPr/>
        </p:nvGrpSpPr>
        <p:grpSpPr>
          <a:xfrm>
            <a:off x="2819888" y="3864089"/>
            <a:ext cx="5589813" cy="2120873"/>
            <a:chOff x="2855588" y="4190637"/>
            <a:chExt cx="5589813" cy="212087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26084A1-B229-0702-38C8-CF20494A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506" y="5807955"/>
              <a:ext cx="1511935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3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(normal &amp; shared)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AutoShape 52">
              <a:extLst>
                <a:ext uri="{FF2B5EF4-FFF2-40B4-BE49-F238E27FC236}">
                  <a16:creationId xmlns:a16="http://schemas.microsoft.com/office/drawing/2014/main" id="{4884A3B0-9CA8-5C26-D6FF-442C49A60A1A}"/>
                </a:ext>
              </a:extLst>
            </p:cNvPr>
            <p:cNvCxnSpPr>
              <a:cxnSpLocks noChangeShapeType="1"/>
              <a:stCxn id="18" idx="6"/>
              <a:endCxn id="48" idx="2"/>
            </p:cNvCxnSpPr>
            <p:nvPr/>
          </p:nvCxnSpPr>
          <p:spPr bwMode="auto">
            <a:xfrm>
              <a:off x="2855588" y="6059733"/>
              <a:ext cx="258918" cy="0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D314C75-43A8-451B-9E47-3E2BCBBF814C}"/>
                </a:ext>
              </a:extLst>
            </p:cNvPr>
            <p:cNvCxnSpPr>
              <a:stCxn id="37" idx="2"/>
              <a:endCxn id="48" idx="6"/>
            </p:cNvCxnSpPr>
            <p:nvPr/>
          </p:nvCxnSpPr>
          <p:spPr>
            <a:xfrm rot="10800000" flipV="1">
              <a:off x="4626442" y="4190637"/>
              <a:ext cx="3818959" cy="1869096"/>
            </a:xfrm>
            <a:prstGeom prst="bentConnector3">
              <a:avLst>
                <a:gd name="adj1" fmla="val 15681"/>
              </a:avLst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D13D09A0-F134-CD57-11A3-C873A9C0A74F}"/>
              </a:ext>
            </a:extLst>
          </p:cNvPr>
          <p:cNvCxnSpPr>
            <a:cxnSpLocks/>
            <a:stCxn id="13" idx="2"/>
            <a:endCxn id="234" idx="7"/>
          </p:cNvCxnSpPr>
          <p:nvPr/>
        </p:nvCxnSpPr>
        <p:spPr>
          <a:xfrm rot="10800000" flipH="1" flipV="1">
            <a:off x="133571" y="3884711"/>
            <a:ext cx="5917400" cy="154083"/>
          </a:xfrm>
          <a:prstGeom prst="bentConnector5">
            <a:avLst>
              <a:gd name="adj1" fmla="val -772"/>
              <a:gd name="adj2" fmla="val 1527918"/>
              <a:gd name="adj3" fmla="val 977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786F465-0E5B-7052-3952-A0CEB93C5FE9}"/>
              </a:ext>
            </a:extLst>
          </p:cNvPr>
          <p:cNvGrpSpPr/>
          <p:nvPr/>
        </p:nvGrpSpPr>
        <p:grpSpPr>
          <a:xfrm>
            <a:off x="7873204" y="4115231"/>
            <a:ext cx="2441496" cy="1877351"/>
            <a:chOff x="7873204" y="4115231"/>
            <a:chExt cx="2441496" cy="18773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9887E2B-20EF-34E0-90A8-A95605F5A92E}"/>
                </a:ext>
              </a:extLst>
            </p:cNvPr>
            <p:cNvGrpSpPr/>
            <p:nvPr/>
          </p:nvGrpSpPr>
          <p:grpSpPr>
            <a:xfrm>
              <a:off x="7873204" y="4115231"/>
              <a:ext cx="1783636" cy="1869098"/>
              <a:chOff x="8638814" y="2757232"/>
              <a:chExt cx="1783636" cy="186909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C081F76-B4D1-4A9F-0671-C4E169118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3890" y="3180837"/>
                <a:ext cx="1178560" cy="520700"/>
              </a:xfrm>
              <a:prstGeom prst="ellipse">
                <a:avLst/>
              </a:prstGeom>
              <a:gradFill rotWithShape="0">
                <a:gsLst>
                  <a:gs pos="0">
                    <a:srgbClr val="4472C4">
                      <a:lumMod val="60000"/>
                      <a:lumOff val="40000"/>
                    </a:srgbClr>
                  </a:gs>
                  <a:gs pos="50000">
                    <a:srgbClr val="4472C4">
                      <a:lumMod val="20000"/>
                      <a:lumOff val="80000"/>
                    </a:srgbClr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4472C4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472C4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Sem1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wait&amp;signal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B329190-E1E8-B7AC-BEF1-7CC215A4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8814" y="4115155"/>
                <a:ext cx="1178560" cy="511175"/>
              </a:xfrm>
              <a:prstGeom prst="ellipse">
                <a:avLst/>
              </a:prstGeom>
              <a:gradFill rotWithShape="0">
                <a:gsLst>
                  <a:gs pos="0">
                    <a:srgbClr val="4472C4">
                      <a:lumMod val="60000"/>
                      <a:lumOff val="40000"/>
                    </a:srgbClr>
                  </a:gs>
                  <a:gs pos="50000">
                    <a:srgbClr val="4472C4">
                      <a:lumMod val="20000"/>
                      <a:lumOff val="80000"/>
                    </a:srgbClr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4472C4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472C4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Sem2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wait&amp;signal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AutoShape 49">
                <a:extLst>
                  <a:ext uri="{FF2B5EF4-FFF2-40B4-BE49-F238E27FC236}">
                    <a16:creationId xmlns:a16="http://schemas.microsoft.com/office/drawing/2014/main" id="{AF7E908D-55B4-960C-41EA-BC35DF823451}"/>
                  </a:ext>
                </a:extLst>
              </p:cNvPr>
              <p:cNvCxnSpPr>
                <a:cxnSpLocks noChangeShapeType="1"/>
                <a:stCxn id="37" idx="4"/>
                <a:endCxn id="43" idx="0"/>
              </p:cNvCxnSpPr>
              <p:nvPr/>
            </p:nvCxnSpPr>
            <p:spPr bwMode="auto">
              <a:xfrm>
                <a:off x="9833170" y="2757232"/>
                <a:ext cx="0" cy="423605"/>
              </a:xfrm>
              <a:prstGeom prst="straightConnector1">
                <a:avLst/>
              </a:prstGeom>
              <a:noFill/>
              <a:ln w="31750">
                <a:solidFill>
                  <a:srgbClr val="4472C4">
                    <a:lumMod val="100000"/>
                    <a:lumOff val="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50">
                <a:extLst>
                  <a:ext uri="{FF2B5EF4-FFF2-40B4-BE49-F238E27FC236}">
                    <a16:creationId xmlns:a16="http://schemas.microsoft.com/office/drawing/2014/main" id="{CD43E83A-3A8B-C885-7867-425E8A0C5768}"/>
                  </a:ext>
                </a:extLst>
              </p:cNvPr>
              <p:cNvCxnSpPr>
                <a:cxnSpLocks noChangeShapeType="1"/>
                <a:stCxn id="43" idx="4"/>
                <a:endCxn id="44" idx="0"/>
              </p:cNvCxnSpPr>
              <p:nvPr/>
            </p:nvCxnSpPr>
            <p:spPr bwMode="auto">
              <a:xfrm flipH="1">
                <a:off x="9228094" y="3701537"/>
                <a:ext cx="605076" cy="413618"/>
              </a:xfrm>
              <a:prstGeom prst="straightConnector1">
                <a:avLst/>
              </a:prstGeom>
              <a:noFill/>
              <a:ln w="31750">
                <a:solidFill>
                  <a:srgbClr val="4472C4">
                    <a:lumMod val="100000"/>
                    <a:lumOff val="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2FAC86D-70FB-FA54-0C7D-631A5BF1F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140" y="5481407"/>
              <a:ext cx="1178560" cy="511175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midterm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AutoShape 50">
              <a:extLst>
                <a:ext uri="{FF2B5EF4-FFF2-40B4-BE49-F238E27FC236}">
                  <a16:creationId xmlns:a16="http://schemas.microsoft.com/office/drawing/2014/main" id="{C8627671-8F29-7F98-B70D-25F75B26F2DC}"/>
                </a:ext>
              </a:extLst>
            </p:cNvPr>
            <p:cNvCxnSpPr>
              <a:cxnSpLocks noChangeShapeType="1"/>
              <a:stCxn id="43" idx="4"/>
              <a:endCxn id="144" idx="0"/>
            </p:cNvCxnSpPr>
            <p:nvPr/>
          </p:nvCxnSpPr>
          <p:spPr bwMode="auto">
            <a:xfrm>
              <a:off x="9067560" y="5059536"/>
              <a:ext cx="657860" cy="421871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  <p:bldP spid="155" grpId="0" animBg="1"/>
      <p:bldP spid="156" grpId="0" animBg="1"/>
      <p:bldP spid="157" grpId="0" animBg="1"/>
      <p:bldP spid="3" grpId="0" animBg="1"/>
      <p:bldP spid="7" grpId="0" animBg="1"/>
      <p:bldP spid="10" grpId="0" animBg="1"/>
      <p:bldP spid="12" grpId="0" animBg="1"/>
      <p:bldP spid="13" grpId="0" animBg="1"/>
      <p:bldP spid="18" grpId="0" animBg="1"/>
      <p:bldP spid="20" grpId="0" animBg="1"/>
      <p:bldP spid="234" grpId="0" animBg="1"/>
      <p:bldP spid="6" grpId="0"/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Intro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GIVEN 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C programs </a:t>
            </a:r>
            <a:r>
              <a:rPr lang="en-US" dirty="0"/>
              <a:t>to test the entire project in different scenarios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REQUIRED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 these programs to </a:t>
            </a:r>
            <a:r>
              <a:rPr lang="en-US" sz="2000" b="1" dirty="0"/>
              <a:t>test &amp; validate </a:t>
            </a:r>
            <a:r>
              <a:rPr lang="en-US" sz="2000" dirty="0"/>
              <a:t>that the entire project will run successfully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EVALUATION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/>
              <a:t>FIVE </a:t>
            </a:r>
            <a:r>
              <a:rPr lang="en-US" b="1" dirty="0">
                <a:solidFill>
                  <a:srgbClr val="FF0000"/>
                </a:solidFill>
              </a:rPr>
              <a:t>UNSEEN </a:t>
            </a:r>
            <a:r>
              <a:rPr lang="en-US" b="1" dirty="0"/>
              <a:t>Scenarios </a:t>
            </a:r>
            <a:r>
              <a:rPr lang="en-US" dirty="0"/>
              <a:t>(1 mark/each). </a:t>
            </a:r>
            <a:r>
              <a:rPr lang="en-US" sz="2000" dirty="0"/>
              <a:t>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0567"/>
              </p:ext>
            </p:extLst>
          </p:nvPr>
        </p:nvGraphicFramePr>
        <p:xfrm>
          <a:off x="1076416" y="3190982"/>
          <a:ext cx="1007926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7396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fos_factorial.c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(fact):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factorial of the given integer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Input integer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82527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fos_fibonacci.c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(fib):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Fibonacci value of the given index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Fibonacci index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842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arrayOperations_Master.c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arrop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the shared memory &amp; semaphore modules by creating &amp; initializing a shared array, then run 3 programs that apply different operations on this array (quicksort,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statistics). The four processes use semaphores for sync.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Ident.,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4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5F053-E8A1-6931-1960-4A7A44B1DC25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116A5-D00C-9D04-8DD8-053848E2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76-A9D2-4045-AB38-81C526BF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34DEF5-B04E-46A8-A907-21EE9729E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44666"/>
              </p:ext>
            </p:extLst>
          </p:nvPr>
        </p:nvGraphicFramePr>
        <p:xfrm>
          <a:off x="1076416" y="3190982"/>
          <a:ext cx="100792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(qs1):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quick-sort recursive algorithm to sort a pre-initialized array of the given size (using malloc()). The created array will be deleted every time (using free())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842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quicksort_leakage.c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(qs2):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quick-sort recursive algorithm to sort a pre-initialized array of the given size (using malloc()). The created array will NOT be deleted, leading to memory leakage.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4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E080-21E3-A82A-FB46-A6FED9A5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E7AA5-40D7-8F7C-C4C2-6D9B526087F7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4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896"/>
              </p:ext>
            </p:extLst>
          </p:nvPr>
        </p:nvGraphicFramePr>
        <p:xfrm>
          <a:off x="1076416" y="3190982"/>
          <a:ext cx="100792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(ms1):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deleted every time (using free())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7283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(ms2):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deleted (i.e. causing memory leakage)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94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3ABBC-4786-8FF1-6B3A-154AFECA3B77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4321" cy="4614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Run Single Program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except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Run any program: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Examples for Some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Test the same program with </a:t>
            </a:r>
            <a:r>
              <a:rPr lang="en-US" sz="1800" b="1" dirty="0"/>
              <a:t>different WS sizes </a:t>
            </a:r>
            <a:r>
              <a:rPr lang="en-US" sz="1800" dirty="0"/>
              <a:t>(very small, medium, large and very large sizes)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NORMAL vs. MODIFIED versions</a:t>
            </a:r>
            <a:r>
              <a:rPr lang="en-US" sz="1800" dirty="0"/>
              <a:t> of N</a:t>
            </a:r>
            <a:r>
              <a:rPr lang="en-US" sz="1800" baseline="30000" dirty="0"/>
              <a:t>th</a:t>
            </a:r>
            <a:r>
              <a:rPr lang="en-US" sz="1800" dirty="0"/>
              <a:t> Chance Clock algorithm on different WS sizes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mem-leakage</a:t>
            </a:r>
            <a:r>
              <a:rPr lang="en-US" sz="1800" dirty="0"/>
              <a:t> program </a:t>
            </a:r>
            <a:r>
              <a:rPr lang="en-US" sz="1800" b="1" dirty="0"/>
              <a:t>vs. non-leaky </a:t>
            </a:r>
            <a:r>
              <a:rPr lang="en-US" sz="1800" dirty="0"/>
              <a:t>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5441" cy="501226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Run Multi-Programs at the Same Time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including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load multiple programs &amp; run them at once: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&lt;priority&gt;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&lt;priority&gt;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2000" dirty="0"/>
              <a:t>	…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FOS&gt; </a:t>
            </a:r>
            <a:r>
              <a:rPr 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Examples for Some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</a:t>
            </a:r>
            <a:r>
              <a:rPr lang="en-US" sz="1800" b="1" dirty="0"/>
              <a:t>instances of the same program </a:t>
            </a:r>
            <a:r>
              <a:rPr lang="en-US" sz="1800" dirty="0"/>
              <a:t>with different priorities. Play with the starvation threshold. 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</a:t>
            </a:r>
            <a:r>
              <a:rPr lang="en-US" sz="1800" b="1" dirty="0"/>
              <a:t>set of programs </a:t>
            </a:r>
            <a:r>
              <a:rPr lang="en-US" sz="1800" dirty="0"/>
              <a:t>with different priorities. Play with the starvation threshold.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399" cy="51206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1. Free the Entire Process (</a:t>
            </a:r>
            <a:r>
              <a:rPr lang="en-US" sz="2800" b="1" dirty="0" err="1"/>
              <a:t>env_free</a:t>
            </a:r>
            <a:r>
              <a:rPr lang="en-US" sz="2800" b="1" dirty="0"/>
              <a:t>) V.1 </a:t>
            </a:r>
            <a:r>
              <a:rPr lang="en-US" dirty="0"/>
              <a:t>(without shared &amp; semaphores)</a:t>
            </a:r>
            <a:endParaRPr lang="en-US" sz="28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pages in the page working set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Working set itself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 tables in the entire user virtual memory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Directory table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User kernel stack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pages from page file, this code </a:t>
            </a:r>
            <a:r>
              <a:rPr lang="en-US" sz="2400" b="1" i="1" dirty="0"/>
              <a:t>is already</a:t>
            </a:r>
            <a:r>
              <a:rPr lang="en-US" sz="2400" dirty="0"/>
              <a:t> written for you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694CD2C-353E-499A-BAD0-E68E5713A8C6}"/>
              </a:ext>
            </a:extLst>
          </p:cNvPr>
          <p:cNvSpPr>
            <a:spLocks noChangeAspect="1"/>
          </p:cNvSpPr>
          <p:nvPr/>
        </p:nvSpPr>
        <p:spPr>
          <a:xfrm>
            <a:off x="10373590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4E01-C8CB-80EE-7D08-0264F31C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0C9E-CEC4-D7FE-0A84-542231E4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29F2-E48D-FE90-DA6D-8FF41376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233330" cy="4556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2. Free the Entire Process (</a:t>
            </a:r>
            <a:r>
              <a:rPr lang="en-US" sz="2800" b="1" dirty="0" err="1"/>
              <a:t>env_free</a:t>
            </a:r>
            <a:r>
              <a:rPr lang="en-US" sz="2800" b="1" dirty="0"/>
              <a:t>) V.2 </a:t>
            </a:r>
            <a:r>
              <a:rPr lang="en-US" dirty="0"/>
              <a:t>(including shared &amp; semaphores)</a:t>
            </a:r>
            <a:endParaRPr lang="en-US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pages in the page working set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Working set itself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ALL shared objects (if any)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ALL semaphores (if any)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 tables in the entire user virtual memory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Directory table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User kernel stack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pages from page file, this code </a:t>
            </a:r>
            <a:r>
              <a:rPr lang="en-US" sz="2400" b="1" i="1" dirty="0"/>
              <a:t>is already</a:t>
            </a:r>
            <a:r>
              <a:rPr lang="en-US" sz="2400" dirty="0"/>
              <a:t> written for you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4AA3-CF7E-4705-41BF-A3A95E0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7A0E5D3-20D2-9D82-F164-5733F8C3BD50}"/>
              </a:ext>
            </a:extLst>
          </p:cNvPr>
          <p:cNvSpPr>
            <a:spLocks noChangeAspect="1"/>
          </p:cNvSpPr>
          <p:nvPr/>
        </p:nvSpPr>
        <p:spPr>
          <a:xfrm>
            <a:off x="10373590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F0F8F57-3CA6-8D39-28EA-607B11797186}"/>
              </a:ext>
            </a:extLst>
          </p:cNvPr>
          <p:cNvSpPr>
            <a:spLocks noChangeAspect="1"/>
          </p:cNvSpPr>
          <p:nvPr/>
        </p:nvSpPr>
        <p:spPr>
          <a:xfrm>
            <a:off x="10794135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722120"/>
            <a:ext cx="10115202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3. Efficient Implementation of N</a:t>
            </a:r>
            <a:r>
              <a:rPr lang="en-US" sz="2800" b="1" baseline="30000" dirty="0"/>
              <a:t>th</a:t>
            </a:r>
            <a:r>
              <a:rPr lang="en-US" sz="2800" b="1" dirty="0"/>
              <a:t> Chance Clock Replacement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Implement the main logic of replacement in O(N) </a:t>
            </a:r>
            <a:r>
              <a:rPr lang="en-US" dirty="0"/>
              <a:t>(N: WS size)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Neglecting complexity of read/write from/to page file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Compare the performance of this implementation with the naïve one</a:t>
            </a:r>
          </a:p>
          <a:p>
            <a:pPr>
              <a:lnSpc>
                <a:spcPct val="150000"/>
              </a:lnSpc>
            </a:pP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4A0145E-3073-4A61-9518-20643E61E64B}"/>
              </a:ext>
            </a:extLst>
          </p:cNvPr>
          <p:cNvSpPr>
            <a:spLocks noChangeAspect="1"/>
          </p:cNvSpPr>
          <p:nvPr/>
        </p:nvSpPr>
        <p:spPr>
          <a:xfrm>
            <a:off x="10373590" y="121638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15203" cy="451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4. FOS Enhancement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If you </a:t>
            </a:r>
            <a:r>
              <a:rPr lang="en-US" sz="2400" b="1" dirty="0"/>
              <a:t>discover</a:t>
            </a:r>
            <a:r>
              <a:rPr lang="en-US" sz="2400" dirty="0"/>
              <a:t> any </a:t>
            </a:r>
            <a:r>
              <a:rPr lang="en-US" sz="2400" b="1" dirty="0"/>
              <a:t>issue</a:t>
            </a:r>
            <a:r>
              <a:rPr lang="en-US" sz="2400" dirty="0"/>
              <a:t> in the FOS: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Performance issue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Security/Protection issue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Any other design/technical issue to act as a real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Try to </a:t>
            </a:r>
            <a:r>
              <a:rPr lang="en-US" sz="2400" b="1" dirty="0"/>
              <a:t>get a solution </a:t>
            </a:r>
            <a:r>
              <a:rPr lang="en-US" sz="2400" dirty="0"/>
              <a:t>for it. (no implementation, just the solution idea)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Fill-up </a:t>
            </a:r>
            <a:r>
              <a:rPr lang="en-US" sz="2400" dirty="0">
                <a:hlinkClick r:id="rId2" action="ppaction://hlinkfile"/>
              </a:rPr>
              <a:t>this document </a:t>
            </a:r>
            <a:r>
              <a:rPr lang="en-US" sz="2400" dirty="0"/>
              <a:t>with TWO main sections: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FA801-C8ED-7D2A-4536-401C5D3C64B1}"/>
              </a:ext>
            </a:extLst>
          </p:cNvPr>
          <p:cNvSpPr/>
          <p:nvPr/>
        </p:nvSpPr>
        <p:spPr>
          <a:xfrm>
            <a:off x="7609840" y="4897120"/>
            <a:ext cx="3602643" cy="1464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DELIVERY</a:t>
            </a:r>
            <a:r>
              <a:rPr lang="en-US" sz="2400" b="1" dirty="0"/>
              <a:t>: Discuss it with the Lecturer in online session </a:t>
            </a:r>
            <a:r>
              <a:rPr lang="en-US" sz="2400" b="1" dirty="0" err="1"/>
              <a:t>isA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039A-8810-14B3-D1D7-1F64346A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5AAE-A590-22C7-EDD0-D61CD362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2849-E35C-B3F9-2AF0-7EA5B0FF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86AF7-2EB1-5C73-E7C4-441E66B8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5A7A-73FC-16E0-7197-D2D17F1F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0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85462"/>
              </p:ext>
            </p:extLst>
          </p:nvPr>
        </p:nvGraphicFramePr>
        <p:xfrm>
          <a:off x="0" y="1088172"/>
          <a:ext cx="1219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11163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 II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Chance Clock Replacement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 [NORMAL &amp; MODIFIED]</a:t>
                      </a:r>
                      <a:endParaRPr lang="en-AE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sz="2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[NORMAL Version]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nclock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tpr2 6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tnclock1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[MODIFIED Version]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nclock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tpr2 6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tnclock2 11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0462"/>
              </p:ext>
            </p:extLst>
          </p:nvPr>
        </p:nvGraphicFramePr>
        <p:xfrm>
          <a:off x="0" y="3378200"/>
          <a:ext cx="12192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44602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 RR Scheduler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Set Process Priority &amp; Threshold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Test at your own…</a:t>
                      </a:r>
                      <a:endParaRPr lang="en-US" b="1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b="1" dirty="0"/>
                        <a:t>Test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sched_helpers</a:t>
                      </a: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&amp; system call files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Initialize Priority RR Scheduler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sched.c</a:t>
                      </a:r>
                      <a:r>
                        <a:rPr lang="en-AE" dirty="0"/>
                        <a:t>, </a:t>
                      </a:r>
                      <a:r>
                        <a:rPr lang="en-US" dirty="0"/>
                        <a:t>kern/</a:t>
                      </a:r>
                      <a:r>
                        <a:rPr lang="en-US" dirty="0" err="1"/>
                        <a:t>cmd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commands.c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Schedule Next Process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Timer Tick Handler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D423EE-F46B-DA5A-3FB8-708759B7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94276"/>
              </p:ext>
            </p:extLst>
          </p:nvPr>
        </p:nvGraphicFramePr>
        <p:xfrm>
          <a:off x="0" y="5389418"/>
          <a:ext cx="12192000" cy="9257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63398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Evaluation</a:t>
                      </a:r>
                      <a:endParaRPr lang="en-AE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OVERALL TESTING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FIVE Testing Scenarios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 test the entire project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5 MARKS (1/each)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22AA559-1640-428D-0D8B-F0B597810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47303"/>
              </p:ext>
            </p:extLst>
          </p:nvPr>
        </p:nvGraphicFramePr>
        <p:xfrm>
          <a:off x="0" y="998040"/>
          <a:ext cx="121920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41046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User-Level Semaphore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Create Semaphore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SEEN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FOS&gt;</a:t>
                      </a:r>
                      <a:r>
                        <a:rPr lang="en-US" sz="1800" u="none" dirty="0"/>
                        <a:t> run tsem1 100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FOS&gt;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total #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cust’s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FOS&gt;</a:t>
                      </a:r>
                      <a:r>
                        <a:rPr lang="en-US" sz="1800" u="none" dirty="0"/>
                        <a:t> run midterm 100</a:t>
                      </a:r>
                      <a:endParaRPr lang="en-US" b="1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b="1" dirty="0"/>
                        <a:t>Test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semaphore.c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Get Semaphore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Wait Semaphore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Signal Semaphore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FOS_CODES/FOS_PROJECT_2024_TEMPLATE/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DF8C2-D0D2-CA78-7CA9-ED66D6F9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52000" r="85917" b="37185"/>
          <a:stretch/>
        </p:blipFill>
        <p:spPr>
          <a:xfrm>
            <a:off x="8483546" y="4093122"/>
            <a:ext cx="2672133" cy="16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REMEMBER: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883776" cy="420211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UPDATE</a:t>
            </a:r>
            <a:r>
              <a:rPr lang="en-US" sz="2400" dirty="0"/>
              <a:t> YOUR CODE ACCORDING TO </a:t>
            </a:r>
            <a:r>
              <a:rPr lang="en-US" sz="2400" dirty="0">
                <a:hlinkClick r:id="rId2" action="ppaction://hlinksldjump"/>
              </a:rPr>
              <a:t>PREVIOUSLY DESCRIBED STEPS</a:t>
            </a:r>
            <a:endParaRPr lang="en-US" sz="2400" dirty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READ</a:t>
            </a:r>
            <a:r>
              <a:rPr lang="en-US" sz="2400" dirty="0">
                <a:solidFill>
                  <a:schemeClr val="tx1"/>
                </a:solidFill>
              </a:rPr>
              <a:t> ATATCHED </a:t>
            </a:r>
            <a:r>
              <a:rPr lang="en-US" sz="2400" dirty="0">
                <a:solidFill>
                  <a:schemeClr val="tx1"/>
                </a:solidFill>
                <a:hlinkClick r:id="rId3" action="ppaction://hlinkfile"/>
              </a:rPr>
              <a:t>APPENDICES</a:t>
            </a:r>
            <a:r>
              <a:rPr lang="en-US" sz="2400" dirty="0">
                <a:solidFill>
                  <a:schemeClr val="tx1"/>
                </a:solidFill>
                <a:hlinkClick r:id="rId4" action="ppaction://hlinkfile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HELPER FUNCTIONS.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of Week #13 (21/12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LINK ONLY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FOS_PROJECT_2024_Template”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FOS_PROJECT_2024_Template”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kern/trap/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fault_handler.h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Modify</a:t>
            </a:r>
            <a:r>
              <a:rPr lang="en-US" b="1" dirty="0"/>
              <a:t> </a:t>
            </a:r>
            <a:r>
              <a:rPr lang="en-US" dirty="0"/>
              <a:t>the data type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page_WS_max_sweeps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variable: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4CAEC-DD0E-9FCE-824D-EFF851C8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38" y="3267052"/>
            <a:ext cx="4820323" cy="3238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70C689-8B7D-B4DF-E160-C885DF4867FD}"/>
              </a:ext>
            </a:extLst>
          </p:cNvPr>
          <p:cNvCxnSpPr/>
          <p:nvPr/>
        </p:nvCxnSpPr>
        <p:spPr>
          <a:xfrm>
            <a:off x="5178287" y="3429000"/>
            <a:ext cx="7458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688B90-6468-38F3-D273-C382BB02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838" y="3612730"/>
            <a:ext cx="443927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15C72-9CC2-B8E8-94FB-7ACB19B1F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27D-43D1-0373-1B88-8254A1B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E2D3-CE25-E71F-0488-46385065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memlayout.h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ADD</a:t>
            </a:r>
            <a:r>
              <a:rPr lang="en-US" b="1" dirty="0"/>
              <a:t> </a:t>
            </a:r>
            <a:r>
              <a:rPr lang="en-US" dirty="0"/>
              <a:t>the following line at any location </a:t>
            </a:r>
            <a:r>
              <a:rPr lang="en-US" b="1" dirty="0"/>
              <a:t>after line#155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8E34F-885C-6830-EF6A-BBF8D5E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E6A60-69FE-21A0-F6BE-F4F6B30DAD5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PGFLTEMP(UTEMP - PAGE_SIZE)</a:t>
            </a:r>
          </a:p>
        </p:txBody>
      </p:sp>
    </p:spTree>
    <p:extLst>
      <p:ext uri="{BB962C8B-B14F-4D97-AF65-F5344CB8AC3E}">
        <p14:creationId xmlns:p14="http://schemas.microsoft.com/office/powerpoint/2010/main" val="11778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159A9CB8D364E9BD70454E31D1A72" ma:contentTypeVersion="12" ma:contentTypeDescription="Create a new document." ma:contentTypeScope="" ma:versionID="c8c32dd864919df7c78e5b162cc1f177">
  <xsd:schema xmlns:xsd="http://www.w3.org/2001/XMLSchema" xmlns:xs="http://www.w3.org/2001/XMLSchema" xmlns:p="http://schemas.microsoft.com/office/2006/metadata/properties" xmlns:ns2="58a85e93-330f-414b-a25c-45599bdecc46" xmlns:ns3="7780466d-4e03-4242-8964-d1cff8c6a9d4" targetNamespace="http://schemas.microsoft.com/office/2006/metadata/properties" ma:root="true" ma:fieldsID="88f25512e7d0096b6980d87051ffa784" ns2:_="" ns3:_="">
    <xsd:import namespace="58a85e93-330f-414b-a25c-45599bdecc46"/>
    <xsd:import namespace="7780466d-4e03-4242-8964-d1cff8c6a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85e93-330f-414b-a25c-45599bdec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ca49228-5bdc-43bd-91d8-300555e2f1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0466d-4e03-4242-8964-d1cff8c6a9d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91c1b32-1a31-4d2c-ba8d-2e3d7b700ce4}" ma:internalName="TaxCatchAll" ma:showField="CatchAllData" ma:web="7780466d-4e03-4242-8964-d1cff8c6a9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80466d-4e03-4242-8964-d1cff8c6a9d4" xsi:nil="true"/>
    <lcf76f155ced4ddcb4097134ff3c332f xmlns="58a85e93-330f-414b-a25c-45599bdecc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D8450C-07E7-4D97-898A-B7AC9902B686}"/>
</file>

<file path=customXml/itemProps2.xml><?xml version="1.0" encoding="utf-8"?>
<ds:datastoreItem xmlns:ds="http://schemas.openxmlformats.org/officeDocument/2006/customXml" ds:itemID="{DAB62010-19AC-4230-B377-FF57CDADC0AA}"/>
</file>

<file path=customXml/itemProps3.xml><?xml version="1.0" encoding="utf-8"?>
<ds:datastoreItem xmlns:ds="http://schemas.openxmlformats.org/officeDocument/2006/customXml" ds:itemID="{6256F282-BCDB-472E-B097-6C0C3CB30C2B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24043</TotalTime>
  <Words>6361</Words>
  <Application>Microsoft Office PowerPoint</Application>
  <PresentationFormat>Widescreen</PresentationFormat>
  <Paragraphs>981</Paragraphs>
  <Slides>74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굴림</vt:lpstr>
      <vt:lpstr>Arial</vt:lpstr>
      <vt:lpstr>Calibri</vt:lpstr>
      <vt:lpstr>Cambria</vt:lpstr>
      <vt:lpstr>Comic Sans MS</vt:lpstr>
      <vt:lpstr>Consolas</vt:lpstr>
      <vt:lpstr>Courier New</vt:lpstr>
      <vt:lpstr>Gill Sans Light</vt:lpstr>
      <vt:lpstr>Symbol</vt:lpstr>
      <vt:lpstr>Times New Roman</vt:lpstr>
      <vt:lpstr>Wingdings</vt:lpstr>
      <vt:lpstr>Retrospect</vt:lpstr>
      <vt:lpstr>Office Theme</vt:lpstr>
      <vt:lpstr>OS’24 Project </vt:lpstr>
      <vt:lpstr>Agenda</vt:lpstr>
      <vt:lpstr>PowerPoint Presentation</vt:lpstr>
      <vt:lpstr>Logistics</vt:lpstr>
      <vt:lpstr>PROJECT BIG PICTURE</vt:lpstr>
      <vt:lpstr>Code Updates</vt:lpstr>
      <vt:lpstr>New Files</vt:lpstr>
      <vt:lpstr>Code Modification</vt:lpstr>
      <vt:lpstr>Code Modification</vt:lpstr>
      <vt:lpstr>Given Codes</vt:lpstr>
      <vt:lpstr>PowerPoint Presentation</vt:lpstr>
      <vt:lpstr>Protection Test (after MS2)</vt:lpstr>
      <vt:lpstr>Agenda</vt:lpstr>
      <vt:lpstr>PowerPoint Presentation</vt:lpstr>
      <vt:lpstr>Fault Handler II: Replacement</vt:lpstr>
      <vt:lpstr>Fault Handler II: Introduction</vt:lpstr>
      <vt:lpstr>Replacement: Nth Chance Clock – Idea </vt:lpstr>
      <vt:lpstr>Replacement: Nth Chance Clock – Idea </vt:lpstr>
      <vt:lpstr>Working Set: Structure</vt:lpstr>
      <vt:lpstr>Working Set: Structure</vt:lpstr>
      <vt:lpstr>#1: Nth CLK Re/placement</vt:lpstr>
      <vt:lpstr>Page Fault Handler: Switching…</vt:lpstr>
      <vt:lpstr>Page Fault Handler: SEEN Testing</vt:lpstr>
      <vt:lpstr>Page Fault Handler: UNSEEN Testing</vt:lpstr>
      <vt:lpstr>Agenda</vt:lpstr>
      <vt:lpstr>User-Level Semaphores</vt:lpstr>
      <vt:lpstr>User-Level Semaphores – Overview </vt:lpstr>
      <vt:lpstr>PowerPoint Presentation</vt:lpstr>
      <vt:lpstr>User-Level Semaphores – Overview </vt:lpstr>
      <vt:lpstr>User-Level Semaphores – Overview </vt:lpstr>
      <vt:lpstr>User-Level Semaphores – Overview </vt:lpstr>
      <vt:lpstr>User-Level Semaphores – Overview </vt:lpstr>
      <vt:lpstr>User-Level Semaphores – Givens </vt:lpstr>
      <vt:lpstr>User-Level Semaphores – Givens </vt:lpstr>
      <vt:lpstr>#2: Create Semaphore</vt:lpstr>
      <vt:lpstr>#3: Get Semaphore</vt:lpstr>
      <vt:lpstr>#4: Wait</vt:lpstr>
      <vt:lpstr>#5: Signal</vt:lpstr>
      <vt:lpstr>User-Level Semaphores: SEEN Test</vt:lpstr>
      <vt:lpstr>User-Level Semaphores: UNSEEN Test</vt:lpstr>
      <vt:lpstr>Agenda</vt:lpstr>
      <vt:lpstr>Priority RR Scheduler: Overview</vt:lpstr>
      <vt:lpstr>Priority RR Scheduler: Overview</vt:lpstr>
      <vt:lpstr>Priority RR Scheduler: Overview</vt:lpstr>
      <vt:lpstr>Given Data Structures &amp; Functions</vt:lpstr>
      <vt:lpstr>Given Commands</vt:lpstr>
      <vt:lpstr>#6: Set Process Priority &amp; Thresh</vt:lpstr>
      <vt:lpstr>#7: Initialize Priority RR Scheduler</vt:lpstr>
      <vt:lpstr>#8: Schedule Next Process</vt:lpstr>
      <vt:lpstr>#9: Timer Tick Handler</vt:lpstr>
      <vt:lpstr>Priority RR Scheduler: Switching…</vt:lpstr>
      <vt:lpstr>Priority RR Scheduler: Testing</vt:lpstr>
      <vt:lpstr>Priority RR Scheduler: Testing</vt:lpstr>
      <vt:lpstr>Agenda</vt:lpstr>
      <vt:lpstr>Modular Tests: Dependency Graph</vt:lpstr>
      <vt:lpstr>Project ENTIRE Tests: Intro</vt:lpstr>
      <vt:lpstr>Project ENTIRE Tests: Programs</vt:lpstr>
      <vt:lpstr>Project ENTIRE Tests: Programs</vt:lpstr>
      <vt:lpstr>Project ENTIRE Tests: Programs</vt:lpstr>
      <vt:lpstr>Project ENTIRE Tests: Scenarios</vt:lpstr>
      <vt:lpstr>Project ENTIRE Tests: Scenarios</vt:lpstr>
      <vt:lpstr>Bonuses</vt:lpstr>
      <vt:lpstr>Bonuses</vt:lpstr>
      <vt:lpstr>Bonuses</vt:lpstr>
      <vt:lpstr>Bonuses</vt:lpstr>
      <vt:lpstr>Bonuses</vt:lpstr>
      <vt:lpstr>Agenda</vt:lpstr>
      <vt:lpstr>Summary</vt:lpstr>
      <vt:lpstr>Summary</vt:lpstr>
      <vt:lpstr>REMEMBER:</vt:lpstr>
      <vt:lpstr>PowerPoint Presentation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1275</cp:revision>
  <dcterms:created xsi:type="dcterms:W3CDTF">2022-10-12T14:36:57Z</dcterms:created>
  <dcterms:modified xsi:type="dcterms:W3CDTF">2024-11-30T23:13:52Z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0x010100085159A9CB8D364E9BD70454E31D1A72</vt:lpwstr>
  </property>
</Properties>
</file>