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2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229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81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012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6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8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59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047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53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6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26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38AF44-3490-46E4-BB75-CB45CFCA8B3B}" type="datetimeFigureOut">
              <a:rPr lang="tr-TR" smtClean="0"/>
              <a:t>22.12.2021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A1E827-1CD0-4431-BF36-69E68BECFA58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8" y="1480431"/>
            <a:ext cx="9899073" cy="263150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6359236" y="4724400"/>
            <a:ext cx="476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Yusuf Seyitoğlu</a:t>
            </a:r>
          </a:p>
          <a:p>
            <a:r>
              <a:rPr lang="tr-TR" dirty="0" smtClean="0"/>
              <a:t>1030516739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42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31" y="1737360"/>
            <a:ext cx="10119297" cy="3376814"/>
          </a:xfrm>
        </p:spPr>
      </p:pic>
    </p:spTree>
    <p:extLst>
      <p:ext uri="{BB962C8B-B14F-4D97-AF65-F5344CB8AC3E}">
        <p14:creationId xmlns:p14="http://schemas.microsoft.com/office/powerpoint/2010/main" val="8255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4" y="286603"/>
            <a:ext cx="11793161" cy="5546160"/>
          </a:xfrm>
        </p:spPr>
      </p:pic>
    </p:spTree>
    <p:extLst>
      <p:ext uri="{BB962C8B-B14F-4D97-AF65-F5344CB8AC3E}">
        <p14:creationId xmlns:p14="http://schemas.microsoft.com/office/powerpoint/2010/main" val="21466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4" y="1011981"/>
            <a:ext cx="11074391" cy="4211183"/>
          </a:xfrm>
        </p:spPr>
      </p:pic>
    </p:spTree>
    <p:extLst>
      <p:ext uri="{BB962C8B-B14F-4D97-AF65-F5344CB8AC3E}">
        <p14:creationId xmlns:p14="http://schemas.microsoft.com/office/powerpoint/2010/main" val="963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5" y="286603"/>
            <a:ext cx="11069717" cy="5088961"/>
          </a:xfrm>
        </p:spPr>
      </p:pic>
    </p:spTree>
    <p:extLst>
      <p:ext uri="{BB962C8B-B14F-4D97-AF65-F5344CB8AC3E}">
        <p14:creationId xmlns:p14="http://schemas.microsoft.com/office/powerpoint/2010/main" val="992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Angular</a:t>
            </a:r>
            <a:r>
              <a:rPr lang="tr-TR" dirty="0"/>
              <a:t> Proje Mimari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node_modules</a:t>
            </a:r>
            <a:endParaRPr lang="tr-TR" dirty="0" smtClean="0"/>
          </a:p>
          <a:p>
            <a:r>
              <a:rPr lang="tr-TR" dirty="0" err="1"/>
              <a:t>src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err="1" smtClean="0"/>
              <a:t>src</a:t>
            </a:r>
            <a:r>
              <a:rPr lang="tr-TR" dirty="0" smtClean="0"/>
              <a:t>&gt;</a:t>
            </a:r>
            <a:r>
              <a:rPr lang="tr-TR" dirty="0" err="1" smtClean="0"/>
              <a:t>app</a:t>
            </a:r>
            <a:endParaRPr lang="tr-TR" dirty="0" smtClean="0"/>
          </a:p>
          <a:p>
            <a:r>
              <a:rPr lang="tr-TR" dirty="0" err="1" smtClean="0"/>
              <a:t>src</a:t>
            </a:r>
            <a:r>
              <a:rPr lang="tr-TR" dirty="0" smtClean="0"/>
              <a:t>&gt;</a:t>
            </a:r>
            <a:r>
              <a:rPr lang="tr-TR" dirty="0" err="1" smtClean="0"/>
              <a:t>assets</a:t>
            </a:r>
            <a:endParaRPr lang="tr-TR" dirty="0" smtClean="0"/>
          </a:p>
          <a:p>
            <a:r>
              <a:rPr lang="tr-TR" dirty="0" err="1" smtClean="0"/>
              <a:t>src</a:t>
            </a:r>
            <a:r>
              <a:rPr lang="tr-TR" dirty="0" smtClean="0"/>
              <a:t>&gt;index.html</a:t>
            </a:r>
          </a:p>
          <a:p>
            <a:r>
              <a:rPr lang="tr-TR" dirty="0" err="1" smtClean="0"/>
              <a:t>src</a:t>
            </a:r>
            <a:r>
              <a:rPr lang="tr-TR" dirty="0" smtClean="0"/>
              <a:t>&gt;</a:t>
            </a:r>
            <a:r>
              <a:rPr lang="tr-TR" dirty="0" err="1" smtClean="0"/>
              <a:t>main.ts</a:t>
            </a:r>
            <a:endParaRPr lang="tr-TR" dirty="0" smtClean="0"/>
          </a:p>
          <a:p>
            <a:r>
              <a:rPr lang="tr-TR" dirty="0" err="1"/>
              <a:t>package.json</a:t>
            </a:r>
            <a:endParaRPr lang="tr-TR" dirty="0"/>
          </a:p>
          <a:p>
            <a:r>
              <a:rPr lang="tr-TR" dirty="0" err="1" smtClean="0"/>
              <a:t>angular.json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24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Angular</a:t>
            </a:r>
            <a:r>
              <a:rPr lang="tr-TR" dirty="0"/>
              <a:t> Component Nedir?</a:t>
            </a:r>
            <a:br>
              <a:rPr lang="tr-TR" dirty="0"/>
            </a:b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2" y="1737360"/>
            <a:ext cx="10574735" cy="4386349"/>
          </a:xfrm>
        </p:spPr>
      </p:pic>
    </p:spTree>
    <p:extLst>
      <p:ext uri="{BB962C8B-B14F-4D97-AF65-F5344CB8AC3E}">
        <p14:creationId xmlns:p14="http://schemas.microsoft.com/office/powerpoint/2010/main" val="15779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Component Oluşturmak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Terminal &gt; "</a:t>
            </a:r>
            <a:r>
              <a:rPr lang="tr-TR" dirty="0" err="1" smtClean="0"/>
              <a:t>new-component</a:t>
            </a:r>
            <a:r>
              <a:rPr lang="tr-TR" dirty="0" smtClean="0"/>
              <a:t>" 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9760"/>
            <a:ext cx="983117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App.module.ts</a:t>
            </a:r>
            <a:r>
              <a:rPr lang="tr-TR" dirty="0"/>
              <a:t> içinde olan değişiklikler;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59" y="1846263"/>
            <a:ext cx="9851207" cy="4022725"/>
          </a:xfrm>
        </p:spPr>
      </p:pic>
    </p:spTree>
    <p:extLst>
      <p:ext uri="{BB962C8B-B14F-4D97-AF65-F5344CB8AC3E}">
        <p14:creationId xmlns:p14="http://schemas.microsoft.com/office/powerpoint/2010/main" val="9467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</a:t>
            </a:r>
            <a:r>
              <a:rPr lang="tr-TR" dirty="0" err="1" smtClean="0"/>
              <a:t>Render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76" y="2199151"/>
            <a:ext cx="9105207" cy="4146503"/>
          </a:xfrm>
        </p:spPr>
      </p:pic>
      <p:sp>
        <p:nvSpPr>
          <p:cNvPr id="5" name="Metin kutusu 4"/>
          <p:cNvSpPr txBox="1"/>
          <p:nvPr/>
        </p:nvSpPr>
        <p:spPr>
          <a:xfrm>
            <a:off x="1413164" y="1737360"/>
            <a:ext cx="468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&lt;</a:t>
            </a:r>
            <a:r>
              <a:rPr lang="tr-TR" dirty="0" err="1"/>
              <a:t>app-new-component</a:t>
            </a:r>
            <a:r>
              <a:rPr lang="tr-TR" dirty="0"/>
              <a:t>&gt;&lt;/</a:t>
            </a:r>
            <a:r>
              <a:rPr lang="tr-TR" dirty="0" err="1"/>
              <a:t>app-new-component</a:t>
            </a:r>
            <a:r>
              <a:rPr lang="tr-T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914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286603"/>
            <a:ext cx="10605149" cy="5407615"/>
          </a:xfrm>
        </p:spPr>
      </p:pic>
    </p:spTree>
    <p:extLst>
      <p:ext uri="{BB962C8B-B14F-4D97-AF65-F5344CB8AC3E}">
        <p14:creationId xmlns:p14="http://schemas.microsoft.com/office/powerpoint/2010/main" val="347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AngularJS</a:t>
            </a:r>
            <a:r>
              <a:rPr lang="tr-TR" dirty="0" smtClean="0"/>
              <a:t>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tr-TR" dirty="0" smtClean="0"/>
              <a:t>-</a:t>
            </a:r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r>
              <a:rPr lang="tr-TR" dirty="0" err="1" smtClean="0"/>
              <a:t>Frameworkudur</a:t>
            </a:r>
            <a:endParaRPr lang="tr-TR" dirty="0" smtClean="0"/>
          </a:p>
          <a:p>
            <a:pPr marL="0" lvl="0" indent="0">
              <a:buNone/>
            </a:pPr>
            <a:r>
              <a:rPr lang="tr-TR" dirty="0" smtClean="0"/>
              <a:t>-MVC mimarisi</a:t>
            </a:r>
          </a:p>
          <a:p>
            <a:pPr marL="0" lvl="0" indent="0">
              <a:buNone/>
            </a:pPr>
            <a:r>
              <a:rPr lang="tr-TR" dirty="0"/>
              <a:t>SPA (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Application)</a:t>
            </a:r>
          </a:p>
        </p:txBody>
      </p:sp>
    </p:spTree>
    <p:extLst>
      <p:ext uri="{BB962C8B-B14F-4D97-AF65-F5344CB8AC3E}">
        <p14:creationId xmlns:p14="http://schemas.microsoft.com/office/powerpoint/2010/main" val="16156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r>
              <a:rPr lang="tr-TR" dirty="0" smtClean="0"/>
              <a:t>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endParaRPr lang="tr-TR" dirty="0"/>
          </a:p>
          <a:p>
            <a:r>
              <a:rPr lang="tr-TR" dirty="0" err="1"/>
              <a:t>Npm</a:t>
            </a:r>
            <a:endParaRPr lang="tr-TR" dirty="0"/>
          </a:p>
          <a:p>
            <a:r>
              <a:rPr lang="tr-TR" dirty="0" err="1"/>
              <a:t>Angular</a:t>
            </a:r>
            <a:r>
              <a:rPr lang="tr-TR" dirty="0"/>
              <a:t> CLI</a:t>
            </a:r>
          </a:p>
          <a:p>
            <a:r>
              <a:rPr lang="tr-TR" dirty="0" smtClean="0"/>
              <a:t>IDE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83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6" y="285085"/>
            <a:ext cx="10405754" cy="56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Nodejs</a:t>
            </a:r>
            <a:r>
              <a:rPr lang="tr-TR" dirty="0" smtClean="0"/>
              <a:t> ve </a:t>
            </a:r>
            <a:r>
              <a:rPr lang="tr-TR" dirty="0" err="1" smtClean="0"/>
              <a:t>npm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1459"/>
            <a:ext cx="8046720" cy="2052185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17744"/>
            <a:ext cx="8046720" cy="20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138545"/>
            <a:ext cx="10058400" cy="723516"/>
          </a:xfrm>
        </p:spPr>
        <p:txBody>
          <a:bodyPr/>
          <a:lstStyle/>
          <a:p>
            <a:r>
              <a:rPr lang="tr-TR" dirty="0" err="1" smtClean="0"/>
              <a:t>Angular</a:t>
            </a:r>
            <a:r>
              <a:rPr lang="tr-TR" dirty="0" smtClean="0"/>
              <a:t> CLI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862061"/>
            <a:ext cx="8254538" cy="52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IDE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8479717" cy="4554536"/>
          </a:xfrm>
        </p:spPr>
      </p:pic>
    </p:spTree>
    <p:extLst>
      <p:ext uri="{BB962C8B-B14F-4D97-AF65-F5344CB8AC3E}">
        <p14:creationId xmlns:p14="http://schemas.microsoft.com/office/powerpoint/2010/main" val="14839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AngularJS’de</a:t>
            </a:r>
            <a:r>
              <a:rPr lang="tr-TR" dirty="0" smtClean="0"/>
              <a:t> proje oluşturmak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ng</a:t>
            </a:r>
            <a:r>
              <a:rPr lang="tr-TR" dirty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itt</a:t>
            </a:r>
            <a:r>
              <a:rPr lang="tr-TR" dirty="0" smtClean="0"/>
              <a:t>-sunum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06308"/>
            <a:ext cx="6384175" cy="12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55" y="262970"/>
            <a:ext cx="9435372" cy="58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</TotalTime>
  <Words>72</Words>
  <Application>Microsoft Office PowerPoint</Application>
  <PresentationFormat>Geniş ekran</PresentationFormat>
  <Paragraphs>31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Geçmişe bakış</vt:lpstr>
      <vt:lpstr>PowerPoint Sunusu</vt:lpstr>
      <vt:lpstr>AngularJS Nedir?</vt:lpstr>
      <vt:lpstr>Angular Kurulumu</vt:lpstr>
      <vt:lpstr>PowerPoint Sunusu</vt:lpstr>
      <vt:lpstr>Nodejs ve npm</vt:lpstr>
      <vt:lpstr>Angular CLI</vt:lpstr>
      <vt:lpstr>IDE</vt:lpstr>
      <vt:lpstr>AngularJS’de proje oluşturmak</vt:lpstr>
      <vt:lpstr>PowerPoint Sunusu</vt:lpstr>
      <vt:lpstr>PowerPoint Sunusu</vt:lpstr>
      <vt:lpstr>PowerPoint Sunusu</vt:lpstr>
      <vt:lpstr>PowerPoint Sunusu</vt:lpstr>
      <vt:lpstr>PowerPoint Sunusu</vt:lpstr>
      <vt:lpstr>Angular Proje Mimari Yapısı</vt:lpstr>
      <vt:lpstr>Angular Component Nedir? </vt:lpstr>
      <vt:lpstr>Component Oluşturmak</vt:lpstr>
      <vt:lpstr>App.module.ts içinde olan değişiklikler;</vt:lpstr>
      <vt:lpstr>Component Render 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Yusa</dc:creator>
  <cp:lastModifiedBy>Yusa</cp:lastModifiedBy>
  <cp:revision>30</cp:revision>
  <dcterms:created xsi:type="dcterms:W3CDTF">2021-12-21T19:19:51Z</dcterms:created>
  <dcterms:modified xsi:type="dcterms:W3CDTF">2021-12-22T10:41:25Z</dcterms:modified>
</cp:coreProperties>
</file>