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2" r:id="rId15"/>
    <p:sldId id="283" r:id="rId16"/>
    <p:sldId id="268" r:id="rId17"/>
    <p:sldId id="286" r:id="rId18"/>
    <p:sldId id="269" r:id="rId19"/>
    <p:sldId id="270" r:id="rId20"/>
    <p:sldId id="287" r:id="rId21"/>
    <p:sldId id="279" r:id="rId22"/>
    <p:sldId id="289" r:id="rId23"/>
    <p:sldId id="272" r:id="rId24"/>
    <p:sldId id="273" r:id="rId25"/>
    <p:sldId id="280" r:id="rId26"/>
    <p:sldId id="290" r:id="rId27"/>
    <p:sldId id="275" r:id="rId28"/>
    <p:sldId id="276" r:id="rId29"/>
    <p:sldId id="291" r:id="rId30"/>
    <p:sldId id="288" r:id="rId31"/>
    <p:sldId id="278" r:id="rId32"/>
    <p:sldId id="277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r>
            <a:rPr lang="en-US" sz="2600" dirty="0" smtClean="0"/>
            <a:t>Node Dt = {1,2,3,4,5,6,7,8,9,10} categorized in 2 classes y = {</a:t>
          </a:r>
          <a:r>
            <a:rPr lang="en-US" sz="2600" dirty="0" err="1" smtClean="0"/>
            <a:t>yes,no</a:t>
          </a:r>
          <a:r>
            <a:rPr lang="en-US" sz="2600" dirty="0" smtClean="0"/>
            <a:t>}</a:t>
          </a:r>
          <a:endParaRPr lang="en-US" sz="26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/>
        <a:lstStyle/>
        <a:p>
          <a:r>
            <a:rPr lang="en-US" sz="2600" dirty="0" smtClean="0"/>
            <a:t>Check whether all records in Dt having one class</a:t>
          </a:r>
          <a:endParaRPr lang="en-US" sz="26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F9FC4EFE-0F89-492F-9F10-42E233D2493F}">
      <dgm:prSet phldrT="[Text]" custT="1"/>
      <dgm:spPr/>
      <dgm:t>
        <a:bodyPr/>
        <a:lstStyle/>
        <a:p>
          <a:r>
            <a:rPr lang="en-US" sz="2400" dirty="0" smtClean="0"/>
            <a:t>Dt has more than one class, then split data using an attribute.</a:t>
          </a:r>
        </a:p>
        <a:p>
          <a:r>
            <a:rPr lang="en-US" sz="2000" dirty="0" smtClean="0"/>
            <a:t>For instance = </a:t>
          </a:r>
          <a:r>
            <a:rPr lang="en-US" sz="2000" dirty="0" smtClean="0"/>
            <a:t>“</a:t>
          </a:r>
          <a:r>
            <a:rPr lang="en-US" sz="2000" dirty="0" err="1" smtClean="0"/>
            <a:t>Payment_Method</a:t>
          </a:r>
          <a:r>
            <a:rPr lang="en-US" sz="2000" dirty="0" smtClean="0"/>
            <a:t> (X1)”</a:t>
          </a:r>
          <a:endParaRPr lang="en-US" sz="2000" dirty="0"/>
        </a:p>
      </dgm:t>
    </dgm:pt>
    <dgm:pt modelId="{57974947-CF9F-4222-9084-2263FFBD1603}" type="parTrans" cxnId="{DDF0FCCA-35DC-476F-BE19-A2A4AB767AA9}">
      <dgm:prSet/>
      <dgm:spPr/>
      <dgm:t>
        <a:bodyPr/>
        <a:lstStyle/>
        <a:p>
          <a:endParaRPr lang="en-US"/>
        </a:p>
      </dgm:t>
    </dgm:pt>
    <dgm:pt modelId="{91760C77-D32B-4F49-B961-800A21CF35EF}" type="sibTrans" cxnId="{DDF0FCCA-35DC-476F-BE19-A2A4AB767AA9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D5BD078B-A3DC-45DC-97D5-17E7BCC8883E}" type="pres">
      <dgm:prSet presAssocID="{70A52018-9E2D-430E-A859-D2818B11E3F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FADE0-5BE0-46AB-9080-16EEFA8228AB}" type="pres">
      <dgm:prSet presAssocID="{70A52018-9E2D-430E-A859-D2818B11E3F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05318-04D4-42E3-AA16-A722E8B0DD2E}" type="pres">
      <dgm:prSet presAssocID="{70A52018-9E2D-430E-A859-D2818B11E3F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8DB30-0E97-4BD9-B1DA-B40FDA28E37F}" type="pres">
      <dgm:prSet presAssocID="{70A52018-9E2D-430E-A859-D2818B11E3F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F3C46-886C-4E6A-8FFF-9CDCEDB74AE7}" type="pres">
      <dgm:prSet presAssocID="{70A52018-9E2D-430E-A859-D2818B11E3F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4F198-268A-4CBD-A8DB-52A14FB58D1D}" type="pres">
      <dgm:prSet presAssocID="{70A52018-9E2D-430E-A859-D2818B11E3F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6A913-475F-44AB-8A60-0EAAC7475D9E}" type="pres">
      <dgm:prSet presAssocID="{70A52018-9E2D-430E-A859-D2818B11E3F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1AE1B-BAC1-4551-9857-DFA131E55452}" type="pres">
      <dgm:prSet presAssocID="{70A52018-9E2D-430E-A859-D2818B11E3F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2228A1-0AA5-4EC9-AA19-A2B188A568F0}" type="presOf" srcId="{7E63A02B-B369-4FA5-838B-658D98641A2F}" destId="{B8A6A913-475F-44AB-8A60-0EAAC7475D9E}" srcOrd="1" destOrd="0" presId="urn:microsoft.com/office/officeart/2005/8/layout/vProcess5"/>
    <dgm:cxn modelId="{FED29724-3792-42CF-9E5B-B71A83C02E92}" type="presOf" srcId="{7512E0DE-43F1-4772-8CEC-AA020AB423E4}" destId="{2D58DB30-0E97-4BD9-B1DA-B40FDA28E37F}" srcOrd="0" destOrd="0" presId="urn:microsoft.com/office/officeart/2005/8/layout/vProcess5"/>
    <dgm:cxn modelId="{AAD5050A-2876-424C-9A72-C8F44E68D0B6}" type="presOf" srcId="{70A52018-9E2D-430E-A859-D2818B11E3F0}" destId="{1B47A788-A8D4-49AA-917A-1BF3AA6869A9}" srcOrd="0" destOrd="0" presId="urn:microsoft.com/office/officeart/2005/8/layout/vProcess5"/>
    <dgm:cxn modelId="{DDF0FCCA-35DC-476F-BE19-A2A4AB767AA9}" srcId="{70A52018-9E2D-430E-A859-D2818B11E3F0}" destId="{F9FC4EFE-0F89-492F-9F10-42E233D2493F}" srcOrd="2" destOrd="0" parTransId="{57974947-CF9F-4222-9084-2263FFBD1603}" sibTransId="{91760C77-D32B-4F49-B961-800A21CF35EF}"/>
    <dgm:cxn modelId="{3A2C29D3-C975-4435-B520-B84DF8AB71A2}" type="presOf" srcId="{BB3EF24D-8A83-44D0-A853-6B67CE03557E}" destId="{29F4F198-268A-4CBD-A8DB-52A14FB58D1D}" srcOrd="1" destOrd="0" presId="urn:microsoft.com/office/officeart/2005/8/layout/vProcess5"/>
    <dgm:cxn modelId="{BE58DE51-CD5C-4C35-8715-A450AFF058E7}" type="presOf" srcId="{7E63A02B-B369-4FA5-838B-658D98641A2F}" destId="{859FADE0-5BE0-46AB-9080-16EEFA8228AB}" srcOrd="0" destOrd="0" presId="urn:microsoft.com/office/officeart/2005/8/layout/vProcess5"/>
    <dgm:cxn modelId="{D715CB06-BCB2-4AB8-B533-7918E8B697E4}" type="presOf" srcId="{F9FC4EFE-0F89-492F-9F10-42E233D2493F}" destId="{7591AE1B-BAC1-4551-9857-DFA131E55452}" srcOrd="1" destOrd="0" presId="urn:microsoft.com/office/officeart/2005/8/layout/vProcess5"/>
    <dgm:cxn modelId="{4D89F9FB-8861-4C80-9FFC-9BD1E146B12E}" type="presOf" srcId="{BB3EF24D-8A83-44D0-A853-6B67CE03557E}" destId="{D5BD078B-A3DC-45DC-97D5-17E7BCC8883E}" srcOrd="0" destOrd="0" presId="urn:microsoft.com/office/officeart/2005/8/layout/vProcess5"/>
    <dgm:cxn modelId="{1EE13C5C-56D2-4806-84A7-4C875C278AA7}" type="presOf" srcId="{F9FC4EFE-0F89-492F-9F10-42E233D2493F}" destId="{4B305318-04D4-42E3-AA16-A722E8B0DD2E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C0FCB3E7-FDC4-4B63-9AFA-C53E7E080B51}" type="presOf" srcId="{7283459D-4479-4B56-A622-290E6078C92A}" destId="{F3BF3C46-886C-4E6A-8FFF-9CDCEDB74AE7}" srcOrd="0" destOrd="0" presId="urn:microsoft.com/office/officeart/2005/8/layout/vProcess5"/>
    <dgm:cxn modelId="{0DDB3D0A-CB90-4A28-B4A9-9F0DEB401359}" type="presParOf" srcId="{1B47A788-A8D4-49AA-917A-1BF3AA6869A9}" destId="{5BF6EC8C-CE3E-4A15-9108-5957B9DAD64B}" srcOrd="0" destOrd="0" presId="urn:microsoft.com/office/officeart/2005/8/layout/vProcess5"/>
    <dgm:cxn modelId="{2F8B90A7-2BAA-4201-B370-833B387DEBEE}" type="presParOf" srcId="{1B47A788-A8D4-49AA-917A-1BF3AA6869A9}" destId="{D5BD078B-A3DC-45DC-97D5-17E7BCC8883E}" srcOrd="1" destOrd="0" presId="urn:microsoft.com/office/officeart/2005/8/layout/vProcess5"/>
    <dgm:cxn modelId="{A559A3D6-8461-49F4-84D2-689295263FDE}" type="presParOf" srcId="{1B47A788-A8D4-49AA-917A-1BF3AA6869A9}" destId="{859FADE0-5BE0-46AB-9080-16EEFA8228AB}" srcOrd="2" destOrd="0" presId="urn:microsoft.com/office/officeart/2005/8/layout/vProcess5"/>
    <dgm:cxn modelId="{20D5A07E-E506-4933-BBF7-66D87C2C4B58}" type="presParOf" srcId="{1B47A788-A8D4-49AA-917A-1BF3AA6869A9}" destId="{4B305318-04D4-42E3-AA16-A722E8B0DD2E}" srcOrd="3" destOrd="0" presId="urn:microsoft.com/office/officeart/2005/8/layout/vProcess5"/>
    <dgm:cxn modelId="{B3B69068-4160-4CEC-B164-4D31C977A960}" type="presParOf" srcId="{1B47A788-A8D4-49AA-917A-1BF3AA6869A9}" destId="{2D58DB30-0E97-4BD9-B1DA-B40FDA28E37F}" srcOrd="4" destOrd="0" presId="urn:microsoft.com/office/officeart/2005/8/layout/vProcess5"/>
    <dgm:cxn modelId="{31C16690-6C9F-4B1A-B935-3FEE955F0A51}" type="presParOf" srcId="{1B47A788-A8D4-49AA-917A-1BF3AA6869A9}" destId="{F3BF3C46-886C-4E6A-8FFF-9CDCEDB74AE7}" srcOrd="5" destOrd="0" presId="urn:microsoft.com/office/officeart/2005/8/layout/vProcess5"/>
    <dgm:cxn modelId="{51939203-9358-4371-944C-6858B20336B2}" type="presParOf" srcId="{1B47A788-A8D4-49AA-917A-1BF3AA6869A9}" destId="{29F4F198-268A-4CBD-A8DB-52A14FB58D1D}" srcOrd="6" destOrd="0" presId="urn:microsoft.com/office/officeart/2005/8/layout/vProcess5"/>
    <dgm:cxn modelId="{9B0B43CD-7E79-46DE-9954-A8BF148ACFE3}" type="presParOf" srcId="{1B47A788-A8D4-49AA-917A-1BF3AA6869A9}" destId="{B8A6A913-475F-44AB-8A60-0EAAC7475D9E}" srcOrd="7" destOrd="0" presId="urn:microsoft.com/office/officeart/2005/8/layout/vProcess5"/>
    <dgm:cxn modelId="{25E91154-0517-4EBE-8484-5026578F4247}" type="presParOf" srcId="{1B47A788-A8D4-49AA-917A-1BF3AA6869A9}" destId="{7591AE1B-BAC1-4551-9857-DFA131E554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r>
            <a:rPr lang="en-US" sz="2200" dirty="0" smtClean="0"/>
            <a:t>Attribute of </a:t>
          </a:r>
          <a:r>
            <a:rPr lang="en-US" sz="2200" dirty="0" err="1" smtClean="0"/>
            <a:t>Payment_Method</a:t>
          </a:r>
          <a:r>
            <a:rPr lang="en-US" sz="2200" dirty="0" smtClean="0"/>
            <a:t> (X1) has 2 classes ‘</a:t>
          </a:r>
          <a:r>
            <a:rPr lang="en-US" sz="2200" dirty="0" smtClean="0"/>
            <a:t>Yes’ </a:t>
          </a:r>
          <a:r>
            <a:rPr lang="en-US" sz="2200" dirty="0" smtClean="0"/>
            <a:t>and ‘No</a:t>
          </a:r>
          <a:r>
            <a:rPr lang="en-US" sz="2200" dirty="0" smtClean="0"/>
            <a:t>’, </a:t>
          </a:r>
          <a:r>
            <a:rPr lang="en-US" sz="2200" dirty="0" smtClean="0"/>
            <a:t>thus Dt will be:</a:t>
          </a:r>
          <a:endParaRPr lang="en-US" sz="2200" dirty="0" smtClean="0"/>
        </a:p>
        <a:p>
          <a:r>
            <a:rPr lang="en-US" sz="2200" dirty="0" smtClean="0"/>
            <a:t>Dt(X1=Yes</a:t>
          </a:r>
          <a:r>
            <a:rPr lang="en-US" sz="2200" dirty="0" smtClean="0"/>
            <a:t>)={1,4,7}</a:t>
          </a:r>
        </a:p>
        <a:p>
          <a:r>
            <a:rPr lang="en-US" sz="2200" dirty="0" smtClean="0"/>
            <a:t>Dt(X1=No</a:t>
          </a:r>
          <a:r>
            <a:rPr lang="en-US" sz="2200" dirty="0" smtClean="0"/>
            <a:t>)={2,3,5,6,8,9,10}</a:t>
          </a:r>
          <a:endParaRPr lang="en-US" sz="22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 rIns="0"/>
        <a:lstStyle/>
        <a:p>
          <a:r>
            <a:rPr lang="en-US" sz="2400" dirty="0" smtClean="0"/>
            <a:t>Dt(X1=‘</a:t>
          </a:r>
          <a:r>
            <a:rPr lang="en-US" sz="2400" dirty="0" smtClean="0"/>
            <a:t>Yes’) </a:t>
          </a:r>
          <a:r>
            <a:rPr lang="en-US" sz="2400" dirty="0" smtClean="0">
              <a:sym typeface="Symbol"/>
            </a:rPr>
            <a:t> </a:t>
          </a:r>
          <a:r>
            <a:rPr lang="en-US" sz="2400" dirty="0" smtClean="0">
              <a:sym typeface="Symbol"/>
            </a:rPr>
            <a:t>Dt(X1=‘</a:t>
          </a:r>
          <a:r>
            <a:rPr lang="en-US" sz="2400" dirty="0" smtClean="0">
              <a:sym typeface="Symbol"/>
            </a:rPr>
            <a:t>No’) = Dt </a:t>
          </a:r>
          <a:r>
            <a:rPr lang="en-US" sz="2400" baseline="-25000" dirty="0" smtClean="0">
              <a:sym typeface="Symbol"/>
            </a:rPr>
            <a:t>Initial</a:t>
          </a:r>
          <a:endParaRPr lang="en-US" sz="2400" baseline="-250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F9FC4EFE-0F89-492F-9F10-42E233D2493F}">
      <dgm:prSet phldrT="[Text]" custT="1"/>
      <dgm:spPr/>
      <dgm:t>
        <a:bodyPr/>
        <a:lstStyle/>
        <a:p>
          <a:r>
            <a:rPr lang="en-US" sz="2400" dirty="0" smtClean="0"/>
            <a:t>Dt(X1=‘</a:t>
          </a:r>
          <a:r>
            <a:rPr lang="en-US" sz="2400" dirty="0" smtClean="0"/>
            <a:t>Yes’) </a:t>
          </a:r>
          <a:r>
            <a:rPr lang="en-US" sz="2400" dirty="0" smtClean="0">
              <a:sym typeface="Symbol"/>
            </a:rPr>
            <a:t> </a:t>
          </a:r>
          <a:r>
            <a:rPr lang="en-US" sz="2400" dirty="0" smtClean="0">
              <a:sym typeface="Symbol"/>
            </a:rPr>
            <a:t>Dt(X1=‘</a:t>
          </a:r>
          <a:r>
            <a:rPr lang="en-US" sz="2400" dirty="0" smtClean="0">
              <a:sym typeface="Symbol"/>
            </a:rPr>
            <a:t>No’) = { }</a:t>
          </a:r>
          <a:endParaRPr lang="en-US" sz="2400" dirty="0"/>
        </a:p>
      </dgm:t>
    </dgm:pt>
    <dgm:pt modelId="{57974947-CF9F-4222-9084-2263FFBD1603}" type="parTrans" cxnId="{DDF0FCCA-35DC-476F-BE19-A2A4AB767AA9}">
      <dgm:prSet/>
      <dgm:spPr/>
      <dgm:t>
        <a:bodyPr/>
        <a:lstStyle/>
        <a:p>
          <a:endParaRPr lang="en-US"/>
        </a:p>
      </dgm:t>
    </dgm:pt>
    <dgm:pt modelId="{91760C77-D32B-4F49-B961-800A21CF35EF}" type="sibTrans" cxnId="{DDF0FCCA-35DC-476F-BE19-A2A4AB767AA9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D5BD078B-A3DC-45DC-97D5-17E7BCC8883E}" type="pres">
      <dgm:prSet presAssocID="{70A52018-9E2D-430E-A859-D2818B11E3F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FADE0-5BE0-46AB-9080-16EEFA8228AB}" type="pres">
      <dgm:prSet presAssocID="{70A52018-9E2D-430E-A859-D2818B11E3F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05318-04D4-42E3-AA16-A722E8B0DD2E}" type="pres">
      <dgm:prSet presAssocID="{70A52018-9E2D-430E-A859-D2818B11E3F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8DB30-0E97-4BD9-B1DA-B40FDA28E37F}" type="pres">
      <dgm:prSet presAssocID="{70A52018-9E2D-430E-A859-D2818B11E3F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F3C46-886C-4E6A-8FFF-9CDCEDB74AE7}" type="pres">
      <dgm:prSet presAssocID="{70A52018-9E2D-430E-A859-D2818B11E3F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4F198-268A-4CBD-A8DB-52A14FB58D1D}" type="pres">
      <dgm:prSet presAssocID="{70A52018-9E2D-430E-A859-D2818B11E3F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6A913-475F-44AB-8A60-0EAAC7475D9E}" type="pres">
      <dgm:prSet presAssocID="{70A52018-9E2D-430E-A859-D2818B11E3F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1AE1B-BAC1-4551-9857-DFA131E55452}" type="pres">
      <dgm:prSet presAssocID="{70A52018-9E2D-430E-A859-D2818B11E3F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75C4F-02E5-4F8C-989B-7024973BF30A}" type="presOf" srcId="{7E63A02B-B369-4FA5-838B-658D98641A2F}" destId="{859FADE0-5BE0-46AB-9080-16EEFA8228AB}" srcOrd="0" destOrd="0" presId="urn:microsoft.com/office/officeart/2005/8/layout/vProcess5"/>
    <dgm:cxn modelId="{B3ECBC32-3D4C-4ADB-A36C-A6E44F5129A4}" type="presOf" srcId="{7512E0DE-43F1-4772-8CEC-AA020AB423E4}" destId="{2D58DB30-0E97-4BD9-B1DA-B40FDA28E37F}" srcOrd="0" destOrd="0" presId="urn:microsoft.com/office/officeart/2005/8/layout/vProcess5"/>
    <dgm:cxn modelId="{F93C40CF-60CC-4F38-BF21-59218B49292F}" type="presOf" srcId="{70A52018-9E2D-430E-A859-D2818B11E3F0}" destId="{1B47A788-A8D4-49AA-917A-1BF3AA6869A9}" srcOrd="0" destOrd="0" presId="urn:microsoft.com/office/officeart/2005/8/layout/vProcess5"/>
    <dgm:cxn modelId="{1B9BD59B-D727-4C14-BA70-049182C2F68A}" type="presOf" srcId="{BB3EF24D-8A83-44D0-A853-6B67CE03557E}" destId="{D5BD078B-A3DC-45DC-97D5-17E7BCC8883E}" srcOrd="0" destOrd="0" presId="urn:microsoft.com/office/officeart/2005/8/layout/vProcess5"/>
    <dgm:cxn modelId="{EB73C7BD-8B53-4B86-B3E2-F3F351F1B9D7}" type="presOf" srcId="{7E63A02B-B369-4FA5-838B-658D98641A2F}" destId="{B8A6A913-475F-44AB-8A60-0EAAC7475D9E}" srcOrd="1" destOrd="0" presId="urn:microsoft.com/office/officeart/2005/8/layout/vProcess5"/>
    <dgm:cxn modelId="{DDF0FCCA-35DC-476F-BE19-A2A4AB767AA9}" srcId="{70A52018-9E2D-430E-A859-D2818B11E3F0}" destId="{F9FC4EFE-0F89-492F-9F10-42E233D2493F}" srcOrd="2" destOrd="0" parTransId="{57974947-CF9F-4222-9084-2263FFBD1603}" sibTransId="{91760C77-D32B-4F49-B961-800A21CF35EF}"/>
    <dgm:cxn modelId="{324536C7-5368-4C60-BCF8-6552F88E2758}" type="presOf" srcId="{BB3EF24D-8A83-44D0-A853-6B67CE03557E}" destId="{29F4F198-268A-4CBD-A8DB-52A14FB58D1D}" srcOrd="1" destOrd="0" presId="urn:microsoft.com/office/officeart/2005/8/layout/vProcess5"/>
    <dgm:cxn modelId="{5FEAD12E-4767-4F9C-A52E-46CFB2AE57FB}" type="presOf" srcId="{7283459D-4479-4B56-A622-290E6078C92A}" destId="{F3BF3C46-886C-4E6A-8FFF-9CDCEDB74AE7}" srcOrd="0" destOrd="0" presId="urn:microsoft.com/office/officeart/2005/8/layout/vProcess5"/>
    <dgm:cxn modelId="{2A082184-A9B8-460C-B3D8-FD13E8600417}" type="presOf" srcId="{F9FC4EFE-0F89-492F-9F10-42E233D2493F}" destId="{7591AE1B-BAC1-4551-9857-DFA131E55452}" srcOrd="1" destOrd="0" presId="urn:microsoft.com/office/officeart/2005/8/layout/vProcess5"/>
    <dgm:cxn modelId="{E35E1E41-441F-4FD8-B799-BD023774BCFF}" type="presOf" srcId="{F9FC4EFE-0F89-492F-9F10-42E233D2493F}" destId="{4B305318-04D4-42E3-AA16-A722E8B0DD2E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99CADBF9-5BEE-4A5C-9C3C-5198A0BB3964}" type="presParOf" srcId="{1B47A788-A8D4-49AA-917A-1BF3AA6869A9}" destId="{5BF6EC8C-CE3E-4A15-9108-5957B9DAD64B}" srcOrd="0" destOrd="0" presId="urn:microsoft.com/office/officeart/2005/8/layout/vProcess5"/>
    <dgm:cxn modelId="{A125688A-94E8-4BE4-835C-0FFA17018207}" type="presParOf" srcId="{1B47A788-A8D4-49AA-917A-1BF3AA6869A9}" destId="{D5BD078B-A3DC-45DC-97D5-17E7BCC8883E}" srcOrd="1" destOrd="0" presId="urn:microsoft.com/office/officeart/2005/8/layout/vProcess5"/>
    <dgm:cxn modelId="{E7E122D6-90A8-494A-A245-26074C032398}" type="presParOf" srcId="{1B47A788-A8D4-49AA-917A-1BF3AA6869A9}" destId="{859FADE0-5BE0-46AB-9080-16EEFA8228AB}" srcOrd="2" destOrd="0" presId="urn:microsoft.com/office/officeart/2005/8/layout/vProcess5"/>
    <dgm:cxn modelId="{6A015DBD-A9B3-4D3B-B4DC-2A03247255BC}" type="presParOf" srcId="{1B47A788-A8D4-49AA-917A-1BF3AA6869A9}" destId="{4B305318-04D4-42E3-AA16-A722E8B0DD2E}" srcOrd="3" destOrd="0" presId="urn:microsoft.com/office/officeart/2005/8/layout/vProcess5"/>
    <dgm:cxn modelId="{E6C4157A-F541-482C-8166-BB05F1C8C865}" type="presParOf" srcId="{1B47A788-A8D4-49AA-917A-1BF3AA6869A9}" destId="{2D58DB30-0E97-4BD9-B1DA-B40FDA28E37F}" srcOrd="4" destOrd="0" presId="urn:microsoft.com/office/officeart/2005/8/layout/vProcess5"/>
    <dgm:cxn modelId="{5D96CC25-BC24-4F7F-B9DC-9B16758300EE}" type="presParOf" srcId="{1B47A788-A8D4-49AA-917A-1BF3AA6869A9}" destId="{F3BF3C46-886C-4E6A-8FFF-9CDCEDB74AE7}" srcOrd="5" destOrd="0" presId="urn:microsoft.com/office/officeart/2005/8/layout/vProcess5"/>
    <dgm:cxn modelId="{D7A1A739-5532-430F-A0D5-A64874B9170B}" type="presParOf" srcId="{1B47A788-A8D4-49AA-917A-1BF3AA6869A9}" destId="{29F4F198-268A-4CBD-A8DB-52A14FB58D1D}" srcOrd="6" destOrd="0" presId="urn:microsoft.com/office/officeart/2005/8/layout/vProcess5"/>
    <dgm:cxn modelId="{37DF5E57-354A-4F66-B0D6-805845E3C6C8}" type="presParOf" srcId="{1B47A788-A8D4-49AA-917A-1BF3AA6869A9}" destId="{B8A6A913-475F-44AB-8A60-0EAAC7475D9E}" srcOrd="7" destOrd="0" presId="urn:microsoft.com/office/officeart/2005/8/layout/vProcess5"/>
    <dgm:cxn modelId="{624181DC-06F3-4E85-B71F-4E864FA9BE1F}" type="presParOf" srcId="{1B47A788-A8D4-49AA-917A-1BF3AA6869A9}" destId="{7591AE1B-BAC1-4551-9857-DFA131E554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pPr>
            <a:tabLst/>
          </a:pPr>
          <a:r>
            <a:rPr lang="en-US" sz="2700" dirty="0" smtClean="0"/>
            <a:t>Recheck step 2 for each Dt. </a:t>
          </a:r>
        </a:p>
        <a:p>
          <a:pPr>
            <a:tabLst/>
          </a:pPr>
          <a:r>
            <a:rPr lang="en-US" sz="2700" dirty="0" smtClean="0"/>
            <a:t>For example Dt=Dt(X1=‘</a:t>
          </a:r>
          <a:r>
            <a:rPr lang="en-US" sz="2700" dirty="0" smtClean="0"/>
            <a:t>Yes’)={1,4,7}</a:t>
          </a:r>
          <a:endParaRPr lang="en-US" sz="27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/>
        <a:lstStyle/>
        <a:p>
          <a:pPr marL="0" indent="0">
            <a:tabLst/>
          </a:pPr>
          <a:r>
            <a:rPr lang="en-US" sz="2600" dirty="0" smtClean="0"/>
            <a:t>Due to Dt has the same class of ‘</a:t>
          </a:r>
          <a:r>
            <a:rPr lang="en-US" sz="2600" dirty="0" smtClean="0"/>
            <a:t>No</a:t>
          </a:r>
          <a:r>
            <a:rPr lang="en-US" sz="2600" dirty="0" smtClean="0"/>
            <a:t>’ in the Y label, thus the t node where Dt identified converted to leaf node labelled ‘</a:t>
          </a:r>
          <a:r>
            <a:rPr lang="en-US" sz="2600" dirty="0" smtClean="0"/>
            <a:t>No”</a:t>
          </a:r>
          <a:endParaRPr lang="en-US" sz="2600" baseline="-250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03814B18-7A8A-4E79-BE5B-FF915857E7D2}" type="pres">
      <dgm:prSet presAssocID="{70A52018-9E2D-430E-A859-D2818B11E3F0}" presName="TwoNodes_1" presStyleLbl="node1" presStyleIdx="0" presStyleCnt="2" custLinFactNeighborX="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C2BB-03A7-43B5-B88E-5FC70FB90E36}" type="pres">
      <dgm:prSet presAssocID="{70A52018-9E2D-430E-A859-D2818B11E3F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9963-E624-46AE-9267-BFD2A14E2A69}" type="pres">
      <dgm:prSet presAssocID="{70A52018-9E2D-430E-A859-D2818B11E3F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3F426-A09B-4A41-A468-BB12DEBF058B}" type="pres">
      <dgm:prSet presAssocID="{70A52018-9E2D-430E-A859-D2818B11E3F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7E025-F5F7-471F-A34A-7A4078126262}" type="pres">
      <dgm:prSet presAssocID="{70A52018-9E2D-430E-A859-D2818B11E3F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97C163-7CDC-4F4D-9E3B-FD6DD828D823}" type="presOf" srcId="{7E63A02B-B369-4FA5-838B-658D98641A2F}" destId="{CB30C2BB-03A7-43B5-B88E-5FC70FB90E36}" srcOrd="0" destOrd="0" presId="urn:microsoft.com/office/officeart/2005/8/layout/vProcess5"/>
    <dgm:cxn modelId="{F3F14D93-5FE1-4455-99F4-3C6C1623E85B}" type="presOf" srcId="{70A52018-9E2D-430E-A859-D2818B11E3F0}" destId="{1B47A788-A8D4-49AA-917A-1BF3AA6869A9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DFA1490B-9CA8-4C98-808E-55F94A0CF4B2}" type="presOf" srcId="{BB3EF24D-8A83-44D0-A853-6B67CE03557E}" destId="{03814B18-7A8A-4E79-BE5B-FF915857E7D2}" srcOrd="0" destOrd="0" presId="urn:microsoft.com/office/officeart/2005/8/layout/vProcess5"/>
    <dgm:cxn modelId="{3FC3F2F8-5183-4F84-B90B-E6E25ADB3DB4}" type="presOf" srcId="{BB3EF24D-8A83-44D0-A853-6B67CE03557E}" destId="{6F43F426-A09B-4A41-A468-BB12DEBF058B}" srcOrd="1" destOrd="0" presId="urn:microsoft.com/office/officeart/2005/8/layout/vProcess5"/>
    <dgm:cxn modelId="{8A9DF18C-E1E8-4839-89EE-102106D3EF6F}" type="presOf" srcId="{7E63A02B-B369-4FA5-838B-658D98641A2F}" destId="{D887E025-F5F7-471F-A34A-7A4078126262}" srcOrd="1" destOrd="0" presId="urn:microsoft.com/office/officeart/2005/8/layout/vProcess5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55BF49B6-A848-4876-9DBF-AED77F5B28B5}" type="presOf" srcId="{7512E0DE-43F1-4772-8CEC-AA020AB423E4}" destId="{ED209963-E624-46AE-9267-BFD2A14E2A69}" srcOrd="0" destOrd="0" presId="urn:microsoft.com/office/officeart/2005/8/layout/vProcess5"/>
    <dgm:cxn modelId="{BE2B2700-B6FA-4D70-BB49-37C76C79A0FA}" type="presParOf" srcId="{1B47A788-A8D4-49AA-917A-1BF3AA6869A9}" destId="{5BF6EC8C-CE3E-4A15-9108-5957B9DAD64B}" srcOrd="0" destOrd="0" presId="urn:microsoft.com/office/officeart/2005/8/layout/vProcess5"/>
    <dgm:cxn modelId="{C72417DA-FE2D-4F98-A1EA-60A7B275AF93}" type="presParOf" srcId="{1B47A788-A8D4-49AA-917A-1BF3AA6869A9}" destId="{03814B18-7A8A-4E79-BE5B-FF915857E7D2}" srcOrd="1" destOrd="0" presId="urn:microsoft.com/office/officeart/2005/8/layout/vProcess5"/>
    <dgm:cxn modelId="{84181F75-F46C-4A16-87E7-8F50E823B506}" type="presParOf" srcId="{1B47A788-A8D4-49AA-917A-1BF3AA6869A9}" destId="{CB30C2BB-03A7-43B5-B88E-5FC70FB90E36}" srcOrd="2" destOrd="0" presId="urn:microsoft.com/office/officeart/2005/8/layout/vProcess5"/>
    <dgm:cxn modelId="{6E151488-02AF-4944-A84E-0F620458AA42}" type="presParOf" srcId="{1B47A788-A8D4-49AA-917A-1BF3AA6869A9}" destId="{ED209963-E624-46AE-9267-BFD2A14E2A69}" srcOrd="3" destOrd="0" presId="urn:microsoft.com/office/officeart/2005/8/layout/vProcess5"/>
    <dgm:cxn modelId="{D4FA5CA2-5508-4D56-A020-425C8FB1451A}" type="presParOf" srcId="{1B47A788-A8D4-49AA-917A-1BF3AA6869A9}" destId="{6F43F426-A09B-4A41-A468-BB12DEBF058B}" srcOrd="4" destOrd="0" presId="urn:microsoft.com/office/officeart/2005/8/layout/vProcess5"/>
    <dgm:cxn modelId="{F92B9F92-7DB9-4265-9F9E-34EAE3B4E98B}" type="presParOf" srcId="{1B47A788-A8D4-49AA-917A-1BF3AA6869A9}" destId="{D887E025-F5F7-471F-A34A-7A407812626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vProcess5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r>
            <a:rPr lang="en-US" sz="2700" dirty="0" smtClean="0"/>
            <a:t>Recheck step 2 for each Dt</a:t>
          </a:r>
          <a:r>
            <a:rPr lang="en-US" sz="2700" dirty="0" smtClean="0"/>
            <a:t>. </a:t>
          </a:r>
          <a:r>
            <a:rPr lang="en-US" sz="2700" dirty="0" smtClean="0"/>
            <a:t>For example Dt=Dt(X1=‘</a:t>
          </a:r>
          <a:r>
            <a:rPr lang="en-US" sz="2700" dirty="0" smtClean="0"/>
            <a:t>No’)={2,3,5,6,8,9,10}</a:t>
          </a:r>
          <a:endParaRPr lang="en-US" sz="27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7E63A02B-B369-4FA5-838B-658D98641A2F}">
      <dgm:prSet phldrT="[Text]" custT="1"/>
      <dgm:spPr/>
      <dgm:t>
        <a:bodyPr/>
        <a:lstStyle/>
        <a:p>
          <a:pPr marL="0" indent="0">
            <a:tabLst/>
          </a:pPr>
          <a:r>
            <a:rPr lang="en-US" sz="2600" dirty="0" smtClean="0"/>
            <a:t>Dt has more than 1 class, thus, thus we need to split using other attribute, e.g. Status (X2)</a:t>
          </a:r>
          <a:endParaRPr lang="en-US" sz="2600" baseline="-25000" dirty="0"/>
        </a:p>
      </dgm:t>
    </dgm:pt>
    <dgm:pt modelId="{DB0DB038-0B79-452E-9818-71EA3984DE19}" type="parTrans" cxnId="{40329F92-278D-4AFE-B063-EAD6B64AF41E}">
      <dgm:prSet/>
      <dgm:spPr/>
      <dgm:t>
        <a:bodyPr/>
        <a:lstStyle/>
        <a:p>
          <a:endParaRPr lang="en-US"/>
        </a:p>
      </dgm:t>
    </dgm:pt>
    <dgm:pt modelId="{7283459D-4479-4B56-A622-290E6078C92A}" type="sibTrans" cxnId="{40329F92-278D-4AFE-B063-EAD6B64AF41E}">
      <dgm:prSet/>
      <dgm:spPr/>
      <dgm:t>
        <a:bodyPr/>
        <a:lstStyle/>
        <a:p>
          <a:endParaRPr lang="en-US"/>
        </a:p>
      </dgm:t>
    </dgm:pt>
    <dgm:pt modelId="{1B47A788-A8D4-49AA-917A-1BF3AA6869A9}" type="pres">
      <dgm:prSet presAssocID="{70A52018-9E2D-430E-A859-D2818B11E3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F6EC8C-CE3E-4A15-9108-5957B9DAD64B}" type="pres">
      <dgm:prSet presAssocID="{70A52018-9E2D-430E-A859-D2818B11E3F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03814B18-7A8A-4E79-BE5B-FF915857E7D2}" type="pres">
      <dgm:prSet presAssocID="{70A52018-9E2D-430E-A859-D2818B11E3F0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C2BB-03A7-43B5-B88E-5FC70FB90E36}" type="pres">
      <dgm:prSet presAssocID="{70A52018-9E2D-430E-A859-D2818B11E3F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9963-E624-46AE-9267-BFD2A14E2A69}" type="pres">
      <dgm:prSet presAssocID="{70A52018-9E2D-430E-A859-D2818B11E3F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3F426-A09B-4A41-A468-BB12DEBF058B}" type="pres">
      <dgm:prSet presAssocID="{70A52018-9E2D-430E-A859-D2818B11E3F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7E025-F5F7-471F-A34A-7A4078126262}" type="pres">
      <dgm:prSet presAssocID="{70A52018-9E2D-430E-A859-D2818B11E3F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4B74DA-8AC4-4BE8-8142-E95279755A02}" type="presOf" srcId="{7E63A02B-B369-4FA5-838B-658D98641A2F}" destId="{CB30C2BB-03A7-43B5-B88E-5FC70FB90E36}" srcOrd="0" destOrd="0" presId="urn:microsoft.com/office/officeart/2005/8/layout/vProcess5"/>
    <dgm:cxn modelId="{3F854728-CB60-459D-82EB-B5AA0D6B33C4}" type="presOf" srcId="{7512E0DE-43F1-4772-8CEC-AA020AB423E4}" destId="{ED209963-E624-46AE-9267-BFD2A14E2A69}" srcOrd="0" destOrd="0" presId="urn:microsoft.com/office/officeart/2005/8/layout/vProcess5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0E0746E8-1EAC-4FDB-A8A7-D35035FCD358}" type="presOf" srcId="{BB3EF24D-8A83-44D0-A853-6B67CE03557E}" destId="{03814B18-7A8A-4E79-BE5B-FF915857E7D2}" srcOrd="0" destOrd="0" presId="urn:microsoft.com/office/officeart/2005/8/layout/vProcess5"/>
    <dgm:cxn modelId="{CD89A1AE-B0BF-420F-968C-F866C8DE4DB2}" type="presOf" srcId="{BB3EF24D-8A83-44D0-A853-6B67CE03557E}" destId="{6F43F426-A09B-4A41-A468-BB12DEBF058B}" srcOrd="1" destOrd="0" presId="urn:microsoft.com/office/officeart/2005/8/layout/vProcess5"/>
    <dgm:cxn modelId="{8F97F371-2EB7-47A9-BC2E-AA1EC60309FE}" type="presOf" srcId="{7E63A02B-B369-4FA5-838B-658D98641A2F}" destId="{D887E025-F5F7-471F-A34A-7A4078126262}" srcOrd="1" destOrd="0" presId="urn:microsoft.com/office/officeart/2005/8/layout/vProcess5"/>
    <dgm:cxn modelId="{F5A8FAB2-538D-47D5-A187-7B00914480DF}" type="presOf" srcId="{70A52018-9E2D-430E-A859-D2818B11E3F0}" destId="{1B47A788-A8D4-49AA-917A-1BF3AA6869A9}" srcOrd="0" destOrd="0" presId="urn:microsoft.com/office/officeart/2005/8/layout/vProcess5"/>
    <dgm:cxn modelId="{40329F92-278D-4AFE-B063-EAD6B64AF41E}" srcId="{70A52018-9E2D-430E-A859-D2818B11E3F0}" destId="{7E63A02B-B369-4FA5-838B-658D98641A2F}" srcOrd="1" destOrd="0" parTransId="{DB0DB038-0B79-452E-9818-71EA3984DE19}" sibTransId="{7283459D-4479-4B56-A622-290E6078C92A}"/>
    <dgm:cxn modelId="{0506677C-EC64-4535-89D6-8847D525F543}" type="presParOf" srcId="{1B47A788-A8D4-49AA-917A-1BF3AA6869A9}" destId="{5BF6EC8C-CE3E-4A15-9108-5957B9DAD64B}" srcOrd="0" destOrd="0" presId="urn:microsoft.com/office/officeart/2005/8/layout/vProcess5"/>
    <dgm:cxn modelId="{39FC0DE0-65C0-4B39-9B53-214AB770FD5E}" type="presParOf" srcId="{1B47A788-A8D4-49AA-917A-1BF3AA6869A9}" destId="{03814B18-7A8A-4E79-BE5B-FF915857E7D2}" srcOrd="1" destOrd="0" presId="urn:microsoft.com/office/officeart/2005/8/layout/vProcess5"/>
    <dgm:cxn modelId="{6229263E-2B02-45C6-ADD0-716D1B963142}" type="presParOf" srcId="{1B47A788-A8D4-49AA-917A-1BF3AA6869A9}" destId="{CB30C2BB-03A7-43B5-B88E-5FC70FB90E36}" srcOrd="2" destOrd="0" presId="urn:microsoft.com/office/officeart/2005/8/layout/vProcess5"/>
    <dgm:cxn modelId="{4A117238-31A3-4829-9FCA-828D49017070}" type="presParOf" srcId="{1B47A788-A8D4-49AA-917A-1BF3AA6869A9}" destId="{ED209963-E624-46AE-9267-BFD2A14E2A69}" srcOrd="3" destOrd="0" presId="urn:microsoft.com/office/officeart/2005/8/layout/vProcess5"/>
    <dgm:cxn modelId="{994E1CA5-3F7F-4578-BC07-B8B0387557CD}" type="presParOf" srcId="{1B47A788-A8D4-49AA-917A-1BF3AA6869A9}" destId="{6F43F426-A09B-4A41-A468-BB12DEBF058B}" srcOrd="4" destOrd="0" presId="urn:microsoft.com/office/officeart/2005/8/layout/vProcess5"/>
    <dgm:cxn modelId="{BCB82AE4-B0C5-45CE-8096-9A47CB2D801C}" type="presParOf" srcId="{1B47A788-A8D4-49AA-917A-1BF3AA6869A9}" destId="{D887E025-F5F7-471F-A34A-7A407812626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lProcess3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pPr marL="225425" indent="0" algn="l"/>
          <a:r>
            <a:rPr lang="en-US" sz="2800" dirty="0" smtClean="0"/>
            <a:t>Attribute </a:t>
          </a:r>
          <a:r>
            <a:rPr lang="en-US" sz="2800" dirty="0" smtClean="0"/>
            <a:t>‘Status’ </a:t>
          </a:r>
          <a:r>
            <a:rPr lang="en-US" sz="2800" dirty="0" smtClean="0"/>
            <a:t>have 3 classes, will be split:</a:t>
          </a:r>
          <a:endParaRPr lang="en-US" sz="2800" dirty="0" smtClean="0"/>
        </a:p>
        <a:p>
          <a:pPr marL="225425" indent="0" algn="l"/>
          <a:r>
            <a:rPr lang="en-US" sz="2800" dirty="0" smtClean="0"/>
            <a:t>Dt(X2=‘</a:t>
          </a:r>
          <a:r>
            <a:rPr lang="en-US" sz="2800" dirty="0" smtClean="0"/>
            <a:t>Single’)={3,8,10}</a:t>
          </a:r>
        </a:p>
        <a:p>
          <a:pPr marL="225425" indent="0" algn="l"/>
          <a:r>
            <a:rPr lang="en-US" sz="2800" dirty="0" smtClean="0"/>
            <a:t>Dt(X2=‘</a:t>
          </a:r>
          <a:r>
            <a:rPr lang="en-US" sz="2800" dirty="0" smtClean="0"/>
            <a:t>Married’)={2,6,9}</a:t>
          </a:r>
        </a:p>
        <a:p>
          <a:pPr marL="225425" indent="0" algn="l"/>
          <a:r>
            <a:rPr lang="en-US" sz="2800" dirty="0" smtClean="0"/>
            <a:t>Dt(X2=‘</a:t>
          </a:r>
          <a:r>
            <a:rPr lang="en-US" sz="2800" dirty="0" smtClean="0"/>
            <a:t>Divorced’)={5}</a:t>
          </a:r>
          <a:endParaRPr lang="en-US" sz="2800" dirty="0"/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DFAE1961-C084-4AAD-94BD-4EB1489CA4EE}" type="pres">
      <dgm:prSet presAssocID="{70A52018-9E2D-430E-A859-D2818B11E3F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339593-6302-4C29-AB16-CE29930D4A5B}" type="pres">
      <dgm:prSet presAssocID="{BB3EF24D-8A83-44D0-A853-6B67CE03557E}" presName="horFlow" presStyleCnt="0"/>
      <dgm:spPr/>
      <dgm:t>
        <a:bodyPr/>
        <a:lstStyle/>
        <a:p>
          <a:endParaRPr lang="en-US"/>
        </a:p>
      </dgm:t>
    </dgm:pt>
    <dgm:pt modelId="{CB9E9A0A-7344-4311-BD3C-E2A236BAF9F2}" type="pres">
      <dgm:prSet presAssocID="{BB3EF24D-8A83-44D0-A853-6B67CE03557E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228445C7-0554-4CC6-AA63-993E7B134A32}" type="presOf" srcId="{BB3EF24D-8A83-44D0-A853-6B67CE03557E}" destId="{CB9E9A0A-7344-4311-BD3C-E2A236BAF9F2}" srcOrd="0" destOrd="0" presId="urn:microsoft.com/office/officeart/2005/8/layout/lProcess3"/>
    <dgm:cxn modelId="{094D2C42-5748-4270-BC3B-295641ED2C12}" type="presOf" srcId="{70A52018-9E2D-430E-A859-D2818B11E3F0}" destId="{DFAE1961-C084-4AAD-94BD-4EB1489CA4EE}" srcOrd="0" destOrd="0" presId="urn:microsoft.com/office/officeart/2005/8/layout/lProcess3"/>
    <dgm:cxn modelId="{225D1303-1292-4E49-9DAD-7FF3C34C7155}" type="presParOf" srcId="{DFAE1961-C084-4AAD-94BD-4EB1489CA4EE}" destId="{C1339593-6302-4C29-AB16-CE29930D4A5B}" srcOrd="0" destOrd="0" presId="urn:microsoft.com/office/officeart/2005/8/layout/lProcess3"/>
    <dgm:cxn modelId="{B58A6B7C-5D7B-4EA4-973E-81C0226DF720}" type="presParOf" srcId="{C1339593-6302-4C29-AB16-CE29930D4A5B}" destId="{CB9E9A0A-7344-4311-BD3C-E2A236BAF9F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52018-9E2D-430E-A859-D2818B11E3F0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3EF24D-8A83-44D0-A853-6B67CE03557E}">
      <dgm:prSet phldrT="[Text]" custT="1"/>
      <dgm:spPr/>
      <dgm:t>
        <a:bodyPr/>
        <a:lstStyle/>
        <a:p>
          <a:pPr algn="l"/>
          <a:r>
            <a:rPr lang="en-US" sz="3200" dirty="0" smtClean="0"/>
            <a:t>Dt={3,8,10} </a:t>
          </a:r>
          <a:r>
            <a:rPr lang="en-US" sz="3200" dirty="0" smtClean="0"/>
            <a:t>still has 2 classes, thus we need other splitting using attribute “Income (X3)” categorized into binominal classes ‘&lt;=</a:t>
          </a:r>
          <a:r>
            <a:rPr lang="en-US" sz="3200" dirty="0" smtClean="0"/>
            <a:t>80’ </a:t>
          </a:r>
          <a:r>
            <a:rPr lang="en-US" sz="3200" dirty="0" smtClean="0"/>
            <a:t>and ‘&gt;</a:t>
          </a:r>
          <a:r>
            <a:rPr lang="en-US" sz="3200" dirty="0" smtClean="0"/>
            <a:t>80’</a:t>
          </a:r>
        </a:p>
        <a:p>
          <a:pPr algn="l"/>
          <a:endParaRPr lang="en-US" sz="3200" dirty="0" smtClean="0"/>
        </a:p>
        <a:p>
          <a:pPr algn="l"/>
          <a:r>
            <a:rPr lang="en-US" sz="3200" dirty="0" smtClean="0"/>
            <a:t>Dt(X3&lt;=</a:t>
          </a:r>
          <a:r>
            <a:rPr lang="en-US" sz="3200" dirty="0" smtClean="0"/>
            <a:t>80)={3}</a:t>
          </a:r>
        </a:p>
        <a:p>
          <a:pPr algn="l"/>
          <a:r>
            <a:rPr lang="en-US" sz="3200" dirty="0" smtClean="0"/>
            <a:t>Dt(X3&gt;80</a:t>
          </a:r>
          <a:r>
            <a:rPr lang="en-US" sz="3200" dirty="0" smtClean="0"/>
            <a:t>)={8,10}</a:t>
          </a:r>
        </a:p>
      </dgm:t>
    </dgm:pt>
    <dgm:pt modelId="{23AF0C16-00F2-4F60-A7BE-25C17264DCE9}" type="parTrans" cxnId="{2B2380BE-C38B-4ECA-A929-3E73DD90B339}">
      <dgm:prSet/>
      <dgm:spPr/>
      <dgm:t>
        <a:bodyPr/>
        <a:lstStyle/>
        <a:p>
          <a:endParaRPr lang="en-US"/>
        </a:p>
      </dgm:t>
    </dgm:pt>
    <dgm:pt modelId="{7512E0DE-43F1-4772-8CEC-AA020AB423E4}" type="sibTrans" cxnId="{2B2380BE-C38B-4ECA-A929-3E73DD90B339}">
      <dgm:prSet/>
      <dgm:spPr/>
      <dgm:t>
        <a:bodyPr/>
        <a:lstStyle/>
        <a:p>
          <a:endParaRPr lang="en-US"/>
        </a:p>
      </dgm:t>
    </dgm:pt>
    <dgm:pt modelId="{15438020-7D01-4D78-8276-24A2F92DFBBE}" type="pres">
      <dgm:prSet presAssocID="{70A52018-9E2D-430E-A859-D2818B11E3F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D0A8F2-FB15-466A-B3A0-A3B290EC98AF}" type="pres">
      <dgm:prSet presAssocID="{BB3EF24D-8A83-44D0-A853-6B67CE03557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3C514F-56F2-4D06-9EF0-EC60ECB51DF7}" type="presOf" srcId="{BB3EF24D-8A83-44D0-A853-6B67CE03557E}" destId="{44D0A8F2-FB15-466A-B3A0-A3B290EC98AF}" srcOrd="0" destOrd="0" presId="urn:microsoft.com/office/officeart/2005/8/layout/process2"/>
    <dgm:cxn modelId="{2B2380BE-C38B-4ECA-A929-3E73DD90B339}" srcId="{70A52018-9E2D-430E-A859-D2818B11E3F0}" destId="{BB3EF24D-8A83-44D0-A853-6B67CE03557E}" srcOrd="0" destOrd="0" parTransId="{23AF0C16-00F2-4F60-A7BE-25C17264DCE9}" sibTransId="{7512E0DE-43F1-4772-8CEC-AA020AB423E4}"/>
    <dgm:cxn modelId="{37BF1889-1C57-4309-B494-DE12FAA70494}" type="presOf" srcId="{70A52018-9E2D-430E-A859-D2818B11E3F0}" destId="{15438020-7D01-4D78-8276-24A2F92DFBBE}" srcOrd="0" destOrd="0" presId="urn:microsoft.com/office/officeart/2005/8/layout/process2"/>
    <dgm:cxn modelId="{45B509CA-CFC7-4AEF-BB2D-A2B56A1485C4}" type="presParOf" srcId="{15438020-7D01-4D78-8276-24A2F92DFBBE}" destId="{44D0A8F2-FB15-466A-B3A0-A3B290EC98AF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smtClean="0"/>
            <a:t>Attribute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smtClean="0"/>
            <a:t>Gini Index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69487-E96A-41A2-B3B9-309795EDBAE2}" type="presOf" srcId="{A47D9007-C9B5-4B57-A6E6-44E0A899DA6E}" destId="{8C4B568B-2C05-4A6A-9527-15D195BE9665}" srcOrd="1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402853B7-ECC5-4923-ACB9-1161AFA40403}" type="presOf" srcId="{C212BE73-F907-455A-8FBA-FCA69E38BDA3}" destId="{6A0C6682-10D8-452A-BA94-DB51CB954859}" srcOrd="0" destOrd="0" presId="urn:microsoft.com/office/officeart/2005/8/layout/radial1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CDEE0649-B8FB-4A90-9CE3-4F5E143BEC54}" type="presOf" srcId="{BF8E97A2-E12F-4778-A53A-F80A49044189}" destId="{36FE4DC6-F1D1-43D4-9FD8-C050200B6EA2}" srcOrd="0" destOrd="0" presId="urn:microsoft.com/office/officeart/2005/8/layout/radial1"/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BC1B1932-4AE1-4A9F-B4BD-E0EF7490373D}" type="presOf" srcId="{699DB5F0-137F-4778-94D3-244F0A28E828}" destId="{52E5EEE0-15ED-4E2F-AC4F-90F4F6A20D02}" srcOrd="0" destOrd="0" presId="urn:microsoft.com/office/officeart/2005/8/layout/radial1"/>
    <dgm:cxn modelId="{27F40D4B-DF0B-491C-B31F-6360931ECB64}" type="presOf" srcId="{699DB5F0-137F-4778-94D3-244F0A28E828}" destId="{017364CE-6FD8-4281-8EE9-757C88240D17}" srcOrd="1" destOrd="0" presId="urn:microsoft.com/office/officeart/2005/8/layout/radial1"/>
    <dgm:cxn modelId="{F7D3DF63-C585-4D37-8C85-390C04B015A5}" type="presOf" srcId="{DCEA4F12-376D-4EBF-9988-B0EBCFF8827F}" destId="{5D608301-A1A6-483B-A47A-B324504AB8A7}" srcOrd="0" destOrd="0" presId="urn:microsoft.com/office/officeart/2005/8/layout/radial1"/>
    <dgm:cxn modelId="{67F1ECBA-474D-4B3C-A023-0B72A2A39D9D}" type="presOf" srcId="{A47D9007-C9B5-4B57-A6E6-44E0A899DA6E}" destId="{2BD379A6-B983-4C90-AF65-864EA1C5ADC0}" srcOrd="0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6757D16D-5DF4-4EAD-B0DB-EE0A06E97090}" type="presOf" srcId="{A2250186-74D4-4E4E-8AA1-D731FB19759B}" destId="{F3B48DD6-8374-4B07-9F0D-BEEB6942DD4C}" srcOrd="0" destOrd="0" presId="urn:microsoft.com/office/officeart/2005/8/layout/radial1"/>
    <dgm:cxn modelId="{F3FEAF42-5BAD-499B-AC10-26E8CE854D1D}" type="presOf" srcId="{D892E163-E64E-454C-B867-140DAA5C8C9B}" destId="{F7E85C68-8EDA-4F60-B356-8EB369E58D07}" srcOrd="0" destOrd="0" presId="urn:microsoft.com/office/officeart/2005/8/layout/radial1"/>
    <dgm:cxn modelId="{0ADA6B15-0927-4ABD-BB0B-3792FE43B013}" type="presOf" srcId="{A2250186-74D4-4E4E-8AA1-D731FB19759B}" destId="{F8A6AD0E-D4A9-41F9-B620-F848BFC4689B}" srcOrd="1" destOrd="0" presId="urn:microsoft.com/office/officeart/2005/8/layout/radial1"/>
    <dgm:cxn modelId="{BE613850-E55D-46CC-BC78-B3CBC6EE14F0}" type="presOf" srcId="{AAF969DD-9308-442A-91AD-BFB5D86B2073}" destId="{5A27643D-B611-4680-BE7F-AC6C14CD225B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223C6CA4-61E3-4C67-A9E5-4C41C22208C9}" type="presParOf" srcId="{6A0C6682-10D8-452A-BA94-DB51CB954859}" destId="{F7E85C68-8EDA-4F60-B356-8EB369E58D07}" srcOrd="0" destOrd="0" presId="urn:microsoft.com/office/officeart/2005/8/layout/radial1"/>
    <dgm:cxn modelId="{E3B479CE-84C1-4397-AD35-FD48DAC27B83}" type="presParOf" srcId="{6A0C6682-10D8-452A-BA94-DB51CB954859}" destId="{2BD379A6-B983-4C90-AF65-864EA1C5ADC0}" srcOrd="1" destOrd="0" presId="urn:microsoft.com/office/officeart/2005/8/layout/radial1"/>
    <dgm:cxn modelId="{605A49FE-C338-42B2-84DF-985A8EEAD8B2}" type="presParOf" srcId="{2BD379A6-B983-4C90-AF65-864EA1C5ADC0}" destId="{8C4B568B-2C05-4A6A-9527-15D195BE9665}" srcOrd="0" destOrd="0" presId="urn:microsoft.com/office/officeart/2005/8/layout/radial1"/>
    <dgm:cxn modelId="{D16D6D93-4533-4EFD-95DE-846FF9951627}" type="presParOf" srcId="{6A0C6682-10D8-452A-BA94-DB51CB954859}" destId="{5A27643D-B611-4680-BE7F-AC6C14CD225B}" srcOrd="2" destOrd="0" presId="urn:microsoft.com/office/officeart/2005/8/layout/radial1"/>
    <dgm:cxn modelId="{B4455D72-1F09-44FE-8560-14B68883E6C5}" type="presParOf" srcId="{6A0C6682-10D8-452A-BA94-DB51CB954859}" destId="{52E5EEE0-15ED-4E2F-AC4F-90F4F6A20D02}" srcOrd="3" destOrd="0" presId="urn:microsoft.com/office/officeart/2005/8/layout/radial1"/>
    <dgm:cxn modelId="{60FF2739-BB7E-4C70-BBCE-EF64C5E36F7B}" type="presParOf" srcId="{52E5EEE0-15ED-4E2F-AC4F-90F4F6A20D02}" destId="{017364CE-6FD8-4281-8EE9-757C88240D17}" srcOrd="0" destOrd="0" presId="urn:microsoft.com/office/officeart/2005/8/layout/radial1"/>
    <dgm:cxn modelId="{6CBEFA5C-3690-4713-B3B1-8A26477C5613}" type="presParOf" srcId="{6A0C6682-10D8-452A-BA94-DB51CB954859}" destId="{36FE4DC6-F1D1-43D4-9FD8-C050200B6EA2}" srcOrd="4" destOrd="0" presId="urn:microsoft.com/office/officeart/2005/8/layout/radial1"/>
    <dgm:cxn modelId="{EB913D6D-22BE-4B9E-86F1-FA4EBE0391A0}" type="presParOf" srcId="{6A0C6682-10D8-452A-BA94-DB51CB954859}" destId="{F3B48DD6-8374-4B07-9F0D-BEEB6942DD4C}" srcOrd="5" destOrd="0" presId="urn:microsoft.com/office/officeart/2005/8/layout/radial1"/>
    <dgm:cxn modelId="{C59CEF5A-9B14-4555-AAAD-3EB1EC7EE9C5}" type="presParOf" srcId="{F3B48DD6-8374-4B07-9F0D-BEEB6942DD4C}" destId="{F8A6AD0E-D4A9-41F9-B620-F848BFC4689B}" srcOrd="0" destOrd="0" presId="urn:microsoft.com/office/officeart/2005/8/layout/radial1"/>
    <dgm:cxn modelId="{68509B91-8CD9-4B2E-B99F-BB568B5BB6AC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D078B-A3DC-45DC-97D5-17E7BCC8883E}">
      <dsp:nvSpPr>
        <dsp:cNvPr id="0" name=""/>
        <dsp:cNvSpPr/>
      </dsp:nvSpPr>
      <dsp:spPr>
        <a:xfrm>
          <a:off x="0" y="0"/>
          <a:ext cx="6374447" cy="14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Dt = {1,2,3,4,5,6,7,8,9,10} categorized in 2 classes y = {</a:t>
          </a:r>
          <a:r>
            <a:rPr lang="en-US" sz="2600" kern="1200" dirty="0" err="1" smtClean="0"/>
            <a:t>yes,no</a:t>
          </a:r>
          <a:r>
            <a:rPr lang="en-US" sz="2600" kern="1200" dirty="0" smtClean="0"/>
            <a:t>}</a:t>
          </a:r>
          <a:endParaRPr lang="en-US" sz="2600" kern="1200" dirty="0"/>
        </a:p>
      </dsp:txBody>
      <dsp:txXfrm>
        <a:off x="42181" y="42181"/>
        <a:ext cx="4820381" cy="1355818"/>
      </dsp:txXfrm>
    </dsp:sp>
    <dsp:sp modelId="{859FADE0-5BE0-46AB-9080-16EEFA8228AB}">
      <dsp:nvSpPr>
        <dsp:cNvPr id="0" name=""/>
        <dsp:cNvSpPr/>
      </dsp:nvSpPr>
      <dsp:spPr>
        <a:xfrm>
          <a:off x="562451" y="1680210"/>
          <a:ext cx="6374447" cy="1440180"/>
        </a:xfrm>
        <a:prstGeom prst="roundRect">
          <a:avLst>
            <a:gd name="adj" fmla="val 10000"/>
          </a:avLst>
        </a:prstGeom>
        <a:solidFill>
          <a:schemeClr val="accent3">
            <a:hueOff val="-8413219"/>
            <a:satOff val="-4326"/>
            <a:lumOff val="-1863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Check whether all records in Dt having one class</a:t>
          </a:r>
          <a:endParaRPr lang="en-US" sz="2600" kern="1200" dirty="0"/>
        </a:p>
      </dsp:txBody>
      <dsp:txXfrm>
        <a:off x="604632" y="1722391"/>
        <a:ext cx="4791517" cy="1355817"/>
      </dsp:txXfrm>
    </dsp:sp>
    <dsp:sp modelId="{4B305318-04D4-42E3-AA16-A722E8B0DD2E}">
      <dsp:nvSpPr>
        <dsp:cNvPr id="0" name=""/>
        <dsp:cNvSpPr/>
      </dsp:nvSpPr>
      <dsp:spPr>
        <a:xfrm>
          <a:off x="1124902" y="3360420"/>
          <a:ext cx="6374447" cy="1440180"/>
        </a:xfrm>
        <a:prstGeom prst="roundRect">
          <a:avLst>
            <a:gd name="adj" fmla="val 1000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Dt has more than one class, then split data using an attribute.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 instance = </a:t>
          </a:r>
          <a:r>
            <a:rPr lang="en-US" sz="2000" kern="1200" dirty="0" smtClean="0"/>
            <a:t>“</a:t>
          </a:r>
          <a:r>
            <a:rPr lang="en-US" sz="2000" kern="1200" dirty="0" err="1" smtClean="0"/>
            <a:t>Payment_Method</a:t>
          </a:r>
          <a:r>
            <a:rPr lang="en-US" sz="2000" kern="1200" dirty="0" smtClean="0"/>
            <a:t> (X1)”</a:t>
          </a:r>
          <a:endParaRPr lang="en-US" sz="2000" kern="1200" dirty="0"/>
        </a:p>
      </dsp:txBody>
      <dsp:txXfrm>
        <a:off x="1167083" y="3402601"/>
        <a:ext cx="4791517" cy="1355817"/>
      </dsp:txXfrm>
    </dsp:sp>
    <dsp:sp modelId="{2D58DB30-0E97-4BD9-B1DA-B40FDA28E37F}">
      <dsp:nvSpPr>
        <dsp:cNvPr id="0" name=""/>
        <dsp:cNvSpPr/>
      </dsp:nvSpPr>
      <dsp:spPr>
        <a:xfrm>
          <a:off x="5438330" y="1092136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48956" y="1092136"/>
        <a:ext cx="514865" cy="704428"/>
      </dsp:txXfrm>
    </dsp:sp>
    <dsp:sp modelId="{F3BF3C46-886C-4E6A-8FFF-9CDCEDB74AE7}">
      <dsp:nvSpPr>
        <dsp:cNvPr id="0" name=""/>
        <dsp:cNvSpPr/>
      </dsp:nvSpPr>
      <dsp:spPr>
        <a:xfrm>
          <a:off x="6000781" y="2762745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6376792"/>
            <a:satOff val="-13475"/>
            <a:lumOff val="-13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11407" y="2762745"/>
        <a:ext cx="514865" cy="704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D078B-A3DC-45DC-97D5-17E7BCC8883E}">
      <dsp:nvSpPr>
        <dsp:cNvPr id="0" name=""/>
        <dsp:cNvSpPr/>
      </dsp:nvSpPr>
      <dsp:spPr>
        <a:xfrm>
          <a:off x="0" y="0"/>
          <a:ext cx="6374447" cy="1440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Attribute of </a:t>
          </a:r>
          <a:r>
            <a:rPr lang="en-US" sz="2200" kern="1200" dirty="0" err="1" smtClean="0"/>
            <a:t>Payment_Method</a:t>
          </a:r>
          <a:r>
            <a:rPr lang="en-US" sz="2200" kern="1200" dirty="0" smtClean="0"/>
            <a:t> (X1) has 2 classes ‘</a:t>
          </a:r>
          <a:r>
            <a:rPr lang="en-US" sz="2200" kern="1200" dirty="0" smtClean="0"/>
            <a:t>Yes’ </a:t>
          </a:r>
          <a:r>
            <a:rPr lang="en-US" sz="2200" kern="1200" dirty="0" smtClean="0"/>
            <a:t>and ‘No</a:t>
          </a:r>
          <a:r>
            <a:rPr lang="en-US" sz="2200" kern="1200" dirty="0" smtClean="0"/>
            <a:t>’, </a:t>
          </a:r>
          <a:r>
            <a:rPr lang="en-US" sz="2200" kern="1200" dirty="0" smtClean="0"/>
            <a:t>thus Dt will be:</a:t>
          </a:r>
          <a:endParaRPr lang="en-US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Dt(X1=Yes</a:t>
          </a:r>
          <a:r>
            <a:rPr lang="en-US" sz="2200" kern="1200" dirty="0" smtClean="0"/>
            <a:t>)={1,4,7}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Dt(X1=No</a:t>
          </a:r>
          <a:r>
            <a:rPr lang="en-US" sz="2200" kern="1200" dirty="0" smtClean="0"/>
            <a:t>)={2,3,5,6,8,9,10}</a:t>
          </a:r>
          <a:endParaRPr lang="en-US" sz="2200" kern="1200" dirty="0"/>
        </a:p>
      </dsp:txBody>
      <dsp:txXfrm>
        <a:off x="42181" y="42181"/>
        <a:ext cx="4820381" cy="1355818"/>
      </dsp:txXfrm>
    </dsp:sp>
    <dsp:sp modelId="{859FADE0-5BE0-46AB-9080-16EEFA8228AB}">
      <dsp:nvSpPr>
        <dsp:cNvPr id="0" name=""/>
        <dsp:cNvSpPr/>
      </dsp:nvSpPr>
      <dsp:spPr>
        <a:xfrm>
          <a:off x="562451" y="1680210"/>
          <a:ext cx="6374447" cy="1440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92000"/>
                <a:satMod val="170000"/>
              </a:schemeClr>
            </a:gs>
            <a:gs pos="15000">
              <a:schemeClr val="accent3">
                <a:hueOff val="-8413219"/>
                <a:satOff val="-4326"/>
                <a:lumOff val="-186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8413219"/>
                <a:satOff val="-4326"/>
                <a:lumOff val="-186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8413219"/>
                <a:satOff val="-4326"/>
                <a:lumOff val="-186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Dt(X1=‘</a:t>
          </a:r>
          <a:r>
            <a:rPr lang="en-US" sz="2400" kern="1200" dirty="0" smtClean="0"/>
            <a:t>Yes’) </a:t>
          </a:r>
          <a:r>
            <a:rPr lang="en-US" sz="2400" kern="1200" dirty="0" smtClean="0">
              <a:sym typeface="Symbol"/>
            </a:rPr>
            <a:t> </a:t>
          </a:r>
          <a:r>
            <a:rPr lang="en-US" sz="2400" kern="1200" dirty="0" smtClean="0">
              <a:sym typeface="Symbol"/>
            </a:rPr>
            <a:t>Dt(X1=‘</a:t>
          </a:r>
          <a:r>
            <a:rPr lang="en-US" sz="2400" kern="1200" dirty="0" smtClean="0">
              <a:sym typeface="Symbol"/>
            </a:rPr>
            <a:t>No’) = Dt </a:t>
          </a:r>
          <a:r>
            <a:rPr lang="en-US" sz="2400" kern="1200" baseline="-25000" dirty="0" smtClean="0">
              <a:sym typeface="Symbol"/>
            </a:rPr>
            <a:t>Initial</a:t>
          </a:r>
          <a:endParaRPr lang="en-US" sz="2400" kern="1200" baseline="-25000" dirty="0"/>
        </a:p>
      </dsp:txBody>
      <dsp:txXfrm>
        <a:off x="604632" y="1722391"/>
        <a:ext cx="4791517" cy="1355817"/>
      </dsp:txXfrm>
    </dsp:sp>
    <dsp:sp modelId="{4B305318-04D4-42E3-AA16-A722E8B0DD2E}">
      <dsp:nvSpPr>
        <dsp:cNvPr id="0" name=""/>
        <dsp:cNvSpPr/>
      </dsp:nvSpPr>
      <dsp:spPr>
        <a:xfrm>
          <a:off x="1124902" y="3360420"/>
          <a:ext cx="6374447" cy="1440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92000"/>
                <a:satMod val="170000"/>
              </a:schemeClr>
            </a:gs>
            <a:gs pos="15000">
              <a:schemeClr val="accent3">
                <a:hueOff val="-16826439"/>
                <a:satOff val="-8652"/>
                <a:lumOff val="-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6826439"/>
                <a:satOff val="-8652"/>
                <a:lumOff val="-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6826439"/>
                <a:satOff val="-8652"/>
                <a:lumOff val="-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Dt(X1=‘</a:t>
          </a:r>
          <a:r>
            <a:rPr lang="en-US" sz="2400" kern="1200" dirty="0" smtClean="0"/>
            <a:t>Yes’) </a:t>
          </a:r>
          <a:r>
            <a:rPr lang="en-US" sz="2400" kern="1200" dirty="0" smtClean="0">
              <a:sym typeface="Symbol"/>
            </a:rPr>
            <a:t> </a:t>
          </a:r>
          <a:r>
            <a:rPr lang="en-US" sz="2400" kern="1200" dirty="0" smtClean="0">
              <a:sym typeface="Symbol"/>
            </a:rPr>
            <a:t>Dt(X1=‘</a:t>
          </a:r>
          <a:r>
            <a:rPr lang="en-US" sz="2400" kern="1200" dirty="0" smtClean="0">
              <a:sym typeface="Symbol"/>
            </a:rPr>
            <a:t>No’) = { }</a:t>
          </a:r>
          <a:endParaRPr lang="en-US" sz="2400" kern="1200" dirty="0"/>
        </a:p>
      </dsp:txBody>
      <dsp:txXfrm>
        <a:off x="1167083" y="3402601"/>
        <a:ext cx="4791517" cy="1355817"/>
      </dsp:txXfrm>
    </dsp:sp>
    <dsp:sp modelId="{2D58DB30-0E97-4BD9-B1DA-B40FDA28E37F}">
      <dsp:nvSpPr>
        <dsp:cNvPr id="0" name=""/>
        <dsp:cNvSpPr/>
      </dsp:nvSpPr>
      <dsp:spPr>
        <a:xfrm>
          <a:off x="5438330" y="1092136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48956" y="1092136"/>
        <a:ext cx="514865" cy="704428"/>
      </dsp:txXfrm>
    </dsp:sp>
    <dsp:sp modelId="{F3BF3C46-886C-4E6A-8FFF-9CDCEDB74AE7}">
      <dsp:nvSpPr>
        <dsp:cNvPr id="0" name=""/>
        <dsp:cNvSpPr/>
      </dsp:nvSpPr>
      <dsp:spPr>
        <a:xfrm>
          <a:off x="6000781" y="2762745"/>
          <a:ext cx="936117" cy="936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6376792"/>
            <a:satOff val="-13475"/>
            <a:lumOff val="-137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6376792"/>
              <a:satOff val="-13475"/>
              <a:lumOff val="-137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11407" y="2762745"/>
        <a:ext cx="514865" cy="704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4B18-7A8A-4E79-BE5B-FF915857E7D2}">
      <dsp:nvSpPr>
        <dsp:cNvPr id="0" name=""/>
        <dsp:cNvSpPr/>
      </dsp:nvSpPr>
      <dsp:spPr>
        <a:xfrm>
          <a:off x="12685" y="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2700" kern="1200" dirty="0" smtClean="0"/>
            <a:t>Recheck step 2 for each Dt. 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2700" kern="1200" dirty="0" smtClean="0"/>
            <a:t>For example Dt=Dt(X1=‘</a:t>
          </a:r>
          <a:r>
            <a:rPr lang="en-US" sz="2700" kern="1200" dirty="0" smtClean="0"/>
            <a:t>Yes’)={1,4,7}</a:t>
          </a:r>
          <a:endParaRPr lang="en-US" sz="2700" kern="1200" dirty="0"/>
        </a:p>
      </dsp:txBody>
      <dsp:txXfrm>
        <a:off x="75957" y="63272"/>
        <a:ext cx="4141640" cy="2033726"/>
      </dsp:txXfrm>
    </dsp:sp>
    <dsp:sp modelId="{CB30C2BB-03A7-43B5-B88E-5FC70FB90E36}">
      <dsp:nvSpPr>
        <dsp:cNvPr id="0" name=""/>
        <dsp:cNvSpPr/>
      </dsp:nvSpPr>
      <dsp:spPr>
        <a:xfrm>
          <a:off x="1124902" y="264033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2600" kern="1200" dirty="0" smtClean="0"/>
            <a:t>Due to Dt has the same class of ‘</a:t>
          </a:r>
          <a:r>
            <a:rPr lang="en-US" sz="2600" kern="1200" dirty="0" smtClean="0"/>
            <a:t>No</a:t>
          </a:r>
          <a:r>
            <a:rPr lang="en-US" sz="2600" kern="1200" dirty="0" smtClean="0"/>
            <a:t>’ in the Y label, thus the t node where Dt identified converted to leaf node labelled ‘</a:t>
          </a:r>
          <a:r>
            <a:rPr lang="en-US" sz="2600" kern="1200" dirty="0" smtClean="0"/>
            <a:t>No”</a:t>
          </a:r>
          <a:endParaRPr lang="en-US" sz="2600" kern="1200" baseline="-25000" dirty="0"/>
        </a:p>
      </dsp:txBody>
      <dsp:txXfrm>
        <a:off x="1188174" y="2703602"/>
        <a:ext cx="3718825" cy="2033725"/>
      </dsp:txXfrm>
    </dsp:sp>
    <dsp:sp modelId="{ED209963-E624-46AE-9267-BFD2A14E2A69}">
      <dsp:nvSpPr>
        <dsp:cNvPr id="0" name=""/>
        <dsp:cNvSpPr/>
      </dsp:nvSpPr>
      <dsp:spPr>
        <a:xfrm>
          <a:off x="4970272" y="1698212"/>
          <a:ext cx="1404175" cy="1404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286211" y="1698212"/>
        <a:ext cx="772297" cy="1056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4B18-7A8A-4E79-BE5B-FF915857E7D2}">
      <dsp:nvSpPr>
        <dsp:cNvPr id="0" name=""/>
        <dsp:cNvSpPr/>
      </dsp:nvSpPr>
      <dsp:spPr>
        <a:xfrm>
          <a:off x="0" y="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Recheck step 2 for each Dt</a:t>
          </a:r>
          <a:r>
            <a:rPr lang="en-US" sz="2700" kern="1200" dirty="0" smtClean="0"/>
            <a:t>. </a:t>
          </a:r>
          <a:r>
            <a:rPr lang="en-US" sz="2700" kern="1200" dirty="0" smtClean="0"/>
            <a:t>For example Dt=Dt(X1=‘</a:t>
          </a:r>
          <a:r>
            <a:rPr lang="en-US" sz="2700" kern="1200" dirty="0" smtClean="0"/>
            <a:t>No’)={2,3,5,6,8,9,10}</a:t>
          </a:r>
          <a:endParaRPr lang="en-US" sz="2700" kern="1200" dirty="0"/>
        </a:p>
      </dsp:txBody>
      <dsp:txXfrm>
        <a:off x="63272" y="63272"/>
        <a:ext cx="4141640" cy="2033726"/>
      </dsp:txXfrm>
    </dsp:sp>
    <dsp:sp modelId="{CB30C2BB-03A7-43B5-B88E-5FC70FB90E36}">
      <dsp:nvSpPr>
        <dsp:cNvPr id="0" name=""/>
        <dsp:cNvSpPr/>
      </dsp:nvSpPr>
      <dsp:spPr>
        <a:xfrm>
          <a:off x="1124902" y="2640330"/>
          <a:ext cx="6374447" cy="2160270"/>
        </a:xfrm>
        <a:prstGeom prst="roundRect">
          <a:avLst>
            <a:gd name="adj" fmla="val 1000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2600" kern="1200" dirty="0" smtClean="0"/>
            <a:t>Dt has more than 1 class, thus, thus we need to split using other attribute, e.g. Status (X2)</a:t>
          </a:r>
          <a:endParaRPr lang="en-US" sz="2600" kern="1200" baseline="-25000" dirty="0"/>
        </a:p>
      </dsp:txBody>
      <dsp:txXfrm>
        <a:off x="1188174" y="2703602"/>
        <a:ext cx="3718825" cy="2033725"/>
      </dsp:txXfrm>
    </dsp:sp>
    <dsp:sp modelId="{ED209963-E624-46AE-9267-BFD2A14E2A69}">
      <dsp:nvSpPr>
        <dsp:cNvPr id="0" name=""/>
        <dsp:cNvSpPr/>
      </dsp:nvSpPr>
      <dsp:spPr>
        <a:xfrm>
          <a:off x="4970272" y="1698212"/>
          <a:ext cx="1404175" cy="1404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286211" y="1698212"/>
        <a:ext cx="772297" cy="1056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E9A0A-7344-4311-BD3C-E2A236BAF9F2}">
      <dsp:nvSpPr>
        <dsp:cNvPr id="0" name=""/>
        <dsp:cNvSpPr/>
      </dsp:nvSpPr>
      <dsp:spPr>
        <a:xfrm>
          <a:off x="0" y="900429"/>
          <a:ext cx="7499350" cy="29997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Attribute </a:t>
          </a:r>
          <a:r>
            <a:rPr lang="en-US" sz="2800" kern="1200" dirty="0" smtClean="0"/>
            <a:t>‘Status’ </a:t>
          </a:r>
          <a:r>
            <a:rPr lang="en-US" sz="2800" kern="1200" dirty="0" smtClean="0"/>
            <a:t>have 3 classes, will be split:</a:t>
          </a:r>
          <a:endParaRPr lang="en-US" sz="2800" kern="1200" dirty="0" smtClean="0"/>
        </a:p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Dt(X2=‘</a:t>
          </a:r>
          <a:r>
            <a:rPr lang="en-US" sz="2800" kern="1200" dirty="0" smtClean="0"/>
            <a:t>Single’)={3,8,10}</a:t>
          </a:r>
        </a:p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Dt(X2=‘</a:t>
          </a:r>
          <a:r>
            <a:rPr lang="en-US" sz="2800" kern="1200" dirty="0" smtClean="0"/>
            <a:t>Married’)={2,6,9}</a:t>
          </a:r>
        </a:p>
        <a:p>
          <a:pPr marL="225425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Dt(X2=‘</a:t>
          </a:r>
          <a:r>
            <a:rPr lang="en-US" sz="2800" kern="1200" dirty="0" smtClean="0"/>
            <a:t>Divorced’)={5}</a:t>
          </a:r>
          <a:endParaRPr lang="en-US" sz="2800" kern="1200" dirty="0"/>
        </a:p>
      </dsp:txBody>
      <dsp:txXfrm>
        <a:off x="1499870" y="900429"/>
        <a:ext cx="4499610" cy="2999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0A8F2-FB15-466A-B3A0-A3B290EC98AF}">
      <dsp:nvSpPr>
        <dsp:cNvPr id="0" name=""/>
        <dsp:cNvSpPr/>
      </dsp:nvSpPr>
      <dsp:spPr>
        <a:xfrm>
          <a:off x="0" y="2344"/>
          <a:ext cx="7499350" cy="4795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Dt={3,8,10} </a:t>
          </a:r>
          <a:r>
            <a:rPr lang="en-US" sz="3200" kern="1200" dirty="0" smtClean="0"/>
            <a:t>still has 2 classes, thus we need other splitting using attribute “Income (X3)” categorized into binominal classes ‘&lt;=</a:t>
          </a:r>
          <a:r>
            <a:rPr lang="en-US" sz="3200" kern="1200" dirty="0" smtClean="0"/>
            <a:t>80’ </a:t>
          </a:r>
          <a:r>
            <a:rPr lang="en-US" sz="3200" kern="1200" dirty="0" smtClean="0"/>
            <a:t>and ‘&gt;</a:t>
          </a:r>
          <a:r>
            <a:rPr lang="en-US" sz="3200" kern="1200" dirty="0" smtClean="0"/>
            <a:t>80’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Dt(X3&lt;=</a:t>
          </a:r>
          <a:r>
            <a:rPr lang="en-US" sz="3200" kern="1200" dirty="0" smtClean="0"/>
            <a:t>80)={3}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Dt(X3&gt;80</a:t>
          </a:r>
          <a:r>
            <a:rPr lang="en-US" sz="3200" kern="1200" dirty="0" smtClean="0"/>
            <a:t>)={8,10}</a:t>
          </a:r>
        </a:p>
      </dsp:txBody>
      <dsp:txXfrm>
        <a:off x="140467" y="142811"/>
        <a:ext cx="7218416" cy="45149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Attribute</a:t>
          </a:r>
          <a:endParaRPr lang="en-US" sz="28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Gini Index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My Documents\Pictures\wallpaper\Vplants_8\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352800"/>
            <a:ext cx="4179887" cy="31353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 descr="D:\My Documents\Pictures\wallpaper\Vplants3\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00"/>
            <a:ext cx="350520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628800"/>
            <a:ext cx="6400800" cy="2286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ALGORITMA HUNT</a:t>
            </a:r>
            <a:br>
              <a:rPr lang="en-US" dirty="0" smtClean="0"/>
            </a:br>
            <a:r>
              <a:rPr lang="en-US" sz="2400" dirty="0" smtClean="0"/>
              <a:t>in</a:t>
            </a:r>
            <a:br>
              <a:rPr lang="en-US" sz="2400" dirty="0" smtClean="0"/>
            </a:b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78392" y="533400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In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Hunt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 startAt="3"/>
            </a:pPr>
            <a:r>
              <a:rPr lang="en-US" dirty="0" smtClean="0"/>
              <a:t>If D</a:t>
            </a:r>
            <a:r>
              <a:rPr lang="en-US" baseline="-25000" dirty="0" smtClean="0"/>
              <a:t>t</a:t>
            </a:r>
            <a:r>
              <a:rPr lang="en-US" dirty="0" smtClean="0"/>
              <a:t> contains of records having more than one class, use the attribute to split data into smaller partition set.</a:t>
            </a:r>
          </a:p>
          <a:p>
            <a:pPr marL="596646" indent="-514350">
              <a:buFont typeface="+mj-lt"/>
              <a:buAutoNum type="arabicPeriod" startAt="3"/>
            </a:pPr>
            <a:r>
              <a:rPr lang="en-US" dirty="0" smtClean="0"/>
              <a:t>Apply the procedure recursively for each partition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70119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302768"/>
                <a:gridCol w="1512168"/>
                <a:gridCol w="1638444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Payment</a:t>
                      </a:r>
                      <a:r>
                        <a:rPr lang="en-US" baseline="0" dirty="0" err="1" smtClean="0"/>
                        <a:t>_Method</a:t>
                      </a:r>
                      <a:r>
                        <a:rPr lang="en-US" baseline="0" dirty="0" smtClean="0"/>
                        <a:t> (X1)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(X3)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(Y)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Hunt Algorithm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72966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89546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Payment</a:t>
                      </a:r>
                      <a:r>
                        <a:rPr lang="en-US" baseline="0" dirty="0" err="1" smtClean="0"/>
                        <a:t>_Method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127859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Payment</a:t>
                      </a:r>
                      <a:r>
                        <a:rPr lang="en-US" baseline="0" dirty="0" err="1" smtClean="0"/>
                        <a:t>_Method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37748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Payment</a:t>
                      </a:r>
                      <a:r>
                        <a:rPr lang="en-US" baseline="0" dirty="0" err="1" smtClean="0"/>
                        <a:t>_Method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</a:t>
            </a:r>
            <a:r>
              <a:rPr lang="en-US" dirty="0" smtClean="0"/>
              <a:t>Hunt Algorithm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047010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114380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Payment</a:t>
                      </a:r>
                      <a:r>
                        <a:rPr lang="en-US" baseline="0" dirty="0" err="1" smtClean="0"/>
                        <a:t>_Method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Decision Tree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29292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</a:t>
            </a:r>
            <a:r>
              <a:rPr lang="en-US" dirty="0" smtClean="0"/>
              <a:t>Hunt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57279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is a data structure contains of nodes and edges.</a:t>
            </a:r>
          </a:p>
          <a:p>
            <a:r>
              <a:rPr lang="en-US" dirty="0" smtClean="0"/>
              <a:t>Nodes in a tree contains of 3 components:</a:t>
            </a:r>
          </a:p>
          <a:p>
            <a:pPr lvl="1"/>
            <a:r>
              <a:rPr lang="en-US" dirty="0" smtClean="0"/>
              <a:t>Root node</a:t>
            </a:r>
          </a:p>
          <a:p>
            <a:pPr lvl="1"/>
            <a:r>
              <a:rPr lang="en-US" dirty="0" smtClean="0"/>
              <a:t>Branch / internal node</a:t>
            </a:r>
          </a:p>
          <a:p>
            <a:pPr lvl="1"/>
            <a:r>
              <a:rPr lang="en-US" dirty="0" smtClean="0"/>
              <a:t>Leaf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07048"/>
              </p:ext>
            </p:extLst>
          </p:nvPr>
        </p:nvGraphicFramePr>
        <p:xfrm>
          <a:off x="1435100" y="1447800"/>
          <a:ext cx="74993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245364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Payment_Method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 (x10.000)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019800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Hermawati</a:t>
            </a:r>
            <a:r>
              <a:rPr lang="en-US" dirty="0" smtClean="0"/>
              <a:t>,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r>
              <a:rPr lang="en-US" dirty="0" smtClean="0"/>
              <a:t>, 2013. Data Mining. CV. </a:t>
            </a:r>
            <a:r>
              <a:rPr lang="en-US" dirty="0" err="1" smtClean="0"/>
              <a:t>Andi</a:t>
            </a:r>
            <a:r>
              <a:rPr lang="en-US" dirty="0" smtClean="0"/>
              <a:t> Offset,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</a:t>
            </a:r>
            <a:r>
              <a:rPr lang="en-US" dirty="0" smtClean="0"/>
              <a:t>Hunt Algorithm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29292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82" y="1775852"/>
            <a:ext cx="6287718" cy="366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</a:t>
            </a:r>
            <a:r>
              <a:rPr lang="en-US" dirty="0" smtClean="0"/>
              <a:t>Hunt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Hunt </a:t>
            </a:r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2473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Hunt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346718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Hunt Algorithm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90790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56792"/>
            <a:ext cx="7488833" cy="39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Hunt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Hunt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16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5760641" cy="300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340768"/>
            <a:ext cx="5760641" cy="401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 represents simple classification for countable classes. </a:t>
            </a:r>
          </a:p>
          <a:p>
            <a:pPr lvl="1"/>
            <a:r>
              <a:rPr lang="en-US" sz="3000" dirty="0" smtClean="0"/>
              <a:t>Root and internal nodes show independent attributes </a:t>
            </a:r>
          </a:p>
          <a:p>
            <a:pPr lvl="1"/>
            <a:r>
              <a:rPr lang="en-US" sz="3000" dirty="0" smtClean="0"/>
              <a:t>Edges marked by class from the independent attributes</a:t>
            </a:r>
          </a:p>
          <a:p>
            <a:pPr lvl="1"/>
            <a:r>
              <a:rPr lang="en-US" sz="3000" dirty="0" smtClean="0"/>
              <a:t>Leaf nodes represent the classes of dependent attribute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602048" cy="1045096"/>
          </a:xfrm>
        </p:spPr>
        <p:txBody>
          <a:bodyPr>
            <a:normAutofit lnSpcReduction="10000"/>
          </a:bodyPr>
          <a:lstStyle/>
          <a:p>
            <a:pPr marL="90488" indent="-7938">
              <a:buNone/>
            </a:pPr>
            <a:r>
              <a:rPr lang="en-US" dirty="0" smtClean="0"/>
              <a:t>Build a decision tree using hunt algorithm for the following dataset:</a:t>
            </a:r>
            <a:endParaRPr lang="en-US" dirty="0"/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874590"/>
              </p:ext>
            </p:extLst>
          </p:nvPr>
        </p:nvGraphicFramePr>
        <p:xfrm>
          <a:off x="1475656" y="2492896"/>
          <a:ext cx="7272808" cy="4032446"/>
        </p:xfrm>
        <a:graphic>
          <a:graphicData uri="http://schemas.openxmlformats.org/drawingml/2006/table">
            <a:tbl>
              <a:tblPr/>
              <a:tblGrid>
                <a:gridCol w="498137"/>
                <a:gridCol w="1320065"/>
                <a:gridCol w="1540075"/>
                <a:gridCol w="2096329"/>
                <a:gridCol w="1818202"/>
              </a:tblGrid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#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Type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Manufacture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Stolen?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Local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Local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Local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Yellow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Local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Yellow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Yellow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Yellow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Yellow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Local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 Documents\Pictures\Lucu\olahraga-lucu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6400800" cy="426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Is that simple?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676400" y="5486400"/>
            <a:ext cx="5715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NOOO!!!!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34871"/>
              </p:ext>
            </p:extLst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 rot="21101353">
            <a:off x="1371600" y="2561233"/>
            <a:ext cx="7337330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See you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next meeting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define the best attribute?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(record) is classified by following a path from root node based on the attribute class in the record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Classification of Mammals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63" y="1538288"/>
            <a:ext cx="6804964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Tracking the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8" y="1687716"/>
            <a:ext cx="6862762" cy="478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Decision Tree </a:t>
            </a:r>
            <a:r>
              <a:rPr lang="en-US" sz="3600" dirty="0" smtClean="0"/>
              <a:t>Algorithm</a:t>
            </a:r>
            <a:endParaRPr 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80727"/>
            <a:ext cx="4824536" cy="557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Hunt </a:t>
            </a:r>
            <a:r>
              <a:rPr lang="en-US" dirty="0"/>
              <a:t>Algorithm is </a:t>
            </a:r>
            <a:r>
              <a:rPr lang="en-US" dirty="0" smtClean="0"/>
              <a:t>used to build a decision tree based on the induction such as ID3, C4.5 </a:t>
            </a:r>
            <a:r>
              <a:rPr lang="en-US" dirty="0" smtClean="0"/>
              <a:t>and </a:t>
            </a:r>
            <a:r>
              <a:rPr lang="en-US" dirty="0" smtClean="0"/>
              <a:t>CART.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dirty="0"/>
              <a:t>of </a:t>
            </a:r>
            <a:r>
              <a:rPr lang="en-US" dirty="0" smtClean="0"/>
              <a:t>Hunt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325" indent="0">
              <a:buNone/>
            </a:pPr>
            <a:r>
              <a:rPr lang="en-US" dirty="0" smtClean="0"/>
              <a:t>Suppose D</a:t>
            </a:r>
            <a:r>
              <a:rPr lang="en-US" baseline="-25000" dirty="0" smtClean="0"/>
              <a:t>t</a:t>
            </a:r>
            <a:r>
              <a:rPr lang="en-US" dirty="0" smtClean="0"/>
              <a:t> is a set of training data reached a node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y={y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 smtClean="0"/>
              <a:t> is class label.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If all records in D</a:t>
            </a:r>
            <a:r>
              <a:rPr lang="en-US" baseline="-25000" dirty="0" smtClean="0"/>
              <a:t>t</a:t>
            </a:r>
            <a:r>
              <a:rPr lang="en-US" dirty="0" smtClean="0"/>
              <a:t> having same class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then t is a leaf node labelled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c</a:t>
            </a:r>
            <a:r>
              <a:rPr lang="en-US" baseline="-250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If D</a:t>
            </a:r>
            <a:r>
              <a:rPr lang="en-US" baseline="-25000" dirty="0" smtClean="0"/>
              <a:t>t</a:t>
            </a:r>
            <a:r>
              <a:rPr lang="en-US" dirty="0" smtClean="0"/>
              <a:t> is an empty set then t is a leaf node labelled default, y</a:t>
            </a:r>
            <a:r>
              <a:rPr lang="en-US" baseline="-25000" dirty="0" smtClean="0"/>
              <a:t>d.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437</TotalTime>
  <Words>1091</Words>
  <Application>Microsoft Office PowerPoint</Application>
  <PresentationFormat>On-screen Show (4:3)</PresentationFormat>
  <Paragraphs>472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ALGORITMA HUNT in DECISION TREE</vt:lpstr>
      <vt:lpstr>Introduction</vt:lpstr>
      <vt:lpstr>Introduction</vt:lpstr>
      <vt:lpstr>Introduction</vt:lpstr>
      <vt:lpstr>Example: Classification of Mammals</vt:lpstr>
      <vt:lpstr>Example:  Tracking the tree</vt:lpstr>
      <vt:lpstr>Decision Tree Algorithm</vt:lpstr>
      <vt:lpstr>Hunt Algorithm </vt:lpstr>
      <vt:lpstr>Procedure of Hunt Algorithm</vt:lpstr>
      <vt:lpstr>Procedure of Hunt Algorithm</vt:lpstr>
      <vt:lpstr>Example</vt:lpstr>
      <vt:lpstr>Process of Hunt Algorithm </vt:lpstr>
      <vt:lpstr>Example</vt:lpstr>
      <vt:lpstr>Example</vt:lpstr>
      <vt:lpstr>Example</vt:lpstr>
      <vt:lpstr>Process of Hunt Algorithm </vt:lpstr>
      <vt:lpstr>Example</vt:lpstr>
      <vt:lpstr>Initial Decision Tree</vt:lpstr>
      <vt:lpstr>Process of Hunt Algorithm</vt:lpstr>
      <vt:lpstr>Example</vt:lpstr>
      <vt:lpstr>Process of Hunt Algorithm </vt:lpstr>
      <vt:lpstr>Process of Hunt Algorithm </vt:lpstr>
      <vt:lpstr>Process of Hunt Algorithm</vt:lpstr>
      <vt:lpstr>Process of Hunt Algorithm</vt:lpstr>
      <vt:lpstr>Process of Hunt Algorithm</vt:lpstr>
      <vt:lpstr>Process of Hunt Algorithm</vt:lpstr>
      <vt:lpstr>Process of Hunt Algorithm</vt:lpstr>
      <vt:lpstr>Decision Tree</vt:lpstr>
      <vt:lpstr>Decision Tree</vt:lpstr>
      <vt:lpstr>Exercise</vt:lpstr>
      <vt:lpstr>Is that simple?</vt:lpstr>
      <vt:lpstr>How to define the best attribute?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37</cp:revision>
  <cp:lastPrinted>2013-05-17T03:23:19Z</cp:lastPrinted>
  <dcterms:created xsi:type="dcterms:W3CDTF">2013-05-13T12:42:59Z</dcterms:created>
  <dcterms:modified xsi:type="dcterms:W3CDTF">2016-12-01T03:42:17Z</dcterms:modified>
</cp:coreProperties>
</file>