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2" r:id="rId15"/>
    <p:sldId id="283" r:id="rId16"/>
    <p:sldId id="268" r:id="rId17"/>
    <p:sldId id="286" r:id="rId18"/>
    <p:sldId id="269" r:id="rId19"/>
    <p:sldId id="270" r:id="rId20"/>
    <p:sldId id="287" r:id="rId21"/>
    <p:sldId id="279" r:id="rId22"/>
    <p:sldId id="271" r:id="rId23"/>
    <p:sldId id="272" r:id="rId24"/>
    <p:sldId id="273" r:id="rId25"/>
    <p:sldId id="280" r:id="rId26"/>
    <p:sldId id="274" r:id="rId27"/>
    <p:sldId id="275" r:id="rId28"/>
    <p:sldId id="276" r:id="rId29"/>
    <p:sldId id="281" r:id="rId30"/>
    <p:sldId id="288" r:id="rId31"/>
    <p:sldId id="278" r:id="rId32"/>
    <p:sldId id="277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vProcess5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r>
            <a:rPr lang="en-US" sz="2600" dirty="0" err="1" smtClean="0"/>
            <a:t>Simpul</a:t>
          </a:r>
          <a:r>
            <a:rPr lang="en-US" sz="2600" dirty="0" smtClean="0"/>
            <a:t> </a:t>
          </a:r>
          <a:r>
            <a:rPr lang="en-US" sz="2600" dirty="0" err="1" smtClean="0"/>
            <a:t>Dt</a:t>
          </a:r>
          <a:r>
            <a:rPr lang="en-US" sz="2600" dirty="0" smtClean="0"/>
            <a:t> = {1,2,3,4,5,6,7,8,9,10} </a:t>
          </a:r>
          <a:r>
            <a:rPr lang="en-US" sz="2600" dirty="0" err="1" smtClean="0"/>
            <a:t>dikategorikan</a:t>
          </a:r>
          <a:r>
            <a:rPr lang="en-US" sz="2600" dirty="0" smtClean="0"/>
            <a:t> </a:t>
          </a:r>
          <a:r>
            <a:rPr lang="en-US" sz="2600" dirty="0" err="1" smtClean="0"/>
            <a:t>dalam</a:t>
          </a:r>
          <a:r>
            <a:rPr lang="en-US" sz="2600" dirty="0" smtClean="0"/>
            <a:t> 2 </a:t>
          </a:r>
          <a:r>
            <a:rPr lang="en-US" sz="2600" dirty="0" err="1" smtClean="0"/>
            <a:t>kelas</a:t>
          </a:r>
          <a:r>
            <a:rPr lang="en-US" sz="2600" dirty="0" smtClean="0"/>
            <a:t> y = {</a:t>
          </a:r>
          <a:r>
            <a:rPr lang="en-US" sz="2600" dirty="0" err="1" smtClean="0"/>
            <a:t>yes,no</a:t>
          </a:r>
          <a:r>
            <a:rPr lang="en-US" sz="2600" dirty="0" smtClean="0"/>
            <a:t>}</a:t>
          </a:r>
          <a:endParaRPr lang="en-US" sz="26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7E63A02B-B369-4FA5-838B-658D98641A2F}">
      <dgm:prSet phldrT="[Text]" custT="1"/>
      <dgm:spPr/>
      <dgm:t>
        <a:bodyPr/>
        <a:lstStyle/>
        <a:p>
          <a:r>
            <a:rPr lang="en-US" sz="2600" dirty="0" err="1" smtClean="0"/>
            <a:t>Cek</a:t>
          </a:r>
          <a:r>
            <a:rPr lang="en-US" sz="2600" dirty="0" smtClean="0"/>
            <a:t> </a:t>
          </a:r>
          <a:r>
            <a:rPr lang="en-US" sz="2600" dirty="0" err="1" smtClean="0"/>
            <a:t>apakah</a:t>
          </a:r>
          <a:r>
            <a:rPr lang="en-US" sz="2600" dirty="0" smtClean="0"/>
            <a:t> </a:t>
          </a:r>
          <a:r>
            <a:rPr lang="en-US" sz="2600" dirty="0" err="1" smtClean="0"/>
            <a:t>semua</a:t>
          </a:r>
          <a:r>
            <a:rPr lang="en-US" sz="2600" dirty="0" smtClean="0"/>
            <a:t> record </a:t>
          </a:r>
          <a:r>
            <a:rPr lang="en-US" sz="2600" dirty="0" err="1" smtClean="0"/>
            <a:t>dalam</a:t>
          </a:r>
          <a:r>
            <a:rPr lang="en-US" sz="2600" dirty="0" smtClean="0"/>
            <a:t> </a:t>
          </a:r>
          <a:r>
            <a:rPr lang="en-US" sz="2600" dirty="0" err="1" smtClean="0"/>
            <a:t>Dt</a:t>
          </a:r>
          <a:r>
            <a:rPr lang="en-US" sz="2600" dirty="0" smtClean="0"/>
            <a:t> </a:t>
          </a:r>
          <a:r>
            <a:rPr lang="en-US" sz="2600" dirty="0" err="1" smtClean="0"/>
            <a:t>terletak</a:t>
          </a:r>
          <a:r>
            <a:rPr lang="en-US" sz="2600" dirty="0" smtClean="0"/>
            <a:t> </a:t>
          </a:r>
          <a:r>
            <a:rPr lang="en-US" sz="2600" dirty="0" err="1" smtClean="0"/>
            <a:t>pada</a:t>
          </a:r>
          <a:r>
            <a:rPr lang="en-US" sz="2600" dirty="0" smtClean="0"/>
            <a:t> </a:t>
          </a:r>
          <a:r>
            <a:rPr lang="en-US" sz="2600" dirty="0" err="1" smtClean="0"/>
            <a:t>satu</a:t>
          </a:r>
          <a:r>
            <a:rPr lang="en-US" sz="2600" dirty="0" smtClean="0"/>
            <a:t> </a:t>
          </a:r>
          <a:r>
            <a:rPr lang="en-US" sz="2600" dirty="0" err="1" smtClean="0"/>
            <a:t>kelas</a:t>
          </a:r>
          <a:endParaRPr lang="en-US" sz="2600" dirty="0"/>
        </a:p>
      </dgm:t>
    </dgm:pt>
    <dgm:pt modelId="{DB0DB038-0B79-452E-9818-71EA3984DE19}" type="parTrans" cxnId="{40329F92-278D-4AFE-B063-EAD6B64AF41E}">
      <dgm:prSet/>
      <dgm:spPr/>
      <dgm:t>
        <a:bodyPr/>
        <a:lstStyle/>
        <a:p>
          <a:endParaRPr lang="en-US"/>
        </a:p>
      </dgm:t>
    </dgm:pt>
    <dgm:pt modelId="{7283459D-4479-4B56-A622-290E6078C92A}" type="sibTrans" cxnId="{40329F92-278D-4AFE-B063-EAD6B64AF41E}">
      <dgm:prSet/>
      <dgm:spPr/>
      <dgm:t>
        <a:bodyPr/>
        <a:lstStyle/>
        <a:p>
          <a:endParaRPr lang="en-US"/>
        </a:p>
      </dgm:t>
    </dgm:pt>
    <dgm:pt modelId="{F9FC4EFE-0F89-492F-9F10-42E233D2493F}">
      <dgm:prSet phldrT="[Text]" custT="1"/>
      <dgm:spPr/>
      <dgm:t>
        <a:bodyPr/>
        <a:lstStyle/>
        <a:p>
          <a:r>
            <a:rPr lang="en-US" sz="2400" dirty="0" err="1" smtClean="0"/>
            <a:t>Dt</a:t>
          </a:r>
          <a:r>
            <a:rPr lang="en-US" sz="2400" dirty="0" smtClean="0"/>
            <a:t> </a:t>
          </a:r>
          <a:r>
            <a:rPr lang="en-US" sz="2400" dirty="0" err="1" smtClean="0"/>
            <a:t>tidak</a:t>
          </a:r>
          <a:r>
            <a:rPr lang="en-US" sz="2400" dirty="0" smtClean="0"/>
            <a:t> </a:t>
          </a:r>
          <a:r>
            <a:rPr lang="en-US" sz="2400" dirty="0" err="1" smtClean="0"/>
            <a:t>terletak</a:t>
          </a:r>
          <a:r>
            <a:rPr lang="en-US" sz="2400" dirty="0" smtClean="0"/>
            <a:t> </a:t>
          </a:r>
          <a:r>
            <a:rPr lang="en-US" sz="2400" dirty="0" err="1" smtClean="0"/>
            <a:t>pada</a:t>
          </a:r>
          <a:r>
            <a:rPr lang="en-US" sz="2400" dirty="0" smtClean="0"/>
            <a:t> </a:t>
          </a:r>
          <a:r>
            <a:rPr lang="en-US" sz="2400" dirty="0" err="1" smtClean="0"/>
            <a:t>satu</a:t>
          </a:r>
          <a:r>
            <a:rPr lang="en-US" sz="2400" dirty="0" smtClean="0"/>
            <a:t> </a:t>
          </a:r>
          <a:r>
            <a:rPr lang="en-US" sz="2400" dirty="0" err="1" smtClean="0"/>
            <a:t>kelas</a:t>
          </a:r>
          <a:r>
            <a:rPr lang="en-US" sz="2400" dirty="0" smtClean="0"/>
            <a:t>, </a:t>
          </a:r>
          <a:r>
            <a:rPr lang="en-US" sz="2400" dirty="0" err="1" smtClean="0"/>
            <a:t>maka</a:t>
          </a:r>
          <a:r>
            <a:rPr lang="en-US" sz="2400" dirty="0" smtClean="0"/>
            <a:t> </a:t>
          </a:r>
          <a:r>
            <a:rPr lang="en-US" sz="2400" dirty="0" err="1" smtClean="0"/>
            <a:t>dilakukan</a:t>
          </a:r>
          <a:r>
            <a:rPr lang="en-US" sz="2400" dirty="0" smtClean="0"/>
            <a:t> </a:t>
          </a:r>
          <a:r>
            <a:rPr lang="en-US" sz="2400" dirty="0" err="1" smtClean="0"/>
            <a:t>proses</a:t>
          </a:r>
          <a:r>
            <a:rPr lang="en-US" sz="2400" dirty="0" smtClean="0"/>
            <a:t> splitting </a:t>
          </a:r>
          <a:r>
            <a:rPr lang="en-US" sz="2400" dirty="0" err="1" smtClean="0"/>
            <a:t>dengan</a:t>
          </a:r>
          <a:r>
            <a:rPr lang="en-US" sz="2400" dirty="0" smtClean="0"/>
            <a:t> </a:t>
          </a:r>
          <a:r>
            <a:rPr lang="en-US" sz="2400" dirty="0" err="1" smtClean="0"/>
            <a:t>menggunakan</a:t>
          </a:r>
          <a:r>
            <a:rPr lang="en-US" sz="2400" dirty="0" smtClean="0"/>
            <a:t> </a:t>
          </a:r>
          <a:r>
            <a:rPr lang="en-US" sz="2400" dirty="0" err="1" smtClean="0"/>
            <a:t>salah</a:t>
          </a:r>
          <a:r>
            <a:rPr lang="en-US" sz="2400" dirty="0" smtClean="0"/>
            <a:t> </a:t>
          </a:r>
          <a:r>
            <a:rPr lang="en-US" sz="2400" dirty="0" err="1" smtClean="0"/>
            <a:t>satu</a:t>
          </a:r>
          <a:r>
            <a:rPr lang="en-US" sz="2400" dirty="0" smtClean="0"/>
            <a:t> </a:t>
          </a:r>
          <a:r>
            <a:rPr lang="en-US" sz="2400" dirty="0" err="1" smtClean="0"/>
            <a:t>atribut</a:t>
          </a:r>
          <a:r>
            <a:rPr lang="en-US" sz="2400" dirty="0" smtClean="0"/>
            <a:t>. </a:t>
          </a:r>
          <a:r>
            <a:rPr lang="en-US" sz="2400" dirty="0" err="1" smtClean="0"/>
            <a:t>Misalkan</a:t>
          </a:r>
          <a:r>
            <a:rPr lang="en-US" sz="2400" dirty="0" smtClean="0"/>
            <a:t> = “</a:t>
          </a:r>
          <a:r>
            <a:rPr lang="en-US" sz="2400" dirty="0" err="1" smtClean="0"/>
            <a:t>Pembayaran</a:t>
          </a:r>
          <a:r>
            <a:rPr lang="en-US" sz="2400" dirty="0" smtClean="0"/>
            <a:t>”</a:t>
          </a:r>
          <a:endParaRPr lang="en-US" sz="2400" dirty="0"/>
        </a:p>
      </dgm:t>
    </dgm:pt>
    <dgm:pt modelId="{57974947-CF9F-4222-9084-2263FFBD1603}" type="parTrans" cxnId="{DDF0FCCA-35DC-476F-BE19-A2A4AB767AA9}">
      <dgm:prSet/>
      <dgm:spPr/>
      <dgm:t>
        <a:bodyPr/>
        <a:lstStyle/>
        <a:p>
          <a:endParaRPr lang="en-US"/>
        </a:p>
      </dgm:t>
    </dgm:pt>
    <dgm:pt modelId="{91760C77-D32B-4F49-B961-800A21CF35EF}" type="sibTrans" cxnId="{DDF0FCCA-35DC-476F-BE19-A2A4AB767AA9}">
      <dgm:prSet/>
      <dgm:spPr/>
      <dgm:t>
        <a:bodyPr/>
        <a:lstStyle/>
        <a:p>
          <a:endParaRPr lang="en-US"/>
        </a:p>
      </dgm:t>
    </dgm:pt>
    <dgm:pt modelId="{1B47A788-A8D4-49AA-917A-1BF3AA6869A9}" type="pres">
      <dgm:prSet presAssocID="{70A52018-9E2D-430E-A859-D2818B11E3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F6EC8C-CE3E-4A15-9108-5957B9DAD64B}" type="pres">
      <dgm:prSet presAssocID="{70A52018-9E2D-430E-A859-D2818B11E3F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D5BD078B-A3DC-45DC-97D5-17E7BCC8883E}" type="pres">
      <dgm:prSet presAssocID="{70A52018-9E2D-430E-A859-D2818B11E3F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FADE0-5BE0-46AB-9080-16EEFA8228AB}" type="pres">
      <dgm:prSet presAssocID="{70A52018-9E2D-430E-A859-D2818B11E3F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05318-04D4-42E3-AA16-A722E8B0DD2E}" type="pres">
      <dgm:prSet presAssocID="{70A52018-9E2D-430E-A859-D2818B11E3F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8DB30-0E97-4BD9-B1DA-B40FDA28E37F}" type="pres">
      <dgm:prSet presAssocID="{70A52018-9E2D-430E-A859-D2818B11E3F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F3C46-886C-4E6A-8FFF-9CDCEDB74AE7}" type="pres">
      <dgm:prSet presAssocID="{70A52018-9E2D-430E-A859-D2818B11E3F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4F198-268A-4CBD-A8DB-52A14FB58D1D}" type="pres">
      <dgm:prSet presAssocID="{70A52018-9E2D-430E-A859-D2818B11E3F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6A913-475F-44AB-8A60-0EAAC7475D9E}" type="pres">
      <dgm:prSet presAssocID="{70A52018-9E2D-430E-A859-D2818B11E3F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1AE1B-BAC1-4551-9857-DFA131E55452}" type="pres">
      <dgm:prSet presAssocID="{70A52018-9E2D-430E-A859-D2818B11E3F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2228A1-0AA5-4EC9-AA19-A2B188A568F0}" type="presOf" srcId="{7E63A02B-B369-4FA5-838B-658D98641A2F}" destId="{B8A6A913-475F-44AB-8A60-0EAAC7475D9E}" srcOrd="1" destOrd="0" presId="urn:microsoft.com/office/officeart/2005/8/layout/vProcess5"/>
    <dgm:cxn modelId="{FED29724-3792-42CF-9E5B-B71A83C02E92}" type="presOf" srcId="{7512E0DE-43F1-4772-8CEC-AA020AB423E4}" destId="{2D58DB30-0E97-4BD9-B1DA-B40FDA28E37F}" srcOrd="0" destOrd="0" presId="urn:microsoft.com/office/officeart/2005/8/layout/vProcess5"/>
    <dgm:cxn modelId="{AAD5050A-2876-424C-9A72-C8F44E68D0B6}" type="presOf" srcId="{70A52018-9E2D-430E-A859-D2818B11E3F0}" destId="{1B47A788-A8D4-49AA-917A-1BF3AA6869A9}" srcOrd="0" destOrd="0" presId="urn:microsoft.com/office/officeart/2005/8/layout/vProcess5"/>
    <dgm:cxn modelId="{DDF0FCCA-35DC-476F-BE19-A2A4AB767AA9}" srcId="{70A52018-9E2D-430E-A859-D2818B11E3F0}" destId="{F9FC4EFE-0F89-492F-9F10-42E233D2493F}" srcOrd="2" destOrd="0" parTransId="{57974947-CF9F-4222-9084-2263FFBD1603}" sibTransId="{91760C77-D32B-4F49-B961-800A21CF35EF}"/>
    <dgm:cxn modelId="{3A2C29D3-C975-4435-B520-B84DF8AB71A2}" type="presOf" srcId="{BB3EF24D-8A83-44D0-A853-6B67CE03557E}" destId="{29F4F198-268A-4CBD-A8DB-52A14FB58D1D}" srcOrd="1" destOrd="0" presId="urn:microsoft.com/office/officeart/2005/8/layout/vProcess5"/>
    <dgm:cxn modelId="{BE58DE51-CD5C-4C35-8715-A450AFF058E7}" type="presOf" srcId="{7E63A02B-B369-4FA5-838B-658D98641A2F}" destId="{859FADE0-5BE0-46AB-9080-16EEFA8228AB}" srcOrd="0" destOrd="0" presId="urn:microsoft.com/office/officeart/2005/8/layout/vProcess5"/>
    <dgm:cxn modelId="{D715CB06-BCB2-4AB8-B533-7918E8B697E4}" type="presOf" srcId="{F9FC4EFE-0F89-492F-9F10-42E233D2493F}" destId="{7591AE1B-BAC1-4551-9857-DFA131E55452}" srcOrd="1" destOrd="0" presId="urn:microsoft.com/office/officeart/2005/8/layout/vProcess5"/>
    <dgm:cxn modelId="{4D89F9FB-8861-4C80-9FFC-9BD1E146B12E}" type="presOf" srcId="{BB3EF24D-8A83-44D0-A853-6B67CE03557E}" destId="{D5BD078B-A3DC-45DC-97D5-17E7BCC8883E}" srcOrd="0" destOrd="0" presId="urn:microsoft.com/office/officeart/2005/8/layout/vProcess5"/>
    <dgm:cxn modelId="{1EE13C5C-56D2-4806-84A7-4C875C278AA7}" type="presOf" srcId="{F9FC4EFE-0F89-492F-9F10-42E233D2493F}" destId="{4B305318-04D4-42E3-AA16-A722E8B0DD2E}" srcOrd="0" destOrd="0" presId="urn:microsoft.com/office/officeart/2005/8/layout/vProcess5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40329F92-278D-4AFE-B063-EAD6B64AF41E}" srcId="{70A52018-9E2D-430E-A859-D2818B11E3F0}" destId="{7E63A02B-B369-4FA5-838B-658D98641A2F}" srcOrd="1" destOrd="0" parTransId="{DB0DB038-0B79-452E-9818-71EA3984DE19}" sibTransId="{7283459D-4479-4B56-A622-290E6078C92A}"/>
    <dgm:cxn modelId="{C0FCB3E7-FDC4-4B63-9AFA-C53E7E080B51}" type="presOf" srcId="{7283459D-4479-4B56-A622-290E6078C92A}" destId="{F3BF3C46-886C-4E6A-8FFF-9CDCEDB74AE7}" srcOrd="0" destOrd="0" presId="urn:microsoft.com/office/officeart/2005/8/layout/vProcess5"/>
    <dgm:cxn modelId="{0DDB3D0A-CB90-4A28-B4A9-9F0DEB401359}" type="presParOf" srcId="{1B47A788-A8D4-49AA-917A-1BF3AA6869A9}" destId="{5BF6EC8C-CE3E-4A15-9108-5957B9DAD64B}" srcOrd="0" destOrd="0" presId="urn:microsoft.com/office/officeart/2005/8/layout/vProcess5"/>
    <dgm:cxn modelId="{2F8B90A7-2BAA-4201-B370-833B387DEBEE}" type="presParOf" srcId="{1B47A788-A8D4-49AA-917A-1BF3AA6869A9}" destId="{D5BD078B-A3DC-45DC-97D5-17E7BCC8883E}" srcOrd="1" destOrd="0" presId="urn:microsoft.com/office/officeart/2005/8/layout/vProcess5"/>
    <dgm:cxn modelId="{A559A3D6-8461-49F4-84D2-689295263FDE}" type="presParOf" srcId="{1B47A788-A8D4-49AA-917A-1BF3AA6869A9}" destId="{859FADE0-5BE0-46AB-9080-16EEFA8228AB}" srcOrd="2" destOrd="0" presId="urn:microsoft.com/office/officeart/2005/8/layout/vProcess5"/>
    <dgm:cxn modelId="{20D5A07E-E506-4933-BBF7-66D87C2C4B58}" type="presParOf" srcId="{1B47A788-A8D4-49AA-917A-1BF3AA6869A9}" destId="{4B305318-04D4-42E3-AA16-A722E8B0DD2E}" srcOrd="3" destOrd="0" presId="urn:microsoft.com/office/officeart/2005/8/layout/vProcess5"/>
    <dgm:cxn modelId="{B3B69068-4160-4CEC-B164-4D31C977A960}" type="presParOf" srcId="{1B47A788-A8D4-49AA-917A-1BF3AA6869A9}" destId="{2D58DB30-0E97-4BD9-B1DA-B40FDA28E37F}" srcOrd="4" destOrd="0" presId="urn:microsoft.com/office/officeart/2005/8/layout/vProcess5"/>
    <dgm:cxn modelId="{31C16690-6C9F-4B1A-B935-3FEE955F0A51}" type="presParOf" srcId="{1B47A788-A8D4-49AA-917A-1BF3AA6869A9}" destId="{F3BF3C46-886C-4E6A-8FFF-9CDCEDB74AE7}" srcOrd="5" destOrd="0" presId="urn:microsoft.com/office/officeart/2005/8/layout/vProcess5"/>
    <dgm:cxn modelId="{51939203-9358-4371-944C-6858B20336B2}" type="presParOf" srcId="{1B47A788-A8D4-49AA-917A-1BF3AA6869A9}" destId="{29F4F198-268A-4CBD-A8DB-52A14FB58D1D}" srcOrd="6" destOrd="0" presId="urn:microsoft.com/office/officeart/2005/8/layout/vProcess5"/>
    <dgm:cxn modelId="{9B0B43CD-7E79-46DE-9954-A8BF148ACFE3}" type="presParOf" srcId="{1B47A788-A8D4-49AA-917A-1BF3AA6869A9}" destId="{B8A6A913-475F-44AB-8A60-0EAAC7475D9E}" srcOrd="7" destOrd="0" presId="urn:microsoft.com/office/officeart/2005/8/layout/vProcess5"/>
    <dgm:cxn modelId="{25E91154-0517-4EBE-8484-5026578F4247}" type="presParOf" srcId="{1B47A788-A8D4-49AA-917A-1BF3AA6869A9}" destId="{7591AE1B-BAC1-4551-9857-DFA131E554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vProcess5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r>
            <a:rPr lang="en-US" sz="2200" dirty="0" err="1" smtClean="0"/>
            <a:t>Atribut</a:t>
          </a:r>
          <a:r>
            <a:rPr lang="en-US" sz="2200" dirty="0" smtClean="0"/>
            <a:t> </a:t>
          </a:r>
          <a:r>
            <a:rPr lang="en-US" sz="2200" dirty="0" err="1" smtClean="0"/>
            <a:t>pembayaran</a:t>
          </a:r>
          <a:r>
            <a:rPr lang="en-US" sz="2200" dirty="0" smtClean="0"/>
            <a:t> </a:t>
          </a:r>
          <a:r>
            <a:rPr lang="en-US" sz="2200" dirty="0" err="1" smtClean="0"/>
            <a:t>memiliki</a:t>
          </a:r>
          <a:r>
            <a:rPr lang="en-US" sz="2200" dirty="0" smtClean="0"/>
            <a:t> </a:t>
          </a:r>
          <a:r>
            <a:rPr lang="en-US" sz="2200" dirty="0" err="1" smtClean="0"/>
            <a:t>dua</a:t>
          </a:r>
          <a:r>
            <a:rPr lang="en-US" sz="2200" dirty="0" smtClean="0"/>
            <a:t> </a:t>
          </a:r>
          <a:r>
            <a:rPr lang="en-US" sz="2200" dirty="0" err="1" smtClean="0"/>
            <a:t>nilai</a:t>
          </a:r>
          <a:r>
            <a:rPr lang="en-US" sz="2200" dirty="0" smtClean="0"/>
            <a:t> </a:t>
          </a:r>
          <a:r>
            <a:rPr lang="en-US" sz="2200" dirty="0" err="1" smtClean="0"/>
            <a:t>yaitu</a:t>
          </a:r>
          <a:r>
            <a:rPr lang="en-US" sz="2200" dirty="0" smtClean="0"/>
            <a:t> ‘Yes’ </a:t>
          </a:r>
          <a:r>
            <a:rPr lang="en-US" sz="2200" dirty="0" err="1" smtClean="0"/>
            <a:t>dan</a:t>
          </a:r>
          <a:r>
            <a:rPr lang="en-US" sz="2200" dirty="0" smtClean="0"/>
            <a:t> ‘No’, </a:t>
          </a:r>
          <a:r>
            <a:rPr lang="en-US" sz="2200" dirty="0" err="1" smtClean="0"/>
            <a:t>maka</a:t>
          </a:r>
          <a:r>
            <a:rPr lang="en-US" sz="2200" dirty="0" smtClean="0"/>
            <a:t> </a:t>
          </a:r>
          <a:r>
            <a:rPr lang="en-US" sz="2200" dirty="0" err="1" smtClean="0"/>
            <a:t>Dt</a:t>
          </a:r>
          <a:r>
            <a:rPr lang="en-US" sz="2200" dirty="0" smtClean="0"/>
            <a:t> </a:t>
          </a:r>
          <a:r>
            <a:rPr lang="en-US" sz="2200" dirty="0" err="1" smtClean="0"/>
            <a:t>menjadi</a:t>
          </a:r>
          <a:r>
            <a:rPr lang="en-US" sz="2200" dirty="0" smtClean="0"/>
            <a:t>:</a:t>
          </a:r>
        </a:p>
        <a:p>
          <a:r>
            <a:rPr lang="en-US" sz="2200" dirty="0" err="1" smtClean="0"/>
            <a:t>Dt</a:t>
          </a:r>
          <a:r>
            <a:rPr lang="en-US" sz="2200" dirty="0" smtClean="0"/>
            <a:t>(</a:t>
          </a:r>
          <a:r>
            <a:rPr lang="en-US" sz="2200" dirty="0" err="1" smtClean="0"/>
            <a:t>pembayaran</a:t>
          </a:r>
          <a:r>
            <a:rPr lang="en-US" sz="2200" dirty="0" smtClean="0"/>
            <a:t>=Yes)={1,4,7}</a:t>
          </a:r>
        </a:p>
        <a:p>
          <a:r>
            <a:rPr lang="en-US" sz="2200" dirty="0" err="1" smtClean="0"/>
            <a:t>Dt</a:t>
          </a:r>
          <a:r>
            <a:rPr lang="en-US" sz="2200" dirty="0" smtClean="0"/>
            <a:t>(</a:t>
          </a:r>
          <a:r>
            <a:rPr lang="en-US" sz="2200" dirty="0" err="1" smtClean="0"/>
            <a:t>pembayaran</a:t>
          </a:r>
          <a:r>
            <a:rPr lang="en-US" sz="2200" dirty="0" smtClean="0"/>
            <a:t>=No)={2,3,5,6,8,9,10}</a:t>
          </a:r>
          <a:endParaRPr lang="en-US" sz="22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7E63A02B-B369-4FA5-838B-658D98641A2F}">
      <dgm:prSet phldrT="[Text]" custT="1"/>
      <dgm:spPr/>
      <dgm:t>
        <a:bodyPr/>
        <a:lstStyle/>
        <a:p>
          <a:r>
            <a:rPr lang="en-US" sz="2400" dirty="0" err="1" smtClean="0"/>
            <a:t>Dt</a:t>
          </a:r>
          <a:r>
            <a:rPr lang="en-US" sz="2400" dirty="0" smtClean="0"/>
            <a:t>(</a:t>
          </a:r>
          <a:r>
            <a:rPr lang="en-US" sz="2400" dirty="0" err="1" smtClean="0"/>
            <a:t>pembayaran</a:t>
          </a:r>
          <a:r>
            <a:rPr lang="en-US" sz="2400" dirty="0" smtClean="0"/>
            <a:t>=‘Yes’) </a:t>
          </a:r>
          <a:r>
            <a:rPr lang="en-US" sz="2400" dirty="0" smtClean="0">
              <a:sym typeface="Symbol"/>
            </a:rPr>
            <a:t> </a:t>
          </a:r>
          <a:r>
            <a:rPr lang="en-US" sz="2400" dirty="0" err="1" smtClean="0">
              <a:sym typeface="Symbol"/>
            </a:rPr>
            <a:t>Dt</a:t>
          </a:r>
          <a:r>
            <a:rPr lang="en-US" sz="2400" dirty="0" smtClean="0">
              <a:sym typeface="Symbol"/>
            </a:rPr>
            <a:t>(</a:t>
          </a:r>
          <a:r>
            <a:rPr lang="en-US" sz="2400" dirty="0" err="1" smtClean="0">
              <a:sym typeface="Symbol"/>
            </a:rPr>
            <a:t>pembayaran</a:t>
          </a:r>
          <a:r>
            <a:rPr lang="en-US" sz="2400" dirty="0" smtClean="0">
              <a:sym typeface="Symbol"/>
            </a:rPr>
            <a:t>=‘No’) = </a:t>
          </a:r>
          <a:r>
            <a:rPr lang="en-US" sz="2400" dirty="0" err="1" smtClean="0">
              <a:sym typeface="Symbol"/>
            </a:rPr>
            <a:t>Dt</a:t>
          </a:r>
          <a:r>
            <a:rPr lang="en-US" sz="2400" dirty="0" smtClean="0">
              <a:sym typeface="Symbol"/>
            </a:rPr>
            <a:t> </a:t>
          </a:r>
          <a:r>
            <a:rPr lang="en-US" sz="2400" baseline="-25000" dirty="0" err="1" smtClean="0">
              <a:sym typeface="Symbol"/>
            </a:rPr>
            <a:t>mula-mula</a:t>
          </a:r>
          <a:endParaRPr lang="en-US" sz="2400" baseline="-25000" dirty="0"/>
        </a:p>
      </dgm:t>
    </dgm:pt>
    <dgm:pt modelId="{DB0DB038-0B79-452E-9818-71EA3984DE19}" type="parTrans" cxnId="{40329F92-278D-4AFE-B063-EAD6B64AF41E}">
      <dgm:prSet/>
      <dgm:spPr/>
      <dgm:t>
        <a:bodyPr/>
        <a:lstStyle/>
        <a:p>
          <a:endParaRPr lang="en-US"/>
        </a:p>
      </dgm:t>
    </dgm:pt>
    <dgm:pt modelId="{7283459D-4479-4B56-A622-290E6078C92A}" type="sibTrans" cxnId="{40329F92-278D-4AFE-B063-EAD6B64AF41E}">
      <dgm:prSet/>
      <dgm:spPr/>
      <dgm:t>
        <a:bodyPr/>
        <a:lstStyle/>
        <a:p>
          <a:endParaRPr lang="en-US"/>
        </a:p>
      </dgm:t>
    </dgm:pt>
    <dgm:pt modelId="{F9FC4EFE-0F89-492F-9F10-42E233D2493F}">
      <dgm:prSet phldrT="[Text]" custT="1"/>
      <dgm:spPr/>
      <dgm:t>
        <a:bodyPr/>
        <a:lstStyle/>
        <a:p>
          <a:r>
            <a:rPr lang="en-US" sz="2400" dirty="0" err="1" smtClean="0"/>
            <a:t>Dt</a:t>
          </a:r>
          <a:r>
            <a:rPr lang="en-US" sz="2400" dirty="0" smtClean="0"/>
            <a:t>(</a:t>
          </a:r>
          <a:r>
            <a:rPr lang="en-US" sz="2400" dirty="0" err="1" smtClean="0"/>
            <a:t>pembayaran</a:t>
          </a:r>
          <a:r>
            <a:rPr lang="en-US" sz="2400" dirty="0" smtClean="0"/>
            <a:t>=‘Yes’) </a:t>
          </a:r>
          <a:r>
            <a:rPr lang="en-US" sz="2400" dirty="0" smtClean="0">
              <a:sym typeface="Symbol"/>
            </a:rPr>
            <a:t> </a:t>
          </a:r>
          <a:r>
            <a:rPr lang="en-US" sz="2400" dirty="0" err="1" smtClean="0">
              <a:sym typeface="Symbol"/>
            </a:rPr>
            <a:t>Dt</a:t>
          </a:r>
          <a:r>
            <a:rPr lang="en-US" sz="2400" dirty="0" smtClean="0">
              <a:sym typeface="Symbol"/>
            </a:rPr>
            <a:t>(</a:t>
          </a:r>
          <a:r>
            <a:rPr lang="en-US" sz="2400" dirty="0" err="1" smtClean="0">
              <a:sym typeface="Symbol"/>
            </a:rPr>
            <a:t>pembayaran</a:t>
          </a:r>
          <a:r>
            <a:rPr lang="en-US" sz="2400" dirty="0" smtClean="0">
              <a:sym typeface="Symbol"/>
            </a:rPr>
            <a:t>=‘No’) = { }</a:t>
          </a:r>
          <a:endParaRPr lang="en-US" sz="2400" dirty="0"/>
        </a:p>
      </dgm:t>
    </dgm:pt>
    <dgm:pt modelId="{57974947-CF9F-4222-9084-2263FFBD1603}" type="parTrans" cxnId="{DDF0FCCA-35DC-476F-BE19-A2A4AB767AA9}">
      <dgm:prSet/>
      <dgm:spPr/>
      <dgm:t>
        <a:bodyPr/>
        <a:lstStyle/>
        <a:p>
          <a:endParaRPr lang="en-US"/>
        </a:p>
      </dgm:t>
    </dgm:pt>
    <dgm:pt modelId="{91760C77-D32B-4F49-B961-800A21CF35EF}" type="sibTrans" cxnId="{DDF0FCCA-35DC-476F-BE19-A2A4AB767AA9}">
      <dgm:prSet/>
      <dgm:spPr/>
      <dgm:t>
        <a:bodyPr/>
        <a:lstStyle/>
        <a:p>
          <a:endParaRPr lang="en-US"/>
        </a:p>
      </dgm:t>
    </dgm:pt>
    <dgm:pt modelId="{1B47A788-A8D4-49AA-917A-1BF3AA6869A9}" type="pres">
      <dgm:prSet presAssocID="{70A52018-9E2D-430E-A859-D2818B11E3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F6EC8C-CE3E-4A15-9108-5957B9DAD64B}" type="pres">
      <dgm:prSet presAssocID="{70A52018-9E2D-430E-A859-D2818B11E3F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D5BD078B-A3DC-45DC-97D5-17E7BCC8883E}" type="pres">
      <dgm:prSet presAssocID="{70A52018-9E2D-430E-A859-D2818B11E3F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FADE0-5BE0-46AB-9080-16EEFA8228AB}" type="pres">
      <dgm:prSet presAssocID="{70A52018-9E2D-430E-A859-D2818B11E3F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05318-04D4-42E3-AA16-A722E8B0DD2E}" type="pres">
      <dgm:prSet presAssocID="{70A52018-9E2D-430E-A859-D2818B11E3F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8DB30-0E97-4BD9-B1DA-B40FDA28E37F}" type="pres">
      <dgm:prSet presAssocID="{70A52018-9E2D-430E-A859-D2818B11E3F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F3C46-886C-4E6A-8FFF-9CDCEDB74AE7}" type="pres">
      <dgm:prSet presAssocID="{70A52018-9E2D-430E-A859-D2818B11E3F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4F198-268A-4CBD-A8DB-52A14FB58D1D}" type="pres">
      <dgm:prSet presAssocID="{70A52018-9E2D-430E-A859-D2818B11E3F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6A913-475F-44AB-8A60-0EAAC7475D9E}" type="pres">
      <dgm:prSet presAssocID="{70A52018-9E2D-430E-A859-D2818B11E3F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1AE1B-BAC1-4551-9857-DFA131E55452}" type="pres">
      <dgm:prSet presAssocID="{70A52018-9E2D-430E-A859-D2818B11E3F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75C4F-02E5-4F8C-989B-7024973BF30A}" type="presOf" srcId="{7E63A02B-B369-4FA5-838B-658D98641A2F}" destId="{859FADE0-5BE0-46AB-9080-16EEFA8228AB}" srcOrd="0" destOrd="0" presId="urn:microsoft.com/office/officeart/2005/8/layout/vProcess5"/>
    <dgm:cxn modelId="{B3ECBC32-3D4C-4ADB-A36C-A6E44F5129A4}" type="presOf" srcId="{7512E0DE-43F1-4772-8CEC-AA020AB423E4}" destId="{2D58DB30-0E97-4BD9-B1DA-B40FDA28E37F}" srcOrd="0" destOrd="0" presId="urn:microsoft.com/office/officeart/2005/8/layout/vProcess5"/>
    <dgm:cxn modelId="{F93C40CF-60CC-4F38-BF21-59218B49292F}" type="presOf" srcId="{70A52018-9E2D-430E-A859-D2818B11E3F0}" destId="{1B47A788-A8D4-49AA-917A-1BF3AA6869A9}" srcOrd="0" destOrd="0" presId="urn:microsoft.com/office/officeart/2005/8/layout/vProcess5"/>
    <dgm:cxn modelId="{1B9BD59B-D727-4C14-BA70-049182C2F68A}" type="presOf" srcId="{BB3EF24D-8A83-44D0-A853-6B67CE03557E}" destId="{D5BD078B-A3DC-45DC-97D5-17E7BCC8883E}" srcOrd="0" destOrd="0" presId="urn:microsoft.com/office/officeart/2005/8/layout/vProcess5"/>
    <dgm:cxn modelId="{EB73C7BD-8B53-4B86-B3E2-F3F351F1B9D7}" type="presOf" srcId="{7E63A02B-B369-4FA5-838B-658D98641A2F}" destId="{B8A6A913-475F-44AB-8A60-0EAAC7475D9E}" srcOrd="1" destOrd="0" presId="urn:microsoft.com/office/officeart/2005/8/layout/vProcess5"/>
    <dgm:cxn modelId="{DDF0FCCA-35DC-476F-BE19-A2A4AB767AA9}" srcId="{70A52018-9E2D-430E-A859-D2818B11E3F0}" destId="{F9FC4EFE-0F89-492F-9F10-42E233D2493F}" srcOrd="2" destOrd="0" parTransId="{57974947-CF9F-4222-9084-2263FFBD1603}" sibTransId="{91760C77-D32B-4F49-B961-800A21CF35EF}"/>
    <dgm:cxn modelId="{324536C7-5368-4C60-BCF8-6552F88E2758}" type="presOf" srcId="{BB3EF24D-8A83-44D0-A853-6B67CE03557E}" destId="{29F4F198-268A-4CBD-A8DB-52A14FB58D1D}" srcOrd="1" destOrd="0" presId="urn:microsoft.com/office/officeart/2005/8/layout/vProcess5"/>
    <dgm:cxn modelId="{5FEAD12E-4767-4F9C-A52E-46CFB2AE57FB}" type="presOf" srcId="{7283459D-4479-4B56-A622-290E6078C92A}" destId="{F3BF3C46-886C-4E6A-8FFF-9CDCEDB74AE7}" srcOrd="0" destOrd="0" presId="urn:microsoft.com/office/officeart/2005/8/layout/vProcess5"/>
    <dgm:cxn modelId="{2A082184-A9B8-460C-B3D8-FD13E8600417}" type="presOf" srcId="{F9FC4EFE-0F89-492F-9F10-42E233D2493F}" destId="{7591AE1B-BAC1-4551-9857-DFA131E55452}" srcOrd="1" destOrd="0" presId="urn:microsoft.com/office/officeart/2005/8/layout/vProcess5"/>
    <dgm:cxn modelId="{E35E1E41-441F-4FD8-B799-BD023774BCFF}" type="presOf" srcId="{F9FC4EFE-0F89-492F-9F10-42E233D2493F}" destId="{4B305318-04D4-42E3-AA16-A722E8B0DD2E}" srcOrd="0" destOrd="0" presId="urn:microsoft.com/office/officeart/2005/8/layout/vProcess5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40329F92-278D-4AFE-B063-EAD6B64AF41E}" srcId="{70A52018-9E2D-430E-A859-D2818B11E3F0}" destId="{7E63A02B-B369-4FA5-838B-658D98641A2F}" srcOrd="1" destOrd="0" parTransId="{DB0DB038-0B79-452E-9818-71EA3984DE19}" sibTransId="{7283459D-4479-4B56-A622-290E6078C92A}"/>
    <dgm:cxn modelId="{99CADBF9-5BEE-4A5C-9C3C-5198A0BB3964}" type="presParOf" srcId="{1B47A788-A8D4-49AA-917A-1BF3AA6869A9}" destId="{5BF6EC8C-CE3E-4A15-9108-5957B9DAD64B}" srcOrd="0" destOrd="0" presId="urn:microsoft.com/office/officeart/2005/8/layout/vProcess5"/>
    <dgm:cxn modelId="{A125688A-94E8-4BE4-835C-0FFA17018207}" type="presParOf" srcId="{1B47A788-A8D4-49AA-917A-1BF3AA6869A9}" destId="{D5BD078B-A3DC-45DC-97D5-17E7BCC8883E}" srcOrd="1" destOrd="0" presId="urn:microsoft.com/office/officeart/2005/8/layout/vProcess5"/>
    <dgm:cxn modelId="{E7E122D6-90A8-494A-A245-26074C032398}" type="presParOf" srcId="{1B47A788-A8D4-49AA-917A-1BF3AA6869A9}" destId="{859FADE0-5BE0-46AB-9080-16EEFA8228AB}" srcOrd="2" destOrd="0" presId="urn:microsoft.com/office/officeart/2005/8/layout/vProcess5"/>
    <dgm:cxn modelId="{6A015DBD-A9B3-4D3B-B4DC-2A03247255BC}" type="presParOf" srcId="{1B47A788-A8D4-49AA-917A-1BF3AA6869A9}" destId="{4B305318-04D4-42E3-AA16-A722E8B0DD2E}" srcOrd="3" destOrd="0" presId="urn:microsoft.com/office/officeart/2005/8/layout/vProcess5"/>
    <dgm:cxn modelId="{E6C4157A-F541-482C-8166-BB05F1C8C865}" type="presParOf" srcId="{1B47A788-A8D4-49AA-917A-1BF3AA6869A9}" destId="{2D58DB30-0E97-4BD9-B1DA-B40FDA28E37F}" srcOrd="4" destOrd="0" presId="urn:microsoft.com/office/officeart/2005/8/layout/vProcess5"/>
    <dgm:cxn modelId="{5D96CC25-BC24-4F7F-B9DC-9B16758300EE}" type="presParOf" srcId="{1B47A788-A8D4-49AA-917A-1BF3AA6869A9}" destId="{F3BF3C46-886C-4E6A-8FFF-9CDCEDB74AE7}" srcOrd="5" destOrd="0" presId="urn:microsoft.com/office/officeart/2005/8/layout/vProcess5"/>
    <dgm:cxn modelId="{D7A1A739-5532-430F-A0D5-A64874B9170B}" type="presParOf" srcId="{1B47A788-A8D4-49AA-917A-1BF3AA6869A9}" destId="{29F4F198-268A-4CBD-A8DB-52A14FB58D1D}" srcOrd="6" destOrd="0" presId="urn:microsoft.com/office/officeart/2005/8/layout/vProcess5"/>
    <dgm:cxn modelId="{37DF5E57-354A-4F66-B0D6-805845E3C6C8}" type="presParOf" srcId="{1B47A788-A8D4-49AA-917A-1BF3AA6869A9}" destId="{B8A6A913-475F-44AB-8A60-0EAAC7475D9E}" srcOrd="7" destOrd="0" presId="urn:microsoft.com/office/officeart/2005/8/layout/vProcess5"/>
    <dgm:cxn modelId="{624181DC-06F3-4E85-B71F-4E864FA9BE1F}" type="presParOf" srcId="{1B47A788-A8D4-49AA-917A-1BF3AA6869A9}" destId="{7591AE1B-BAC1-4551-9857-DFA131E554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vProcess5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pPr>
            <a:tabLst/>
          </a:pPr>
          <a:r>
            <a:rPr lang="en-US" sz="2700" dirty="0" err="1" smtClean="0"/>
            <a:t>Ulangi</a:t>
          </a:r>
          <a:r>
            <a:rPr lang="en-US" sz="2700" dirty="0" smtClean="0"/>
            <a:t> </a:t>
          </a:r>
          <a:r>
            <a:rPr lang="en-US" sz="2700" dirty="0" err="1" smtClean="0"/>
            <a:t>pengecekan</a:t>
          </a:r>
          <a:r>
            <a:rPr lang="en-US" sz="2700" dirty="0" smtClean="0"/>
            <a:t> </a:t>
          </a:r>
          <a:r>
            <a:rPr lang="en-US" sz="2700" dirty="0" err="1" smtClean="0"/>
            <a:t>pada</a:t>
          </a:r>
          <a:r>
            <a:rPr lang="en-US" sz="2700" dirty="0" smtClean="0"/>
            <a:t> </a:t>
          </a:r>
          <a:r>
            <a:rPr lang="en-US" sz="2700" dirty="0" err="1" smtClean="0"/>
            <a:t>langkah</a:t>
          </a:r>
          <a:r>
            <a:rPr lang="en-US" sz="2700" dirty="0" smtClean="0"/>
            <a:t> 2 </a:t>
          </a:r>
          <a:r>
            <a:rPr lang="en-US" sz="2700" dirty="0" err="1" smtClean="0"/>
            <a:t>untuk</a:t>
          </a:r>
          <a:r>
            <a:rPr lang="en-US" sz="2700" dirty="0" smtClean="0"/>
            <a:t> </a:t>
          </a:r>
          <a:r>
            <a:rPr lang="en-US" sz="2700" dirty="0" err="1" smtClean="0"/>
            <a:t>setiap</a:t>
          </a:r>
          <a:r>
            <a:rPr lang="en-US" sz="2700" dirty="0" smtClean="0"/>
            <a:t> Dt. </a:t>
          </a:r>
          <a:r>
            <a:rPr lang="en-US" sz="2700" dirty="0" err="1" smtClean="0"/>
            <a:t>Misalkan</a:t>
          </a:r>
          <a:r>
            <a:rPr lang="en-US" sz="2700" dirty="0" smtClean="0"/>
            <a:t> </a:t>
          </a:r>
          <a:r>
            <a:rPr lang="en-US" sz="2700" dirty="0" err="1" smtClean="0"/>
            <a:t>Dt</a:t>
          </a:r>
          <a:r>
            <a:rPr lang="en-US" sz="2700" dirty="0" smtClean="0"/>
            <a:t>=</a:t>
          </a:r>
          <a:r>
            <a:rPr lang="en-US" sz="2700" dirty="0" err="1" smtClean="0"/>
            <a:t>Dt</a:t>
          </a:r>
          <a:r>
            <a:rPr lang="en-US" sz="2700" dirty="0" smtClean="0"/>
            <a:t>(</a:t>
          </a:r>
          <a:r>
            <a:rPr lang="en-US" sz="2700" dirty="0" err="1" smtClean="0"/>
            <a:t>pembayaran</a:t>
          </a:r>
          <a:r>
            <a:rPr lang="en-US" sz="2700" dirty="0" smtClean="0"/>
            <a:t>=‘Yes’)={1,4,7}</a:t>
          </a:r>
          <a:endParaRPr lang="en-US" sz="27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7E63A02B-B369-4FA5-838B-658D98641A2F}">
      <dgm:prSet phldrT="[Text]" custT="1"/>
      <dgm:spPr/>
      <dgm:t>
        <a:bodyPr/>
        <a:lstStyle/>
        <a:p>
          <a:pPr marL="0" indent="0">
            <a:tabLst/>
          </a:pPr>
          <a:r>
            <a:rPr lang="en-US" sz="2600" dirty="0" err="1" smtClean="0"/>
            <a:t>Karena</a:t>
          </a:r>
          <a:r>
            <a:rPr lang="en-US" sz="2600" dirty="0" smtClean="0"/>
            <a:t> </a:t>
          </a:r>
          <a:r>
            <a:rPr lang="en-US" sz="2600" dirty="0" err="1" smtClean="0"/>
            <a:t>Dt</a:t>
          </a:r>
          <a:r>
            <a:rPr lang="en-US" sz="2600" dirty="0" smtClean="0"/>
            <a:t> </a:t>
          </a:r>
          <a:r>
            <a:rPr lang="en-US" sz="2600" dirty="0" err="1" smtClean="0"/>
            <a:t>terletak</a:t>
          </a:r>
          <a:r>
            <a:rPr lang="en-US" sz="2600" dirty="0" smtClean="0"/>
            <a:t> </a:t>
          </a:r>
          <a:r>
            <a:rPr lang="en-US" sz="2600" dirty="0" err="1" smtClean="0"/>
            <a:t>pada</a:t>
          </a:r>
          <a:r>
            <a:rPr lang="en-US" sz="2600" dirty="0" smtClean="0"/>
            <a:t> </a:t>
          </a:r>
          <a:r>
            <a:rPr lang="en-US" sz="2600" dirty="0" err="1" smtClean="0"/>
            <a:t>satu</a:t>
          </a:r>
          <a:r>
            <a:rPr lang="en-US" sz="2600" dirty="0" smtClean="0"/>
            <a:t> </a:t>
          </a:r>
          <a:r>
            <a:rPr lang="en-US" sz="2600" dirty="0" err="1" smtClean="0"/>
            <a:t>kelas</a:t>
          </a:r>
          <a:r>
            <a:rPr lang="en-US" sz="2600" dirty="0" smtClean="0"/>
            <a:t> yang </a:t>
          </a:r>
          <a:r>
            <a:rPr lang="en-US" sz="2600" dirty="0" err="1" smtClean="0"/>
            <a:t>sama</a:t>
          </a:r>
          <a:r>
            <a:rPr lang="en-US" sz="2600" dirty="0" smtClean="0"/>
            <a:t> ‘No’, </a:t>
          </a:r>
          <a:r>
            <a:rPr lang="en-US" sz="2600" dirty="0" err="1" smtClean="0"/>
            <a:t>maka</a:t>
          </a:r>
          <a:r>
            <a:rPr lang="en-US" sz="2600" dirty="0" smtClean="0"/>
            <a:t> </a:t>
          </a:r>
          <a:r>
            <a:rPr lang="en-US" sz="2600" dirty="0" err="1" smtClean="0"/>
            <a:t>simpul</a:t>
          </a:r>
          <a:r>
            <a:rPr lang="en-US" sz="2600" dirty="0" smtClean="0"/>
            <a:t> t </a:t>
          </a:r>
          <a:r>
            <a:rPr lang="en-US" sz="2600" dirty="0" err="1" smtClean="0"/>
            <a:t>dimana</a:t>
          </a:r>
          <a:r>
            <a:rPr lang="en-US" sz="2600" dirty="0" smtClean="0"/>
            <a:t> </a:t>
          </a:r>
          <a:r>
            <a:rPr lang="en-US" sz="2600" dirty="0" err="1" smtClean="0"/>
            <a:t>Dt</a:t>
          </a:r>
          <a:r>
            <a:rPr lang="en-US" sz="2600" dirty="0" smtClean="0"/>
            <a:t> </a:t>
          </a:r>
          <a:r>
            <a:rPr lang="en-US" sz="2600" dirty="0" err="1" smtClean="0"/>
            <a:t>berada</a:t>
          </a:r>
          <a:r>
            <a:rPr lang="en-US" sz="2600" dirty="0" smtClean="0"/>
            <a:t> </a:t>
          </a:r>
          <a:r>
            <a:rPr lang="en-US" sz="2600" dirty="0" err="1" smtClean="0"/>
            <a:t>menjadi</a:t>
          </a:r>
          <a:r>
            <a:rPr lang="en-US" sz="2600" dirty="0" smtClean="0"/>
            <a:t> </a:t>
          </a:r>
          <a:r>
            <a:rPr lang="en-US" sz="2600" dirty="0" err="1" smtClean="0"/>
            <a:t>simpul</a:t>
          </a:r>
          <a:r>
            <a:rPr lang="en-US" sz="2600" dirty="0" smtClean="0"/>
            <a:t> </a:t>
          </a:r>
          <a:r>
            <a:rPr lang="en-US" sz="2600" dirty="0" err="1" smtClean="0"/>
            <a:t>daun</a:t>
          </a:r>
          <a:r>
            <a:rPr lang="en-US" sz="2600" dirty="0" smtClean="0"/>
            <a:t> </a:t>
          </a:r>
          <a:r>
            <a:rPr lang="en-US" sz="2600" dirty="0" err="1" smtClean="0"/>
            <a:t>dengan</a:t>
          </a:r>
          <a:r>
            <a:rPr lang="en-US" sz="2600" dirty="0" smtClean="0"/>
            <a:t> label ‘No”</a:t>
          </a:r>
          <a:endParaRPr lang="en-US" sz="2600" baseline="-25000" dirty="0"/>
        </a:p>
      </dgm:t>
    </dgm:pt>
    <dgm:pt modelId="{DB0DB038-0B79-452E-9818-71EA3984DE19}" type="parTrans" cxnId="{40329F92-278D-4AFE-B063-EAD6B64AF41E}">
      <dgm:prSet/>
      <dgm:spPr/>
      <dgm:t>
        <a:bodyPr/>
        <a:lstStyle/>
        <a:p>
          <a:endParaRPr lang="en-US"/>
        </a:p>
      </dgm:t>
    </dgm:pt>
    <dgm:pt modelId="{7283459D-4479-4B56-A622-290E6078C92A}" type="sibTrans" cxnId="{40329F92-278D-4AFE-B063-EAD6B64AF41E}">
      <dgm:prSet/>
      <dgm:spPr/>
      <dgm:t>
        <a:bodyPr/>
        <a:lstStyle/>
        <a:p>
          <a:endParaRPr lang="en-US"/>
        </a:p>
      </dgm:t>
    </dgm:pt>
    <dgm:pt modelId="{1B47A788-A8D4-49AA-917A-1BF3AA6869A9}" type="pres">
      <dgm:prSet presAssocID="{70A52018-9E2D-430E-A859-D2818B11E3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F6EC8C-CE3E-4A15-9108-5957B9DAD64B}" type="pres">
      <dgm:prSet presAssocID="{70A52018-9E2D-430E-A859-D2818B11E3F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03814B18-7A8A-4E79-BE5B-FF915857E7D2}" type="pres">
      <dgm:prSet presAssocID="{70A52018-9E2D-430E-A859-D2818B11E3F0}" presName="TwoNodes_1" presStyleLbl="node1" presStyleIdx="0" presStyleCnt="2" custLinFactNeighborX="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C2BB-03A7-43B5-B88E-5FC70FB90E36}" type="pres">
      <dgm:prSet presAssocID="{70A52018-9E2D-430E-A859-D2818B11E3F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9963-E624-46AE-9267-BFD2A14E2A69}" type="pres">
      <dgm:prSet presAssocID="{70A52018-9E2D-430E-A859-D2818B11E3F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3F426-A09B-4A41-A468-BB12DEBF058B}" type="pres">
      <dgm:prSet presAssocID="{70A52018-9E2D-430E-A859-D2818B11E3F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7E025-F5F7-471F-A34A-7A4078126262}" type="pres">
      <dgm:prSet presAssocID="{70A52018-9E2D-430E-A859-D2818B11E3F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97C163-7CDC-4F4D-9E3B-FD6DD828D823}" type="presOf" srcId="{7E63A02B-B369-4FA5-838B-658D98641A2F}" destId="{CB30C2BB-03A7-43B5-B88E-5FC70FB90E36}" srcOrd="0" destOrd="0" presId="urn:microsoft.com/office/officeart/2005/8/layout/vProcess5"/>
    <dgm:cxn modelId="{F3F14D93-5FE1-4455-99F4-3C6C1623E85B}" type="presOf" srcId="{70A52018-9E2D-430E-A859-D2818B11E3F0}" destId="{1B47A788-A8D4-49AA-917A-1BF3AA6869A9}" srcOrd="0" destOrd="0" presId="urn:microsoft.com/office/officeart/2005/8/layout/vProcess5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DFA1490B-9CA8-4C98-808E-55F94A0CF4B2}" type="presOf" srcId="{BB3EF24D-8A83-44D0-A853-6B67CE03557E}" destId="{03814B18-7A8A-4E79-BE5B-FF915857E7D2}" srcOrd="0" destOrd="0" presId="urn:microsoft.com/office/officeart/2005/8/layout/vProcess5"/>
    <dgm:cxn modelId="{3FC3F2F8-5183-4F84-B90B-E6E25ADB3DB4}" type="presOf" srcId="{BB3EF24D-8A83-44D0-A853-6B67CE03557E}" destId="{6F43F426-A09B-4A41-A468-BB12DEBF058B}" srcOrd="1" destOrd="0" presId="urn:microsoft.com/office/officeart/2005/8/layout/vProcess5"/>
    <dgm:cxn modelId="{8A9DF18C-E1E8-4839-89EE-102106D3EF6F}" type="presOf" srcId="{7E63A02B-B369-4FA5-838B-658D98641A2F}" destId="{D887E025-F5F7-471F-A34A-7A4078126262}" srcOrd="1" destOrd="0" presId="urn:microsoft.com/office/officeart/2005/8/layout/vProcess5"/>
    <dgm:cxn modelId="{40329F92-278D-4AFE-B063-EAD6B64AF41E}" srcId="{70A52018-9E2D-430E-A859-D2818B11E3F0}" destId="{7E63A02B-B369-4FA5-838B-658D98641A2F}" srcOrd="1" destOrd="0" parTransId="{DB0DB038-0B79-452E-9818-71EA3984DE19}" sibTransId="{7283459D-4479-4B56-A622-290E6078C92A}"/>
    <dgm:cxn modelId="{55BF49B6-A848-4876-9DBF-AED77F5B28B5}" type="presOf" srcId="{7512E0DE-43F1-4772-8CEC-AA020AB423E4}" destId="{ED209963-E624-46AE-9267-BFD2A14E2A69}" srcOrd="0" destOrd="0" presId="urn:microsoft.com/office/officeart/2005/8/layout/vProcess5"/>
    <dgm:cxn modelId="{BE2B2700-B6FA-4D70-BB49-37C76C79A0FA}" type="presParOf" srcId="{1B47A788-A8D4-49AA-917A-1BF3AA6869A9}" destId="{5BF6EC8C-CE3E-4A15-9108-5957B9DAD64B}" srcOrd="0" destOrd="0" presId="urn:microsoft.com/office/officeart/2005/8/layout/vProcess5"/>
    <dgm:cxn modelId="{C72417DA-FE2D-4F98-A1EA-60A7B275AF93}" type="presParOf" srcId="{1B47A788-A8D4-49AA-917A-1BF3AA6869A9}" destId="{03814B18-7A8A-4E79-BE5B-FF915857E7D2}" srcOrd="1" destOrd="0" presId="urn:microsoft.com/office/officeart/2005/8/layout/vProcess5"/>
    <dgm:cxn modelId="{84181F75-F46C-4A16-87E7-8F50E823B506}" type="presParOf" srcId="{1B47A788-A8D4-49AA-917A-1BF3AA6869A9}" destId="{CB30C2BB-03A7-43B5-B88E-5FC70FB90E36}" srcOrd="2" destOrd="0" presId="urn:microsoft.com/office/officeart/2005/8/layout/vProcess5"/>
    <dgm:cxn modelId="{6E151488-02AF-4944-A84E-0F620458AA42}" type="presParOf" srcId="{1B47A788-A8D4-49AA-917A-1BF3AA6869A9}" destId="{ED209963-E624-46AE-9267-BFD2A14E2A69}" srcOrd="3" destOrd="0" presId="urn:microsoft.com/office/officeart/2005/8/layout/vProcess5"/>
    <dgm:cxn modelId="{D4FA5CA2-5508-4D56-A020-425C8FB1451A}" type="presParOf" srcId="{1B47A788-A8D4-49AA-917A-1BF3AA6869A9}" destId="{6F43F426-A09B-4A41-A468-BB12DEBF058B}" srcOrd="4" destOrd="0" presId="urn:microsoft.com/office/officeart/2005/8/layout/vProcess5"/>
    <dgm:cxn modelId="{F92B9F92-7DB9-4265-9F9E-34EAE3B4E98B}" type="presParOf" srcId="{1B47A788-A8D4-49AA-917A-1BF3AA6869A9}" destId="{D887E025-F5F7-471F-A34A-7A407812626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vProcess5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r>
            <a:rPr lang="en-US" sz="2700" dirty="0" err="1" smtClean="0"/>
            <a:t>Ulangi</a:t>
          </a:r>
          <a:r>
            <a:rPr lang="en-US" sz="2700" dirty="0" smtClean="0"/>
            <a:t> </a:t>
          </a:r>
          <a:r>
            <a:rPr lang="en-US" sz="2700" dirty="0" err="1" smtClean="0"/>
            <a:t>pengecekan</a:t>
          </a:r>
          <a:r>
            <a:rPr lang="en-US" sz="2700" dirty="0" smtClean="0"/>
            <a:t> </a:t>
          </a:r>
          <a:r>
            <a:rPr lang="en-US" sz="2700" dirty="0" err="1" smtClean="0"/>
            <a:t>pada</a:t>
          </a:r>
          <a:r>
            <a:rPr lang="en-US" sz="2700" dirty="0" smtClean="0"/>
            <a:t> </a:t>
          </a:r>
          <a:r>
            <a:rPr lang="en-US" sz="2700" dirty="0" err="1" smtClean="0"/>
            <a:t>langkah</a:t>
          </a:r>
          <a:r>
            <a:rPr lang="en-US" sz="2700" dirty="0" smtClean="0"/>
            <a:t> 2 </a:t>
          </a:r>
          <a:r>
            <a:rPr lang="en-US" sz="2700" dirty="0" err="1" smtClean="0"/>
            <a:t>untuk</a:t>
          </a:r>
          <a:r>
            <a:rPr lang="en-US" sz="2700" dirty="0" smtClean="0"/>
            <a:t> </a:t>
          </a:r>
          <a:r>
            <a:rPr lang="en-US" sz="2700" dirty="0" err="1" smtClean="0"/>
            <a:t>setiap</a:t>
          </a:r>
          <a:r>
            <a:rPr lang="en-US" sz="2700" dirty="0" smtClean="0"/>
            <a:t> Dt. </a:t>
          </a:r>
          <a:r>
            <a:rPr lang="en-US" sz="2700" dirty="0" err="1" smtClean="0"/>
            <a:t>Misalkan</a:t>
          </a:r>
          <a:r>
            <a:rPr lang="en-US" sz="2700" dirty="0" smtClean="0"/>
            <a:t> </a:t>
          </a:r>
          <a:r>
            <a:rPr lang="en-US" sz="2700" dirty="0" err="1" smtClean="0"/>
            <a:t>Dt</a:t>
          </a:r>
          <a:r>
            <a:rPr lang="en-US" sz="2700" dirty="0" smtClean="0"/>
            <a:t>=</a:t>
          </a:r>
          <a:r>
            <a:rPr lang="en-US" sz="2700" dirty="0" err="1" smtClean="0"/>
            <a:t>Dt</a:t>
          </a:r>
          <a:r>
            <a:rPr lang="en-US" sz="2700" dirty="0" smtClean="0"/>
            <a:t>(</a:t>
          </a:r>
          <a:r>
            <a:rPr lang="en-US" sz="2700" dirty="0" err="1" smtClean="0"/>
            <a:t>pembayaran</a:t>
          </a:r>
          <a:r>
            <a:rPr lang="en-US" sz="2700" dirty="0" smtClean="0"/>
            <a:t>=‘No’)={2,3,5,6,8,9,10}</a:t>
          </a:r>
          <a:endParaRPr lang="en-US" sz="27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7E63A02B-B369-4FA5-838B-658D98641A2F}">
      <dgm:prSet phldrT="[Text]" custT="1"/>
      <dgm:spPr/>
      <dgm:t>
        <a:bodyPr/>
        <a:lstStyle/>
        <a:p>
          <a:pPr marL="0" indent="0">
            <a:tabLst/>
          </a:pPr>
          <a:r>
            <a:rPr lang="en-US" sz="2600" dirty="0" err="1" smtClean="0"/>
            <a:t>Dt</a:t>
          </a:r>
          <a:r>
            <a:rPr lang="en-US" sz="2600" dirty="0" smtClean="0"/>
            <a:t> </a:t>
          </a:r>
          <a:r>
            <a:rPr lang="en-US" sz="2600" dirty="0" err="1" smtClean="0"/>
            <a:t>tidak</a:t>
          </a:r>
          <a:r>
            <a:rPr lang="en-US" sz="2600" dirty="0" smtClean="0"/>
            <a:t> </a:t>
          </a:r>
          <a:r>
            <a:rPr lang="en-US" sz="2600" dirty="0" err="1" smtClean="0"/>
            <a:t>terletak</a:t>
          </a:r>
          <a:r>
            <a:rPr lang="en-US" sz="2600" dirty="0" smtClean="0"/>
            <a:t> </a:t>
          </a:r>
          <a:r>
            <a:rPr lang="en-US" sz="2600" dirty="0" err="1" smtClean="0"/>
            <a:t>pada</a:t>
          </a:r>
          <a:r>
            <a:rPr lang="en-US" sz="2600" dirty="0" smtClean="0"/>
            <a:t> </a:t>
          </a:r>
          <a:r>
            <a:rPr lang="en-US" sz="2600" dirty="0" err="1" smtClean="0"/>
            <a:t>satu</a:t>
          </a:r>
          <a:r>
            <a:rPr lang="en-US" sz="2600" dirty="0" smtClean="0"/>
            <a:t> </a:t>
          </a:r>
          <a:r>
            <a:rPr lang="en-US" sz="2600" dirty="0" err="1" smtClean="0"/>
            <a:t>kelas</a:t>
          </a:r>
          <a:r>
            <a:rPr lang="en-US" sz="2600" dirty="0" smtClean="0"/>
            <a:t>, </a:t>
          </a:r>
          <a:r>
            <a:rPr lang="en-US" sz="2600" dirty="0" err="1" smtClean="0"/>
            <a:t>maka</a:t>
          </a:r>
          <a:r>
            <a:rPr lang="en-US" sz="2600" dirty="0" smtClean="0"/>
            <a:t> </a:t>
          </a:r>
          <a:r>
            <a:rPr lang="en-US" sz="2600" dirty="0" err="1" smtClean="0"/>
            <a:t>dilakukan</a:t>
          </a:r>
          <a:r>
            <a:rPr lang="en-US" sz="2600" dirty="0" smtClean="0"/>
            <a:t> </a:t>
          </a:r>
          <a:r>
            <a:rPr lang="en-US" sz="2600" dirty="0" err="1" smtClean="0"/>
            <a:t>proses</a:t>
          </a:r>
          <a:r>
            <a:rPr lang="en-US" sz="2600" dirty="0" smtClean="0"/>
            <a:t> splitting </a:t>
          </a:r>
          <a:r>
            <a:rPr lang="en-US" sz="2600" dirty="0" err="1" smtClean="0"/>
            <a:t>menggunakan</a:t>
          </a:r>
          <a:r>
            <a:rPr lang="en-US" sz="2600" dirty="0" smtClean="0"/>
            <a:t> </a:t>
          </a:r>
          <a:r>
            <a:rPr lang="en-US" sz="2600" dirty="0" err="1" smtClean="0"/>
            <a:t>salah</a:t>
          </a:r>
          <a:r>
            <a:rPr lang="en-US" sz="2600" dirty="0" smtClean="0"/>
            <a:t> </a:t>
          </a:r>
          <a:r>
            <a:rPr lang="en-US" sz="2600" dirty="0" err="1" smtClean="0"/>
            <a:t>satu</a:t>
          </a:r>
          <a:r>
            <a:rPr lang="en-US" sz="2600" dirty="0" smtClean="0"/>
            <a:t> </a:t>
          </a:r>
          <a:r>
            <a:rPr lang="en-US" sz="2600" dirty="0" err="1" smtClean="0"/>
            <a:t>atribut</a:t>
          </a:r>
          <a:r>
            <a:rPr lang="en-US" sz="2600" dirty="0" smtClean="0"/>
            <a:t> </a:t>
          </a:r>
          <a:r>
            <a:rPr lang="en-US" sz="2600" dirty="0" err="1" smtClean="0"/>
            <a:t>sisa</a:t>
          </a:r>
          <a:r>
            <a:rPr lang="en-US" sz="2600" dirty="0" smtClean="0"/>
            <a:t>, </a:t>
          </a:r>
          <a:r>
            <a:rPr lang="en-US" sz="2600" dirty="0" err="1" smtClean="0"/>
            <a:t>misal</a:t>
          </a:r>
          <a:r>
            <a:rPr lang="en-US" sz="2600" dirty="0" smtClean="0"/>
            <a:t>: Status</a:t>
          </a:r>
          <a:endParaRPr lang="en-US" sz="2600" baseline="-25000" dirty="0"/>
        </a:p>
      </dgm:t>
    </dgm:pt>
    <dgm:pt modelId="{DB0DB038-0B79-452E-9818-71EA3984DE19}" type="parTrans" cxnId="{40329F92-278D-4AFE-B063-EAD6B64AF41E}">
      <dgm:prSet/>
      <dgm:spPr/>
      <dgm:t>
        <a:bodyPr/>
        <a:lstStyle/>
        <a:p>
          <a:endParaRPr lang="en-US"/>
        </a:p>
      </dgm:t>
    </dgm:pt>
    <dgm:pt modelId="{7283459D-4479-4B56-A622-290E6078C92A}" type="sibTrans" cxnId="{40329F92-278D-4AFE-B063-EAD6B64AF41E}">
      <dgm:prSet/>
      <dgm:spPr/>
      <dgm:t>
        <a:bodyPr/>
        <a:lstStyle/>
        <a:p>
          <a:endParaRPr lang="en-US"/>
        </a:p>
      </dgm:t>
    </dgm:pt>
    <dgm:pt modelId="{1B47A788-A8D4-49AA-917A-1BF3AA6869A9}" type="pres">
      <dgm:prSet presAssocID="{70A52018-9E2D-430E-A859-D2818B11E3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F6EC8C-CE3E-4A15-9108-5957B9DAD64B}" type="pres">
      <dgm:prSet presAssocID="{70A52018-9E2D-430E-A859-D2818B11E3F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03814B18-7A8A-4E79-BE5B-FF915857E7D2}" type="pres">
      <dgm:prSet presAssocID="{70A52018-9E2D-430E-A859-D2818B11E3F0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C2BB-03A7-43B5-B88E-5FC70FB90E36}" type="pres">
      <dgm:prSet presAssocID="{70A52018-9E2D-430E-A859-D2818B11E3F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9963-E624-46AE-9267-BFD2A14E2A69}" type="pres">
      <dgm:prSet presAssocID="{70A52018-9E2D-430E-A859-D2818B11E3F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3F426-A09B-4A41-A468-BB12DEBF058B}" type="pres">
      <dgm:prSet presAssocID="{70A52018-9E2D-430E-A859-D2818B11E3F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7E025-F5F7-471F-A34A-7A4078126262}" type="pres">
      <dgm:prSet presAssocID="{70A52018-9E2D-430E-A859-D2818B11E3F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4B74DA-8AC4-4BE8-8142-E95279755A02}" type="presOf" srcId="{7E63A02B-B369-4FA5-838B-658D98641A2F}" destId="{CB30C2BB-03A7-43B5-B88E-5FC70FB90E36}" srcOrd="0" destOrd="0" presId="urn:microsoft.com/office/officeart/2005/8/layout/vProcess5"/>
    <dgm:cxn modelId="{3F854728-CB60-459D-82EB-B5AA0D6B33C4}" type="presOf" srcId="{7512E0DE-43F1-4772-8CEC-AA020AB423E4}" destId="{ED209963-E624-46AE-9267-BFD2A14E2A69}" srcOrd="0" destOrd="0" presId="urn:microsoft.com/office/officeart/2005/8/layout/vProcess5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0E0746E8-1EAC-4FDB-A8A7-D35035FCD358}" type="presOf" srcId="{BB3EF24D-8A83-44D0-A853-6B67CE03557E}" destId="{03814B18-7A8A-4E79-BE5B-FF915857E7D2}" srcOrd="0" destOrd="0" presId="urn:microsoft.com/office/officeart/2005/8/layout/vProcess5"/>
    <dgm:cxn modelId="{CD89A1AE-B0BF-420F-968C-F866C8DE4DB2}" type="presOf" srcId="{BB3EF24D-8A83-44D0-A853-6B67CE03557E}" destId="{6F43F426-A09B-4A41-A468-BB12DEBF058B}" srcOrd="1" destOrd="0" presId="urn:microsoft.com/office/officeart/2005/8/layout/vProcess5"/>
    <dgm:cxn modelId="{8F97F371-2EB7-47A9-BC2E-AA1EC60309FE}" type="presOf" srcId="{7E63A02B-B369-4FA5-838B-658D98641A2F}" destId="{D887E025-F5F7-471F-A34A-7A4078126262}" srcOrd="1" destOrd="0" presId="urn:microsoft.com/office/officeart/2005/8/layout/vProcess5"/>
    <dgm:cxn modelId="{F5A8FAB2-538D-47D5-A187-7B00914480DF}" type="presOf" srcId="{70A52018-9E2D-430E-A859-D2818B11E3F0}" destId="{1B47A788-A8D4-49AA-917A-1BF3AA6869A9}" srcOrd="0" destOrd="0" presId="urn:microsoft.com/office/officeart/2005/8/layout/vProcess5"/>
    <dgm:cxn modelId="{40329F92-278D-4AFE-B063-EAD6B64AF41E}" srcId="{70A52018-9E2D-430E-A859-D2818B11E3F0}" destId="{7E63A02B-B369-4FA5-838B-658D98641A2F}" srcOrd="1" destOrd="0" parTransId="{DB0DB038-0B79-452E-9818-71EA3984DE19}" sibTransId="{7283459D-4479-4B56-A622-290E6078C92A}"/>
    <dgm:cxn modelId="{0506677C-EC64-4535-89D6-8847D525F543}" type="presParOf" srcId="{1B47A788-A8D4-49AA-917A-1BF3AA6869A9}" destId="{5BF6EC8C-CE3E-4A15-9108-5957B9DAD64B}" srcOrd="0" destOrd="0" presId="urn:microsoft.com/office/officeart/2005/8/layout/vProcess5"/>
    <dgm:cxn modelId="{39FC0DE0-65C0-4B39-9B53-214AB770FD5E}" type="presParOf" srcId="{1B47A788-A8D4-49AA-917A-1BF3AA6869A9}" destId="{03814B18-7A8A-4E79-BE5B-FF915857E7D2}" srcOrd="1" destOrd="0" presId="urn:microsoft.com/office/officeart/2005/8/layout/vProcess5"/>
    <dgm:cxn modelId="{6229263E-2B02-45C6-ADD0-716D1B963142}" type="presParOf" srcId="{1B47A788-A8D4-49AA-917A-1BF3AA6869A9}" destId="{CB30C2BB-03A7-43B5-B88E-5FC70FB90E36}" srcOrd="2" destOrd="0" presId="urn:microsoft.com/office/officeart/2005/8/layout/vProcess5"/>
    <dgm:cxn modelId="{4A117238-31A3-4829-9FCA-828D49017070}" type="presParOf" srcId="{1B47A788-A8D4-49AA-917A-1BF3AA6869A9}" destId="{ED209963-E624-46AE-9267-BFD2A14E2A69}" srcOrd="3" destOrd="0" presId="urn:microsoft.com/office/officeart/2005/8/layout/vProcess5"/>
    <dgm:cxn modelId="{994E1CA5-3F7F-4578-BC07-B8B0387557CD}" type="presParOf" srcId="{1B47A788-A8D4-49AA-917A-1BF3AA6869A9}" destId="{6F43F426-A09B-4A41-A468-BB12DEBF058B}" srcOrd="4" destOrd="0" presId="urn:microsoft.com/office/officeart/2005/8/layout/vProcess5"/>
    <dgm:cxn modelId="{BCB82AE4-B0C5-45CE-8096-9A47CB2D801C}" type="presParOf" srcId="{1B47A788-A8D4-49AA-917A-1BF3AA6869A9}" destId="{D887E025-F5F7-471F-A34A-7A407812626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lProcess3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pPr marL="225425" indent="0" algn="l"/>
          <a:r>
            <a:rPr lang="en-US" sz="2800" dirty="0" err="1" smtClean="0"/>
            <a:t>Atribut</a:t>
          </a:r>
          <a:r>
            <a:rPr lang="en-US" sz="2800" dirty="0" smtClean="0"/>
            <a:t> ‘Status’ </a:t>
          </a:r>
          <a:r>
            <a:rPr lang="en-US" sz="2800" dirty="0" err="1" smtClean="0"/>
            <a:t>memiliki</a:t>
          </a:r>
          <a:r>
            <a:rPr lang="en-US" sz="2800" dirty="0" smtClean="0"/>
            <a:t> 3 </a:t>
          </a:r>
          <a:r>
            <a:rPr lang="en-US" sz="2800" dirty="0" err="1" smtClean="0"/>
            <a:t>nilai</a:t>
          </a:r>
          <a:r>
            <a:rPr lang="en-US" sz="2800" dirty="0" smtClean="0"/>
            <a:t>, </a:t>
          </a:r>
          <a:r>
            <a:rPr lang="en-US" sz="2800" dirty="0" err="1" smtClean="0"/>
            <a:t>sehingga</a:t>
          </a:r>
          <a:r>
            <a:rPr lang="en-US" sz="2800" dirty="0" smtClean="0"/>
            <a:t>:</a:t>
          </a:r>
        </a:p>
        <a:p>
          <a:pPr marL="225425" indent="0" algn="l"/>
          <a:r>
            <a:rPr lang="en-US" sz="2800" dirty="0" err="1" smtClean="0"/>
            <a:t>Dt</a:t>
          </a:r>
          <a:r>
            <a:rPr lang="en-US" sz="2800" dirty="0" smtClean="0"/>
            <a:t>(status=‘Single’)={3,8,10}</a:t>
          </a:r>
        </a:p>
        <a:p>
          <a:pPr marL="225425" indent="0" algn="l"/>
          <a:r>
            <a:rPr lang="en-US" sz="2800" dirty="0" err="1" smtClean="0"/>
            <a:t>Dt</a:t>
          </a:r>
          <a:r>
            <a:rPr lang="en-US" sz="2800" dirty="0" smtClean="0"/>
            <a:t>(status=‘Married’)={2,6,9}</a:t>
          </a:r>
        </a:p>
        <a:p>
          <a:pPr marL="225425" indent="0" algn="l"/>
          <a:r>
            <a:rPr lang="en-US" sz="2800" dirty="0" err="1" smtClean="0"/>
            <a:t>Dt</a:t>
          </a:r>
          <a:r>
            <a:rPr lang="en-US" sz="2800" dirty="0" smtClean="0"/>
            <a:t>(status=‘Divorced’)={5}</a:t>
          </a:r>
          <a:endParaRPr lang="en-US" sz="28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DFAE1961-C084-4AAD-94BD-4EB1489CA4EE}" type="pres">
      <dgm:prSet presAssocID="{70A52018-9E2D-430E-A859-D2818B11E3F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339593-6302-4C29-AB16-CE29930D4A5B}" type="pres">
      <dgm:prSet presAssocID="{BB3EF24D-8A83-44D0-A853-6B67CE03557E}" presName="horFlow" presStyleCnt="0"/>
      <dgm:spPr/>
      <dgm:t>
        <a:bodyPr/>
        <a:lstStyle/>
        <a:p>
          <a:endParaRPr lang="en-US"/>
        </a:p>
      </dgm:t>
    </dgm:pt>
    <dgm:pt modelId="{CB9E9A0A-7344-4311-BD3C-E2A236BAF9F2}" type="pres">
      <dgm:prSet presAssocID="{BB3EF24D-8A83-44D0-A853-6B67CE03557E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228445C7-0554-4CC6-AA63-993E7B134A32}" type="presOf" srcId="{BB3EF24D-8A83-44D0-A853-6B67CE03557E}" destId="{CB9E9A0A-7344-4311-BD3C-E2A236BAF9F2}" srcOrd="0" destOrd="0" presId="urn:microsoft.com/office/officeart/2005/8/layout/lProcess3"/>
    <dgm:cxn modelId="{094D2C42-5748-4270-BC3B-295641ED2C12}" type="presOf" srcId="{70A52018-9E2D-430E-A859-D2818B11E3F0}" destId="{DFAE1961-C084-4AAD-94BD-4EB1489CA4EE}" srcOrd="0" destOrd="0" presId="urn:microsoft.com/office/officeart/2005/8/layout/lProcess3"/>
    <dgm:cxn modelId="{225D1303-1292-4E49-9DAD-7FF3C34C7155}" type="presParOf" srcId="{DFAE1961-C084-4AAD-94BD-4EB1489CA4EE}" destId="{C1339593-6302-4C29-AB16-CE29930D4A5B}" srcOrd="0" destOrd="0" presId="urn:microsoft.com/office/officeart/2005/8/layout/lProcess3"/>
    <dgm:cxn modelId="{B58A6B7C-5D7B-4EA4-973E-81C0226DF720}" type="presParOf" srcId="{C1339593-6302-4C29-AB16-CE29930D4A5B}" destId="{CB9E9A0A-7344-4311-BD3C-E2A236BAF9F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pPr algn="l"/>
          <a:r>
            <a:rPr lang="en-US" sz="3200" dirty="0" err="1" smtClean="0"/>
            <a:t>Dt</a:t>
          </a:r>
          <a:r>
            <a:rPr lang="en-US" sz="3200" dirty="0" smtClean="0"/>
            <a:t>={3,8,10} </a:t>
          </a:r>
          <a:r>
            <a:rPr lang="en-US" sz="3200" dirty="0" err="1" smtClean="0"/>
            <a:t>tidak</a:t>
          </a:r>
          <a:r>
            <a:rPr lang="en-US" sz="3200" dirty="0" smtClean="0"/>
            <a:t> </a:t>
          </a:r>
          <a:r>
            <a:rPr lang="en-US" sz="3200" dirty="0" err="1" smtClean="0"/>
            <a:t>terletak</a:t>
          </a:r>
          <a:r>
            <a:rPr lang="en-US" sz="3200" dirty="0" smtClean="0"/>
            <a:t> </a:t>
          </a:r>
          <a:r>
            <a:rPr lang="en-US" sz="3200" dirty="0" err="1" smtClean="0"/>
            <a:t>pada</a:t>
          </a:r>
          <a:r>
            <a:rPr lang="en-US" sz="3200" dirty="0" smtClean="0"/>
            <a:t> </a:t>
          </a:r>
          <a:r>
            <a:rPr lang="en-US" sz="3200" dirty="0" err="1" smtClean="0"/>
            <a:t>satu</a:t>
          </a:r>
          <a:r>
            <a:rPr lang="en-US" sz="3200" dirty="0" smtClean="0"/>
            <a:t> </a:t>
          </a:r>
          <a:r>
            <a:rPr lang="en-US" sz="3200" dirty="0" err="1" smtClean="0"/>
            <a:t>kelas</a:t>
          </a:r>
          <a:r>
            <a:rPr lang="en-US" sz="3200" dirty="0" smtClean="0"/>
            <a:t>, </a:t>
          </a:r>
          <a:r>
            <a:rPr lang="en-US" sz="3200" dirty="0" err="1" smtClean="0"/>
            <a:t>maka</a:t>
          </a:r>
          <a:r>
            <a:rPr lang="en-US" sz="3200" dirty="0" smtClean="0"/>
            <a:t> </a:t>
          </a:r>
          <a:r>
            <a:rPr lang="en-US" sz="3200" dirty="0" err="1" smtClean="0"/>
            <a:t>dilakukan</a:t>
          </a:r>
          <a:r>
            <a:rPr lang="en-US" sz="3200" dirty="0" smtClean="0"/>
            <a:t> </a:t>
          </a:r>
          <a:r>
            <a:rPr lang="en-US" sz="3200" dirty="0" err="1" smtClean="0"/>
            <a:t>proses</a:t>
          </a:r>
          <a:r>
            <a:rPr lang="en-US" sz="3200" dirty="0" smtClean="0"/>
            <a:t> splitting </a:t>
          </a:r>
          <a:r>
            <a:rPr lang="en-US" sz="3200" dirty="0" err="1" smtClean="0"/>
            <a:t>dengan</a:t>
          </a:r>
          <a:r>
            <a:rPr lang="en-US" sz="3200" dirty="0" smtClean="0"/>
            <a:t> </a:t>
          </a:r>
          <a:r>
            <a:rPr lang="en-US" sz="3200" dirty="0" err="1" smtClean="0"/>
            <a:t>atribut</a:t>
          </a:r>
          <a:r>
            <a:rPr lang="en-US" sz="3200" dirty="0" smtClean="0"/>
            <a:t> “</a:t>
          </a:r>
          <a:r>
            <a:rPr lang="en-US" sz="3200" dirty="0" err="1" smtClean="0"/>
            <a:t>Pendapatan</a:t>
          </a:r>
          <a:r>
            <a:rPr lang="en-US" sz="3200" dirty="0" smtClean="0"/>
            <a:t>” </a:t>
          </a:r>
          <a:r>
            <a:rPr lang="en-US" sz="3200" dirty="0" err="1" smtClean="0"/>
            <a:t>misalkan</a:t>
          </a:r>
          <a:r>
            <a:rPr lang="en-US" sz="3200" dirty="0" smtClean="0"/>
            <a:t> </a:t>
          </a:r>
          <a:r>
            <a:rPr lang="en-US" sz="3200" dirty="0" err="1" smtClean="0"/>
            <a:t>dibagi</a:t>
          </a:r>
          <a:r>
            <a:rPr lang="en-US" sz="3200" dirty="0" smtClean="0"/>
            <a:t> </a:t>
          </a:r>
          <a:r>
            <a:rPr lang="en-US" sz="3200" dirty="0" err="1" smtClean="0"/>
            <a:t>dalam</a:t>
          </a:r>
          <a:r>
            <a:rPr lang="en-US" sz="3200" dirty="0" smtClean="0"/>
            <a:t> ‘&lt;=80’ </a:t>
          </a:r>
          <a:r>
            <a:rPr lang="en-US" sz="3200" dirty="0" err="1" smtClean="0"/>
            <a:t>dan</a:t>
          </a:r>
          <a:r>
            <a:rPr lang="en-US" sz="3200" dirty="0" smtClean="0"/>
            <a:t> ‘&gt;80’</a:t>
          </a:r>
        </a:p>
        <a:p>
          <a:pPr algn="l"/>
          <a:endParaRPr lang="en-US" sz="3200" dirty="0" smtClean="0"/>
        </a:p>
        <a:p>
          <a:pPr algn="l"/>
          <a:r>
            <a:rPr lang="en-US" sz="3200" dirty="0" err="1" smtClean="0"/>
            <a:t>Dt</a:t>
          </a:r>
          <a:r>
            <a:rPr lang="en-US" sz="3200" dirty="0" smtClean="0"/>
            <a:t>(</a:t>
          </a:r>
          <a:r>
            <a:rPr lang="en-US" sz="3200" dirty="0" err="1" smtClean="0"/>
            <a:t>pendapatan</a:t>
          </a:r>
          <a:r>
            <a:rPr lang="en-US" sz="3200" dirty="0" smtClean="0"/>
            <a:t>&lt;=80)={3}</a:t>
          </a:r>
        </a:p>
        <a:p>
          <a:pPr algn="l"/>
          <a:r>
            <a:rPr lang="en-US" sz="3200" dirty="0" err="1" smtClean="0"/>
            <a:t>Dt</a:t>
          </a:r>
          <a:r>
            <a:rPr lang="en-US" sz="3200" dirty="0" smtClean="0"/>
            <a:t>(</a:t>
          </a:r>
          <a:r>
            <a:rPr lang="en-US" sz="3200" dirty="0" err="1" smtClean="0"/>
            <a:t>pendapatan</a:t>
          </a:r>
          <a:r>
            <a:rPr lang="en-US" sz="3200" dirty="0" smtClean="0"/>
            <a:t>&gt;80)={8,10}</a:t>
          </a:r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15438020-7D01-4D78-8276-24A2F92DFBBE}" type="pres">
      <dgm:prSet presAssocID="{70A52018-9E2D-430E-A859-D2818B11E3F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D0A8F2-FB15-466A-B3A0-A3B290EC98AF}" type="pres">
      <dgm:prSet presAssocID="{BB3EF24D-8A83-44D0-A853-6B67CE03557E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3C514F-56F2-4D06-9EF0-EC60ECB51DF7}" type="presOf" srcId="{BB3EF24D-8A83-44D0-A853-6B67CE03557E}" destId="{44D0A8F2-FB15-466A-B3A0-A3B290EC98AF}" srcOrd="0" destOrd="0" presId="urn:microsoft.com/office/officeart/2005/8/layout/process2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37BF1889-1C57-4309-B494-DE12FAA70494}" type="presOf" srcId="{70A52018-9E2D-430E-A859-D2818B11E3F0}" destId="{15438020-7D01-4D78-8276-24A2F92DFBBE}" srcOrd="0" destOrd="0" presId="urn:microsoft.com/office/officeart/2005/8/layout/process2"/>
    <dgm:cxn modelId="{45B509CA-CFC7-4AEF-BB2D-A2B56A1485C4}" type="presParOf" srcId="{15438020-7D01-4D78-8276-24A2F92DFBBE}" destId="{44D0A8F2-FB15-466A-B3A0-A3B290EC98AF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12BE73-F907-455A-8FBA-FCA69E38BDA3}" type="doc">
      <dgm:prSet loTypeId="urn:microsoft.com/office/officeart/2005/8/layout/radial1" loCatId="relationship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D892E163-E64E-454C-B867-140DAA5C8C9B}">
      <dgm:prSet phldrT="[Text]"/>
      <dgm:spPr/>
      <dgm:t>
        <a:bodyPr/>
        <a:lstStyle/>
        <a:p>
          <a:r>
            <a:rPr lang="en-US" dirty="0" err="1" smtClean="0"/>
            <a:t>Kriteria</a:t>
          </a:r>
          <a:r>
            <a:rPr lang="en-US" dirty="0" smtClean="0"/>
            <a:t> </a:t>
          </a:r>
          <a:r>
            <a:rPr lang="en-US" dirty="0" err="1" smtClean="0"/>
            <a:t>Atribut</a:t>
          </a:r>
          <a:endParaRPr lang="en-US" dirty="0"/>
        </a:p>
      </dgm:t>
    </dgm:pt>
    <dgm:pt modelId="{B752C7F3-0AC7-4C62-906F-870B7A6C528A}" type="parTrans" cxnId="{B7918613-36B7-43F1-B39D-33F5B2E2CF7E}">
      <dgm:prSet/>
      <dgm:spPr/>
      <dgm:t>
        <a:bodyPr/>
        <a:lstStyle/>
        <a:p>
          <a:endParaRPr lang="en-US"/>
        </a:p>
      </dgm:t>
    </dgm:pt>
    <dgm:pt modelId="{F8711616-BAE8-4C60-8A39-C7C0F3ABD096}" type="sibTrans" cxnId="{B7918613-36B7-43F1-B39D-33F5B2E2CF7E}">
      <dgm:prSet/>
      <dgm:spPr/>
      <dgm:t>
        <a:bodyPr/>
        <a:lstStyle/>
        <a:p>
          <a:endParaRPr lang="en-US"/>
        </a:p>
      </dgm:t>
    </dgm:pt>
    <dgm:pt modelId="{AAF969DD-9308-442A-91AD-BFB5D86B2073}">
      <dgm:prSet phldrT="[Text]" custT="1"/>
      <dgm:spPr/>
      <dgm:t>
        <a:bodyPr/>
        <a:lstStyle/>
        <a:p>
          <a:r>
            <a:rPr lang="en-US" sz="2000" dirty="0" smtClean="0"/>
            <a:t>Information Gain</a:t>
          </a:r>
          <a:endParaRPr lang="en-US" sz="2000" dirty="0"/>
        </a:p>
      </dgm:t>
    </dgm:pt>
    <dgm:pt modelId="{A47D9007-C9B5-4B57-A6E6-44E0A899DA6E}" type="parTrans" cxnId="{CCEB1FCF-CC5B-4F71-92E7-88FE6027510B}">
      <dgm:prSet/>
      <dgm:spPr/>
      <dgm:t>
        <a:bodyPr/>
        <a:lstStyle/>
        <a:p>
          <a:endParaRPr lang="en-US"/>
        </a:p>
      </dgm:t>
    </dgm:pt>
    <dgm:pt modelId="{78729730-BB63-4354-A099-5029E8466D83}" type="sibTrans" cxnId="{CCEB1FCF-CC5B-4F71-92E7-88FE6027510B}">
      <dgm:prSet/>
      <dgm:spPr/>
      <dgm:t>
        <a:bodyPr/>
        <a:lstStyle/>
        <a:p>
          <a:endParaRPr lang="en-US"/>
        </a:p>
      </dgm:t>
    </dgm:pt>
    <dgm:pt modelId="{BF8E97A2-E12F-4778-A53A-F80A49044189}">
      <dgm:prSet phldrT="[Text]"/>
      <dgm:spPr/>
      <dgm:t>
        <a:bodyPr/>
        <a:lstStyle/>
        <a:p>
          <a:r>
            <a:rPr lang="en-US" dirty="0" smtClean="0"/>
            <a:t>Gain Ratio</a:t>
          </a:r>
          <a:endParaRPr lang="en-US" dirty="0"/>
        </a:p>
      </dgm:t>
    </dgm:pt>
    <dgm:pt modelId="{699DB5F0-137F-4778-94D3-244F0A28E828}" type="parTrans" cxnId="{8583F844-8668-48CF-8197-C462AAC1EF7A}">
      <dgm:prSet/>
      <dgm:spPr/>
      <dgm:t>
        <a:bodyPr/>
        <a:lstStyle/>
        <a:p>
          <a:endParaRPr lang="en-US"/>
        </a:p>
      </dgm:t>
    </dgm:pt>
    <dgm:pt modelId="{F85C50D9-9880-4AF1-86EA-0197E2DA4CA9}" type="sibTrans" cxnId="{8583F844-8668-48CF-8197-C462AAC1EF7A}">
      <dgm:prSet/>
      <dgm:spPr/>
      <dgm:t>
        <a:bodyPr/>
        <a:lstStyle/>
        <a:p>
          <a:endParaRPr lang="en-US"/>
        </a:p>
      </dgm:t>
    </dgm:pt>
    <dgm:pt modelId="{DCEA4F12-376D-4EBF-9988-B0EBCFF8827F}">
      <dgm:prSet phldrT="[Text]"/>
      <dgm:spPr/>
      <dgm:t>
        <a:bodyPr/>
        <a:lstStyle/>
        <a:p>
          <a:r>
            <a:rPr lang="en-US" dirty="0" err="1" smtClean="0"/>
            <a:t>Indeks</a:t>
          </a:r>
          <a:r>
            <a:rPr lang="en-US" dirty="0" smtClean="0"/>
            <a:t> </a:t>
          </a:r>
          <a:r>
            <a:rPr lang="en-US" dirty="0" err="1" smtClean="0"/>
            <a:t>Gini</a:t>
          </a:r>
          <a:endParaRPr lang="en-US" dirty="0"/>
        </a:p>
      </dgm:t>
    </dgm:pt>
    <dgm:pt modelId="{A2250186-74D4-4E4E-8AA1-D731FB19759B}" type="parTrans" cxnId="{71F3EC66-B5BE-4E92-BC89-7D9EB71ACC78}">
      <dgm:prSet/>
      <dgm:spPr/>
      <dgm:t>
        <a:bodyPr/>
        <a:lstStyle/>
        <a:p>
          <a:endParaRPr lang="en-US"/>
        </a:p>
      </dgm:t>
    </dgm:pt>
    <dgm:pt modelId="{7814F962-9CB9-46D1-B0FA-FFA700C6C041}" type="sibTrans" cxnId="{71F3EC66-B5BE-4E92-BC89-7D9EB71ACC78}">
      <dgm:prSet/>
      <dgm:spPr/>
      <dgm:t>
        <a:bodyPr/>
        <a:lstStyle/>
        <a:p>
          <a:endParaRPr lang="en-US"/>
        </a:p>
      </dgm:t>
    </dgm:pt>
    <dgm:pt modelId="{581A7473-70E2-49A6-A2BC-964D2BCEF51B}">
      <dgm:prSet phldrT="[Text]"/>
      <dgm:spPr/>
      <dgm:t>
        <a:bodyPr/>
        <a:lstStyle/>
        <a:p>
          <a:endParaRPr lang="en-US" dirty="0"/>
        </a:p>
      </dgm:t>
    </dgm:pt>
    <dgm:pt modelId="{8D1A8A7D-0D48-4A9E-923E-41E48BD72002}" type="parTrans" cxnId="{08B6CDB8-373E-4D94-AAB5-0FE93909B8A1}">
      <dgm:prSet/>
      <dgm:spPr/>
      <dgm:t>
        <a:bodyPr/>
        <a:lstStyle/>
        <a:p>
          <a:endParaRPr lang="en-US"/>
        </a:p>
      </dgm:t>
    </dgm:pt>
    <dgm:pt modelId="{F653DDA6-12CE-4C56-A6F7-6FE22D5BB5BF}" type="sibTrans" cxnId="{08B6CDB8-373E-4D94-AAB5-0FE93909B8A1}">
      <dgm:prSet/>
      <dgm:spPr/>
      <dgm:t>
        <a:bodyPr/>
        <a:lstStyle/>
        <a:p>
          <a:endParaRPr lang="en-US"/>
        </a:p>
      </dgm:t>
    </dgm:pt>
    <dgm:pt modelId="{6A0C6682-10D8-452A-BA94-DB51CB954859}" type="pres">
      <dgm:prSet presAssocID="{C212BE73-F907-455A-8FBA-FCA69E38BD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85C68-8EDA-4F60-B356-8EB369E58D07}" type="pres">
      <dgm:prSet presAssocID="{D892E163-E64E-454C-B867-140DAA5C8C9B}" presName="centerShape" presStyleLbl="node0" presStyleIdx="0" presStyleCnt="1" custScaleX="125870" custScaleY="81106" custLinFactNeighborY="-4720"/>
      <dgm:spPr/>
      <dgm:t>
        <a:bodyPr/>
        <a:lstStyle/>
        <a:p>
          <a:endParaRPr lang="en-US"/>
        </a:p>
      </dgm:t>
    </dgm:pt>
    <dgm:pt modelId="{2BD379A6-B983-4C90-AF65-864EA1C5ADC0}" type="pres">
      <dgm:prSet presAssocID="{A47D9007-C9B5-4B57-A6E6-44E0A899DA6E}" presName="Name9" presStyleLbl="parChTrans1D2" presStyleIdx="0" presStyleCnt="3"/>
      <dgm:spPr/>
      <dgm:t>
        <a:bodyPr/>
        <a:lstStyle/>
        <a:p>
          <a:endParaRPr lang="en-US"/>
        </a:p>
      </dgm:t>
    </dgm:pt>
    <dgm:pt modelId="{8C4B568B-2C05-4A6A-9527-15D195BE9665}" type="pres">
      <dgm:prSet presAssocID="{A47D9007-C9B5-4B57-A6E6-44E0A899DA6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27643D-B611-4680-BE7F-AC6C14CD225B}" type="pres">
      <dgm:prSet presAssocID="{AAF969DD-9308-442A-91AD-BFB5D86B2073}" presName="node" presStyleLbl="node1" presStyleIdx="0" presStyleCnt="3" custScaleX="120849" custScaleY="96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EEE0-15ED-4E2F-AC4F-90F4F6A20D02}" type="pres">
      <dgm:prSet presAssocID="{699DB5F0-137F-4778-94D3-244F0A28E828}" presName="Name9" presStyleLbl="parChTrans1D2" presStyleIdx="1" presStyleCnt="3"/>
      <dgm:spPr/>
      <dgm:t>
        <a:bodyPr/>
        <a:lstStyle/>
        <a:p>
          <a:endParaRPr lang="en-US"/>
        </a:p>
      </dgm:t>
    </dgm:pt>
    <dgm:pt modelId="{017364CE-6FD8-4281-8EE9-757C88240D17}" type="pres">
      <dgm:prSet presAssocID="{699DB5F0-137F-4778-94D3-244F0A28E82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FE4DC6-F1D1-43D4-9FD8-C050200B6EA2}" type="pres">
      <dgm:prSet presAssocID="{BF8E97A2-E12F-4778-A53A-F80A49044189}" presName="node" presStyleLbl="node1" presStyleIdx="1" presStyleCnt="3" custScaleX="12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48DD6-8374-4B07-9F0D-BEEB6942DD4C}" type="pres">
      <dgm:prSet presAssocID="{A2250186-74D4-4E4E-8AA1-D731FB19759B}" presName="Name9" presStyleLbl="parChTrans1D2" presStyleIdx="2" presStyleCnt="3"/>
      <dgm:spPr/>
      <dgm:t>
        <a:bodyPr/>
        <a:lstStyle/>
        <a:p>
          <a:endParaRPr lang="en-US"/>
        </a:p>
      </dgm:t>
    </dgm:pt>
    <dgm:pt modelId="{F8A6AD0E-D4A9-41F9-B620-F848BFC4689B}" type="pres">
      <dgm:prSet presAssocID="{A2250186-74D4-4E4E-8AA1-D731FB19759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08301-A1A6-483B-A47A-B324504AB8A7}" type="pres">
      <dgm:prSet presAssocID="{DCEA4F12-376D-4EBF-9988-B0EBCFF8827F}" presName="node" presStyleLbl="node1" presStyleIdx="2" presStyleCnt="3" custScaleX="13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69487-E96A-41A2-B3B9-309795EDBAE2}" type="presOf" srcId="{A47D9007-C9B5-4B57-A6E6-44E0A899DA6E}" destId="{8C4B568B-2C05-4A6A-9527-15D195BE9665}" srcOrd="1" destOrd="0" presId="urn:microsoft.com/office/officeart/2005/8/layout/radial1"/>
    <dgm:cxn modelId="{08B6CDB8-373E-4D94-AAB5-0FE93909B8A1}" srcId="{C212BE73-F907-455A-8FBA-FCA69E38BDA3}" destId="{581A7473-70E2-49A6-A2BC-964D2BCEF51B}" srcOrd="1" destOrd="0" parTransId="{8D1A8A7D-0D48-4A9E-923E-41E48BD72002}" sibTransId="{F653DDA6-12CE-4C56-A6F7-6FE22D5BB5BF}"/>
    <dgm:cxn modelId="{402853B7-ECC5-4923-ACB9-1161AFA40403}" type="presOf" srcId="{C212BE73-F907-455A-8FBA-FCA69E38BDA3}" destId="{6A0C6682-10D8-452A-BA94-DB51CB954859}" srcOrd="0" destOrd="0" presId="urn:microsoft.com/office/officeart/2005/8/layout/radial1"/>
    <dgm:cxn modelId="{CCEB1FCF-CC5B-4F71-92E7-88FE6027510B}" srcId="{D892E163-E64E-454C-B867-140DAA5C8C9B}" destId="{AAF969DD-9308-442A-91AD-BFB5D86B2073}" srcOrd="0" destOrd="0" parTransId="{A47D9007-C9B5-4B57-A6E6-44E0A899DA6E}" sibTransId="{78729730-BB63-4354-A099-5029E8466D83}"/>
    <dgm:cxn modelId="{CDEE0649-B8FB-4A90-9CE3-4F5E143BEC54}" type="presOf" srcId="{BF8E97A2-E12F-4778-A53A-F80A49044189}" destId="{36FE4DC6-F1D1-43D4-9FD8-C050200B6EA2}" srcOrd="0" destOrd="0" presId="urn:microsoft.com/office/officeart/2005/8/layout/radial1"/>
    <dgm:cxn modelId="{8583F844-8668-48CF-8197-C462AAC1EF7A}" srcId="{D892E163-E64E-454C-B867-140DAA5C8C9B}" destId="{BF8E97A2-E12F-4778-A53A-F80A49044189}" srcOrd="1" destOrd="0" parTransId="{699DB5F0-137F-4778-94D3-244F0A28E828}" sibTransId="{F85C50D9-9880-4AF1-86EA-0197E2DA4CA9}"/>
    <dgm:cxn modelId="{BC1B1932-4AE1-4A9F-B4BD-E0EF7490373D}" type="presOf" srcId="{699DB5F0-137F-4778-94D3-244F0A28E828}" destId="{52E5EEE0-15ED-4E2F-AC4F-90F4F6A20D02}" srcOrd="0" destOrd="0" presId="urn:microsoft.com/office/officeart/2005/8/layout/radial1"/>
    <dgm:cxn modelId="{27F40D4B-DF0B-491C-B31F-6360931ECB64}" type="presOf" srcId="{699DB5F0-137F-4778-94D3-244F0A28E828}" destId="{017364CE-6FD8-4281-8EE9-757C88240D17}" srcOrd="1" destOrd="0" presId="urn:microsoft.com/office/officeart/2005/8/layout/radial1"/>
    <dgm:cxn modelId="{F7D3DF63-C585-4D37-8C85-390C04B015A5}" type="presOf" srcId="{DCEA4F12-376D-4EBF-9988-B0EBCFF8827F}" destId="{5D608301-A1A6-483B-A47A-B324504AB8A7}" srcOrd="0" destOrd="0" presId="urn:microsoft.com/office/officeart/2005/8/layout/radial1"/>
    <dgm:cxn modelId="{67F1ECBA-474D-4B3C-A023-0B72A2A39D9D}" type="presOf" srcId="{A47D9007-C9B5-4B57-A6E6-44E0A899DA6E}" destId="{2BD379A6-B983-4C90-AF65-864EA1C5ADC0}" srcOrd="0" destOrd="0" presId="urn:microsoft.com/office/officeart/2005/8/layout/radial1"/>
    <dgm:cxn modelId="{B7918613-36B7-43F1-B39D-33F5B2E2CF7E}" srcId="{C212BE73-F907-455A-8FBA-FCA69E38BDA3}" destId="{D892E163-E64E-454C-B867-140DAA5C8C9B}" srcOrd="0" destOrd="0" parTransId="{B752C7F3-0AC7-4C62-906F-870B7A6C528A}" sibTransId="{F8711616-BAE8-4C60-8A39-C7C0F3ABD096}"/>
    <dgm:cxn modelId="{6757D16D-5DF4-4EAD-B0DB-EE0A06E97090}" type="presOf" srcId="{A2250186-74D4-4E4E-8AA1-D731FB19759B}" destId="{F3B48DD6-8374-4B07-9F0D-BEEB6942DD4C}" srcOrd="0" destOrd="0" presId="urn:microsoft.com/office/officeart/2005/8/layout/radial1"/>
    <dgm:cxn modelId="{F3FEAF42-5BAD-499B-AC10-26E8CE854D1D}" type="presOf" srcId="{D892E163-E64E-454C-B867-140DAA5C8C9B}" destId="{F7E85C68-8EDA-4F60-B356-8EB369E58D07}" srcOrd="0" destOrd="0" presId="urn:microsoft.com/office/officeart/2005/8/layout/radial1"/>
    <dgm:cxn modelId="{0ADA6B15-0927-4ABD-BB0B-3792FE43B013}" type="presOf" srcId="{A2250186-74D4-4E4E-8AA1-D731FB19759B}" destId="{F8A6AD0E-D4A9-41F9-B620-F848BFC4689B}" srcOrd="1" destOrd="0" presId="urn:microsoft.com/office/officeart/2005/8/layout/radial1"/>
    <dgm:cxn modelId="{BE613850-E55D-46CC-BC78-B3CBC6EE14F0}" type="presOf" srcId="{AAF969DD-9308-442A-91AD-BFB5D86B2073}" destId="{5A27643D-B611-4680-BE7F-AC6C14CD225B}" srcOrd="0" destOrd="0" presId="urn:microsoft.com/office/officeart/2005/8/layout/radial1"/>
    <dgm:cxn modelId="{71F3EC66-B5BE-4E92-BC89-7D9EB71ACC78}" srcId="{D892E163-E64E-454C-B867-140DAA5C8C9B}" destId="{DCEA4F12-376D-4EBF-9988-B0EBCFF8827F}" srcOrd="2" destOrd="0" parTransId="{A2250186-74D4-4E4E-8AA1-D731FB19759B}" sibTransId="{7814F962-9CB9-46D1-B0FA-FFA700C6C041}"/>
    <dgm:cxn modelId="{223C6CA4-61E3-4C67-A9E5-4C41C22208C9}" type="presParOf" srcId="{6A0C6682-10D8-452A-BA94-DB51CB954859}" destId="{F7E85C68-8EDA-4F60-B356-8EB369E58D07}" srcOrd="0" destOrd="0" presId="urn:microsoft.com/office/officeart/2005/8/layout/radial1"/>
    <dgm:cxn modelId="{E3B479CE-84C1-4397-AD35-FD48DAC27B83}" type="presParOf" srcId="{6A0C6682-10D8-452A-BA94-DB51CB954859}" destId="{2BD379A6-B983-4C90-AF65-864EA1C5ADC0}" srcOrd="1" destOrd="0" presId="urn:microsoft.com/office/officeart/2005/8/layout/radial1"/>
    <dgm:cxn modelId="{605A49FE-C338-42B2-84DF-985A8EEAD8B2}" type="presParOf" srcId="{2BD379A6-B983-4C90-AF65-864EA1C5ADC0}" destId="{8C4B568B-2C05-4A6A-9527-15D195BE9665}" srcOrd="0" destOrd="0" presId="urn:microsoft.com/office/officeart/2005/8/layout/radial1"/>
    <dgm:cxn modelId="{D16D6D93-4533-4EFD-95DE-846FF9951627}" type="presParOf" srcId="{6A0C6682-10D8-452A-BA94-DB51CB954859}" destId="{5A27643D-B611-4680-BE7F-AC6C14CD225B}" srcOrd="2" destOrd="0" presId="urn:microsoft.com/office/officeart/2005/8/layout/radial1"/>
    <dgm:cxn modelId="{B4455D72-1F09-44FE-8560-14B68883E6C5}" type="presParOf" srcId="{6A0C6682-10D8-452A-BA94-DB51CB954859}" destId="{52E5EEE0-15ED-4E2F-AC4F-90F4F6A20D02}" srcOrd="3" destOrd="0" presId="urn:microsoft.com/office/officeart/2005/8/layout/radial1"/>
    <dgm:cxn modelId="{60FF2739-BB7E-4C70-BBCE-EF64C5E36F7B}" type="presParOf" srcId="{52E5EEE0-15ED-4E2F-AC4F-90F4F6A20D02}" destId="{017364CE-6FD8-4281-8EE9-757C88240D17}" srcOrd="0" destOrd="0" presId="urn:microsoft.com/office/officeart/2005/8/layout/radial1"/>
    <dgm:cxn modelId="{6CBEFA5C-3690-4713-B3B1-8A26477C5613}" type="presParOf" srcId="{6A0C6682-10D8-452A-BA94-DB51CB954859}" destId="{36FE4DC6-F1D1-43D4-9FD8-C050200B6EA2}" srcOrd="4" destOrd="0" presId="urn:microsoft.com/office/officeart/2005/8/layout/radial1"/>
    <dgm:cxn modelId="{EB913D6D-22BE-4B9E-86F1-FA4EBE0391A0}" type="presParOf" srcId="{6A0C6682-10D8-452A-BA94-DB51CB954859}" destId="{F3B48DD6-8374-4B07-9F0D-BEEB6942DD4C}" srcOrd="5" destOrd="0" presId="urn:microsoft.com/office/officeart/2005/8/layout/radial1"/>
    <dgm:cxn modelId="{C59CEF5A-9B14-4555-AAAD-3EB1EC7EE9C5}" type="presParOf" srcId="{F3B48DD6-8374-4B07-9F0D-BEEB6942DD4C}" destId="{F8A6AD0E-D4A9-41F9-B620-F848BFC4689B}" srcOrd="0" destOrd="0" presId="urn:microsoft.com/office/officeart/2005/8/layout/radial1"/>
    <dgm:cxn modelId="{68509B91-8CD9-4B2E-B99F-BB568B5BB6AC}" type="presParOf" srcId="{6A0C6682-10D8-452A-BA94-DB51CB954859}" destId="{5D608301-A1A6-483B-A47A-B324504AB8A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D078B-A3DC-45DC-97D5-17E7BCC8883E}">
      <dsp:nvSpPr>
        <dsp:cNvPr id="0" name=""/>
        <dsp:cNvSpPr/>
      </dsp:nvSpPr>
      <dsp:spPr>
        <a:xfrm>
          <a:off x="0" y="0"/>
          <a:ext cx="6374447" cy="144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Simpul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Dt</a:t>
          </a:r>
          <a:r>
            <a:rPr lang="en-US" sz="2600" kern="1200" dirty="0" smtClean="0"/>
            <a:t> = {1,2,3,4,5,6,7,8,9,10} </a:t>
          </a:r>
          <a:r>
            <a:rPr lang="en-US" sz="2600" kern="1200" dirty="0" err="1" smtClean="0"/>
            <a:t>dikategorikan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dalam</a:t>
          </a:r>
          <a:r>
            <a:rPr lang="en-US" sz="2600" kern="1200" dirty="0" smtClean="0"/>
            <a:t> 2 </a:t>
          </a:r>
          <a:r>
            <a:rPr lang="en-US" sz="2600" kern="1200" dirty="0" err="1" smtClean="0"/>
            <a:t>kelas</a:t>
          </a:r>
          <a:r>
            <a:rPr lang="en-US" sz="2600" kern="1200" dirty="0" smtClean="0"/>
            <a:t> y = {</a:t>
          </a:r>
          <a:r>
            <a:rPr lang="en-US" sz="2600" kern="1200" dirty="0" err="1" smtClean="0"/>
            <a:t>yes,no</a:t>
          </a:r>
          <a:r>
            <a:rPr lang="en-US" sz="2600" kern="1200" dirty="0" smtClean="0"/>
            <a:t>}</a:t>
          </a:r>
          <a:endParaRPr lang="en-US" sz="2600" kern="1200" dirty="0"/>
        </a:p>
      </dsp:txBody>
      <dsp:txXfrm>
        <a:off x="42181" y="42181"/>
        <a:ext cx="4820381" cy="1355818"/>
      </dsp:txXfrm>
    </dsp:sp>
    <dsp:sp modelId="{859FADE0-5BE0-46AB-9080-16EEFA8228AB}">
      <dsp:nvSpPr>
        <dsp:cNvPr id="0" name=""/>
        <dsp:cNvSpPr/>
      </dsp:nvSpPr>
      <dsp:spPr>
        <a:xfrm>
          <a:off x="562451" y="1680210"/>
          <a:ext cx="6374447" cy="1440180"/>
        </a:xfrm>
        <a:prstGeom prst="roundRect">
          <a:avLst>
            <a:gd name="adj" fmla="val 10000"/>
          </a:avLst>
        </a:prstGeom>
        <a:solidFill>
          <a:schemeClr val="accent3">
            <a:hueOff val="-8413219"/>
            <a:satOff val="-4326"/>
            <a:lumOff val="-1863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Cek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apakah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semua</a:t>
          </a:r>
          <a:r>
            <a:rPr lang="en-US" sz="2600" kern="1200" dirty="0" smtClean="0"/>
            <a:t> record </a:t>
          </a:r>
          <a:r>
            <a:rPr lang="en-US" sz="2600" kern="1200" dirty="0" err="1" smtClean="0"/>
            <a:t>dalam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terletak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pada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satu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kelas</a:t>
          </a:r>
          <a:endParaRPr lang="en-US" sz="2600" kern="1200" dirty="0"/>
        </a:p>
      </dsp:txBody>
      <dsp:txXfrm>
        <a:off x="604632" y="1722391"/>
        <a:ext cx="4791517" cy="1355817"/>
      </dsp:txXfrm>
    </dsp:sp>
    <dsp:sp modelId="{4B305318-04D4-42E3-AA16-A722E8B0DD2E}">
      <dsp:nvSpPr>
        <dsp:cNvPr id="0" name=""/>
        <dsp:cNvSpPr/>
      </dsp:nvSpPr>
      <dsp:spPr>
        <a:xfrm>
          <a:off x="1124902" y="3360420"/>
          <a:ext cx="6374447" cy="1440180"/>
        </a:xfrm>
        <a:prstGeom prst="roundRect">
          <a:avLst>
            <a:gd name="adj" fmla="val 10000"/>
          </a:avLst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tidak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terletak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pada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satu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kelas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maka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dilakukan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proses</a:t>
          </a:r>
          <a:r>
            <a:rPr lang="en-US" sz="2400" kern="1200" dirty="0" smtClean="0"/>
            <a:t> splitting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menggunakan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salah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satu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atribut</a:t>
          </a:r>
          <a:r>
            <a:rPr lang="en-US" sz="2400" kern="1200" dirty="0" smtClean="0"/>
            <a:t>. </a:t>
          </a:r>
          <a:r>
            <a:rPr lang="en-US" sz="2400" kern="1200" dirty="0" err="1" smtClean="0"/>
            <a:t>Misalkan</a:t>
          </a:r>
          <a:r>
            <a:rPr lang="en-US" sz="2400" kern="1200" dirty="0" smtClean="0"/>
            <a:t> = “</a:t>
          </a:r>
          <a:r>
            <a:rPr lang="en-US" sz="2400" kern="1200" dirty="0" err="1" smtClean="0"/>
            <a:t>Pembayaran</a:t>
          </a:r>
          <a:r>
            <a:rPr lang="en-US" sz="2400" kern="1200" dirty="0" smtClean="0"/>
            <a:t>”</a:t>
          </a:r>
          <a:endParaRPr lang="en-US" sz="2400" kern="1200" dirty="0"/>
        </a:p>
      </dsp:txBody>
      <dsp:txXfrm>
        <a:off x="1167083" y="3402601"/>
        <a:ext cx="4791517" cy="1355817"/>
      </dsp:txXfrm>
    </dsp:sp>
    <dsp:sp modelId="{2D58DB30-0E97-4BD9-B1DA-B40FDA28E37F}">
      <dsp:nvSpPr>
        <dsp:cNvPr id="0" name=""/>
        <dsp:cNvSpPr/>
      </dsp:nvSpPr>
      <dsp:spPr>
        <a:xfrm>
          <a:off x="5438330" y="1092136"/>
          <a:ext cx="936117" cy="936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48956" y="1092136"/>
        <a:ext cx="514865" cy="704428"/>
      </dsp:txXfrm>
    </dsp:sp>
    <dsp:sp modelId="{F3BF3C46-886C-4E6A-8FFF-9CDCEDB74AE7}">
      <dsp:nvSpPr>
        <dsp:cNvPr id="0" name=""/>
        <dsp:cNvSpPr/>
      </dsp:nvSpPr>
      <dsp:spPr>
        <a:xfrm>
          <a:off x="6000781" y="2762745"/>
          <a:ext cx="936117" cy="936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6376792"/>
            <a:satOff val="-13475"/>
            <a:lumOff val="-13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11407" y="2762745"/>
        <a:ext cx="514865" cy="704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D078B-A3DC-45DC-97D5-17E7BCC8883E}">
      <dsp:nvSpPr>
        <dsp:cNvPr id="0" name=""/>
        <dsp:cNvSpPr/>
      </dsp:nvSpPr>
      <dsp:spPr>
        <a:xfrm>
          <a:off x="0" y="0"/>
          <a:ext cx="6374447" cy="1440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Atribut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pembayaran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memiliki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dua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nilai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yaitu</a:t>
          </a:r>
          <a:r>
            <a:rPr lang="en-US" sz="2200" kern="1200" dirty="0" smtClean="0"/>
            <a:t> ‘Yes’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‘No’, </a:t>
          </a:r>
          <a:r>
            <a:rPr lang="en-US" sz="2200" kern="1200" dirty="0" err="1" smtClean="0"/>
            <a:t>maka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menjadi</a:t>
          </a:r>
          <a:r>
            <a:rPr lang="en-US" sz="2200" kern="1200" dirty="0" smtClean="0"/>
            <a:t>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Dt</a:t>
          </a:r>
          <a:r>
            <a:rPr lang="en-US" sz="2200" kern="1200" dirty="0" smtClean="0"/>
            <a:t>(</a:t>
          </a:r>
          <a:r>
            <a:rPr lang="en-US" sz="2200" kern="1200" dirty="0" err="1" smtClean="0"/>
            <a:t>pembayaran</a:t>
          </a:r>
          <a:r>
            <a:rPr lang="en-US" sz="2200" kern="1200" dirty="0" smtClean="0"/>
            <a:t>=Yes)={1,4,7}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Dt</a:t>
          </a:r>
          <a:r>
            <a:rPr lang="en-US" sz="2200" kern="1200" dirty="0" smtClean="0"/>
            <a:t>(</a:t>
          </a:r>
          <a:r>
            <a:rPr lang="en-US" sz="2200" kern="1200" dirty="0" err="1" smtClean="0"/>
            <a:t>pembayaran</a:t>
          </a:r>
          <a:r>
            <a:rPr lang="en-US" sz="2200" kern="1200" dirty="0" smtClean="0"/>
            <a:t>=No)={2,3,5,6,8,9,10}</a:t>
          </a:r>
          <a:endParaRPr lang="en-US" sz="2200" kern="1200" dirty="0"/>
        </a:p>
      </dsp:txBody>
      <dsp:txXfrm>
        <a:off x="42181" y="42181"/>
        <a:ext cx="4820381" cy="1355818"/>
      </dsp:txXfrm>
    </dsp:sp>
    <dsp:sp modelId="{859FADE0-5BE0-46AB-9080-16EEFA8228AB}">
      <dsp:nvSpPr>
        <dsp:cNvPr id="0" name=""/>
        <dsp:cNvSpPr/>
      </dsp:nvSpPr>
      <dsp:spPr>
        <a:xfrm>
          <a:off x="562451" y="1680210"/>
          <a:ext cx="6374447" cy="1440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92000"/>
                <a:satMod val="170000"/>
              </a:schemeClr>
            </a:gs>
            <a:gs pos="15000">
              <a:schemeClr val="accent3">
                <a:hueOff val="-8413219"/>
                <a:satOff val="-4326"/>
                <a:lumOff val="-1863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8413219"/>
                <a:satOff val="-4326"/>
                <a:lumOff val="-1863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8413219"/>
                <a:satOff val="-4326"/>
                <a:lumOff val="-186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Dt</a:t>
          </a:r>
          <a:r>
            <a:rPr lang="en-US" sz="2400" kern="1200" dirty="0" smtClean="0"/>
            <a:t>(</a:t>
          </a:r>
          <a:r>
            <a:rPr lang="en-US" sz="2400" kern="1200" dirty="0" err="1" smtClean="0"/>
            <a:t>pembayaran</a:t>
          </a:r>
          <a:r>
            <a:rPr lang="en-US" sz="2400" kern="1200" dirty="0" smtClean="0"/>
            <a:t>=‘Yes’) </a:t>
          </a:r>
          <a:r>
            <a:rPr lang="en-US" sz="2400" kern="1200" dirty="0" smtClean="0">
              <a:sym typeface="Symbol"/>
            </a:rPr>
            <a:t> </a:t>
          </a:r>
          <a:r>
            <a:rPr lang="en-US" sz="2400" kern="1200" dirty="0" err="1" smtClean="0">
              <a:sym typeface="Symbol"/>
            </a:rPr>
            <a:t>Dt</a:t>
          </a:r>
          <a:r>
            <a:rPr lang="en-US" sz="2400" kern="1200" dirty="0" smtClean="0">
              <a:sym typeface="Symbol"/>
            </a:rPr>
            <a:t>(</a:t>
          </a:r>
          <a:r>
            <a:rPr lang="en-US" sz="2400" kern="1200" dirty="0" err="1" smtClean="0">
              <a:sym typeface="Symbol"/>
            </a:rPr>
            <a:t>pembayaran</a:t>
          </a:r>
          <a:r>
            <a:rPr lang="en-US" sz="2400" kern="1200" dirty="0" smtClean="0">
              <a:sym typeface="Symbol"/>
            </a:rPr>
            <a:t>=‘No’) = </a:t>
          </a:r>
          <a:r>
            <a:rPr lang="en-US" sz="2400" kern="1200" dirty="0" err="1" smtClean="0">
              <a:sym typeface="Symbol"/>
            </a:rPr>
            <a:t>Dt</a:t>
          </a:r>
          <a:r>
            <a:rPr lang="en-US" sz="2400" kern="1200" dirty="0" smtClean="0">
              <a:sym typeface="Symbol"/>
            </a:rPr>
            <a:t> </a:t>
          </a:r>
          <a:r>
            <a:rPr lang="en-US" sz="2400" kern="1200" baseline="-25000" dirty="0" err="1" smtClean="0">
              <a:sym typeface="Symbol"/>
            </a:rPr>
            <a:t>mula-mula</a:t>
          </a:r>
          <a:endParaRPr lang="en-US" sz="2400" kern="1200" baseline="-25000" dirty="0"/>
        </a:p>
      </dsp:txBody>
      <dsp:txXfrm>
        <a:off x="604632" y="1722391"/>
        <a:ext cx="4791517" cy="1355817"/>
      </dsp:txXfrm>
    </dsp:sp>
    <dsp:sp modelId="{4B305318-04D4-42E3-AA16-A722E8B0DD2E}">
      <dsp:nvSpPr>
        <dsp:cNvPr id="0" name=""/>
        <dsp:cNvSpPr/>
      </dsp:nvSpPr>
      <dsp:spPr>
        <a:xfrm>
          <a:off x="1124902" y="3360420"/>
          <a:ext cx="6374447" cy="1440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92000"/>
                <a:satMod val="170000"/>
              </a:schemeClr>
            </a:gs>
            <a:gs pos="15000">
              <a:schemeClr val="accent3">
                <a:hueOff val="-16826439"/>
                <a:satOff val="-8652"/>
                <a:lumOff val="-37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6826439"/>
                <a:satOff val="-8652"/>
                <a:lumOff val="-37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6826439"/>
                <a:satOff val="-8652"/>
                <a:lumOff val="-37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Dt</a:t>
          </a:r>
          <a:r>
            <a:rPr lang="en-US" sz="2400" kern="1200" dirty="0" smtClean="0"/>
            <a:t>(</a:t>
          </a:r>
          <a:r>
            <a:rPr lang="en-US" sz="2400" kern="1200" dirty="0" err="1" smtClean="0"/>
            <a:t>pembayaran</a:t>
          </a:r>
          <a:r>
            <a:rPr lang="en-US" sz="2400" kern="1200" dirty="0" smtClean="0"/>
            <a:t>=‘Yes’) </a:t>
          </a:r>
          <a:r>
            <a:rPr lang="en-US" sz="2400" kern="1200" dirty="0" smtClean="0">
              <a:sym typeface="Symbol"/>
            </a:rPr>
            <a:t> </a:t>
          </a:r>
          <a:r>
            <a:rPr lang="en-US" sz="2400" kern="1200" dirty="0" err="1" smtClean="0">
              <a:sym typeface="Symbol"/>
            </a:rPr>
            <a:t>Dt</a:t>
          </a:r>
          <a:r>
            <a:rPr lang="en-US" sz="2400" kern="1200" dirty="0" smtClean="0">
              <a:sym typeface="Symbol"/>
            </a:rPr>
            <a:t>(</a:t>
          </a:r>
          <a:r>
            <a:rPr lang="en-US" sz="2400" kern="1200" dirty="0" err="1" smtClean="0">
              <a:sym typeface="Symbol"/>
            </a:rPr>
            <a:t>pembayaran</a:t>
          </a:r>
          <a:r>
            <a:rPr lang="en-US" sz="2400" kern="1200" dirty="0" smtClean="0">
              <a:sym typeface="Symbol"/>
            </a:rPr>
            <a:t>=‘No’) = { }</a:t>
          </a:r>
          <a:endParaRPr lang="en-US" sz="2400" kern="1200" dirty="0"/>
        </a:p>
      </dsp:txBody>
      <dsp:txXfrm>
        <a:off x="1167083" y="3402601"/>
        <a:ext cx="4791517" cy="1355817"/>
      </dsp:txXfrm>
    </dsp:sp>
    <dsp:sp modelId="{2D58DB30-0E97-4BD9-B1DA-B40FDA28E37F}">
      <dsp:nvSpPr>
        <dsp:cNvPr id="0" name=""/>
        <dsp:cNvSpPr/>
      </dsp:nvSpPr>
      <dsp:spPr>
        <a:xfrm>
          <a:off x="5438330" y="1092136"/>
          <a:ext cx="936117" cy="936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48956" y="1092136"/>
        <a:ext cx="514865" cy="704428"/>
      </dsp:txXfrm>
    </dsp:sp>
    <dsp:sp modelId="{F3BF3C46-886C-4E6A-8FFF-9CDCEDB74AE7}">
      <dsp:nvSpPr>
        <dsp:cNvPr id="0" name=""/>
        <dsp:cNvSpPr/>
      </dsp:nvSpPr>
      <dsp:spPr>
        <a:xfrm>
          <a:off x="6000781" y="2762745"/>
          <a:ext cx="936117" cy="936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6376792"/>
            <a:satOff val="-13475"/>
            <a:lumOff val="-137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16376792"/>
              <a:satOff val="-13475"/>
              <a:lumOff val="-137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11407" y="2762745"/>
        <a:ext cx="514865" cy="704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4B18-7A8A-4E79-BE5B-FF915857E7D2}">
      <dsp:nvSpPr>
        <dsp:cNvPr id="0" name=""/>
        <dsp:cNvSpPr/>
      </dsp:nvSpPr>
      <dsp:spPr>
        <a:xfrm>
          <a:off x="12685" y="0"/>
          <a:ext cx="6374447" cy="2160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2700" kern="1200" dirty="0" err="1" smtClean="0"/>
            <a:t>Ulangi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pengecekan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pada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langkah</a:t>
          </a:r>
          <a:r>
            <a:rPr lang="en-US" sz="2700" kern="1200" dirty="0" smtClean="0"/>
            <a:t> 2 </a:t>
          </a:r>
          <a:r>
            <a:rPr lang="en-US" sz="2700" kern="1200" dirty="0" err="1" smtClean="0"/>
            <a:t>untuk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setiap</a:t>
          </a:r>
          <a:r>
            <a:rPr lang="en-US" sz="2700" kern="1200" dirty="0" smtClean="0"/>
            <a:t> Dt. </a:t>
          </a:r>
          <a:r>
            <a:rPr lang="en-US" sz="2700" kern="1200" dirty="0" err="1" smtClean="0"/>
            <a:t>Misalkan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Dt</a:t>
          </a:r>
          <a:r>
            <a:rPr lang="en-US" sz="2700" kern="1200" dirty="0" smtClean="0"/>
            <a:t>=</a:t>
          </a:r>
          <a:r>
            <a:rPr lang="en-US" sz="2700" kern="1200" dirty="0" err="1" smtClean="0"/>
            <a:t>Dt</a:t>
          </a:r>
          <a:r>
            <a:rPr lang="en-US" sz="2700" kern="1200" dirty="0" smtClean="0"/>
            <a:t>(</a:t>
          </a:r>
          <a:r>
            <a:rPr lang="en-US" sz="2700" kern="1200" dirty="0" err="1" smtClean="0"/>
            <a:t>pembayaran</a:t>
          </a:r>
          <a:r>
            <a:rPr lang="en-US" sz="2700" kern="1200" dirty="0" smtClean="0"/>
            <a:t>=‘Yes’)={1,4,7}</a:t>
          </a:r>
          <a:endParaRPr lang="en-US" sz="2700" kern="1200" dirty="0"/>
        </a:p>
      </dsp:txBody>
      <dsp:txXfrm>
        <a:off x="75957" y="63272"/>
        <a:ext cx="4141640" cy="2033726"/>
      </dsp:txXfrm>
    </dsp:sp>
    <dsp:sp modelId="{CB30C2BB-03A7-43B5-B88E-5FC70FB90E36}">
      <dsp:nvSpPr>
        <dsp:cNvPr id="0" name=""/>
        <dsp:cNvSpPr/>
      </dsp:nvSpPr>
      <dsp:spPr>
        <a:xfrm>
          <a:off x="1124902" y="2640330"/>
          <a:ext cx="6374447" cy="2160270"/>
        </a:xfrm>
        <a:prstGeom prst="roundRect">
          <a:avLst>
            <a:gd name="adj" fmla="val 10000"/>
          </a:avLst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2600" kern="1200" dirty="0" err="1" smtClean="0"/>
            <a:t>Karena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terletak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pada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satu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kelas</a:t>
          </a:r>
          <a:r>
            <a:rPr lang="en-US" sz="2600" kern="1200" dirty="0" smtClean="0"/>
            <a:t> yang </a:t>
          </a:r>
          <a:r>
            <a:rPr lang="en-US" sz="2600" kern="1200" dirty="0" err="1" smtClean="0"/>
            <a:t>sama</a:t>
          </a:r>
          <a:r>
            <a:rPr lang="en-US" sz="2600" kern="1200" dirty="0" smtClean="0"/>
            <a:t> ‘No’, </a:t>
          </a:r>
          <a:r>
            <a:rPr lang="en-US" sz="2600" kern="1200" dirty="0" err="1" smtClean="0"/>
            <a:t>maka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simpul</a:t>
          </a:r>
          <a:r>
            <a:rPr lang="en-US" sz="2600" kern="1200" dirty="0" smtClean="0"/>
            <a:t> t </a:t>
          </a:r>
          <a:r>
            <a:rPr lang="en-US" sz="2600" kern="1200" dirty="0" err="1" smtClean="0"/>
            <a:t>dimana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berada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menjadi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simpul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daun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dengan</a:t>
          </a:r>
          <a:r>
            <a:rPr lang="en-US" sz="2600" kern="1200" dirty="0" smtClean="0"/>
            <a:t> label ‘No”</a:t>
          </a:r>
          <a:endParaRPr lang="en-US" sz="2600" kern="1200" baseline="-25000" dirty="0"/>
        </a:p>
      </dsp:txBody>
      <dsp:txXfrm>
        <a:off x="1188174" y="2703602"/>
        <a:ext cx="3718825" cy="2033725"/>
      </dsp:txXfrm>
    </dsp:sp>
    <dsp:sp modelId="{ED209963-E624-46AE-9267-BFD2A14E2A69}">
      <dsp:nvSpPr>
        <dsp:cNvPr id="0" name=""/>
        <dsp:cNvSpPr/>
      </dsp:nvSpPr>
      <dsp:spPr>
        <a:xfrm>
          <a:off x="4970272" y="1698212"/>
          <a:ext cx="1404175" cy="1404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286211" y="1698212"/>
        <a:ext cx="772297" cy="1056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4B18-7A8A-4E79-BE5B-FF915857E7D2}">
      <dsp:nvSpPr>
        <dsp:cNvPr id="0" name=""/>
        <dsp:cNvSpPr/>
      </dsp:nvSpPr>
      <dsp:spPr>
        <a:xfrm>
          <a:off x="0" y="0"/>
          <a:ext cx="6374447" cy="2160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Ulangi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pengecekan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pada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langkah</a:t>
          </a:r>
          <a:r>
            <a:rPr lang="en-US" sz="2700" kern="1200" dirty="0" smtClean="0"/>
            <a:t> 2 </a:t>
          </a:r>
          <a:r>
            <a:rPr lang="en-US" sz="2700" kern="1200" dirty="0" err="1" smtClean="0"/>
            <a:t>untuk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setiap</a:t>
          </a:r>
          <a:r>
            <a:rPr lang="en-US" sz="2700" kern="1200" dirty="0" smtClean="0"/>
            <a:t> Dt. </a:t>
          </a:r>
          <a:r>
            <a:rPr lang="en-US" sz="2700" kern="1200" dirty="0" err="1" smtClean="0"/>
            <a:t>Misalkan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Dt</a:t>
          </a:r>
          <a:r>
            <a:rPr lang="en-US" sz="2700" kern="1200" dirty="0" smtClean="0"/>
            <a:t>=</a:t>
          </a:r>
          <a:r>
            <a:rPr lang="en-US" sz="2700" kern="1200" dirty="0" err="1" smtClean="0"/>
            <a:t>Dt</a:t>
          </a:r>
          <a:r>
            <a:rPr lang="en-US" sz="2700" kern="1200" dirty="0" smtClean="0"/>
            <a:t>(</a:t>
          </a:r>
          <a:r>
            <a:rPr lang="en-US" sz="2700" kern="1200" dirty="0" err="1" smtClean="0"/>
            <a:t>pembayaran</a:t>
          </a:r>
          <a:r>
            <a:rPr lang="en-US" sz="2700" kern="1200" dirty="0" smtClean="0"/>
            <a:t>=‘No’)={2,3,5,6,8,9,10}</a:t>
          </a:r>
          <a:endParaRPr lang="en-US" sz="2700" kern="1200" dirty="0"/>
        </a:p>
      </dsp:txBody>
      <dsp:txXfrm>
        <a:off x="63272" y="63272"/>
        <a:ext cx="4141640" cy="2033726"/>
      </dsp:txXfrm>
    </dsp:sp>
    <dsp:sp modelId="{CB30C2BB-03A7-43B5-B88E-5FC70FB90E36}">
      <dsp:nvSpPr>
        <dsp:cNvPr id="0" name=""/>
        <dsp:cNvSpPr/>
      </dsp:nvSpPr>
      <dsp:spPr>
        <a:xfrm>
          <a:off x="1124902" y="2640330"/>
          <a:ext cx="6374447" cy="2160270"/>
        </a:xfrm>
        <a:prstGeom prst="roundRect">
          <a:avLst>
            <a:gd name="adj" fmla="val 10000"/>
          </a:avLst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2600" kern="1200" dirty="0" err="1" smtClean="0"/>
            <a:t>Dt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tidak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terletak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pada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satu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kelas</a:t>
          </a:r>
          <a:r>
            <a:rPr lang="en-US" sz="2600" kern="1200" dirty="0" smtClean="0"/>
            <a:t>, </a:t>
          </a:r>
          <a:r>
            <a:rPr lang="en-US" sz="2600" kern="1200" dirty="0" err="1" smtClean="0"/>
            <a:t>maka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dilakukan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proses</a:t>
          </a:r>
          <a:r>
            <a:rPr lang="en-US" sz="2600" kern="1200" dirty="0" smtClean="0"/>
            <a:t> splitting </a:t>
          </a:r>
          <a:r>
            <a:rPr lang="en-US" sz="2600" kern="1200" dirty="0" err="1" smtClean="0"/>
            <a:t>menggunakan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salah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satu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atribut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sisa</a:t>
          </a:r>
          <a:r>
            <a:rPr lang="en-US" sz="2600" kern="1200" dirty="0" smtClean="0"/>
            <a:t>, </a:t>
          </a:r>
          <a:r>
            <a:rPr lang="en-US" sz="2600" kern="1200" dirty="0" err="1" smtClean="0"/>
            <a:t>misal</a:t>
          </a:r>
          <a:r>
            <a:rPr lang="en-US" sz="2600" kern="1200" dirty="0" smtClean="0"/>
            <a:t>: Status</a:t>
          </a:r>
          <a:endParaRPr lang="en-US" sz="2600" kern="1200" baseline="-25000" dirty="0"/>
        </a:p>
      </dsp:txBody>
      <dsp:txXfrm>
        <a:off x="1188174" y="2703602"/>
        <a:ext cx="3718825" cy="2033725"/>
      </dsp:txXfrm>
    </dsp:sp>
    <dsp:sp modelId="{ED209963-E624-46AE-9267-BFD2A14E2A69}">
      <dsp:nvSpPr>
        <dsp:cNvPr id="0" name=""/>
        <dsp:cNvSpPr/>
      </dsp:nvSpPr>
      <dsp:spPr>
        <a:xfrm>
          <a:off x="4970272" y="1698212"/>
          <a:ext cx="1404175" cy="1404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286211" y="1698212"/>
        <a:ext cx="772297" cy="1056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E9A0A-7344-4311-BD3C-E2A236BAF9F2}">
      <dsp:nvSpPr>
        <dsp:cNvPr id="0" name=""/>
        <dsp:cNvSpPr/>
      </dsp:nvSpPr>
      <dsp:spPr>
        <a:xfrm>
          <a:off x="0" y="900429"/>
          <a:ext cx="7499350" cy="29997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225425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Atribut</a:t>
          </a:r>
          <a:r>
            <a:rPr lang="en-US" sz="2800" kern="1200" dirty="0" smtClean="0"/>
            <a:t> ‘Status’ </a:t>
          </a:r>
          <a:r>
            <a:rPr lang="en-US" sz="2800" kern="1200" dirty="0" err="1" smtClean="0"/>
            <a:t>memiliki</a:t>
          </a:r>
          <a:r>
            <a:rPr lang="en-US" sz="2800" kern="1200" dirty="0" smtClean="0"/>
            <a:t> 3 </a:t>
          </a:r>
          <a:r>
            <a:rPr lang="en-US" sz="2800" kern="1200" dirty="0" err="1" smtClean="0"/>
            <a:t>nilai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sehingga</a:t>
          </a:r>
          <a:r>
            <a:rPr lang="en-US" sz="2800" kern="1200" dirty="0" smtClean="0"/>
            <a:t>:</a:t>
          </a:r>
        </a:p>
        <a:p>
          <a:pPr marL="225425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Dt</a:t>
          </a:r>
          <a:r>
            <a:rPr lang="en-US" sz="2800" kern="1200" dirty="0" smtClean="0"/>
            <a:t>(status=‘Single’)={3,8,10}</a:t>
          </a:r>
        </a:p>
        <a:p>
          <a:pPr marL="225425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Dt</a:t>
          </a:r>
          <a:r>
            <a:rPr lang="en-US" sz="2800" kern="1200" dirty="0" smtClean="0"/>
            <a:t>(status=‘Married’)={2,6,9}</a:t>
          </a:r>
        </a:p>
        <a:p>
          <a:pPr marL="225425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Dt</a:t>
          </a:r>
          <a:r>
            <a:rPr lang="en-US" sz="2800" kern="1200" dirty="0" smtClean="0"/>
            <a:t>(status=‘Divorced’)={5}</a:t>
          </a:r>
          <a:endParaRPr lang="en-US" sz="2800" kern="1200" dirty="0"/>
        </a:p>
      </dsp:txBody>
      <dsp:txXfrm>
        <a:off x="1499870" y="900429"/>
        <a:ext cx="4499610" cy="2999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0A8F2-FB15-466A-B3A0-A3B290EC98AF}">
      <dsp:nvSpPr>
        <dsp:cNvPr id="0" name=""/>
        <dsp:cNvSpPr/>
      </dsp:nvSpPr>
      <dsp:spPr>
        <a:xfrm>
          <a:off x="0" y="2344"/>
          <a:ext cx="7499350" cy="4795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Dt</a:t>
          </a:r>
          <a:r>
            <a:rPr lang="en-US" sz="3200" kern="1200" dirty="0" smtClean="0"/>
            <a:t>={3,8,10} </a:t>
          </a:r>
          <a:r>
            <a:rPr lang="en-US" sz="3200" kern="1200" dirty="0" err="1" smtClean="0"/>
            <a:t>tidak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terletak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pada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satu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kelas</a:t>
          </a:r>
          <a:r>
            <a:rPr lang="en-US" sz="3200" kern="1200" dirty="0" smtClean="0"/>
            <a:t>, </a:t>
          </a:r>
          <a:r>
            <a:rPr lang="en-US" sz="3200" kern="1200" dirty="0" err="1" smtClean="0"/>
            <a:t>maka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dilakukan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proses</a:t>
          </a:r>
          <a:r>
            <a:rPr lang="en-US" sz="3200" kern="1200" dirty="0" smtClean="0"/>
            <a:t> splitting </a:t>
          </a:r>
          <a:r>
            <a:rPr lang="en-US" sz="3200" kern="1200" dirty="0" err="1" smtClean="0"/>
            <a:t>dengan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atribut</a:t>
          </a:r>
          <a:r>
            <a:rPr lang="en-US" sz="3200" kern="1200" dirty="0" smtClean="0"/>
            <a:t> “</a:t>
          </a:r>
          <a:r>
            <a:rPr lang="en-US" sz="3200" kern="1200" dirty="0" err="1" smtClean="0"/>
            <a:t>Pendapatan</a:t>
          </a:r>
          <a:r>
            <a:rPr lang="en-US" sz="3200" kern="1200" dirty="0" smtClean="0"/>
            <a:t>” </a:t>
          </a:r>
          <a:r>
            <a:rPr lang="en-US" sz="3200" kern="1200" dirty="0" err="1" smtClean="0"/>
            <a:t>misalkan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dibagi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dalam</a:t>
          </a:r>
          <a:r>
            <a:rPr lang="en-US" sz="3200" kern="1200" dirty="0" smtClean="0"/>
            <a:t> ‘&lt;=80’ </a:t>
          </a:r>
          <a:r>
            <a:rPr lang="en-US" sz="3200" kern="1200" dirty="0" err="1" smtClean="0"/>
            <a:t>dan</a:t>
          </a:r>
          <a:r>
            <a:rPr lang="en-US" sz="3200" kern="1200" dirty="0" smtClean="0"/>
            <a:t> ‘&gt;80’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Dt</a:t>
          </a:r>
          <a:r>
            <a:rPr lang="en-US" sz="3200" kern="1200" dirty="0" smtClean="0"/>
            <a:t>(</a:t>
          </a:r>
          <a:r>
            <a:rPr lang="en-US" sz="3200" kern="1200" dirty="0" err="1" smtClean="0"/>
            <a:t>pendapatan</a:t>
          </a:r>
          <a:r>
            <a:rPr lang="en-US" sz="3200" kern="1200" dirty="0" smtClean="0"/>
            <a:t>&lt;=80)={3}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Dt</a:t>
          </a:r>
          <a:r>
            <a:rPr lang="en-US" sz="3200" kern="1200" dirty="0" smtClean="0"/>
            <a:t>(</a:t>
          </a:r>
          <a:r>
            <a:rPr lang="en-US" sz="3200" kern="1200" dirty="0" err="1" smtClean="0"/>
            <a:t>pendapatan</a:t>
          </a:r>
          <a:r>
            <a:rPr lang="en-US" sz="3200" kern="1200" dirty="0" smtClean="0"/>
            <a:t>&gt;80)={8,10}</a:t>
          </a:r>
        </a:p>
      </dsp:txBody>
      <dsp:txXfrm>
        <a:off x="140467" y="142811"/>
        <a:ext cx="7218416" cy="45149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5C68-8EDA-4F60-B356-8EB369E58D07}">
      <dsp:nvSpPr>
        <dsp:cNvPr id="0" name=""/>
        <dsp:cNvSpPr/>
      </dsp:nvSpPr>
      <dsp:spPr>
        <a:xfrm>
          <a:off x="2770151" y="2057389"/>
          <a:ext cx="2030451" cy="13083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Kriteria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Atribut</a:t>
          </a:r>
          <a:endParaRPr lang="en-US" sz="3200" kern="1200" dirty="0"/>
        </a:p>
      </dsp:txBody>
      <dsp:txXfrm>
        <a:off x="3067504" y="2248992"/>
        <a:ext cx="1435745" cy="925142"/>
      </dsp:txXfrm>
    </dsp:sp>
    <dsp:sp modelId="{2BD379A6-B983-4C90-AF65-864EA1C5ADC0}">
      <dsp:nvSpPr>
        <dsp:cNvPr id="0" name=""/>
        <dsp:cNvSpPr/>
      </dsp:nvSpPr>
      <dsp:spPr>
        <a:xfrm rot="16200000">
          <a:off x="3548985" y="1801638"/>
          <a:ext cx="472785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72785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558" y="1809177"/>
        <a:ext cx="23639" cy="23639"/>
      </dsp:txXfrm>
    </dsp:sp>
    <dsp:sp modelId="{5A27643D-B611-4680-BE7F-AC6C14CD225B}">
      <dsp:nvSpPr>
        <dsp:cNvPr id="0" name=""/>
        <dsp:cNvSpPr/>
      </dsp:nvSpPr>
      <dsp:spPr>
        <a:xfrm>
          <a:off x="2810649" y="33850"/>
          <a:ext cx="1949456" cy="1550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Gain</a:t>
          </a:r>
          <a:endParaRPr lang="en-US" sz="2000" kern="1200" dirty="0"/>
        </a:p>
      </dsp:txBody>
      <dsp:txXfrm>
        <a:off x="3096140" y="260953"/>
        <a:ext cx="1378474" cy="1096547"/>
      </dsp:txXfrm>
    </dsp:sp>
    <dsp:sp modelId="{52E5EEE0-15ED-4E2F-AC4F-90F4F6A20D02}">
      <dsp:nvSpPr>
        <dsp:cNvPr id="0" name=""/>
        <dsp:cNvSpPr/>
      </dsp:nvSpPr>
      <dsp:spPr>
        <a:xfrm rot="2067835">
          <a:off x="4441351" y="3294555"/>
          <a:ext cx="443271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43271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1905" y="3302832"/>
        <a:ext cx="22163" cy="22163"/>
      </dsp:txXfrm>
    </dsp:sp>
    <dsp:sp modelId="{36FE4DC6-F1D1-43D4-9FD8-C050200B6EA2}">
      <dsp:nvSpPr>
        <dsp:cNvPr id="0" name=""/>
        <dsp:cNvSpPr/>
      </dsp:nvSpPr>
      <dsp:spPr>
        <a:xfrm>
          <a:off x="4610714" y="3153615"/>
          <a:ext cx="1987735" cy="16131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Gain Ratio</a:t>
          </a:r>
          <a:endParaRPr lang="en-US" sz="4000" kern="1200" dirty="0"/>
        </a:p>
      </dsp:txBody>
      <dsp:txXfrm>
        <a:off x="4901811" y="3389853"/>
        <a:ext cx="1405541" cy="1140657"/>
      </dsp:txXfrm>
    </dsp:sp>
    <dsp:sp modelId="{F3B48DD6-8374-4B07-9F0D-BEEB6942DD4C}">
      <dsp:nvSpPr>
        <dsp:cNvPr id="0" name=""/>
        <dsp:cNvSpPr/>
      </dsp:nvSpPr>
      <dsp:spPr>
        <a:xfrm rot="8732165">
          <a:off x="2719762" y="3284124"/>
          <a:ext cx="406406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06406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805" y="3293323"/>
        <a:ext cx="20320" cy="20320"/>
      </dsp:txXfrm>
    </dsp:sp>
    <dsp:sp modelId="{5D608301-A1A6-483B-A47A-B324504AB8A7}">
      <dsp:nvSpPr>
        <dsp:cNvPr id="0" name=""/>
        <dsp:cNvSpPr/>
      </dsp:nvSpPr>
      <dsp:spPr>
        <a:xfrm>
          <a:off x="900900" y="3153615"/>
          <a:ext cx="2130546" cy="16131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Indeks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Gini</a:t>
          </a:r>
          <a:endParaRPr lang="en-US" sz="4000" kern="1200" dirty="0"/>
        </a:p>
      </dsp:txBody>
      <dsp:txXfrm>
        <a:off x="1212911" y="3389853"/>
        <a:ext cx="1506524" cy="1140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My Documents\Pictures\wallpaper\Vplants_8\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352800"/>
            <a:ext cx="4179887" cy="31353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 descr="D:\My Documents\Pictures\wallpaper\Vplants3\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00"/>
            <a:ext cx="350520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628800"/>
            <a:ext cx="6400800" cy="2286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ALGORITMA HUNT</a:t>
            </a:r>
            <a:br>
              <a:rPr lang="en-US" smtClean="0"/>
            </a:br>
            <a:r>
              <a:rPr lang="en-US" sz="2400" smtClean="0"/>
              <a:t>dalam </a:t>
            </a:r>
            <a:br>
              <a:rPr lang="en-US" sz="2400" smtClean="0"/>
            </a:br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78392" y="533400"/>
            <a:ext cx="64008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METODE KLASIFIKASI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 startAt="3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record yang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marL="596646" indent="-514350">
              <a:buFont typeface="+mj-lt"/>
              <a:buAutoNum type="arabicPeriod" startAt="3"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terapkan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Pembayaran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Pendapatan</a:t>
                      </a:r>
                      <a:r>
                        <a:rPr lang="en-US" dirty="0" smtClean="0"/>
                        <a:t>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Pembayaran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Pendapatan</a:t>
                      </a:r>
                      <a:r>
                        <a:rPr lang="en-US" dirty="0" smtClean="0"/>
                        <a:t>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127859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Pembayaran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Pendapatan</a:t>
                      </a:r>
                      <a:r>
                        <a:rPr lang="en-US" dirty="0" smtClean="0"/>
                        <a:t>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37748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Pembayaran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Pendapatan</a:t>
                      </a:r>
                      <a:r>
                        <a:rPr lang="en-US" dirty="0" smtClean="0"/>
                        <a:t>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114380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Pembayaran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Pendapatan</a:t>
                      </a:r>
                      <a:r>
                        <a:rPr lang="en-US" dirty="0" smtClean="0"/>
                        <a:t>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1985963"/>
            <a:ext cx="4395787" cy="351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(Tree)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(</a:t>
            </a:r>
            <a:r>
              <a:rPr lang="en-US" i="1" dirty="0" smtClean="0"/>
              <a:t>node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 (</a:t>
            </a:r>
            <a:r>
              <a:rPr lang="en-US" i="1" dirty="0" smtClean="0"/>
              <a:t>edge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3:</a:t>
            </a:r>
          </a:p>
          <a:p>
            <a:pPr lvl="1"/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(</a:t>
            </a:r>
            <a:r>
              <a:rPr lang="en-US" i="1" dirty="0" smtClean="0"/>
              <a:t>root node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/internal (</a:t>
            </a:r>
            <a:r>
              <a:rPr lang="en-US" i="1" dirty="0" smtClean="0"/>
              <a:t>branch/internal node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daun</a:t>
            </a:r>
            <a:r>
              <a:rPr lang="en-US" dirty="0" smtClean="0"/>
              <a:t> (</a:t>
            </a:r>
            <a:r>
              <a:rPr lang="en-US" i="1" dirty="0" smtClean="0"/>
              <a:t>leaf node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520827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Pembayaran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Pendapatan</a:t>
                      </a:r>
                      <a:r>
                        <a:rPr lang="en-US" dirty="0" smtClean="0"/>
                        <a:t>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1985962"/>
            <a:ext cx="4473747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1985963"/>
            <a:ext cx="4471987" cy="357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36636"/>
            <a:ext cx="4114800" cy="333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455" y="1470512"/>
            <a:ext cx="5438775" cy="47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685800"/>
            <a:ext cx="54387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685800"/>
            <a:ext cx="5486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endParaRPr lang="en-US" dirty="0" smtClean="0"/>
          </a:p>
          <a:p>
            <a:pPr lvl="1"/>
            <a:r>
              <a:rPr lang="en-US" sz="3000" dirty="0" err="1" smtClean="0"/>
              <a:t>Simpul</a:t>
            </a:r>
            <a:r>
              <a:rPr lang="en-US" sz="3000" dirty="0" smtClean="0"/>
              <a:t> internal </a:t>
            </a:r>
            <a:r>
              <a:rPr lang="en-US" sz="3000" dirty="0" err="1" smtClean="0"/>
              <a:t>maupun</a:t>
            </a:r>
            <a:r>
              <a:rPr lang="en-US" sz="3000" dirty="0" smtClean="0"/>
              <a:t> </a:t>
            </a:r>
            <a:r>
              <a:rPr lang="en-US" sz="3000" dirty="0" err="1" smtClean="0"/>
              <a:t>simpul</a:t>
            </a:r>
            <a:r>
              <a:rPr lang="en-US" sz="3000" dirty="0" smtClean="0"/>
              <a:t> </a:t>
            </a:r>
            <a:r>
              <a:rPr lang="en-US" sz="3000" dirty="0" err="1" smtClean="0"/>
              <a:t>akar</a:t>
            </a:r>
            <a:r>
              <a:rPr lang="en-US" sz="3000" dirty="0" smtClean="0"/>
              <a:t> </a:t>
            </a:r>
            <a:r>
              <a:rPr lang="en-US" sz="3000" dirty="0" err="1" smtClean="0"/>
              <a:t>ditandai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nama</a:t>
            </a:r>
            <a:r>
              <a:rPr lang="en-US" sz="3000" dirty="0" smtClean="0"/>
              <a:t> </a:t>
            </a:r>
            <a:r>
              <a:rPr lang="en-US" sz="3000" dirty="0" err="1" smtClean="0"/>
              <a:t>atribut</a:t>
            </a:r>
            <a:r>
              <a:rPr lang="en-US" sz="3000" dirty="0" smtClean="0"/>
              <a:t> </a:t>
            </a:r>
            <a:r>
              <a:rPr lang="en-US" sz="3000" dirty="0" err="1" smtClean="0"/>
              <a:t>bebas</a:t>
            </a:r>
            <a:r>
              <a:rPr lang="en-US" sz="3000" dirty="0" smtClean="0"/>
              <a:t>, </a:t>
            </a:r>
            <a:endParaRPr lang="en-US" sz="3000" dirty="0" smtClean="0"/>
          </a:p>
          <a:p>
            <a:pPr lvl="1"/>
            <a:r>
              <a:rPr lang="en-US" sz="3000" dirty="0" err="1" smtClean="0"/>
              <a:t>Rusuk</a:t>
            </a:r>
            <a:r>
              <a:rPr lang="en-US" sz="3000" dirty="0" smtClean="0"/>
              <a:t> </a:t>
            </a:r>
            <a:r>
              <a:rPr lang="en-US" sz="3000" dirty="0" err="1" smtClean="0"/>
              <a:t>diberi</a:t>
            </a:r>
            <a:r>
              <a:rPr lang="en-US" sz="3000" dirty="0" smtClean="0"/>
              <a:t> </a:t>
            </a:r>
            <a:r>
              <a:rPr lang="en-US" sz="3000" dirty="0" err="1" smtClean="0"/>
              <a:t>kelas</a:t>
            </a:r>
            <a:r>
              <a:rPr lang="en-US" sz="3000" dirty="0" smtClean="0"/>
              <a:t> </a:t>
            </a:r>
            <a:r>
              <a:rPr lang="en-US" sz="3000" dirty="0" err="1" smtClean="0"/>
              <a:t>nilai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atribut</a:t>
            </a:r>
            <a:r>
              <a:rPr lang="en-US" sz="3000" dirty="0" smtClean="0"/>
              <a:t> </a:t>
            </a:r>
            <a:r>
              <a:rPr lang="en-US" sz="3000" dirty="0" err="1" smtClean="0"/>
              <a:t>bebas</a:t>
            </a:r>
            <a:endParaRPr lang="en-US" sz="3000" dirty="0" smtClean="0"/>
          </a:p>
          <a:p>
            <a:pPr lvl="1"/>
            <a:r>
              <a:rPr lang="en-US" sz="3000" dirty="0" err="1" smtClean="0"/>
              <a:t>Simpul</a:t>
            </a:r>
            <a:r>
              <a:rPr lang="en-US" sz="3000" dirty="0" smtClean="0"/>
              <a:t> </a:t>
            </a:r>
            <a:r>
              <a:rPr lang="en-US" sz="3000" dirty="0" err="1" smtClean="0"/>
              <a:t>daun</a:t>
            </a:r>
            <a:r>
              <a:rPr lang="en-US" sz="3000" dirty="0" smtClean="0"/>
              <a:t> </a:t>
            </a:r>
            <a:r>
              <a:rPr lang="en-US" sz="3000" dirty="0" err="1" smtClean="0"/>
              <a:t>ditandai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kelas-kelas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atribut</a:t>
            </a:r>
            <a:r>
              <a:rPr lang="en-US" sz="3000" dirty="0" smtClean="0"/>
              <a:t> </a:t>
            </a:r>
            <a:r>
              <a:rPr lang="en-US" sz="3000" dirty="0" err="1" smtClean="0"/>
              <a:t>terikat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602048" cy="1045096"/>
          </a:xfrm>
        </p:spPr>
        <p:txBody>
          <a:bodyPr>
            <a:normAutofit lnSpcReduction="10000"/>
          </a:bodyPr>
          <a:lstStyle/>
          <a:p>
            <a:pPr marL="90488" indent="-7938">
              <a:buNone/>
            </a:pPr>
            <a:r>
              <a:rPr lang="en-US" smtClean="0"/>
              <a:t>Buatlah pohon keputusan menggunakan algoritma hunt terhadap data berikut:</a:t>
            </a:r>
            <a:endParaRPr lang="en-US"/>
          </a:p>
        </p:txBody>
      </p:sp>
      <p:graphicFrame>
        <p:nvGraphicFramePr>
          <p:cNvPr id="4" name="Group 56"/>
          <p:cNvGraphicFramePr>
            <a:graphicFrameLocks/>
          </p:cNvGraphicFramePr>
          <p:nvPr/>
        </p:nvGraphicFramePr>
        <p:xfrm>
          <a:off x="1475656" y="2492896"/>
          <a:ext cx="7272808" cy="4032446"/>
        </p:xfrm>
        <a:graphic>
          <a:graphicData uri="http://schemas.openxmlformats.org/drawingml/2006/table">
            <a:tbl>
              <a:tblPr/>
              <a:tblGrid>
                <a:gridCol w="498137"/>
                <a:gridCol w="1320065"/>
                <a:gridCol w="1540075"/>
                <a:gridCol w="2096329"/>
                <a:gridCol w="1818202"/>
              </a:tblGrid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#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Warna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Tipe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Asal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Tercuri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?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Merah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Domestik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Merah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Domestik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Tidak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Merah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Domestik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Kuning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Domestik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Tidak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Kuning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Kuning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SUV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Tidak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Kuning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Kuning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Domestik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Tidak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Merah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Tidak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Merah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 Documents\Pictures\Lucu\olahraga-lucu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6400800" cy="426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Sesederhana</a:t>
            </a:r>
            <a:r>
              <a:rPr lang="en-US" sz="5400" dirty="0" smtClean="0"/>
              <a:t> </a:t>
            </a:r>
            <a:r>
              <a:rPr lang="en-US" sz="5400" dirty="0" err="1" smtClean="0"/>
              <a:t>itukah</a:t>
            </a:r>
            <a:r>
              <a:rPr lang="en-US" sz="5400" dirty="0" smtClean="0"/>
              <a:t> ?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676400" y="5486400"/>
            <a:ext cx="5715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TIDAK !!!!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5400" y="11430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 rot="21101353">
            <a:off x="1371600" y="2561233"/>
            <a:ext cx="7337330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See you 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next meeting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(</a:t>
            </a:r>
            <a:r>
              <a:rPr lang="en-US" i="1" dirty="0" smtClean="0"/>
              <a:t>record</a:t>
            </a:r>
            <a:r>
              <a:rPr lang="en-US" dirty="0" smtClean="0"/>
              <a:t>) </a:t>
            </a:r>
            <a:r>
              <a:rPr lang="en-US" dirty="0" err="1" smtClean="0"/>
              <a:t>diklasifikasikan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(</a:t>
            </a:r>
            <a:r>
              <a:rPr lang="en-US" i="1" dirty="0" smtClean="0"/>
              <a:t>path</a:t>
            </a:r>
            <a:r>
              <a:rPr lang="en-US" dirty="0" smtClean="0"/>
              <a:t>) yang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record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Mamalia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63" y="1538288"/>
            <a:ext cx="6804964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638" y="1687716"/>
            <a:ext cx="6862762" cy="478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6397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Algoritma</a:t>
            </a:r>
            <a:r>
              <a:rPr lang="en-US" sz="3600" dirty="0" smtClean="0"/>
              <a:t> </a:t>
            </a:r>
            <a:r>
              <a:rPr lang="en-US" sz="3600" dirty="0" err="1" smtClean="0"/>
              <a:t>Induksi</a:t>
            </a:r>
            <a:r>
              <a:rPr lang="en-US" sz="3600" dirty="0" smtClean="0"/>
              <a:t> </a:t>
            </a:r>
            <a:r>
              <a:rPr lang="en-US" sz="3600" dirty="0" err="1" smtClean="0"/>
              <a:t>Pohon</a:t>
            </a:r>
            <a:r>
              <a:rPr lang="en-US" sz="3600" dirty="0" smtClean="0"/>
              <a:t> </a:t>
            </a:r>
            <a:r>
              <a:rPr lang="en-US" sz="3600" dirty="0" err="1" smtClean="0"/>
              <a:t>Keputusan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990600"/>
            <a:ext cx="449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643570" y="2143116"/>
            <a:ext cx="571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7772" y="2988230"/>
            <a:ext cx="9286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Tidak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Hunt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induksi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ID3, C4.5 </a:t>
            </a:r>
            <a:r>
              <a:rPr lang="en-US" dirty="0" err="1" smtClean="0"/>
              <a:t>dan</a:t>
            </a:r>
            <a:r>
              <a:rPr lang="en-US" dirty="0" smtClean="0"/>
              <a:t> CART.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325" indent="0"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record </a:t>
            </a:r>
            <a:r>
              <a:rPr lang="en-US" dirty="0" err="1" smtClean="0"/>
              <a:t>pembelajaran</a:t>
            </a:r>
            <a:r>
              <a:rPr lang="en-US" dirty="0" smtClean="0"/>
              <a:t> yang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y={y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record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daun</a:t>
            </a:r>
            <a:r>
              <a:rPr lang="en-US" dirty="0" smtClean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 label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daun</a:t>
            </a:r>
            <a:r>
              <a:rPr lang="en-US" dirty="0" smtClean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 default, y</a:t>
            </a:r>
            <a:r>
              <a:rPr lang="en-US" baseline="-25000" dirty="0" smtClean="0"/>
              <a:t>d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361</TotalTime>
  <Words>1096</Words>
  <Application>Microsoft Office PowerPoint</Application>
  <PresentationFormat>On-screen Show (4:3)</PresentationFormat>
  <Paragraphs>471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ALGORITMA HUNT dalam  DECISION TREE</vt:lpstr>
      <vt:lpstr>Pendahuluan </vt:lpstr>
      <vt:lpstr>Pendahuluan </vt:lpstr>
      <vt:lpstr>Pendahuluan</vt:lpstr>
      <vt:lpstr>Contoh Klasifikasi Mamalia</vt:lpstr>
      <vt:lpstr>Contoh:  Penelusuran Pohon Keputusan</vt:lpstr>
      <vt:lpstr>Algoritma Induksi Pohon Keputusan</vt:lpstr>
      <vt:lpstr>Algoritma Hunt</vt:lpstr>
      <vt:lpstr>Prosedur Algoritma Hunt</vt:lpstr>
      <vt:lpstr>Prosedur Algoritma Hunt</vt:lpstr>
      <vt:lpstr>Contoh Algoritma Hunt </vt:lpstr>
      <vt:lpstr>Proses Algoritma Hunt</vt:lpstr>
      <vt:lpstr>Contoh Algoritma Hunt </vt:lpstr>
      <vt:lpstr>Contoh Algoritma Hunt </vt:lpstr>
      <vt:lpstr>Contoh Algoritma Hunt </vt:lpstr>
      <vt:lpstr>Proses Algoritma Hunt</vt:lpstr>
      <vt:lpstr>Contoh Algoritma Hunt </vt:lpstr>
      <vt:lpstr>Proses Algoritma Hunt</vt:lpstr>
      <vt:lpstr>Proses Algoritma Hunt</vt:lpstr>
      <vt:lpstr>Contoh Algoritma Hunt </vt:lpstr>
      <vt:lpstr>Proses Algoritma Hunt</vt:lpstr>
      <vt:lpstr>Proses Algoritma Hunt</vt:lpstr>
      <vt:lpstr>Proses Algoritma Hunt</vt:lpstr>
      <vt:lpstr>Proses Algoritma Hunt</vt:lpstr>
      <vt:lpstr>Proses Algoritma Hunt</vt:lpstr>
      <vt:lpstr>Proses Algoritma Hunt</vt:lpstr>
      <vt:lpstr>Proses Algoritma Hunt</vt:lpstr>
      <vt:lpstr>Hasil Akhir</vt:lpstr>
      <vt:lpstr>Hasil Akhir</vt:lpstr>
      <vt:lpstr>Latihan</vt:lpstr>
      <vt:lpstr>Sesederhana itukah ?</vt:lpstr>
      <vt:lpstr>Bagaimana Memilih Atribut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28</cp:revision>
  <cp:lastPrinted>2013-05-17T03:23:19Z</cp:lastPrinted>
  <dcterms:created xsi:type="dcterms:W3CDTF">2013-05-13T12:42:59Z</dcterms:created>
  <dcterms:modified xsi:type="dcterms:W3CDTF">2016-11-28T07:29:31Z</dcterms:modified>
</cp:coreProperties>
</file>