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78" r:id="rId4"/>
    <p:sldId id="277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88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2" r:id="rId26"/>
    <p:sldId id="304" r:id="rId27"/>
    <p:sldId id="308" r:id="rId28"/>
    <p:sldId id="307" r:id="rId29"/>
    <p:sldId id="306" r:id="rId30"/>
    <p:sldId id="305" r:id="rId31"/>
  </p:sldIdLst>
  <p:sldSz cx="9144000" cy="6858000" type="screen4x3"/>
  <p:notesSz cx="6832600" cy="9963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2BE73-F907-455A-8FBA-FCA69E38BDA3}" type="doc">
      <dgm:prSet loTypeId="urn:microsoft.com/office/officeart/2005/8/layout/radial1" loCatId="relationship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D892E163-E64E-454C-B867-140DAA5C8C9B}">
      <dgm:prSet phldrT="[Text]"/>
      <dgm:spPr/>
      <dgm:t>
        <a:bodyPr/>
        <a:lstStyle/>
        <a:p>
          <a:r>
            <a:rPr lang="en-US" dirty="0" err="1" smtClean="0"/>
            <a:t>Kriteria</a:t>
          </a:r>
          <a:r>
            <a:rPr lang="en-US" dirty="0" smtClean="0"/>
            <a:t> </a:t>
          </a:r>
          <a:r>
            <a:rPr lang="en-US" dirty="0" err="1" smtClean="0"/>
            <a:t>Atribut</a:t>
          </a:r>
          <a:endParaRPr lang="en-US" dirty="0"/>
        </a:p>
      </dgm:t>
    </dgm:pt>
    <dgm:pt modelId="{B752C7F3-0AC7-4C62-906F-870B7A6C528A}" type="parTrans" cxnId="{B7918613-36B7-43F1-B39D-33F5B2E2CF7E}">
      <dgm:prSet/>
      <dgm:spPr/>
      <dgm:t>
        <a:bodyPr/>
        <a:lstStyle/>
        <a:p>
          <a:endParaRPr lang="en-US"/>
        </a:p>
      </dgm:t>
    </dgm:pt>
    <dgm:pt modelId="{F8711616-BAE8-4C60-8A39-C7C0F3ABD096}" type="sibTrans" cxnId="{B7918613-36B7-43F1-B39D-33F5B2E2CF7E}">
      <dgm:prSet/>
      <dgm:spPr/>
      <dgm:t>
        <a:bodyPr/>
        <a:lstStyle/>
        <a:p>
          <a:endParaRPr lang="en-US"/>
        </a:p>
      </dgm:t>
    </dgm:pt>
    <dgm:pt modelId="{AAF969DD-9308-442A-91AD-BFB5D86B2073}">
      <dgm:prSet phldrT="[Text]" custT="1"/>
      <dgm:spPr/>
      <dgm:t>
        <a:bodyPr/>
        <a:lstStyle/>
        <a:p>
          <a:r>
            <a:rPr lang="en-US" sz="2000" dirty="0" smtClean="0"/>
            <a:t>Information Gain</a:t>
          </a:r>
          <a:endParaRPr lang="en-US" sz="2000" dirty="0"/>
        </a:p>
      </dgm:t>
    </dgm:pt>
    <dgm:pt modelId="{A47D9007-C9B5-4B57-A6E6-44E0A899DA6E}" type="parTrans" cxnId="{CCEB1FCF-CC5B-4F71-92E7-88FE6027510B}">
      <dgm:prSet/>
      <dgm:spPr/>
      <dgm:t>
        <a:bodyPr/>
        <a:lstStyle/>
        <a:p>
          <a:endParaRPr lang="en-US"/>
        </a:p>
      </dgm:t>
    </dgm:pt>
    <dgm:pt modelId="{78729730-BB63-4354-A099-5029E8466D83}" type="sibTrans" cxnId="{CCEB1FCF-CC5B-4F71-92E7-88FE6027510B}">
      <dgm:prSet/>
      <dgm:spPr/>
      <dgm:t>
        <a:bodyPr/>
        <a:lstStyle/>
        <a:p>
          <a:endParaRPr lang="en-US"/>
        </a:p>
      </dgm:t>
    </dgm:pt>
    <dgm:pt modelId="{BF8E97A2-E12F-4778-A53A-F80A49044189}">
      <dgm:prSet phldrT="[Text]"/>
      <dgm:spPr/>
      <dgm:t>
        <a:bodyPr/>
        <a:lstStyle/>
        <a:p>
          <a:r>
            <a:rPr lang="en-US" dirty="0" smtClean="0"/>
            <a:t>Gain Ratio</a:t>
          </a:r>
          <a:endParaRPr lang="en-US" dirty="0"/>
        </a:p>
      </dgm:t>
    </dgm:pt>
    <dgm:pt modelId="{699DB5F0-137F-4778-94D3-244F0A28E828}" type="parTrans" cxnId="{8583F844-8668-48CF-8197-C462AAC1EF7A}">
      <dgm:prSet/>
      <dgm:spPr/>
      <dgm:t>
        <a:bodyPr/>
        <a:lstStyle/>
        <a:p>
          <a:endParaRPr lang="en-US"/>
        </a:p>
      </dgm:t>
    </dgm:pt>
    <dgm:pt modelId="{F85C50D9-9880-4AF1-86EA-0197E2DA4CA9}" type="sibTrans" cxnId="{8583F844-8668-48CF-8197-C462AAC1EF7A}">
      <dgm:prSet/>
      <dgm:spPr/>
      <dgm:t>
        <a:bodyPr/>
        <a:lstStyle/>
        <a:p>
          <a:endParaRPr lang="en-US"/>
        </a:p>
      </dgm:t>
    </dgm:pt>
    <dgm:pt modelId="{DCEA4F12-376D-4EBF-9988-B0EBCFF8827F}">
      <dgm:prSet phldrT="[Text]"/>
      <dgm:spPr/>
      <dgm:t>
        <a:bodyPr/>
        <a:lstStyle/>
        <a:p>
          <a:r>
            <a:rPr lang="en-US" dirty="0" err="1" smtClean="0"/>
            <a:t>Indeks</a:t>
          </a:r>
          <a:r>
            <a:rPr lang="en-US" dirty="0" smtClean="0"/>
            <a:t> </a:t>
          </a:r>
          <a:r>
            <a:rPr lang="en-US" dirty="0" err="1" smtClean="0"/>
            <a:t>Gini</a:t>
          </a:r>
          <a:endParaRPr lang="en-US" dirty="0"/>
        </a:p>
      </dgm:t>
    </dgm:pt>
    <dgm:pt modelId="{A2250186-74D4-4E4E-8AA1-D731FB19759B}" type="parTrans" cxnId="{71F3EC66-B5BE-4E92-BC89-7D9EB71ACC78}">
      <dgm:prSet/>
      <dgm:spPr/>
      <dgm:t>
        <a:bodyPr/>
        <a:lstStyle/>
        <a:p>
          <a:endParaRPr lang="en-US"/>
        </a:p>
      </dgm:t>
    </dgm:pt>
    <dgm:pt modelId="{7814F962-9CB9-46D1-B0FA-FFA700C6C041}" type="sibTrans" cxnId="{71F3EC66-B5BE-4E92-BC89-7D9EB71ACC78}">
      <dgm:prSet/>
      <dgm:spPr/>
      <dgm:t>
        <a:bodyPr/>
        <a:lstStyle/>
        <a:p>
          <a:endParaRPr lang="en-US"/>
        </a:p>
      </dgm:t>
    </dgm:pt>
    <dgm:pt modelId="{581A7473-70E2-49A6-A2BC-964D2BCEF51B}">
      <dgm:prSet phldrT="[Text]"/>
      <dgm:spPr/>
      <dgm:t>
        <a:bodyPr/>
        <a:lstStyle/>
        <a:p>
          <a:endParaRPr lang="en-US" dirty="0"/>
        </a:p>
      </dgm:t>
    </dgm:pt>
    <dgm:pt modelId="{8D1A8A7D-0D48-4A9E-923E-41E48BD72002}" type="parTrans" cxnId="{08B6CDB8-373E-4D94-AAB5-0FE93909B8A1}">
      <dgm:prSet/>
      <dgm:spPr/>
      <dgm:t>
        <a:bodyPr/>
        <a:lstStyle/>
        <a:p>
          <a:endParaRPr lang="en-US"/>
        </a:p>
      </dgm:t>
    </dgm:pt>
    <dgm:pt modelId="{F653DDA6-12CE-4C56-A6F7-6FE22D5BB5BF}" type="sibTrans" cxnId="{08B6CDB8-373E-4D94-AAB5-0FE93909B8A1}">
      <dgm:prSet/>
      <dgm:spPr/>
      <dgm:t>
        <a:bodyPr/>
        <a:lstStyle/>
        <a:p>
          <a:endParaRPr lang="en-US"/>
        </a:p>
      </dgm:t>
    </dgm:pt>
    <dgm:pt modelId="{6A0C6682-10D8-452A-BA94-DB51CB954859}" type="pres">
      <dgm:prSet presAssocID="{C212BE73-F907-455A-8FBA-FCA69E38BDA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E85C68-8EDA-4F60-B356-8EB369E58D07}" type="pres">
      <dgm:prSet presAssocID="{D892E163-E64E-454C-B867-140DAA5C8C9B}" presName="centerShape" presStyleLbl="node0" presStyleIdx="0" presStyleCnt="1" custScaleX="125870" custScaleY="81106" custLinFactNeighborY="-4720"/>
      <dgm:spPr/>
      <dgm:t>
        <a:bodyPr/>
        <a:lstStyle/>
        <a:p>
          <a:endParaRPr lang="en-US"/>
        </a:p>
      </dgm:t>
    </dgm:pt>
    <dgm:pt modelId="{2BD379A6-B983-4C90-AF65-864EA1C5ADC0}" type="pres">
      <dgm:prSet presAssocID="{A47D9007-C9B5-4B57-A6E6-44E0A899DA6E}" presName="Name9" presStyleLbl="parChTrans1D2" presStyleIdx="0" presStyleCnt="3"/>
      <dgm:spPr/>
      <dgm:t>
        <a:bodyPr/>
        <a:lstStyle/>
        <a:p>
          <a:endParaRPr lang="en-US"/>
        </a:p>
      </dgm:t>
    </dgm:pt>
    <dgm:pt modelId="{8C4B568B-2C05-4A6A-9527-15D195BE9665}" type="pres">
      <dgm:prSet presAssocID="{A47D9007-C9B5-4B57-A6E6-44E0A899DA6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A27643D-B611-4680-BE7F-AC6C14CD225B}" type="pres">
      <dgm:prSet presAssocID="{AAF969DD-9308-442A-91AD-BFB5D86B2073}" presName="node" presStyleLbl="node1" presStyleIdx="0" presStyleCnt="3" custScaleX="120849" custScaleY="96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5EEE0-15ED-4E2F-AC4F-90F4F6A20D02}" type="pres">
      <dgm:prSet presAssocID="{699DB5F0-137F-4778-94D3-244F0A28E828}" presName="Name9" presStyleLbl="parChTrans1D2" presStyleIdx="1" presStyleCnt="3"/>
      <dgm:spPr/>
      <dgm:t>
        <a:bodyPr/>
        <a:lstStyle/>
        <a:p>
          <a:endParaRPr lang="en-US"/>
        </a:p>
      </dgm:t>
    </dgm:pt>
    <dgm:pt modelId="{017364CE-6FD8-4281-8EE9-757C88240D17}" type="pres">
      <dgm:prSet presAssocID="{699DB5F0-137F-4778-94D3-244F0A28E82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6FE4DC6-F1D1-43D4-9FD8-C050200B6EA2}" type="pres">
      <dgm:prSet presAssocID="{BF8E97A2-E12F-4778-A53A-F80A49044189}" presName="node" presStyleLbl="node1" presStyleIdx="1" presStyleCnt="3" custScaleX="123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48DD6-8374-4B07-9F0D-BEEB6942DD4C}" type="pres">
      <dgm:prSet presAssocID="{A2250186-74D4-4E4E-8AA1-D731FB19759B}" presName="Name9" presStyleLbl="parChTrans1D2" presStyleIdx="2" presStyleCnt="3"/>
      <dgm:spPr/>
      <dgm:t>
        <a:bodyPr/>
        <a:lstStyle/>
        <a:p>
          <a:endParaRPr lang="en-US"/>
        </a:p>
      </dgm:t>
    </dgm:pt>
    <dgm:pt modelId="{F8A6AD0E-D4A9-41F9-B620-F848BFC4689B}" type="pres">
      <dgm:prSet presAssocID="{A2250186-74D4-4E4E-8AA1-D731FB19759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D608301-A1A6-483B-A47A-B324504AB8A7}" type="pres">
      <dgm:prSet presAssocID="{DCEA4F12-376D-4EBF-9988-B0EBCFF8827F}" presName="node" presStyleLbl="node1" presStyleIdx="2" presStyleCnt="3" custScaleX="132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F69487-E96A-41A2-B3B9-309795EDBAE2}" type="presOf" srcId="{A47D9007-C9B5-4B57-A6E6-44E0A899DA6E}" destId="{8C4B568B-2C05-4A6A-9527-15D195BE9665}" srcOrd="1" destOrd="0" presId="urn:microsoft.com/office/officeart/2005/8/layout/radial1"/>
    <dgm:cxn modelId="{08B6CDB8-373E-4D94-AAB5-0FE93909B8A1}" srcId="{C212BE73-F907-455A-8FBA-FCA69E38BDA3}" destId="{581A7473-70E2-49A6-A2BC-964D2BCEF51B}" srcOrd="1" destOrd="0" parTransId="{8D1A8A7D-0D48-4A9E-923E-41E48BD72002}" sibTransId="{F653DDA6-12CE-4C56-A6F7-6FE22D5BB5BF}"/>
    <dgm:cxn modelId="{402853B7-ECC5-4923-ACB9-1161AFA40403}" type="presOf" srcId="{C212BE73-F907-455A-8FBA-FCA69E38BDA3}" destId="{6A0C6682-10D8-452A-BA94-DB51CB954859}" srcOrd="0" destOrd="0" presId="urn:microsoft.com/office/officeart/2005/8/layout/radial1"/>
    <dgm:cxn modelId="{CCEB1FCF-CC5B-4F71-92E7-88FE6027510B}" srcId="{D892E163-E64E-454C-B867-140DAA5C8C9B}" destId="{AAF969DD-9308-442A-91AD-BFB5D86B2073}" srcOrd="0" destOrd="0" parTransId="{A47D9007-C9B5-4B57-A6E6-44E0A899DA6E}" sibTransId="{78729730-BB63-4354-A099-5029E8466D83}"/>
    <dgm:cxn modelId="{CDEE0649-B8FB-4A90-9CE3-4F5E143BEC54}" type="presOf" srcId="{BF8E97A2-E12F-4778-A53A-F80A49044189}" destId="{36FE4DC6-F1D1-43D4-9FD8-C050200B6EA2}" srcOrd="0" destOrd="0" presId="urn:microsoft.com/office/officeart/2005/8/layout/radial1"/>
    <dgm:cxn modelId="{8583F844-8668-48CF-8197-C462AAC1EF7A}" srcId="{D892E163-E64E-454C-B867-140DAA5C8C9B}" destId="{BF8E97A2-E12F-4778-A53A-F80A49044189}" srcOrd="1" destOrd="0" parTransId="{699DB5F0-137F-4778-94D3-244F0A28E828}" sibTransId="{F85C50D9-9880-4AF1-86EA-0197E2DA4CA9}"/>
    <dgm:cxn modelId="{BC1B1932-4AE1-4A9F-B4BD-E0EF7490373D}" type="presOf" srcId="{699DB5F0-137F-4778-94D3-244F0A28E828}" destId="{52E5EEE0-15ED-4E2F-AC4F-90F4F6A20D02}" srcOrd="0" destOrd="0" presId="urn:microsoft.com/office/officeart/2005/8/layout/radial1"/>
    <dgm:cxn modelId="{27F40D4B-DF0B-491C-B31F-6360931ECB64}" type="presOf" srcId="{699DB5F0-137F-4778-94D3-244F0A28E828}" destId="{017364CE-6FD8-4281-8EE9-757C88240D17}" srcOrd="1" destOrd="0" presId="urn:microsoft.com/office/officeart/2005/8/layout/radial1"/>
    <dgm:cxn modelId="{F7D3DF63-C585-4D37-8C85-390C04B015A5}" type="presOf" srcId="{DCEA4F12-376D-4EBF-9988-B0EBCFF8827F}" destId="{5D608301-A1A6-483B-A47A-B324504AB8A7}" srcOrd="0" destOrd="0" presId="urn:microsoft.com/office/officeart/2005/8/layout/radial1"/>
    <dgm:cxn modelId="{67F1ECBA-474D-4B3C-A023-0B72A2A39D9D}" type="presOf" srcId="{A47D9007-C9B5-4B57-A6E6-44E0A899DA6E}" destId="{2BD379A6-B983-4C90-AF65-864EA1C5ADC0}" srcOrd="0" destOrd="0" presId="urn:microsoft.com/office/officeart/2005/8/layout/radial1"/>
    <dgm:cxn modelId="{B7918613-36B7-43F1-B39D-33F5B2E2CF7E}" srcId="{C212BE73-F907-455A-8FBA-FCA69E38BDA3}" destId="{D892E163-E64E-454C-B867-140DAA5C8C9B}" srcOrd="0" destOrd="0" parTransId="{B752C7F3-0AC7-4C62-906F-870B7A6C528A}" sibTransId="{F8711616-BAE8-4C60-8A39-C7C0F3ABD096}"/>
    <dgm:cxn modelId="{6757D16D-5DF4-4EAD-B0DB-EE0A06E97090}" type="presOf" srcId="{A2250186-74D4-4E4E-8AA1-D731FB19759B}" destId="{F3B48DD6-8374-4B07-9F0D-BEEB6942DD4C}" srcOrd="0" destOrd="0" presId="urn:microsoft.com/office/officeart/2005/8/layout/radial1"/>
    <dgm:cxn modelId="{F3FEAF42-5BAD-499B-AC10-26E8CE854D1D}" type="presOf" srcId="{D892E163-E64E-454C-B867-140DAA5C8C9B}" destId="{F7E85C68-8EDA-4F60-B356-8EB369E58D07}" srcOrd="0" destOrd="0" presId="urn:microsoft.com/office/officeart/2005/8/layout/radial1"/>
    <dgm:cxn modelId="{0ADA6B15-0927-4ABD-BB0B-3792FE43B013}" type="presOf" srcId="{A2250186-74D4-4E4E-8AA1-D731FB19759B}" destId="{F8A6AD0E-D4A9-41F9-B620-F848BFC4689B}" srcOrd="1" destOrd="0" presId="urn:microsoft.com/office/officeart/2005/8/layout/radial1"/>
    <dgm:cxn modelId="{BE613850-E55D-46CC-BC78-B3CBC6EE14F0}" type="presOf" srcId="{AAF969DD-9308-442A-91AD-BFB5D86B2073}" destId="{5A27643D-B611-4680-BE7F-AC6C14CD225B}" srcOrd="0" destOrd="0" presId="urn:microsoft.com/office/officeart/2005/8/layout/radial1"/>
    <dgm:cxn modelId="{71F3EC66-B5BE-4E92-BC89-7D9EB71ACC78}" srcId="{D892E163-E64E-454C-B867-140DAA5C8C9B}" destId="{DCEA4F12-376D-4EBF-9988-B0EBCFF8827F}" srcOrd="2" destOrd="0" parTransId="{A2250186-74D4-4E4E-8AA1-D731FB19759B}" sibTransId="{7814F962-9CB9-46D1-B0FA-FFA700C6C041}"/>
    <dgm:cxn modelId="{223C6CA4-61E3-4C67-A9E5-4C41C22208C9}" type="presParOf" srcId="{6A0C6682-10D8-452A-BA94-DB51CB954859}" destId="{F7E85C68-8EDA-4F60-B356-8EB369E58D07}" srcOrd="0" destOrd="0" presId="urn:microsoft.com/office/officeart/2005/8/layout/radial1"/>
    <dgm:cxn modelId="{E3B479CE-84C1-4397-AD35-FD48DAC27B83}" type="presParOf" srcId="{6A0C6682-10D8-452A-BA94-DB51CB954859}" destId="{2BD379A6-B983-4C90-AF65-864EA1C5ADC0}" srcOrd="1" destOrd="0" presId="urn:microsoft.com/office/officeart/2005/8/layout/radial1"/>
    <dgm:cxn modelId="{605A49FE-C338-42B2-84DF-985A8EEAD8B2}" type="presParOf" srcId="{2BD379A6-B983-4C90-AF65-864EA1C5ADC0}" destId="{8C4B568B-2C05-4A6A-9527-15D195BE9665}" srcOrd="0" destOrd="0" presId="urn:microsoft.com/office/officeart/2005/8/layout/radial1"/>
    <dgm:cxn modelId="{D16D6D93-4533-4EFD-95DE-846FF9951627}" type="presParOf" srcId="{6A0C6682-10D8-452A-BA94-DB51CB954859}" destId="{5A27643D-B611-4680-BE7F-AC6C14CD225B}" srcOrd="2" destOrd="0" presId="urn:microsoft.com/office/officeart/2005/8/layout/radial1"/>
    <dgm:cxn modelId="{B4455D72-1F09-44FE-8560-14B68883E6C5}" type="presParOf" srcId="{6A0C6682-10D8-452A-BA94-DB51CB954859}" destId="{52E5EEE0-15ED-4E2F-AC4F-90F4F6A20D02}" srcOrd="3" destOrd="0" presId="urn:microsoft.com/office/officeart/2005/8/layout/radial1"/>
    <dgm:cxn modelId="{60FF2739-BB7E-4C70-BBCE-EF64C5E36F7B}" type="presParOf" srcId="{52E5EEE0-15ED-4E2F-AC4F-90F4F6A20D02}" destId="{017364CE-6FD8-4281-8EE9-757C88240D17}" srcOrd="0" destOrd="0" presId="urn:microsoft.com/office/officeart/2005/8/layout/radial1"/>
    <dgm:cxn modelId="{6CBEFA5C-3690-4713-B3B1-8A26477C5613}" type="presParOf" srcId="{6A0C6682-10D8-452A-BA94-DB51CB954859}" destId="{36FE4DC6-F1D1-43D4-9FD8-C050200B6EA2}" srcOrd="4" destOrd="0" presId="urn:microsoft.com/office/officeart/2005/8/layout/radial1"/>
    <dgm:cxn modelId="{EB913D6D-22BE-4B9E-86F1-FA4EBE0391A0}" type="presParOf" srcId="{6A0C6682-10D8-452A-BA94-DB51CB954859}" destId="{F3B48DD6-8374-4B07-9F0D-BEEB6942DD4C}" srcOrd="5" destOrd="0" presId="urn:microsoft.com/office/officeart/2005/8/layout/radial1"/>
    <dgm:cxn modelId="{C59CEF5A-9B14-4555-AAAD-3EB1EC7EE9C5}" type="presParOf" srcId="{F3B48DD6-8374-4B07-9F0D-BEEB6942DD4C}" destId="{F8A6AD0E-D4A9-41F9-B620-F848BFC4689B}" srcOrd="0" destOrd="0" presId="urn:microsoft.com/office/officeart/2005/8/layout/radial1"/>
    <dgm:cxn modelId="{68509B91-8CD9-4B2E-B99F-BB568B5BB6AC}" type="presParOf" srcId="{6A0C6682-10D8-452A-BA94-DB51CB954859}" destId="{5D608301-A1A6-483B-A47A-B324504AB8A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12BE73-F907-455A-8FBA-FCA69E38BDA3}" type="doc">
      <dgm:prSet loTypeId="urn:microsoft.com/office/officeart/2005/8/layout/radial1" loCatId="relationship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D892E163-E64E-454C-B867-140DAA5C8C9B}">
      <dgm:prSet phldrT="[Text]"/>
      <dgm:spPr/>
      <dgm:t>
        <a:bodyPr/>
        <a:lstStyle/>
        <a:p>
          <a:r>
            <a:rPr lang="en-US" dirty="0" err="1" smtClean="0"/>
            <a:t>Kriteria</a:t>
          </a:r>
          <a:r>
            <a:rPr lang="en-US" dirty="0" smtClean="0"/>
            <a:t> </a:t>
          </a:r>
          <a:r>
            <a:rPr lang="en-US" dirty="0" err="1" smtClean="0"/>
            <a:t>Atribut</a:t>
          </a:r>
          <a:endParaRPr lang="en-US" dirty="0"/>
        </a:p>
      </dgm:t>
    </dgm:pt>
    <dgm:pt modelId="{B752C7F3-0AC7-4C62-906F-870B7A6C528A}" type="parTrans" cxnId="{B7918613-36B7-43F1-B39D-33F5B2E2CF7E}">
      <dgm:prSet/>
      <dgm:spPr/>
      <dgm:t>
        <a:bodyPr/>
        <a:lstStyle/>
        <a:p>
          <a:endParaRPr lang="en-US"/>
        </a:p>
      </dgm:t>
    </dgm:pt>
    <dgm:pt modelId="{F8711616-BAE8-4C60-8A39-C7C0F3ABD096}" type="sibTrans" cxnId="{B7918613-36B7-43F1-B39D-33F5B2E2CF7E}">
      <dgm:prSet/>
      <dgm:spPr/>
      <dgm:t>
        <a:bodyPr/>
        <a:lstStyle/>
        <a:p>
          <a:endParaRPr lang="en-US"/>
        </a:p>
      </dgm:t>
    </dgm:pt>
    <dgm:pt modelId="{AAF969DD-9308-442A-91AD-BFB5D86B2073}">
      <dgm:prSet phldrT="[Text]" custT="1"/>
      <dgm:spPr/>
      <dgm:t>
        <a:bodyPr/>
        <a:lstStyle/>
        <a:p>
          <a:r>
            <a:rPr lang="en-US" sz="2000" dirty="0" smtClean="0"/>
            <a:t>Information Gain</a:t>
          </a:r>
          <a:endParaRPr lang="en-US" sz="2000" dirty="0"/>
        </a:p>
      </dgm:t>
    </dgm:pt>
    <dgm:pt modelId="{A47D9007-C9B5-4B57-A6E6-44E0A899DA6E}" type="parTrans" cxnId="{CCEB1FCF-CC5B-4F71-92E7-88FE6027510B}">
      <dgm:prSet/>
      <dgm:spPr/>
      <dgm:t>
        <a:bodyPr/>
        <a:lstStyle/>
        <a:p>
          <a:endParaRPr lang="en-US"/>
        </a:p>
      </dgm:t>
    </dgm:pt>
    <dgm:pt modelId="{78729730-BB63-4354-A099-5029E8466D83}" type="sibTrans" cxnId="{CCEB1FCF-CC5B-4F71-92E7-88FE6027510B}">
      <dgm:prSet/>
      <dgm:spPr/>
      <dgm:t>
        <a:bodyPr/>
        <a:lstStyle/>
        <a:p>
          <a:endParaRPr lang="en-US"/>
        </a:p>
      </dgm:t>
    </dgm:pt>
    <dgm:pt modelId="{BF8E97A2-E12F-4778-A53A-F80A49044189}">
      <dgm:prSet phldrT="[Text]"/>
      <dgm:spPr/>
      <dgm:t>
        <a:bodyPr/>
        <a:lstStyle/>
        <a:p>
          <a:r>
            <a:rPr lang="en-US" dirty="0" smtClean="0"/>
            <a:t>Gain Ratio</a:t>
          </a:r>
          <a:endParaRPr lang="en-US" dirty="0"/>
        </a:p>
      </dgm:t>
    </dgm:pt>
    <dgm:pt modelId="{699DB5F0-137F-4778-94D3-244F0A28E828}" type="parTrans" cxnId="{8583F844-8668-48CF-8197-C462AAC1EF7A}">
      <dgm:prSet/>
      <dgm:spPr/>
      <dgm:t>
        <a:bodyPr/>
        <a:lstStyle/>
        <a:p>
          <a:endParaRPr lang="en-US"/>
        </a:p>
      </dgm:t>
    </dgm:pt>
    <dgm:pt modelId="{F85C50D9-9880-4AF1-86EA-0197E2DA4CA9}" type="sibTrans" cxnId="{8583F844-8668-48CF-8197-C462AAC1EF7A}">
      <dgm:prSet/>
      <dgm:spPr/>
      <dgm:t>
        <a:bodyPr/>
        <a:lstStyle/>
        <a:p>
          <a:endParaRPr lang="en-US"/>
        </a:p>
      </dgm:t>
    </dgm:pt>
    <dgm:pt modelId="{DCEA4F12-376D-4EBF-9988-B0EBCFF8827F}">
      <dgm:prSet phldrT="[Text]"/>
      <dgm:spPr/>
      <dgm:t>
        <a:bodyPr/>
        <a:lstStyle/>
        <a:p>
          <a:r>
            <a:rPr lang="en-US" dirty="0" err="1" smtClean="0"/>
            <a:t>Indeks</a:t>
          </a:r>
          <a:r>
            <a:rPr lang="en-US" dirty="0" smtClean="0"/>
            <a:t> </a:t>
          </a:r>
          <a:r>
            <a:rPr lang="en-US" dirty="0" err="1" smtClean="0"/>
            <a:t>Gini</a:t>
          </a:r>
          <a:endParaRPr lang="en-US" dirty="0"/>
        </a:p>
      </dgm:t>
    </dgm:pt>
    <dgm:pt modelId="{A2250186-74D4-4E4E-8AA1-D731FB19759B}" type="parTrans" cxnId="{71F3EC66-B5BE-4E92-BC89-7D9EB71ACC78}">
      <dgm:prSet/>
      <dgm:spPr/>
      <dgm:t>
        <a:bodyPr/>
        <a:lstStyle/>
        <a:p>
          <a:endParaRPr lang="en-US"/>
        </a:p>
      </dgm:t>
    </dgm:pt>
    <dgm:pt modelId="{7814F962-9CB9-46D1-B0FA-FFA700C6C041}" type="sibTrans" cxnId="{71F3EC66-B5BE-4E92-BC89-7D9EB71ACC78}">
      <dgm:prSet/>
      <dgm:spPr/>
      <dgm:t>
        <a:bodyPr/>
        <a:lstStyle/>
        <a:p>
          <a:endParaRPr lang="en-US"/>
        </a:p>
      </dgm:t>
    </dgm:pt>
    <dgm:pt modelId="{581A7473-70E2-49A6-A2BC-964D2BCEF51B}">
      <dgm:prSet phldrT="[Text]"/>
      <dgm:spPr/>
      <dgm:t>
        <a:bodyPr/>
        <a:lstStyle/>
        <a:p>
          <a:endParaRPr lang="en-US" dirty="0"/>
        </a:p>
      </dgm:t>
    </dgm:pt>
    <dgm:pt modelId="{8D1A8A7D-0D48-4A9E-923E-41E48BD72002}" type="parTrans" cxnId="{08B6CDB8-373E-4D94-AAB5-0FE93909B8A1}">
      <dgm:prSet/>
      <dgm:spPr/>
      <dgm:t>
        <a:bodyPr/>
        <a:lstStyle/>
        <a:p>
          <a:endParaRPr lang="en-US"/>
        </a:p>
      </dgm:t>
    </dgm:pt>
    <dgm:pt modelId="{F653DDA6-12CE-4C56-A6F7-6FE22D5BB5BF}" type="sibTrans" cxnId="{08B6CDB8-373E-4D94-AAB5-0FE93909B8A1}">
      <dgm:prSet/>
      <dgm:spPr/>
      <dgm:t>
        <a:bodyPr/>
        <a:lstStyle/>
        <a:p>
          <a:endParaRPr lang="en-US"/>
        </a:p>
      </dgm:t>
    </dgm:pt>
    <dgm:pt modelId="{6A0C6682-10D8-452A-BA94-DB51CB954859}" type="pres">
      <dgm:prSet presAssocID="{C212BE73-F907-455A-8FBA-FCA69E38BDA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E85C68-8EDA-4F60-B356-8EB369E58D07}" type="pres">
      <dgm:prSet presAssocID="{D892E163-E64E-454C-B867-140DAA5C8C9B}" presName="centerShape" presStyleLbl="node0" presStyleIdx="0" presStyleCnt="1" custScaleX="125870" custScaleY="81106" custLinFactNeighborY="-4720"/>
      <dgm:spPr/>
      <dgm:t>
        <a:bodyPr/>
        <a:lstStyle/>
        <a:p>
          <a:endParaRPr lang="en-US"/>
        </a:p>
      </dgm:t>
    </dgm:pt>
    <dgm:pt modelId="{2BD379A6-B983-4C90-AF65-864EA1C5ADC0}" type="pres">
      <dgm:prSet presAssocID="{A47D9007-C9B5-4B57-A6E6-44E0A899DA6E}" presName="Name9" presStyleLbl="parChTrans1D2" presStyleIdx="0" presStyleCnt="3"/>
      <dgm:spPr/>
      <dgm:t>
        <a:bodyPr/>
        <a:lstStyle/>
        <a:p>
          <a:endParaRPr lang="en-US"/>
        </a:p>
      </dgm:t>
    </dgm:pt>
    <dgm:pt modelId="{8C4B568B-2C05-4A6A-9527-15D195BE9665}" type="pres">
      <dgm:prSet presAssocID="{A47D9007-C9B5-4B57-A6E6-44E0A899DA6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A27643D-B611-4680-BE7F-AC6C14CD225B}" type="pres">
      <dgm:prSet presAssocID="{AAF969DD-9308-442A-91AD-BFB5D86B2073}" presName="node" presStyleLbl="node1" presStyleIdx="0" presStyleCnt="3" custScaleX="120849" custScaleY="96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5EEE0-15ED-4E2F-AC4F-90F4F6A20D02}" type="pres">
      <dgm:prSet presAssocID="{699DB5F0-137F-4778-94D3-244F0A28E828}" presName="Name9" presStyleLbl="parChTrans1D2" presStyleIdx="1" presStyleCnt="3"/>
      <dgm:spPr/>
      <dgm:t>
        <a:bodyPr/>
        <a:lstStyle/>
        <a:p>
          <a:endParaRPr lang="en-US"/>
        </a:p>
      </dgm:t>
    </dgm:pt>
    <dgm:pt modelId="{017364CE-6FD8-4281-8EE9-757C88240D17}" type="pres">
      <dgm:prSet presAssocID="{699DB5F0-137F-4778-94D3-244F0A28E82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6FE4DC6-F1D1-43D4-9FD8-C050200B6EA2}" type="pres">
      <dgm:prSet presAssocID="{BF8E97A2-E12F-4778-A53A-F80A49044189}" presName="node" presStyleLbl="node1" presStyleIdx="1" presStyleCnt="3" custScaleX="123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48DD6-8374-4B07-9F0D-BEEB6942DD4C}" type="pres">
      <dgm:prSet presAssocID="{A2250186-74D4-4E4E-8AA1-D731FB19759B}" presName="Name9" presStyleLbl="parChTrans1D2" presStyleIdx="2" presStyleCnt="3"/>
      <dgm:spPr/>
      <dgm:t>
        <a:bodyPr/>
        <a:lstStyle/>
        <a:p>
          <a:endParaRPr lang="en-US"/>
        </a:p>
      </dgm:t>
    </dgm:pt>
    <dgm:pt modelId="{F8A6AD0E-D4A9-41F9-B620-F848BFC4689B}" type="pres">
      <dgm:prSet presAssocID="{A2250186-74D4-4E4E-8AA1-D731FB19759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D608301-A1A6-483B-A47A-B324504AB8A7}" type="pres">
      <dgm:prSet presAssocID="{DCEA4F12-376D-4EBF-9988-B0EBCFF8827F}" presName="node" presStyleLbl="node1" presStyleIdx="2" presStyleCnt="3" custScaleX="132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3F844-8668-48CF-8197-C462AAC1EF7A}" srcId="{D892E163-E64E-454C-B867-140DAA5C8C9B}" destId="{BF8E97A2-E12F-4778-A53A-F80A49044189}" srcOrd="1" destOrd="0" parTransId="{699DB5F0-137F-4778-94D3-244F0A28E828}" sibTransId="{F85C50D9-9880-4AF1-86EA-0197E2DA4CA9}"/>
    <dgm:cxn modelId="{4A61AE09-B494-4BA7-8612-BF8323D2CE0C}" type="presOf" srcId="{BF8E97A2-E12F-4778-A53A-F80A49044189}" destId="{36FE4DC6-F1D1-43D4-9FD8-C050200B6EA2}" srcOrd="0" destOrd="0" presId="urn:microsoft.com/office/officeart/2005/8/layout/radial1"/>
    <dgm:cxn modelId="{FF3C66DA-8539-4DA0-83E7-B1BE248279E4}" type="presOf" srcId="{A47D9007-C9B5-4B57-A6E6-44E0A899DA6E}" destId="{8C4B568B-2C05-4A6A-9527-15D195BE9665}" srcOrd="1" destOrd="0" presId="urn:microsoft.com/office/officeart/2005/8/layout/radial1"/>
    <dgm:cxn modelId="{B7918613-36B7-43F1-B39D-33F5B2E2CF7E}" srcId="{C212BE73-F907-455A-8FBA-FCA69E38BDA3}" destId="{D892E163-E64E-454C-B867-140DAA5C8C9B}" srcOrd="0" destOrd="0" parTransId="{B752C7F3-0AC7-4C62-906F-870B7A6C528A}" sibTransId="{F8711616-BAE8-4C60-8A39-C7C0F3ABD096}"/>
    <dgm:cxn modelId="{326F254F-C25F-4231-A538-C00366676CD1}" type="presOf" srcId="{A2250186-74D4-4E4E-8AA1-D731FB19759B}" destId="{F3B48DD6-8374-4B07-9F0D-BEEB6942DD4C}" srcOrd="0" destOrd="0" presId="urn:microsoft.com/office/officeart/2005/8/layout/radial1"/>
    <dgm:cxn modelId="{3CB9F22C-8415-4434-90D6-0EB15588F4BD}" type="presOf" srcId="{A2250186-74D4-4E4E-8AA1-D731FB19759B}" destId="{F8A6AD0E-D4A9-41F9-B620-F848BFC4689B}" srcOrd="1" destOrd="0" presId="urn:microsoft.com/office/officeart/2005/8/layout/radial1"/>
    <dgm:cxn modelId="{3052289B-3E0C-4062-8957-071A62BAC3D6}" type="presOf" srcId="{D892E163-E64E-454C-B867-140DAA5C8C9B}" destId="{F7E85C68-8EDA-4F60-B356-8EB369E58D07}" srcOrd="0" destOrd="0" presId="urn:microsoft.com/office/officeart/2005/8/layout/radial1"/>
    <dgm:cxn modelId="{6B1BE34F-305E-4E68-A870-3DD657FF8A69}" type="presOf" srcId="{A47D9007-C9B5-4B57-A6E6-44E0A899DA6E}" destId="{2BD379A6-B983-4C90-AF65-864EA1C5ADC0}" srcOrd="0" destOrd="0" presId="urn:microsoft.com/office/officeart/2005/8/layout/radial1"/>
    <dgm:cxn modelId="{A30E5EA5-67D8-47BB-B309-D6C9E9DB11E5}" type="presOf" srcId="{699DB5F0-137F-4778-94D3-244F0A28E828}" destId="{52E5EEE0-15ED-4E2F-AC4F-90F4F6A20D02}" srcOrd="0" destOrd="0" presId="urn:microsoft.com/office/officeart/2005/8/layout/radial1"/>
    <dgm:cxn modelId="{07284F08-DDED-4847-8842-BFE8442730B6}" type="presOf" srcId="{699DB5F0-137F-4778-94D3-244F0A28E828}" destId="{017364CE-6FD8-4281-8EE9-757C88240D17}" srcOrd="1" destOrd="0" presId="urn:microsoft.com/office/officeart/2005/8/layout/radial1"/>
    <dgm:cxn modelId="{6437A749-512C-4E4C-B419-AED24C7A8B03}" type="presOf" srcId="{C212BE73-F907-455A-8FBA-FCA69E38BDA3}" destId="{6A0C6682-10D8-452A-BA94-DB51CB954859}" srcOrd="0" destOrd="0" presId="urn:microsoft.com/office/officeart/2005/8/layout/radial1"/>
    <dgm:cxn modelId="{08B6CDB8-373E-4D94-AAB5-0FE93909B8A1}" srcId="{C212BE73-F907-455A-8FBA-FCA69E38BDA3}" destId="{581A7473-70E2-49A6-A2BC-964D2BCEF51B}" srcOrd="1" destOrd="0" parTransId="{8D1A8A7D-0D48-4A9E-923E-41E48BD72002}" sibTransId="{F653DDA6-12CE-4C56-A6F7-6FE22D5BB5BF}"/>
    <dgm:cxn modelId="{CCEB1FCF-CC5B-4F71-92E7-88FE6027510B}" srcId="{D892E163-E64E-454C-B867-140DAA5C8C9B}" destId="{AAF969DD-9308-442A-91AD-BFB5D86B2073}" srcOrd="0" destOrd="0" parTransId="{A47D9007-C9B5-4B57-A6E6-44E0A899DA6E}" sibTransId="{78729730-BB63-4354-A099-5029E8466D83}"/>
    <dgm:cxn modelId="{9B1ECBEB-4D4D-4E50-9AF4-A374AD0A3E01}" type="presOf" srcId="{AAF969DD-9308-442A-91AD-BFB5D86B2073}" destId="{5A27643D-B611-4680-BE7F-AC6C14CD225B}" srcOrd="0" destOrd="0" presId="urn:microsoft.com/office/officeart/2005/8/layout/radial1"/>
    <dgm:cxn modelId="{ABA17A1E-02C6-4E6D-811D-21DAF4BD743E}" type="presOf" srcId="{DCEA4F12-376D-4EBF-9988-B0EBCFF8827F}" destId="{5D608301-A1A6-483B-A47A-B324504AB8A7}" srcOrd="0" destOrd="0" presId="urn:microsoft.com/office/officeart/2005/8/layout/radial1"/>
    <dgm:cxn modelId="{71F3EC66-B5BE-4E92-BC89-7D9EB71ACC78}" srcId="{D892E163-E64E-454C-B867-140DAA5C8C9B}" destId="{DCEA4F12-376D-4EBF-9988-B0EBCFF8827F}" srcOrd="2" destOrd="0" parTransId="{A2250186-74D4-4E4E-8AA1-D731FB19759B}" sibTransId="{7814F962-9CB9-46D1-B0FA-FFA700C6C041}"/>
    <dgm:cxn modelId="{63BA0E1B-A415-4958-B2B3-C609F1F853DC}" type="presParOf" srcId="{6A0C6682-10D8-452A-BA94-DB51CB954859}" destId="{F7E85C68-8EDA-4F60-B356-8EB369E58D07}" srcOrd="0" destOrd="0" presId="urn:microsoft.com/office/officeart/2005/8/layout/radial1"/>
    <dgm:cxn modelId="{7443490D-DEC0-42D4-8564-85C416BE877F}" type="presParOf" srcId="{6A0C6682-10D8-452A-BA94-DB51CB954859}" destId="{2BD379A6-B983-4C90-AF65-864EA1C5ADC0}" srcOrd="1" destOrd="0" presId="urn:microsoft.com/office/officeart/2005/8/layout/radial1"/>
    <dgm:cxn modelId="{014190D6-5370-481B-B3D8-77DA01D64F56}" type="presParOf" srcId="{2BD379A6-B983-4C90-AF65-864EA1C5ADC0}" destId="{8C4B568B-2C05-4A6A-9527-15D195BE9665}" srcOrd="0" destOrd="0" presId="urn:microsoft.com/office/officeart/2005/8/layout/radial1"/>
    <dgm:cxn modelId="{DC46D162-91D1-41B5-919F-10F12E79F67E}" type="presParOf" srcId="{6A0C6682-10D8-452A-BA94-DB51CB954859}" destId="{5A27643D-B611-4680-BE7F-AC6C14CD225B}" srcOrd="2" destOrd="0" presId="urn:microsoft.com/office/officeart/2005/8/layout/radial1"/>
    <dgm:cxn modelId="{4C0D4C8E-2D75-4A40-A860-56A9FAD2B6A4}" type="presParOf" srcId="{6A0C6682-10D8-452A-BA94-DB51CB954859}" destId="{52E5EEE0-15ED-4E2F-AC4F-90F4F6A20D02}" srcOrd="3" destOrd="0" presId="urn:microsoft.com/office/officeart/2005/8/layout/radial1"/>
    <dgm:cxn modelId="{30945207-D6F0-4B90-AA53-34E130F5E8FF}" type="presParOf" srcId="{52E5EEE0-15ED-4E2F-AC4F-90F4F6A20D02}" destId="{017364CE-6FD8-4281-8EE9-757C88240D17}" srcOrd="0" destOrd="0" presId="urn:microsoft.com/office/officeart/2005/8/layout/radial1"/>
    <dgm:cxn modelId="{0FB45011-ABC1-42F4-8EC7-E934CBA2322A}" type="presParOf" srcId="{6A0C6682-10D8-452A-BA94-DB51CB954859}" destId="{36FE4DC6-F1D1-43D4-9FD8-C050200B6EA2}" srcOrd="4" destOrd="0" presId="urn:microsoft.com/office/officeart/2005/8/layout/radial1"/>
    <dgm:cxn modelId="{694733E1-D965-4CE9-9406-ED43CC644B13}" type="presParOf" srcId="{6A0C6682-10D8-452A-BA94-DB51CB954859}" destId="{F3B48DD6-8374-4B07-9F0D-BEEB6942DD4C}" srcOrd="5" destOrd="0" presId="urn:microsoft.com/office/officeart/2005/8/layout/radial1"/>
    <dgm:cxn modelId="{B091CF24-C088-463B-8201-B223B7879E40}" type="presParOf" srcId="{F3B48DD6-8374-4B07-9F0D-BEEB6942DD4C}" destId="{F8A6AD0E-D4A9-41F9-B620-F848BFC4689B}" srcOrd="0" destOrd="0" presId="urn:microsoft.com/office/officeart/2005/8/layout/radial1"/>
    <dgm:cxn modelId="{E348470C-4D29-4C00-A5A9-93C271004498}" type="presParOf" srcId="{6A0C6682-10D8-452A-BA94-DB51CB954859}" destId="{5D608301-A1A6-483B-A47A-B324504AB8A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85C68-8EDA-4F60-B356-8EB369E58D07}">
      <dsp:nvSpPr>
        <dsp:cNvPr id="0" name=""/>
        <dsp:cNvSpPr/>
      </dsp:nvSpPr>
      <dsp:spPr>
        <a:xfrm>
          <a:off x="2770151" y="2057389"/>
          <a:ext cx="2030451" cy="13083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Kriteria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Atribut</a:t>
          </a:r>
          <a:endParaRPr lang="en-US" sz="3200" kern="1200" dirty="0"/>
        </a:p>
      </dsp:txBody>
      <dsp:txXfrm>
        <a:off x="3067504" y="2248992"/>
        <a:ext cx="1435745" cy="925142"/>
      </dsp:txXfrm>
    </dsp:sp>
    <dsp:sp modelId="{2BD379A6-B983-4C90-AF65-864EA1C5ADC0}">
      <dsp:nvSpPr>
        <dsp:cNvPr id="0" name=""/>
        <dsp:cNvSpPr/>
      </dsp:nvSpPr>
      <dsp:spPr>
        <a:xfrm rot="16200000">
          <a:off x="3548985" y="1801638"/>
          <a:ext cx="472785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72785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3558" y="1809177"/>
        <a:ext cx="23639" cy="23639"/>
      </dsp:txXfrm>
    </dsp:sp>
    <dsp:sp modelId="{5A27643D-B611-4680-BE7F-AC6C14CD225B}">
      <dsp:nvSpPr>
        <dsp:cNvPr id="0" name=""/>
        <dsp:cNvSpPr/>
      </dsp:nvSpPr>
      <dsp:spPr>
        <a:xfrm>
          <a:off x="2810649" y="33850"/>
          <a:ext cx="1949456" cy="155075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Information Gain</a:t>
          </a:r>
          <a:endParaRPr lang="en-US" sz="2000" kern="1200" dirty="0"/>
        </a:p>
      </dsp:txBody>
      <dsp:txXfrm>
        <a:off x="3096140" y="260953"/>
        <a:ext cx="1378474" cy="1096547"/>
      </dsp:txXfrm>
    </dsp:sp>
    <dsp:sp modelId="{52E5EEE0-15ED-4E2F-AC4F-90F4F6A20D02}">
      <dsp:nvSpPr>
        <dsp:cNvPr id="0" name=""/>
        <dsp:cNvSpPr/>
      </dsp:nvSpPr>
      <dsp:spPr>
        <a:xfrm rot="2067835">
          <a:off x="4441351" y="3294555"/>
          <a:ext cx="443271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43271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1905" y="3302832"/>
        <a:ext cx="22163" cy="22163"/>
      </dsp:txXfrm>
    </dsp:sp>
    <dsp:sp modelId="{36FE4DC6-F1D1-43D4-9FD8-C050200B6EA2}">
      <dsp:nvSpPr>
        <dsp:cNvPr id="0" name=""/>
        <dsp:cNvSpPr/>
      </dsp:nvSpPr>
      <dsp:spPr>
        <a:xfrm>
          <a:off x="4610714" y="3153615"/>
          <a:ext cx="1987735" cy="16131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Gain Ratio</a:t>
          </a:r>
          <a:endParaRPr lang="en-US" sz="4000" kern="1200" dirty="0"/>
        </a:p>
      </dsp:txBody>
      <dsp:txXfrm>
        <a:off x="4901811" y="3389853"/>
        <a:ext cx="1405541" cy="1140657"/>
      </dsp:txXfrm>
    </dsp:sp>
    <dsp:sp modelId="{F3B48DD6-8374-4B07-9F0D-BEEB6942DD4C}">
      <dsp:nvSpPr>
        <dsp:cNvPr id="0" name=""/>
        <dsp:cNvSpPr/>
      </dsp:nvSpPr>
      <dsp:spPr>
        <a:xfrm rot="8732165">
          <a:off x="2719762" y="3284124"/>
          <a:ext cx="406406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06406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12805" y="3293323"/>
        <a:ext cx="20320" cy="20320"/>
      </dsp:txXfrm>
    </dsp:sp>
    <dsp:sp modelId="{5D608301-A1A6-483B-A47A-B324504AB8A7}">
      <dsp:nvSpPr>
        <dsp:cNvPr id="0" name=""/>
        <dsp:cNvSpPr/>
      </dsp:nvSpPr>
      <dsp:spPr>
        <a:xfrm>
          <a:off x="900900" y="3153615"/>
          <a:ext cx="2130546" cy="16131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Indeks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Gini</a:t>
          </a:r>
          <a:endParaRPr lang="en-US" sz="4000" kern="1200" dirty="0"/>
        </a:p>
      </dsp:txBody>
      <dsp:txXfrm>
        <a:off x="1212911" y="3389853"/>
        <a:ext cx="1506524" cy="1140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85C68-8EDA-4F60-B356-8EB369E58D07}">
      <dsp:nvSpPr>
        <dsp:cNvPr id="0" name=""/>
        <dsp:cNvSpPr/>
      </dsp:nvSpPr>
      <dsp:spPr>
        <a:xfrm>
          <a:off x="2770151" y="2057389"/>
          <a:ext cx="2030451" cy="13083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Kriteria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Atribut</a:t>
          </a:r>
          <a:endParaRPr lang="en-US" sz="3200" kern="1200" dirty="0"/>
        </a:p>
      </dsp:txBody>
      <dsp:txXfrm>
        <a:off x="3067504" y="2248992"/>
        <a:ext cx="1435745" cy="925142"/>
      </dsp:txXfrm>
    </dsp:sp>
    <dsp:sp modelId="{2BD379A6-B983-4C90-AF65-864EA1C5ADC0}">
      <dsp:nvSpPr>
        <dsp:cNvPr id="0" name=""/>
        <dsp:cNvSpPr/>
      </dsp:nvSpPr>
      <dsp:spPr>
        <a:xfrm rot="16200000">
          <a:off x="3548985" y="1801638"/>
          <a:ext cx="472785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72785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3558" y="1809177"/>
        <a:ext cx="23639" cy="23639"/>
      </dsp:txXfrm>
    </dsp:sp>
    <dsp:sp modelId="{5A27643D-B611-4680-BE7F-AC6C14CD225B}">
      <dsp:nvSpPr>
        <dsp:cNvPr id="0" name=""/>
        <dsp:cNvSpPr/>
      </dsp:nvSpPr>
      <dsp:spPr>
        <a:xfrm>
          <a:off x="2810649" y="33850"/>
          <a:ext cx="1949456" cy="155075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Information Gain</a:t>
          </a:r>
          <a:endParaRPr lang="en-US" sz="2000" kern="1200" dirty="0"/>
        </a:p>
      </dsp:txBody>
      <dsp:txXfrm>
        <a:off x="3096140" y="260953"/>
        <a:ext cx="1378474" cy="1096547"/>
      </dsp:txXfrm>
    </dsp:sp>
    <dsp:sp modelId="{52E5EEE0-15ED-4E2F-AC4F-90F4F6A20D02}">
      <dsp:nvSpPr>
        <dsp:cNvPr id="0" name=""/>
        <dsp:cNvSpPr/>
      </dsp:nvSpPr>
      <dsp:spPr>
        <a:xfrm rot="2067835">
          <a:off x="4441351" y="3294555"/>
          <a:ext cx="443271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43271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1905" y="3302832"/>
        <a:ext cx="22163" cy="22163"/>
      </dsp:txXfrm>
    </dsp:sp>
    <dsp:sp modelId="{36FE4DC6-F1D1-43D4-9FD8-C050200B6EA2}">
      <dsp:nvSpPr>
        <dsp:cNvPr id="0" name=""/>
        <dsp:cNvSpPr/>
      </dsp:nvSpPr>
      <dsp:spPr>
        <a:xfrm>
          <a:off x="4610714" y="3153615"/>
          <a:ext cx="1987735" cy="16131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Gain Ratio</a:t>
          </a:r>
          <a:endParaRPr lang="en-US" sz="4000" kern="1200" dirty="0"/>
        </a:p>
      </dsp:txBody>
      <dsp:txXfrm>
        <a:off x="4901811" y="3389853"/>
        <a:ext cx="1405541" cy="1140657"/>
      </dsp:txXfrm>
    </dsp:sp>
    <dsp:sp modelId="{F3B48DD6-8374-4B07-9F0D-BEEB6942DD4C}">
      <dsp:nvSpPr>
        <dsp:cNvPr id="0" name=""/>
        <dsp:cNvSpPr/>
      </dsp:nvSpPr>
      <dsp:spPr>
        <a:xfrm rot="8732165">
          <a:off x="2719762" y="3284124"/>
          <a:ext cx="406406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06406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12805" y="3293323"/>
        <a:ext cx="20320" cy="20320"/>
      </dsp:txXfrm>
    </dsp:sp>
    <dsp:sp modelId="{5D608301-A1A6-483B-A47A-B324504AB8A7}">
      <dsp:nvSpPr>
        <dsp:cNvPr id="0" name=""/>
        <dsp:cNvSpPr/>
      </dsp:nvSpPr>
      <dsp:spPr>
        <a:xfrm>
          <a:off x="900900" y="3153615"/>
          <a:ext cx="2130546" cy="16131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Indeks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Gini</a:t>
          </a:r>
          <a:endParaRPr lang="en-US" sz="4000" kern="1200" dirty="0"/>
        </a:p>
      </dsp:txBody>
      <dsp:txXfrm>
        <a:off x="1212911" y="3389853"/>
        <a:ext cx="1506524" cy="1140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75D748-5E63-4B1C-8912-AA9BD843B2F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hyperlink" Target="10_Pemilihan%20Atribut.xls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My Documents\Pictures\wallpaper\Vplants_8\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962400"/>
            <a:ext cx="3429000" cy="2572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74" name="Picture 2" descr="D:\My Documents\Pictures\wallpaper\Vplants3\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810000"/>
            <a:ext cx="3886200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676400"/>
            <a:ext cx="6400800" cy="228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3200" dirty="0" smtClean="0"/>
              <a:t>DECISION TREE:</a:t>
            </a:r>
            <a:br>
              <a:rPr lang="en-US" sz="3200" dirty="0" smtClean="0"/>
            </a:br>
            <a:r>
              <a:rPr lang="en-US" sz="3200" dirty="0" smtClean="0"/>
              <a:t>PEMILIHAN ATRIBUT BERDASARKAN INFORMATION GAIN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78392" y="533400"/>
            <a:ext cx="64008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DATA MINING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METODE KLASIFIKASI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 </a:t>
            </a:r>
            <a:r>
              <a:rPr lang="en-US" dirty="0" err="1" smtClean="0"/>
              <a:t>ada</a:t>
            </a:r>
            <a:r>
              <a:rPr lang="en-US" dirty="0" smtClean="0"/>
              <a:t> 9 </a:t>
            </a:r>
            <a:r>
              <a:rPr lang="en-US" dirty="0" err="1" smtClean="0"/>
              <a:t>keputusan</a:t>
            </a:r>
            <a:r>
              <a:rPr lang="en-US" dirty="0" smtClean="0"/>
              <a:t> main </a:t>
            </a:r>
            <a:r>
              <a:rPr lang="en-US" dirty="0" err="1" smtClean="0"/>
              <a:t>dan</a:t>
            </a:r>
            <a:r>
              <a:rPr lang="en-US" dirty="0" smtClean="0"/>
              <a:t> 5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main,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mtClean="0"/>
          </a:p>
          <a:p>
            <a:r>
              <a:rPr lang="en-US" smtClean="0"/>
              <a:t>Jika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rasionya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err="1" smtClean="0"/>
              <a:t>entropinya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jika hanya 2 kelas y.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set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err="1" smtClean="0"/>
              <a:t>entropinya</a:t>
            </a:r>
            <a:r>
              <a:rPr lang="en-US" smtClean="0"/>
              <a:t> 0 </a:t>
            </a:r>
            <a:r>
              <a:rPr lang="en-US" smtClean="0">
                <a:sym typeface="Wingdings" pitchFamily="2" charset="2"/>
              </a:rPr>
              <a:t> berapapun jumlah kelas y.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21308" r="21428"/>
          <a:stretch>
            <a:fillRect/>
          </a:stretch>
        </p:blipFill>
        <p:spPr bwMode="auto">
          <a:xfrm>
            <a:off x="1752600" y="3235842"/>
            <a:ext cx="6934200" cy="103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ENTROPI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hlinkClick r:id="rId2" action="ppaction://hlinkfile"/>
              </a:rPr>
              <a:t>Hasil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err="1" smtClean="0">
                <a:hlinkClick r:id="rId2" action="ppaction://hlinkfile"/>
              </a:rPr>
              <a:t>Perhitungan</a:t>
            </a:r>
            <a:endParaRPr lang="en-US" dirty="0" smtClean="0"/>
          </a:p>
          <a:p>
            <a:pPr lvl="1"/>
            <a:r>
              <a:rPr lang="en-US" dirty="0" err="1" smtClean="0"/>
              <a:t>Cuaca</a:t>
            </a:r>
            <a:r>
              <a:rPr lang="en-US" dirty="0" smtClean="0"/>
              <a:t> = </a:t>
            </a:r>
            <a:r>
              <a:rPr lang="en-US" dirty="0" err="1" smtClean="0"/>
              <a:t>cerah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entropi</a:t>
            </a:r>
            <a:r>
              <a:rPr lang="en-US" dirty="0" smtClean="0"/>
              <a:t>[2,3] = 0.971 bits</a:t>
            </a:r>
          </a:p>
          <a:p>
            <a:pPr lvl="1"/>
            <a:r>
              <a:rPr lang="en-US" dirty="0" err="1" smtClean="0"/>
              <a:t>Cuaca</a:t>
            </a:r>
            <a:r>
              <a:rPr lang="en-US" dirty="0" smtClean="0"/>
              <a:t> = </a:t>
            </a:r>
            <a:r>
              <a:rPr lang="en-US" dirty="0" err="1" smtClean="0"/>
              <a:t>mendung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entropi</a:t>
            </a:r>
            <a:r>
              <a:rPr lang="en-US" dirty="0" smtClean="0"/>
              <a:t>[4,0] = 0 bits</a:t>
            </a:r>
          </a:p>
          <a:p>
            <a:pPr lvl="1"/>
            <a:r>
              <a:rPr lang="en-US" dirty="0" err="1" smtClean="0"/>
              <a:t>Cuaca</a:t>
            </a:r>
            <a:r>
              <a:rPr lang="en-US" dirty="0" smtClean="0"/>
              <a:t> = </a:t>
            </a:r>
            <a:r>
              <a:rPr lang="en-US" dirty="0" err="1" smtClean="0"/>
              <a:t>hujan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entropi</a:t>
            </a:r>
            <a:r>
              <a:rPr lang="en-US" dirty="0" smtClean="0"/>
              <a:t>[3,2] = 0.971 bits</a:t>
            </a:r>
          </a:p>
          <a:p>
            <a:pPr lvl="1">
              <a:buNone/>
            </a:pPr>
            <a:endParaRPr lang="en-US" sz="3200" u="sng" dirty="0" smtClean="0"/>
          </a:p>
          <a:p>
            <a:pPr lvl="1">
              <a:buNone/>
            </a:pPr>
            <a:endParaRPr lang="en-US" sz="3200" u="sng" dirty="0" smtClean="0"/>
          </a:p>
          <a:p>
            <a:pPr lvl="1">
              <a:buNone/>
            </a:pPr>
            <a:endParaRPr lang="en-US" sz="3200" u="sng" dirty="0" smtClean="0"/>
          </a:p>
          <a:p>
            <a:pPr lvl="1">
              <a:buNone/>
            </a:pPr>
            <a:r>
              <a:rPr lang="en-US" sz="3200" u="sng" dirty="0" err="1" smtClean="0"/>
              <a:t>Entropi</a:t>
            </a:r>
            <a:r>
              <a:rPr lang="en-US" u="sng" dirty="0" smtClean="0"/>
              <a:t> Total </a:t>
            </a:r>
            <a:r>
              <a:rPr lang="en-US" u="sng" dirty="0" err="1" smtClean="0"/>
              <a:t>Cuaca</a:t>
            </a:r>
            <a:r>
              <a:rPr lang="en-US" u="sng" dirty="0" smtClean="0"/>
              <a:t> = 0.694 bits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 l="11979" r="11719" b="23077"/>
          <a:stretch>
            <a:fillRect/>
          </a:stretch>
        </p:blipFill>
        <p:spPr bwMode="auto">
          <a:xfrm>
            <a:off x="1066800" y="44958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output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dependent y yang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A, </a:t>
            </a:r>
            <a:r>
              <a:rPr lang="en-US" dirty="0" err="1" smtClean="0"/>
              <a:t>dinotasikan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gain(</a:t>
            </a:r>
            <a:r>
              <a:rPr lang="en-US" dirty="0" err="1" smtClean="0"/>
              <a:t>y,A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Information gain, gain(</a:t>
            </a:r>
            <a:r>
              <a:rPr lang="en-US" dirty="0" err="1" smtClean="0"/>
              <a:t>y,A</a:t>
            </a:r>
            <a:r>
              <a:rPr lang="en-US" dirty="0" smtClean="0"/>
              <a:t>),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A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output data y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23089" r="23036" b="20661"/>
          <a:stretch>
            <a:fillRect/>
          </a:stretch>
        </p:blipFill>
        <p:spPr bwMode="auto">
          <a:xfrm>
            <a:off x="1752600" y="4876800"/>
            <a:ext cx="6477000" cy="126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1,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Angin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A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9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(main) </a:t>
            </a:r>
            <a:r>
              <a:rPr lang="en-US" dirty="0" err="1" smtClean="0"/>
              <a:t>dan</a:t>
            </a:r>
            <a:r>
              <a:rPr lang="en-US" dirty="0" smtClean="0"/>
              <a:t> 5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main.</a:t>
            </a:r>
          </a:p>
          <a:p>
            <a:pPr algn="ctr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(A) = [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[9, 5]</a:t>
            </a:r>
          </a:p>
          <a:p>
            <a:pPr algn="ctr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[6, 2]</a:t>
            </a:r>
          </a:p>
          <a:p>
            <a:pPr algn="ctr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besar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 [3, 3]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23089" r="23036" b="20661"/>
          <a:stretch>
            <a:fillRect/>
          </a:stretch>
        </p:blipFill>
        <p:spPr bwMode="auto">
          <a:xfrm>
            <a:off x="1143000" y="1828800"/>
            <a:ext cx="647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 l="14110" r="14057"/>
          <a:stretch>
            <a:fillRect/>
          </a:stretch>
        </p:blipFill>
        <p:spPr bwMode="auto">
          <a:xfrm>
            <a:off x="1111770" y="3048000"/>
            <a:ext cx="780363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 l="21806" r="23036" b="15385"/>
          <a:stretch>
            <a:fillRect/>
          </a:stretch>
        </p:blipFill>
        <p:spPr bwMode="auto">
          <a:xfrm>
            <a:off x="1066800" y="4191000"/>
            <a:ext cx="76546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Dari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i="1" dirty="0" smtClean="0"/>
              <a:t>information gain-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Cuaca</a:t>
            </a:r>
            <a:r>
              <a:rPr lang="en-US" dirty="0" smtClean="0"/>
              <a:t> = 0.247 bits</a:t>
            </a:r>
          </a:p>
          <a:p>
            <a:r>
              <a:rPr lang="en-US" dirty="0" err="1" smtClean="0"/>
              <a:t>Temperatur</a:t>
            </a:r>
            <a:r>
              <a:rPr lang="en-US" dirty="0" smtClean="0"/>
              <a:t> = 0.029 bits</a:t>
            </a:r>
          </a:p>
          <a:p>
            <a:r>
              <a:rPr lang="en-US" dirty="0" err="1" smtClean="0"/>
              <a:t>Kelembaban</a:t>
            </a:r>
            <a:r>
              <a:rPr lang="en-US" dirty="0" smtClean="0"/>
              <a:t> </a:t>
            </a:r>
            <a:r>
              <a:rPr lang="en-US" smtClean="0"/>
              <a:t>= 0.045 bits</a:t>
            </a:r>
            <a:endParaRPr lang="en-US" dirty="0" smtClean="0"/>
          </a:p>
          <a:p>
            <a:r>
              <a:rPr lang="en-US" dirty="0" err="1" smtClean="0"/>
              <a:t>Angin</a:t>
            </a:r>
            <a:r>
              <a:rPr lang="en-US" dirty="0" smtClean="0"/>
              <a:t> = 0.048 bits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Dari </a:t>
            </a:r>
            <a:r>
              <a:rPr lang="en-US" i="1" dirty="0" smtClean="0"/>
              <a:t>information gain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gain(</a:t>
            </a:r>
            <a:r>
              <a:rPr lang="en-US" dirty="0" err="1" smtClean="0"/>
              <a:t>y,A</a:t>
            </a:r>
            <a:r>
              <a:rPr lang="en-US" dirty="0" smtClean="0"/>
              <a:t>) yang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Cuaca</a:t>
            </a:r>
            <a:r>
              <a:rPr lang="en-US" dirty="0" smtClean="0"/>
              <a:t> = 0.247 bits</a:t>
            </a:r>
          </a:p>
          <a:p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530837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</a:t>
            </a:r>
            <a:r>
              <a:rPr lang="en-US" dirty="0" err="1" smtClean="0"/>
              <a:t>cerah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i="1" dirty="0" smtClean="0"/>
              <a:t>gain(</a:t>
            </a:r>
            <a:r>
              <a:rPr lang="en-US" i="1" dirty="0" err="1" smtClean="0"/>
              <a:t>y,A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cs typeface="Times New Roman" pitchFamily="18" charset="0"/>
              </a:rPr>
              <a:t>Diperoleh</a:t>
            </a:r>
            <a:r>
              <a:rPr lang="en-US" dirty="0" smtClean="0">
                <a:cs typeface="Times New Roman" pitchFamily="18" charset="0"/>
              </a:rPr>
              <a:t> information gain, gain(</a:t>
            </a:r>
            <a:r>
              <a:rPr lang="en-US" dirty="0" err="1" smtClean="0">
                <a:cs typeface="Times New Roman" pitchFamily="18" charset="0"/>
              </a:rPr>
              <a:t>y,A</a:t>
            </a:r>
            <a:r>
              <a:rPr lang="en-US" dirty="0" smtClean="0">
                <a:cs typeface="Times New Roman" pitchFamily="18" charset="0"/>
              </a:rPr>
              <a:t>):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</a:t>
            </a:r>
            <a:r>
              <a:rPr lang="en-US" dirty="0" err="1" smtClean="0">
                <a:cs typeface="Times New Roman" pitchFamily="18" charset="0"/>
              </a:rPr>
              <a:t>temperatur</a:t>
            </a:r>
            <a:r>
              <a:rPr lang="en-US" dirty="0" smtClean="0">
                <a:cs typeface="Times New Roman" pitchFamily="18" charset="0"/>
              </a:rPr>
              <a:t>) = 0.571 bits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</a:t>
            </a:r>
            <a:r>
              <a:rPr lang="en-US" dirty="0" err="1" smtClean="0">
                <a:cs typeface="Times New Roman" pitchFamily="18" charset="0"/>
              </a:rPr>
              <a:t>kelembaban</a:t>
            </a:r>
            <a:r>
              <a:rPr lang="en-US" dirty="0" smtClean="0">
                <a:cs typeface="Times New Roman" pitchFamily="18" charset="0"/>
              </a:rPr>
              <a:t>) = 0.971 bits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</a:t>
            </a:r>
            <a:r>
              <a:rPr lang="en-US" dirty="0" err="1" smtClean="0">
                <a:cs typeface="Times New Roman" pitchFamily="18" charset="0"/>
              </a:rPr>
              <a:t>angin</a:t>
            </a:r>
            <a:r>
              <a:rPr lang="en-US" dirty="0" smtClean="0">
                <a:cs typeface="Times New Roman" pitchFamily="18" charset="0"/>
              </a:rPr>
              <a:t>) = 0.02 bits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Dari </a:t>
            </a:r>
            <a:r>
              <a:rPr lang="en-US" i="1" dirty="0" smtClean="0"/>
              <a:t>information gain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gain(</a:t>
            </a:r>
            <a:r>
              <a:rPr lang="en-US" dirty="0" err="1" smtClean="0"/>
              <a:t>y,A</a:t>
            </a:r>
            <a:r>
              <a:rPr lang="en-US" dirty="0" smtClean="0"/>
              <a:t>) yang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Gain(</a:t>
            </a:r>
            <a:r>
              <a:rPr lang="en-US" sz="3200" dirty="0" err="1" smtClean="0"/>
              <a:t>kelembaban</a:t>
            </a:r>
            <a:r>
              <a:rPr lang="en-US" sz="3200" dirty="0" smtClean="0"/>
              <a:t>) = 0.971 bits</a:t>
            </a:r>
          </a:p>
          <a:p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b="1" dirty="0" err="1" smtClean="0"/>
              <a:t>kelembaban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= </a:t>
            </a:r>
            <a:r>
              <a:rPr lang="en-US" dirty="0" err="1" smtClean="0"/>
              <a:t>cerah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95400"/>
            <a:ext cx="5486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6642" y="2209800"/>
            <a:ext cx="683155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oubleWave1">
              <a:avLst/>
            </a:prstTxWarp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66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Penggunaan</a:t>
            </a:r>
            <a:endParaRPr lang="en-US" sz="66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  <a:p>
            <a:pPr algn="ctr"/>
            <a:r>
              <a:rPr lang="en-US" sz="66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Algoritma</a:t>
            </a:r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 Hunt</a:t>
            </a:r>
            <a:endParaRPr lang="en-US" sz="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09800"/>
            <a:ext cx="573835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133600"/>
            <a:ext cx="6324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133599"/>
            <a:ext cx="6477000" cy="452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09800"/>
            <a:ext cx="6248400" cy="431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167088"/>
            <a:ext cx="6324600" cy="437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i="1" dirty="0" smtClean="0"/>
              <a:t>gain(</a:t>
            </a:r>
            <a:r>
              <a:rPr lang="en-US" i="1" dirty="0" err="1" smtClean="0"/>
              <a:t>y,A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mtClean="0"/>
              <a:t>dan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cs typeface="Times New Roman" pitchFamily="18" charset="0"/>
              </a:rPr>
              <a:t>Diperoleh</a:t>
            </a:r>
            <a:r>
              <a:rPr lang="en-US" dirty="0" smtClean="0">
                <a:cs typeface="Times New Roman" pitchFamily="18" charset="0"/>
              </a:rPr>
              <a:t> information gain, gain(</a:t>
            </a:r>
            <a:r>
              <a:rPr lang="en-US" dirty="0" err="1" smtClean="0">
                <a:cs typeface="Times New Roman" pitchFamily="18" charset="0"/>
              </a:rPr>
              <a:t>y,A</a:t>
            </a:r>
            <a:r>
              <a:rPr lang="en-US" dirty="0" smtClean="0">
                <a:cs typeface="Times New Roman" pitchFamily="18" charset="0"/>
              </a:rPr>
              <a:t>):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</a:t>
            </a:r>
            <a:r>
              <a:rPr lang="en-US" dirty="0" err="1" smtClean="0">
                <a:cs typeface="Times New Roman" pitchFamily="18" charset="0"/>
              </a:rPr>
              <a:t>temperatur</a:t>
            </a:r>
            <a:r>
              <a:rPr lang="en-US" dirty="0" smtClean="0">
                <a:cs typeface="Times New Roman" pitchFamily="18" charset="0"/>
              </a:rPr>
              <a:t>) = </a:t>
            </a:r>
            <a:r>
              <a:rPr lang="en-US" smtClean="0">
                <a:cs typeface="Times New Roman" pitchFamily="18" charset="0"/>
              </a:rPr>
              <a:t>0.02 bits</a:t>
            </a:r>
          </a:p>
          <a:p>
            <a:pPr lvl="1"/>
            <a:r>
              <a:rPr lang="en-US" smtClean="0">
                <a:cs typeface="Times New Roman" pitchFamily="18" charset="0"/>
              </a:rPr>
              <a:t>Gain(kelembaban) = 0.322 bits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Gain(</a:t>
            </a:r>
            <a:r>
              <a:rPr lang="en-US" dirty="0" err="1" smtClean="0">
                <a:cs typeface="Times New Roman" pitchFamily="18" charset="0"/>
              </a:rPr>
              <a:t>angin</a:t>
            </a:r>
            <a:r>
              <a:rPr lang="en-US" dirty="0" smtClean="0">
                <a:cs typeface="Times New Roman" pitchFamily="18" charset="0"/>
              </a:rPr>
              <a:t>) = 0.971 bits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Dari </a:t>
            </a:r>
            <a:r>
              <a:rPr lang="en-US" i="1" dirty="0" smtClean="0"/>
              <a:t>information gain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gain(</a:t>
            </a:r>
            <a:r>
              <a:rPr lang="en-US" dirty="0" err="1" smtClean="0"/>
              <a:t>y,A</a:t>
            </a:r>
            <a:r>
              <a:rPr lang="en-US" dirty="0" smtClean="0"/>
              <a:t>) yang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Gain(</a:t>
            </a:r>
            <a:r>
              <a:rPr lang="en-US" sz="3200" dirty="0" err="1" smtClean="0"/>
              <a:t>angin</a:t>
            </a:r>
            <a:r>
              <a:rPr lang="en-US" sz="3200" dirty="0" smtClean="0"/>
              <a:t>) = 0.971 bits</a:t>
            </a:r>
          </a:p>
          <a:p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b="1" dirty="0" err="1" smtClean="0"/>
              <a:t>angin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 =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57400"/>
            <a:ext cx="6099608" cy="448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057400"/>
            <a:ext cx="6096000" cy="397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 – Information Gain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7423409" cy="474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mudahkan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 descr="http://media.merchantcircle.com/32160082/OK%20happy%20face_ful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95400"/>
            <a:ext cx="6172200" cy="530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dataset </a:t>
            </a:r>
            <a:r>
              <a:rPr lang="en-US" dirty="0" err="1" smtClean="0"/>
              <a:t>dari</a:t>
            </a:r>
            <a:r>
              <a:rPr lang="en-US" dirty="0" smtClean="0"/>
              <a:t> link:</a:t>
            </a:r>
          </a:p>
          <a:p>
            <a:pPr marL="82296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archive.ics.uci.edu/ml/datasets.html </a:t>
            </a:r>
          </a:p>
          <a:p>
            <a:endParaRPr lang="en-US" dirty="0" smtClean="0"/>
          </a:p>
          <a:p>
            <a:r>
              <a:rPr lang="en-US" dirty="0" err="1" smtClean="0"/>
              <a:t>Carilah</a:t>
            </a:r>
            <a:r>
              <a:rPr lang="en-US" dirty="0" smtClean="0"/>
              <a:t> dataset yang:</a:t>
            </a:r>
          </a:p>
          <a:p>
            <a:pPr lvl="1"/>
            <a:r>
              <a:rPr lang="en-US" dirty="0" smtClean="0"/>
              <a:t>Default Task : Classification</a:t>
            </a:r>
          </a:p>
          <a:p>
            <a:pPr lvl="1"/>
            <a:r>
              <a:rPr lang="en-US" dirty="0" smtClean="0"/>
              <a:t>Data Type : Categorical</a:t>
            </a:r>
          </a:p>
          <a:p>
            <a:pPr lvl="1"/>
            <a:r>
              <a:rPr lang="en-US" dirty="0" smtClean="0"/>
              <a:t>No. of Instances :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1000</a:t>
            </a:r>
          </a:p>
          <a:p>
            <a:pPr lvl="1"/>
            <a:r>
              <a:rPr lang="en-US" dirty="0" smtClean="0"/>
              <a:t>No. of Attributes :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dataset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file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Ambil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link </a:t>
            </a:r>
            <a:r>
              <a:rPr lang="en-US" dirty="0" err="1" smtClean="0"/>
              <a:t>berikut</a:t>
            </a:r>
            <a:r>
              <a:rPr lang="en-US" dirty="0" smtClean="0"/>
              <a:t>. </a:t>
            </a:r>
          </a:p>
          <a:p>
            <a:r>
              <a:rPr lang="en-US" dirty="0">
                <a:hlinkClick r:id="rId2"/>
              </a:rPr>
              <a:t>http://archive.ics.uci.edu/ml/datasets.html</a:t>
            </a:r>
            <a:r>
              <a:rPr lang="en-US" dirty="0"/>
              <a:t> </a:t>
            </a:r>
          </a:p>
          <a:p>
            <a:r>
              <a:rPr lang="en-US" dirty="0" err="1" smtClean="0"/>
              <a:t>Utamakan</a:t>
            </a:r>
            <a:r>
              <a:rPr lang="en-US" dirty="0" smtClean="0"/>
              <a:t> data yang </a:t>
            </a:r>
            <a:r>
              <a:rPr lang="en-US" dirty="0" err="1" smtClean="0"/>
              <a:t>memiliki</a:t>
            </a:r>
            <a:r>
              <a:rPr lang="en-US" dirty="0" smtClean="0"/>
              <a:t> data </a:t>
            </a:r>
            <a:r>
              <a:rPr lang="en-US" dirty="0" err="1" smtClean="0"/>
              <a:t>bertipe</a:t>
            </a:r>
            <a:r>
              <a:rPr lang="en-US" dirty="0" smtClean="0"/>
              <a:t> Categorical.</a:t>
            </a:r>
          </a:p>
          <a:p>
            <a:pPr marL="82296" indent="0">
              <a:buNone/>
            </a:pP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6854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smtClean="0"/>
              <a:t>Lakukan klasifikasi pohon keputusan berdasarkan nilai Gain(y,A) terhadap data dari PR Anda sebelumnya!</a:t>
            </a:r>
          </a:p>
          <a:p>
            <a:pPr marL="596646" indent="-514350">
              <a:buFont typeface="+mj-lt"/>
              <a:buAutoNum type="arabicPeriod"/>
            </a:pPr>
            <a:r>
              <a:rPr lang="en-US" smtClean="0"/>
              <a:t>Masing-masing mahasiswa membuat 5 bilangan bulat secara bebas antara </a:t>
            </a:r>
            <a:r>
              <a:rPr lang="en-US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mtClean="0"/>
              <a:t> sampai dengan </a:t>
            </a:r>
            <a:r>
              <a:rPr lang="en-US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mtClean="0"/>
              <a:t>00 yang ditulis dalam 5 lembar kertas (satu angka, satu lembar kertas)</a:t>
            </a:r>
          </a:p>
          <a:p>
            <a:pPr marL="596646" indent="-514350">
              <a:buFont typeface="+mj-lt"/>
              <a:buAutoNum type="arabicPeriod"/>
            </a:pPr>
            <a:endParaRPr lang="en-US" smtClean="0"/>
          </a:p>
          <a:p>
            <a:pPr marL="596646" indent="-514350"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Sesederhana</a:t>
            </a:r>
            <a:r>
              <a:rPr lang="en-US" sz="5400" dirty="0" smtClean="0"/>
              <a:t> </a:t>
            </a:r>
            <a:r>
              <a:rPr lang="en-US" sz="5400" dirty="0" err="1" smtClean="0"/>
              <a:t>itukah</a:t>
            </a:r>
            <a:r>
              <a:rPr lang="en-US" sz="5400" dirty="0" smtClean="0"/>
              <a:t> ?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676400" y="5486400"/>
            <a:ext cx="5715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TIDAK !!!!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074" name="Picture 2" descr="http://loddymicucci.com/wp-content/uploads/2012/04/mom-saying-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2857500" cy="37242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076" name="Picture 4" descr="http://media.sabotagetimes.com/wp-content/uploads/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0"/>
            <a:ext cx="4048125" cy="2914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295400" y="11430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14800" y="1172980"/>
            <a:ext cx="1949456" cy="1550753"/>
            <a:chOff x="2810649" y="33850"/>
            <a:chExt cx="1949456" cy="15507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Oval 5"/>
            <p:cNvSpPr/>
            <p:nvPr/>
          </p:nvSpPr>
          <p:spPr>
            <a:xfrm>
              <a:off x="2810649" y="33850"/>
              <a:ext cx="1949456" cy="1550753"/>
            </a:xfrm>
            <a:prstGeom prst="ellipse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096140" y="260952"/>
              <a:ext cx="1378474" cy="10965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>
                  <a:solidFill>
                    <a:schemeClr val="bg1"/>
                  </a:solidFill>
                </a:rPr>
                <a:t>SOLVED</a:t>
              </a:r>
              <a:endParaRPr lang="en-US" sz="3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447800" y="274638"/>
            <a:ext cx="7498080" cy="7921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Bagaimana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Kriteria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Lain ?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37420" y="4191000"/>
            <a:ext cx="2118610" cy="179757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19860" y="4191000"/>
            <a:ext cx="2284750" cy="179757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1101353">
            <a:off x="1371600" y="2561233"/>
            <a:ext cx="7337330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See you </a:t>
            </a: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next time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70" decel="100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770" decel="100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77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2" grpId="0"/>
      <p:bldP spid="11" grpId="0" animBg="1"/>
      <p:bldP spid="12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295400" y="11430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4" name="Picture 6" descr="http://www.sanjaynair.com/wp-content/uploads/2013/02/Confused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04926" y="1143000"/>
            <a:ext cx="7381874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TRAINING</a:t>
            </a:r>
            <a:br>
              <a:rPr lang="en-US" dirty="0" smtClean="0"/>
            </a:br>
            <a:r>
              <a:rPr lang="en-US" sz="2700" dirty="0" err="1" smtClean="0"/>
              <a:t>Tabel</a:t>
            </a:r>
            <a:r>
              <a:rPr lang="en-US" sz="2700" dirty="0" smtClean="0"/>
              <a:t> 1. Data </a:t>
            </a:r>
            <a:r>
              <a:rPr lang="en-US" sz="2700" dirty="0" err="1" smtClean="0"/>
              <a:t>Cuaca</a:t>
            </a:r>
            <a:r>
              <a:rPr lang="en-US" sz="2700" dirty="0" smtClean="0"/>
              <a:t>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Keputusan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807303"/>
              </p:ext>
            </p:extLst>
          </p:nvPr>
        </p:nvGraphicFramePr>
        <p:xfrm>
          <a:off x="1400764" y="847239"/>
          <a:ext cx="7499352" cy="548639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/>
                <a:gridCol w="1066800"/>
                <a:gridCol w="1524000"/>
                <a:gridCol w="1524000"/>
                <a:gridCol w="1143000"/>
                <a:gridCol w="1708152"/>
              </a:tblGrid>
              <a:tr h="6025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Cuaca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Temperature</a:t>
                      </a:r>
                    </a:p>
                    <a:p>
                      <a:pPr algn="ctr"/>
                      <a:r>
                        <a:rPr lang="en-US" sz="1600" dirty="0" smtClean="0"/>
                        <a:t>X2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Kelembaban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X3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Angin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X4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 / </a:t>
                      </a:r>
                      <a:r>
                        <a:rPr lang="en-US" sz="1600" dirty="0" err="1" smtClean="0"/>
                        <a:t>Tidak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Y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Panas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Panas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Besar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Mendung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Panas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Dingin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Dingin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Besar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Mendung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Dingin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Besar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Dingin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Besar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Mendung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Besar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Mendung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Panas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Kecil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Tinggi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Besar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0" y="857071"/>
            <a:ext cx="64908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cap="none" spc="200" dirty="0" err="1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Contoh</a:t>
            </a:r>
            <a:r>
              <a:rPr lang="en-US" sz="72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7200" b="1" cap="none" spc="200" dirty="0" err="1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Kasus</a:t>
            </a:r>
            <a:endParaRPr lang="en-US" sz="72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026" name="Picture 2" descr="http://download.gamespotcdn.net/d4/user_images/839/mariopowertennisyoshi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133600"/>
            <a:ext cx="4762500" cy="401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SELEKSI ATRIBUT INDEPENDENT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3886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828800"/>
            <a:ext cx="2895600" cy="43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SELEKSI ATRIBUT INDEPENDENT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752600"/>
            <a:ext cx="4363257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752600"/>
            <a:ext cx="275109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penghitungan</a:t>
            </a:r>
            <a:r>
              <a:rPr lang="en-US" dirty="0" smtClean="0"/>
              <a:t> information gain,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bits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err="1" smtClean="0"/>
              <a:t>suatu</a:t>
            </a:r>
            <a:r>
              <a:rPr lang="en-US" smtClean="0"/>
              <a:t> kumpulan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Cara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entropi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Entropi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i="1" smtClean="0"/>
              <a:t>impurity</a:t>
            </a:r>
            <a:r>
              <a:rPr lang="en-US" smtClean="0"/>
              <a:t> (ketidakmurnian) suatu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  <a:cs typeface="Times New Roman" pitchFamily="18" charset="0"/>
              </a:rPr>
              <a:t>Jika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diberikan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sekumpulan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objek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dengan</a:t>
            </a:r>
            <a:r>
              <a:rPr lang="en-US" dirty="0" smtClean="0">
                <a:latin typeface="+mj-lt"/>
                <a:cs typeface="Times New Roman" pitchFamily="18" charset="0"/>
              </a:rPr>
              <a:t> label / output y yang </a:t>
            </a:r>
            <a:r>
              <a:rPr lang="en-US" dirty="0" err="1" smtClean="0">
                <a:latin typeface="+mj-lt"/>
                <a:cs typeface="Times New Roman" pitchFamily="18" charset="0"/>
              </a:rPr>
              <a:t>terdiri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dari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objek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berlabel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+mj-lt"/>
                <a:cs typeface="Times New Roman" pitchFamily="18" charset="0"/>
              </a:rPr>
              <a:t>,2 </a:t>
            </a:r>
            <a:r>
              <a:rPr lang="en-US" dirty="0" err="1" smtClean="0">
                <a:latin typeface="+mj-lt"/>
                <a:cs typeface="Times New Roman" pitchFamily="18" charset="0"/>
              </a:rPr>
              <a:t>sampai</a:t>
            </a:r>
            <a:r>
              <a:rPr lang="en-US" dirty="0" smtClean="0">
                <a:latin typeface="+mj-lt"/>
                <a:cs typeface="Times New Roman" pitchFamily="18" charset="0"/>
              </a:rPr>
              <a:t> n, </a:t>
            </a:r>
            <a:r>
              <a:rPr lang="en-US" dirty="0" err="1" smtClean="0">
                <a:latin typeface="+mj-lt"/>
                <a:cs typeface="Times New Roman" pitchFamily="18" charset="0"/>
              </a:rPr>
              <a:t>entropi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dari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obyek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dengan</a:t>
            </a:r>
            <a:r>
              <a:rPr lang="en-US" dirty="0" smtClean="0">
                <a:latin typeface="+mj-lt"/>
                <a:cs typeface="Times New Roman" pitchFamily="18" charset="0"/>
              </a:rPr>
              <a:t> n </a:t>
            </a:r>
            <a:r>
              <a:rPr lang="en-US" dirty="0" err="1" smtClean="0">
                <a:latin typeface="+mj-lt"/>
                <a:cs typeface="Times New Roman" pitchFamily="18" charset="0"/>
              </a:rPr>
              <a:t>kelas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dihitung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dengan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rumus</a:t>
            </a:r>
            <a:r>
              <a:rPr lang="en-US" dirty="0" smtClean="0">
                <a:latin typeface="+mj-lt"/>
                <a:cs typeface="Times New Roman" pitchFamily="18" charset="0"/>
              </a:rPr>
              <a:t>:</a:t>
            </a:r>
          </a:p>
          <a:p>
            <a:endParaRPr lang="en-US" dirty="0" smtClean="0">
              <a:latin typeface="+mj-lt"/>
              <a:cs typeface="Times New Roman" pitchFamily="18" charset="0"/>
            </a:endParaRPr>
          </a:p>
          <a:p>
            <a:endParaRPr lang="en-US" dirty="0" smtClean="0">
              <a:latin typeface="+mj-lt"/>
              <a:cs typeface="Times New Roman" pitchFamily="18" charset="0"/>
            </a:endParaRPr>
          </a:p>
          <a:p>
            <a:r>
              <a:rPr lang="en-US" dirty="0" err="1" smtClean="0">
                <a:latin typeface="+mj-lt"/>
                <a:cs typeface="Times New Roman" pitchFamily="18" charset="0"/>
              </a:rPr>
              <a:t>Dimana</a:t>
            </a:r>
            <a:r>
              <a:rPr lang="en-US" dirty="0" smtClean="0">
                <a:latin typeface="+mj-lt"/>
                <a:cs typeface="Times New Roman" pitchFamily="18" charset="0"/>
              </a:rPr>
              <a:t> p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dirty="0" smtClean="0">
                <a:latin typeface="+mj-lt"/>
                <a:cs typeface="Times New Roman" pitchFamily="18" charset="0"/>
              </a:rPr>
              <a:t>,p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dirty="0" smtClean="0">
                <a:latin typeface="+mj-lt"/>
                <a:cs typeface="Times New Roman" pitchFamily="18" charset="0"/>
              </a:rPr>
              <a:t>,…,</a:t>
            </a:r>
            <a:r>
              <a:rPr lang="en-US" dirty="0" err="1" smtClean="0">
                <a:latin typeface="+mj-lt"/>
                <a:cs typeface="Times New Roman" pitchFamily="18" charset="0"/>
              </a:rPr>
              <a:t>p</a:t>
            </a:r>
            <a:r>
              <a:rPr lang="en-US" baseline="-25000" dirty="0" err="1" smtClean="0">
                <a:latin typeface="+mj-lt"/>
                <a:cs typeface="Times New Roman" pitchFamily="18" charset="0"/>
              </a:rPr>
              <a:t>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masing-masing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menyatakan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proporsi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kelas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+mj-lt"/>
                <a:cs typeface="Times New Roman" pitchFamily="18" charset="0"/>
              </a:rPr>
              <a:t>, </a:t>
            </a:r>
            <a:r>
              <a:rPr lang="en-US" dirty="0" err="1" smtClean="0">
                <a:latin typeface="+mj-lt"/>
                <a:cs typeface="Times New Roman" pitchFamily="18" charset="0"/>
              </a:rPr>
              <a:t>kelas</a:t>
            </a:r>
            <a:r>
              <a:rPr lang="en-US" dirty="0" smtClean="0">
                <a:latin typeface="+mj-lt"/>
                <a:cs typeface="Times New Roman" pitchFamily="18" charset="0"/>
              </a:rPr>
              <a:t> 2, …, </a:t>
            </a:r>
            <a:r>
              <a:rPr lang="en-US" dirty="0" err="1" smtClean="0">
                <a:latin typeface="+mj-lt"/>
                <a:cs typeface="Times New Roman" pitchFamily="18" charset="0"/>
              </a:rPr>
              <a:t>kelas</a:t>
            </a:r>
            <a:r>
              <a:rPr lang="en-US" dirty="0" smtClean="0">
                <a:latin typeface="+mj-lt"/>
                <a:cs typeface="Times New Roman" pitchFamily="18" charset="0"/>
              </a:rPr>
              <a:t> n </a:t>
            </a:r>
            <a:r>
              <a:rPr lang="en-US" dirty="0" err="1" smtClean="0">
                <a:latin typeface="+mj-lt"/>
                <a:cs typeface="Times New Roman" pitchFamily="18" charset="0"/>
              </a:rPr>
              <a:t>dalam</a:t>
            </a:r>
            <a:r>
              <a:rPr lang="en-US" dirty="0" smtClean="0">
                <a:latin typeface="+mj-lt"/>
                <a:cs typeface="Times New Roman" pitchFamily="18" charset="0"/>
              </a:rPr>
              <a:t> output.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 cstate="print"/>
          <a:srcRect l="21807" r="21753" b="27273"/>
          <a:stretch>
            <a:fillRect/>
          </a:stretch>
        </p:blipFill>
        <p:spPr bwMode="auto">
          <a:xfrm>
            <a:off x="1676400" y="3733800"/>
            <a:ext cx="708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1192</TotalTime>
  <Words>799</Words>
  <Application>Microsoft Office PowerPoint</Application>
  <PresentationFormat>On-screen Show (4:3)</PresentationFormat>
  <Paragraphs>221</Paragraphs>
  <Slides>30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DECISION TREE: PEMILIHAN ATRIBUT BERDASARKAN INFORMATION GAIN</vt:lpstr>
      <vt:lpstr>Decision Tree</vt:lpstr>
      <vt:lpstr>Sesederhana itukah ?</vt:lpstr>
      <vt:lpstr>Bagaimana Memilih Atribut ?</vt:lpstr>
      <vt:lpstr>DATA TRAINING Tabel 1. Data Cuaca dan Keputusan</vt:lpstr>
      <vt:lpstr>SELEKSI ATRIBUT INDEPENDENT</vt:lpstr>
      <vt:lpstr>SELEKSI ATRIBUT INDEPENDENT</vt:lpstr>
      <vt:lpstr>ENTROPI</vt:lpstr>
      <vt:lpstr>ENTROPI</vt:lpstr>
      <vt:lpstr>ENTROPI</vt:lpstr>
      <vt:lpstr>ENTROPI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Decision Tree – Information Gain</vt:lpstr>
      <vt:lpstr>Cukup mudahkan?</vt:lpstr>
      <vt:lpstr>PR</vt:lpstr>
      <vt:lpstr>TUGAS</vt:lpstr>
      <vt:lpstr>Tugas</vt:lpstr>
      <vt:lpstr>Pemilihan Kriteria Atribut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(Pohon Keputusan)</dc:title>
  <dc:creator>Yusuf Sulistyo Nugroho</dc:creator>
  <cp:lastModifiedBy>Yusuf S. Nugroho</cp:lastModifiedBy>
  <cp:revision>82</cp:revision>
  <cp:lastPrinted>2013-05-17T03:23:19Z</cp:lastPrinted>
  <dcterms:created xsi:type="dcterms:W3CDTF">2013-05-13T12:42:59Z</dcterms:created>
  <dcterms:modified xsi:type="dcterms:W3CDTF">2016-12-09T02:30:10Z</dcterms:modified>
</cp:coreProperties>
</file>