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43BB599-808B-4BD2-B698-98D78300344F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91BFF6-784D-47CA-A9A3-2B5B76E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2160241"/>
          </a:xfrm>
        </p:spPr>
        <p:txBody>
          <a:bodyPr>
            <a:normAutofit/>
          </a:bodyPr>
          <a:lstStyle/>
          <a:p>
            <a:r>
              <a:rPr lang="en-US" smtClean="0"/>
              <a:t>PREVIOUS COURSES</a:t>
            </a:r>
            <a:br>
              <a:rPr lang="en-US" smtClean="0"/>
            </a:br>
            <a:r>
              <a:rPr lang="en-US" smtClean="0"/>
              <a:t>REVIEW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12976"/>
            <a:ext cx="7772400" cy="159833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Apriori</a:t>
            </a:r>
          </a:p>
          <a:p>
            <a:r>
              <a:rPr lang="en-US" smtClean="0"/>
              <a:t>Naïve Bayes</a:t>
            </a:r>
          </a:p>
          <a:p>
            <a:r>
              <a:rPr lang="en-US" smtClean="0"/>
              <a:t>Decision Tree</a:t>
            </a:r>
          </a:p>
          <a:p>
            <a:r>
              <a:rPr lang="en-US" smtClean="0"/>
              <a:t>K-Means</a:t>
            </a:r>
          </a:p>
          <a:p>
            <a:r>
              <a:rPr lang="en-US" smtClean="0"/>
              <a:t>Dll.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smtClean="0"/>
              <a:t>	Analisis </a:t>
            </a:r>
            <a:r>
              <a:rPr lang="en-US" smtClean="0"/>
              <a:t>tabel 1 menggunakan beberapa metode data mining yang telah dipelajari untuk menjawab prediksi berikut:</a:t>
            </a:r>
          </a:p>
          <a:p>
            <a:pPr marL="623888" indent="6350" algn="ctr">
              <a:buNone/>
            </a:pPr>
            <a:endParaRPr lang="en-US" sz="3200" b="1" smtClean="0"/>
          </a:p>
          <a:p>
            <a:pPr marL="623888" indent="6350" algn="ctr">
              <a:buNone/>
            </a:pPr>
            <a:r>
              <a:rPr lang="en-US" sz="3600" b="1" smtClean="0"/>
              <a:t>“Apakah seseorang akan berolah raga jika diketahui cuaca hujan, angin kecil?”</a:t>
            </a:r>
          </a:p>
          <a:p>
            <a:pPr marL="624078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5537" y="1143000"/>
          <a:ext cx="8352927" cy="5486397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594112"/>
                <a:gridCol w="1188223"/>
                <a:gridCol w="1697461"/>
                <a:gridCol w="1697461"/>
                <a:gridCol w="1273096"/>
                <a:gridCol w="1902574"/>
              </a:tblGrid>
              <a:tr h="6025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Cuaca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Temperature</a:t>
                      </a:r>
                    </a:p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Kelembaban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Angin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Main / </a:t>
                      </a:r>
                      <a:r>
                        <a:rPr lang="en-US" sz="1600" dirty="0" err="1" smtClean="0"/>
                        <a:t>Tidak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Y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Besar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Normal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Besar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Besar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Dingin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Normal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Normal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Cerah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Besar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Besar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Mendung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Panas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Normal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Kecil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Ya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Hujan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Sedang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Tinggi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Besar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Tidak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3815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 TRAINING</a:t>
            </a:r>
            <a:br>
              <a:rPr lang="en-US" dirty="0" smtClean="0"/>
            </a:br>
            <a:r>
              <a:rPr lang="en-US" sz="2700" dirty="0" err="1" smtClean="0"/>
              <a:t>Tabel</a:t>
            </a:r>
            <a:r>
              <a:rPr lang="en-US" sz="2700" dirty="0" smtClean="0"/>
              <a:t> 1. Data </a:t>
            </a:r>
            <a:r>
              <a:rPr lang="en-US" sz="2700" dirty="0" err="1" smtClean="0"/>
              <a:t>Cuaca</a:t>
            </a:r>
            <a:r>
              <a:rPr lang="en-US" sz="2700" dirty="0" smtClean="0"/>
              <a:t> </a:t>
            </a:r>
            <a:r>
              <a:rPr lang="en-US" sz="2700" dirty="0" err="1" smtClean="0"/>
              <a:t>dan</a:t>
            </a:r>
            <a:r>
              <a:rPr lang="en-US" sz="2700" dirty="0" smtClean="0"/>
              <a:t> </a:t>
            </a:r>
            <a:r>
              <a:rPr lang="en-US" sz="2700" dirty="0" err="1" smtClean="0"/>
              <a:t>Keputusan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2852936"/>
          <a:ext cx="8352926" cy="208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61"/>
                <a:gridCol w="1361207"/>
                <a:gridCol w="1853814"/>
                <a:gridCol w="1324153"/>
                <a:gridCol w="1942091"/>
              </a:tblGrid>
              <a:tr h="76265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Konsentrasi</a:t>
                      </a:r>
                      <a:endParaRPr lang="en-US" sz="2000" b="1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Jenis Kelamin</a:t>
                      </a:r>
                      <a:endParaRPr lang="en-US" sz="2000" b="1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Rerata SKS</a:t>
                      </a:r>
                      <a:r>
                        <a:rPr lang="en-US" sz="2000" baseline="0" smtClean="0"/>
                        <a:t> / semester </a:t>
                      </a:r>
                      <a:endParaRPr lang="en-US" sz="2000" b="1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Asisten</a:t>
                      </a:r>
                      <a:endParaRPr lang="en-US" sz="2000" b="1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IPK Terakhir</a:t>
                      </a:r>
                      <a:endParaRPr lang="en-US" sz="2000" b="1"/>
                    </a:p>
                  </a:txBody>
                  <a:tcPr marL="94881" marR="94881" anchor="ctr"/>
                </a:tc>
              </a:tr>
              <a:tr h="44185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SIE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Pria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&lt; 17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Ya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2,00 – 2,75</a:t>
                      </a:r>
                      <a:endParaRPr lang="en-US" sz="2000"/>
                    </a:p>
                  </a:txBody>
                  <a:tcPr marL="94881" marR="94881" anchor="ctr"/>
                </a:tc>
              </a:tr>
              <a:tr h="44185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JKM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Wanita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17 – 21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Tidak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2,76 – 3,50</a:t>
                      </a:r>
                      <a:endParaRPr lang="en-US" sz="2000"/>
                    </a:p>
                  </a:txBody>
                  <a:tcPr marL="94881" marR="94881" anchor="ctr"/>
                </a:tc>
              </a:tr>
              <a:tr h="44185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RPLA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&gt; 21</a:t>
                      </a:r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94881" marR="94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&gt; 3,50</a:t>
                      </a:r>
                      <a:endParaRPr lang="en-US" sz="2000"/>
                    </a:p>
                  </a:txBody>
                  <a:tcPr marL="94881" marR="94881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57200" y="1481328"/>
            <a:ext cx="8229600" cy="4395943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Setiap mahasiswa mensurvei minimal 15 mahasiswa</a:t>
            </a:r>
            <a:r>
              <a:rPr kumimoji="0" lang="en-US" sz="27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informatika yang sudah semester &gt; 6, dengan tipe data sbb: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endParaRPr lang="en-US" sz="2700" baseline="0"/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endParaRPr kumimoji="0" lang="en-US" sz="2700" b="0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endParaRPr lang="en-US" sz="2700" baseline="0"/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endParaRPr kumimoji="0" lang="en-US" sz="2700" b="0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endParaRPr lang="en-US" sz="2700" baseline="0"/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endParaRPr kumimoji="0" lang="en-US" sz="2700" b="0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/>
              <a:tabLst/>
              <a:defRPr/>
            </a:pPr>
            <a:r>
              <a:rPr kumimoji="0" lang="en-US" sz="27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Dikumpulkan</a:t>
            </a:r>
            <a:r>
              <a:rPr kumimoji="0" lang="en-US" sz="27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pada pertemuan berikutnya.</a:t>
            </a:r>
            <a:endParaRPr kumimoji="0" lang="en-US" sz="27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</TotalTime>
  <Words>166</Words>
  <Application>Microsoft Office PowerPoint</Application>
  <PresentationFormat>On-screen Show (4:3)</PresentationFormat>
  <Paragraphs>133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PREVIOUS COURSES REVIEW</vt:lpstr>
      <vt:lpstr>Diskusi</vt:lpstr>
      <vt:lpstr>DATA TRAINING Tabel 1. Data Cuaca dan Keputusan</vt:lpstr>
      <vt:lpstr>Tugas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 COURSES REVIEW</dc:title>
  <dc:creator>Ferrari</dc:creator>
  <cp:lastModifiedBy>Ferrari</cp:lastModifiedBy>
  <cp:revision>11</cp:revision>
  <dcterms:created xsi:type="dcterms:W3CDTF">2015-04-27T11:52:05Z</dcterms:created>
  <dcterms:modified xsi:type="dcterms:W3CDTF">2015-04-29T06:32:31Z</dcterms:modified>
</cp:coreProperties>
</file>