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B44FA-40C8-4263-A9F8-C2B2ECA0724A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2826-DC28-42AE-89BC-F217B8695E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92826-DC28-42AE-89BC-F217B8695E1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3640-92CA-4CFA-AE09-1B78C62EC8F0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54EDF-F4D9-4A47-81EB-D0584E858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edi.gunawan@ums.ac.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6019800"/>
            <a:ext cx="263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Dedi</a:t>
            </a:r>
            <a:r>
              <a:rPr lang="en-US" dirty="0" smtClean="0"/>
              <a:t> </a:t>
            </a:r>
            <a:r>
              <a:rPr lang="en-US" dirty="0" err="1" smtClean="0"/>
              <a:t>Gunawan</a:t>
            </a:r>
            <a:r>
              <a:rPr lang="en-US" dirty="0" smtClean="0"/>
              <a:t>, </a:t>
            </a:r>
            <a:r>
              <a:rPr lang="en-US" dirty="0" err="1" smtClean="0"/>
              <a:t>M.Sc</a:t>
            </a:r>
            <a:endParaRPr lang="en-US" dirty="0" smtClean="0"/>
          </a:p>
          <a:p>
            <a:r>
              <a:rPr lang="en-US" dirty="0" smtClean="0"/>
              <a:t>Dedi.gunawan@ums.ac.id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data mining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371600"/>
            <a:ext cx="4876800" cy="507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database </a:t>
            </a:r>
            <a:r>
              <a:rPr lang="en-US" dirty="0" err="1" smtClean="0"/>
              <a:t>untuk</a:t>
            </a:r>
            <a:r>
              <a:rPr lang="en-US" dirty="0" smtClean="0"/>
              <a:t>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Idealnya</a:t>
            </a:r>
            <a:r>
              <a:rPr lang="en-US" dirty="0" smtClean="0"/>
              <a:t> </a:t>
            </a:r>
            <a:r>
              <a:rPr lang="en-US" dirty="0" err="1" smtClean="0"/>
              <a:t>datamining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database, </a:t>
            </a:r>
            <a:r>
              <a:rPr lang="en-US" dirty="0" err="1" smtClean="0"/>
              <a:t>bahkan</a:t>
            </a:r>
            <a:r>
              <a:rPr lang="en-US" dirty="0" smtClean="0"/>
              <a:t> data yang </a:t>
            </a:r>
            <a:r>
              <a:rPr lang="en-US" dirty="0" err="1" smtClean="0"/>
              <a:t>sifatnya</a:t>
            </a:r>
            <a:r>
              <a:rPr lang="en-US" dirty="0" smtClean="0"/>
              <a:t> transient / stream. </a:t>
            </a:r>
          </a:p>
          <a:p>
            <a:r>
              <a:rPr lang="en-US" dirty="0" err="1" smtClean="0"/>
              <a:t>Relasional</a:t>
            </a:r>
            <a:r>
              <a:rPr lang="en-US" dirty="0" smtClean="0"/>
              <a:t> database, data warehouse, transactional database, advance database (time series, text database, multimedia database, spatial) system, flat files, data stream </a:t>
            </a:r>
            <a:r>
              <a:rPr lang="en-US" dirty="0" err="1" smtClean="0"/>
              <a:t>dan</a:t>
            </a:r>
            <a:r>
              <a:rPr lang="en-US" dirty="0" smtClean="0"/>
              <a:t> websites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(</a:t>
            </a:r>
            <a:r>
              <a:rPr lang="en-US" dirty="0" err="1" smtClean="0"/>
              <a:t>kolom</a:t>
            </a:r>
            <a:r>
              <a:rPr lang="en-US" dirty="0" smtClean="0"/>
              <a:t>/field)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(row)</a:t>
            </a:r>
          </a:p>
          <a:p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database query (SQL)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repository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data warehouse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57600"/>
            <a:ext cx="6858000" cy="300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data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transactional database </a:t>
            </a:r>
            <a:r>
              <a:rPr lang="en-US" dirty="0" err="1" smtClean="0"/>
              <a:t>menyimpan</a:t>
            </a:r>
            <a:r>
              <a:rPr lang="en-US" dirty="0" smtClean="0"/>
              <a:t> record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(ID) yang unique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item </a:t>
            </a:r>
            <a:r>
              <a:rPr lang="en-US" dirty="0" err="1" smtClean="0"/>
              <a:t>penyusun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343399"/>
            <a:ext cx="3124200" cy="17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Fungsionalitas</a:t>
            </a:r>
            <a:r>
              <a:rPr lang="en-US" dirty="0" smtClean="0"/>
              <a:t>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Fungsionalitas</a:t>
            </a:r>
            <a:r>
              <a:rPr lang="en-US" dirty="0" smtClean="0"/>
              <a:t> data mining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/ </a:t>
            </a:r>
            <a:r>
              <a:rPr lang="en-US" dirty="0" err="1" smtClean="0"/>
              <a:t>informasi</a:t>
            </a:r>
            <a:r>
              <a:rPr lang="en-US" dirty="0" smtClean="0"/>
              <a:t> /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data mining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Prentice Hall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1BA87A-12A1-4A1C-B924-A8A9930B301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219200"/>
          </a:xfrm>
        </p:spPr>
        <p:txBody>
          <a:bodyPr/>
          <a:lstStyle/>
          <a:p>
            <a:pPr eaLnBrk="1" hangingPunct="1"/>
            <a:r>
              <a:rPr lang="en-US" smtClean="0"/>
              <a:t>Data Mining Models and Tasks</a:t>
            </a:r>
          </a:p>
        </p:txBody>
      </p:sp>
      <p:pic>
        <p:nvPicPr>
          <p:cNvPr id="12293" name="Picture 3" descr="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911350"/>
            <a:ext cx="8437563" cy="3346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mining tasks </a:t>
            </a:r>
          </a:p>
          <a:p>
            <a:pPr lvl="1"/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berkelompok</a:t>
            </a:r>
            <a:r>
              <a:rPr lang="en-US" dirty="0" smtClean="0"/>
              <a:t> (2 </a:t>
            </a:r>
            <a:r>
              <a:rPr lang="en-US" dirty="0" err="1" smtClean="0"/>
              <a:t>orang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didiskusikan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Presensi</a:t>
            </a:r>
            <a:r>
              <a:rPr lang="en-US" dirty="0" smtClean="0"/>
              <a:t>	5%</a:t>
            </a:r>
          </a:p>
          <a:p>
            <a:r>
              <a:rPr lang="en-US" dirty="0" smtClean="0"/>
              <a:t>Mid	30%</a:t>
            </a:r>
          </a:p>
          <a:p>
            <a:r>
              <a:rPr lang="en-US" dirty="0" smtClean="0"/>
              <a:t>UAS	35%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	30%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Dedi.gunawan@ums.ac.id</a:t>
            </a:r>
            <a:endParaRPr lang="en-US" dirty="0" smtClean="0"/>
          </a:p>
          <a:p>
            <a:r>
              <a:rPr lang="en-US" dirty="0" err="1" smtClean="0"/>
              <a:t>Toleransi</a:t>
            </a:r>
            <a:r>
              <a:rPr lang="en-US" dirty="0" smtClean="0"/>
              <a:t> </a:t>
            </a:r>
            <a:r>
              <a:rPr lang="en-US" dirty="0" err="1" smtClean="0"/>
              <a:t>keterlambatan</a:t>
            </a:r>
            <a:r>
              <a:rPr lang="en-US" dirty="0" smtClean="0"/>
              <a:t> 10 </a:t>
            </a:r>
            <a:r>
              <a:rPr lang="en-US" dirty="0" err="1" smtClean="0"/>
              <a:t>menit</a:t>
            </a:r>
            <a:endParaRPr lang="en-US" dirty="0" smtClean="0"/>
          </a:p>
          <a:p>
            <a:pPr lvl="1"/>
            <a:r>
              <a:rPr lang="en-US" dirty="0" err="1" smtClean="0"/>
              <a:t>Hukuman</a:t>
            </a:r>
            <a:r>
              <a:rPr lang="en-US" dirty="0" smtClean="0"/>
              <a:t> :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 concept and technique : </a:t>
            </a:r>
            <a:r>
              <a:rPr lang="en-US" dirty="0" err="1" smtClean="0"/>
              <a:t>jiawei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&amp; M. </a:t>
            </a:r>
            <a:r>
              <a:rPr lang="en-US" dirty="0" err="1" smtClean="0"/>
              <a:t>Kamber</a:t>
            </a:r>
            <a:endParaRPr lang="en-US" dirty="0" smtClean="0"/>
          </a:p>
          <a:p>
            <a:r>
              <a:rPr lang="en-US" dirty="0" smtClean="0"/>
              <a:t>Data mining A knowledge </a:t>
            </a:r>
            <a:r>
              <a:rPr lang="en-US" dirty="0" smtClean="0"/>
              <a:t>discovery approach : Krzysztof J. </a:t>
            </a:r>
            <a:r>
              <a:rPr lang="en-US" dirty="0" err="1" smtClean="0"/>
              <a:t>Cios</a:t>
            </a:r>
            <a:r>
              <a:rPr lang="en-US" dirty="0" smtClean="0"/>
              <a:t> </a:t>
            </a:r>
            <a:r>
              <a:rPr lang="en-US" dirty="0" err="1" smtClean="0"/>
              <a:t>dkk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Data mining,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: Budi </a:t>
            </a:r>
            <a:r>
              <a:rPr lang="en-US" dirty="0" err="1" smtClean="0"/>
              <a:t>santosa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data mining?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? </a:t>
            </a:r>
            <a:r>
              <a:rPr lang="en-US" dirty="0" err="1" smtClean="0"/>
              <a:t>Alasan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mining 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 yang </a:t>
            </a:r>
            <a:r>
              <a:rPr lang="en-US" dirty="0" err="1" smtClean="0"/>
              <a:t>memotivasi</a:t>
            </a:r>
            <a:r>
              <a:rPr lang="en-US" dirty="0" smtClean="0"/>
              <a:t> data mining</a:t>
            </a:r>
          </a:p>
          <a:p>
            <a:pPr lvl="1"/>
            <a:r>
              <a:rPr lang="en-US" dirty="0" smtClean="0"/>
              <a:t>Data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lvl="1"/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tersembunyi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Datamining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database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database </a:t>
            </a:r>
            <a:r>
              <a:rPr lang="en-US" dirty="0" err="1" smtClean="0"/>
              <a:t>teknologi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Primitive file processing (1960an)</a:t>
            </a:r>
          </a:p>
          <a:p>
            <a:r>
              <a:rPr lang="en-US" dirty="0" smtClean="0"/>
              <a:t>Database management system (1970-80an)</a:t>
            </a:r>
          </a:p>
          <a:p>
            <a:pPr lvl="1"/>
            <a:r>
              <a:rPr lang="en-US" dirty="0" smtClean="0"/>
              <a:t>Relational database system</a:t>
            </a:r>
          </a:p>
          <a:p>
            <a:pPr lvl="1"/>
            <a:r>
              <a:rPr lang="en-US" dirty="0" smtClean="0"/>
              <a:t>Entity-relational model</a:t>
            </a:r>
          </a:p>
          <a:p>
            <a:pPr lvl="1"/>
            <a:r>
              <a:rPr lang="en-US" dirty="0" smtClean="0"/>
              <a:t>SQL, report, forms</a:t>
            </a:r>
          </a:p>
          <a:p>
            <a:r>
              <a:rPr lang="en-US" dirty="0" smtClean="0"/>
              <a:t>Advance database system</a:t>
            </a:r>
          </a:p>
          <a:p>
            <a:r>
              <a:rPr lang="en-US" dirty="0" smtClean="0"/>
              <a:t>Advance data analysis </a:t>
            </a:r>
          </a:p>
          <a:p>
            <a:r>
              <a:rPr lang="en-US" dirty="0" smtClean="0"/>
              <a:t>Web-based database</a:t>
            </a:r>
          </a:p>
          <a:p>
            <a:pPr lvl="1"/>
            <a:r>
              <a:rPr lang="en-US" dirty="0" smtClean="0"/>
              <a:t>Xml, information retrieval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 err="1" smtClean="0"/>
              <a:t>lanjutan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sz="2700" dirty="0" err="1" smtClean="0"/>
              <a:t>Jumlah</a:t>
            </a:r>
            <a:r>
              <a:rPr lang="en-US" sz="2700" dirty="0" smtClean="0"/>
              <a:t> data </a:t>
            </a:r>
            <a:r>
              <a:rPr lang="en-US" sz="2700" dirty="0" err="1" smtClean="0"/>
              <a:t>sangat</a:t>
            </a:r>
            <a:r>
              <a:rPr lang="en-US" sz="2700" dirty="0" smtClean="0"/>
              <a:t> </a:t>
            </a:r>
            <a:r>
              <a:rPr lang="en-US" sz="2700" dirty="0" err="1" smtClean="0"/>
              <a:t>besar</a:t>
            </a:r>
            <a:endParaRPr lang="en-US" sz="2700" dirty="0" smtClean="0"/>
          </a:p>
          <a:p>
            <a:pPr lvl="1"/>
            <a:r>
              <a:rPr lang="en-US" sz="2700" dirty="0" err="1" smtClean="0"/>
              <a:t>Informasi</a:t>
            </a:r>
            <a:r>
              <a:rPr lang="en-US" sz="2700" dirty="0" smtClean="0"/>
              <a:t> yang </a:t>
            </a:r>
            <a:r>
              <a:rPr lang="en-US" sz="2700" dirty="0" err="1" smtClean="0"/>
              <a:t>dihasilkan</a:t>
            </a:r>
            <a:r>
              <a:rPr lang="en-US" sz="2700" dirty="0" smtClean="0"/>
              <a:t> minim</a:t>
            </a:r>
            <a:endParaRPr lang="en-US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286000"/>
            <a:ext cx="28860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is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/</a:t>
            </a:r>
            <a:r>
              <a:rPr lang="en-US" dirty="0" err="1" smtClean="0"/>
              <a:t>pengetahuan</a:t>
            </a:r>
            <a:r>
              <a:rPr lang="en-US" dirty="0" smtClean="0"/>
              <a:t>/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repositori</a:t>
            </a:r>
            <a:r>
              <a:rPr lang="en-US" dirty="0" smtClean="0"/>
              <a:t> data yang </a:t>
            </a:r>
            <a:r>
              <a:rPr lang="en-US" dirty="0" err="1" smtClean="0"/>
              <a:t>jumlahnya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19400"/>
            <a:ext cx="3352800" cy="352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b="1" dirty="0" smtClean="0"/>
              <a:t>Data mining </a:t>
            </a:r>
            <a:r>
              <a:rPr lang="en-US" sz="4000" b="1" dirty="0" err="1" smtClean="0"/>
              <a:t>proses</a:t>
            </a:r>
            <a:endParaRPr lang="en-US" sz="4000" b="1" dirty="0" smtClean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Data Cleaning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Data Integration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Databases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066800" y="4114800"/>
            <a:ext cx="19970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Preprocessed Data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WordArt 29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8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Knowledge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2057400" y="3124200"/>
            <a:ext cx="251618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Task-relevant Data</a:t>
            </a:r>
          </a:p>
          <a:p>
            <a:pPr eaLnBrk="0" hangingPunct="0"/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Data transformations</a:t>
            </a:r>
            <a:endParaRPr lang="en-US" sz="2000" b="1" dirty="0">
              <a:solidFill>
                <a:srgbClr val="00CC66"/>
              </a:solidFill>
              <a:latin typeface="Times New Roman" pitchFamily="18" charset="0"/>
            </a:endParaRP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Selection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hlink"/>
                </a:solidFill>
                <a:latin typeface="Times New Roman" pitchFamily="18" charset="0"/>
              </a:rPr>
              <a:t>Data Mining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4572000" y="1600200"/>
            <a:ext cx="30099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Times New Roman" pitchFamily="18" charset="0"/>
              </a:rPr>
              <a:t>Knowledge Interpretation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375</Words>
  <Application>Microsoft Office PowerPoint</Application>
  <PresentationFormat>On-screen Show (4:3)</PresentationFormat>
  <Paragraphs>80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mining</vt:lpstr>
      <vt:lpstr>Kontrak belajar</vt:lpstr>
      <vt:lpstr>Referensi</vt:lpstr>
      <vt:lpstr>Data mining</vt:lpstr>
      <vt:lpstr>What is data mining</vt:lpstr>
      <vt:lpstr>Perkembangan database teknologi</vt:lpstr>
      <vt:lpstr>lanjutan</vt:lpstr>
      <vt:lpstr>So, what is data mining</vt:lpstr>
      <vt:lpstr>Data mining proses</vt:lpstr>
      <vt:lpstr>Arsitektur data mining system</vt:lpstr>
      <vt:lpstr>Jenis database untuk data mining</vt:lpstr>
      <vt:lpstr>Relational database</vt:lpstr>
      <vt:lpstr>Data warehouse</vt:lpstr>
      <vt:lpstr>Transactional data base</vt:lpstr>
      <vt:lpstr>Fungsionalitas data mining</vt:lpstr>
      <vt:lpstr>Data Mining Models and Tasks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dedigun</dc:creator>
  <cp:lastModifiedBy>dedigun</cp:lastModifiedBy>
  <cp:revision>33</cp:revision>
  <dcterms:created xsi:type="dcterms:W3CDTF">2015-02-23T06:56:14Z</dcterms:created>
  <dcterms:modified xsi:type="dcterms:W3CDTF">2015-02-25T07:43:04Z</dcterms:modified>
</cp:coreProperties>
</file>