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D96F-EA27-4A2B-887C-CF0978DBCE01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B564-1A20-4600-8D42-BCD62F51E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D96F-EA27-4A2B-887C-CF0978DBCE01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B564-1A20-4600-8D42-BCD62F51E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D96F-EA27-4A2B-887C-CF0978DBCE01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B564-1A20-4600-8D42-BCD62F51E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D96F-EA27-4A2B-887C-CF0978DBCE01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B564-1A20-4600-8D42-BCD62F51E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D96F-EA27-4A2B-887C-CF0978DBCE01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B564-1A20-4600-8D42-BCD62F51E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D96F-EA27-4A2B-887C-CF0978DBCE01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B564-1A20-4600-8D42-BCD62F51E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D96F-EA27-4A2B-887C-CF0978DBCE01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B564-1A20-4600-8D42-BCD62F51E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D96F-EA27-4A2B-887C-CF0978DBCE01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B564-1A20-4600-8D42-BCD62F51E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D96F-EA27-4A2B-887C-CF0978DBCE01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B564-1A20-4600-8D42-BCD62F51E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D96F-EA27-4A2B-887C-CF0978DBCE01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B564-1A20-4600-8D42-BCD62F51E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D96F-EA27-4A2B-887C-CF0978DBCE01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B564-1A20-4600-8D42-BCD62F51E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6D96F-EA27-4A2B-887C-CF0978DBCE01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0B564-1A20-4600-8D42-BCD62F51E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Artificial neural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difungsikan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meniru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berfikir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endParaRPr lang="en-US" dirty="0" smtClean="0"/>
          </a:p>
          <a:p>
            <a:r>
              <a:rPr lang="en-US" dirty="0" err="1" smtClean="0"/>
              <a:t>Alternatif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ANN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Mengenali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endParaRPr lang="en-US" dirty="0" smtClean="0"/>
          </a:p>
          <a:p>
            <a:r>
              <a:rPr lang="en-US" dirty="0" err="1" smtClean="0"/>
              <a:t>Prediksi</a:t>
            </a:r>
            <a:endParaRPr lang="en-US" dirty="0" smtClean="0"/>
          </a:p>
          <a:p>
            <a:r>
              <a:rPr lang="en-US" dirty="0" err="1" smtClean="0"/>
              <a:t>Klasifikasi</a:t>
            </a:r>
            <a:endParaRPr lang="en-US" dirty="0" smtClean="0"/>
          </a:p>
          <a:p>
            <a:r>
              <a:rPr lang="en-US" dirty="0" err="1" smtClean="0"/>
              <a:t>optimisasi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Kategori</a:t>
            </a:r>
            <a:r>
              <a:rPr lang="en-US" dirty="0" smtClean="0"/>
              <a:t>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Berdasarakan</a:t>
            </a:r>
            <a:r>
              <a:rPr lang="en-US" dirty="0" smtClean="0"/>
              <a:t> model </a:t>
            </a:r>
            <a:r>
              <a:rPr lang="en-US" dirty="0" err="1" smtClean="0"/>
              <a:t>pembelajaran</a:t>
            </a:r>
            <a:endParaRPr lang="en-US" dirty="0" smtClean="0"/>
          </a:p>
          <a:p>
            <a:pPr lvl="1"/>
            <a:r>
              <a:rPr lang="en-US" dirty="0" smtClean="0"/>
              <a:t>Supervised :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endParaRPr lang="en-US" dirty="0" smtClean="0"/>
          </a:p>
          <a:p>
            <a:pPr lvl="1"/>
            <a:r>
              <a:rPr lang="en-US" dirty="0" smtClean="0"/>
              <a:t>Unsupervised : </a:t>
            </a:r>
            <a:r>
              <a:rPr lang="en-US" dirty="0" err="1" smtClean="0"/>
              <a:t>klustering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segmentasi</a:t>
            </a:r>
            <a:endParaRPr lang="en-US" dirty="0" smtClean="0"/>
          </a:p>
          <a:p>
            <a:pPr lvl="1"/>
            <a:r>
              <a:rPr lang="en-US" dirty="0" smtClean="0"/>
              <a:t>Reinforcement : </a:t>
            </a:r>
            <a:r>
              <a:rPr lang="en-US" dirty="0" err="1" smtClean="0"/>
              <a:t>optimisasi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opologi</a:t>
            </a:r>
            <a:r>
              <a:rPr lang="en-US" dirty="0" smtClean="0"/>
              <a:t>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unit</a:t>
            </a:r>
          </a:p>
          <a:p>
            <a:r>
              <a:rPr lang="en-US" dirty="0" smtClean="0"/>
              <a:t>Hidden layer</a:t>
            </a:r>
          </a:p>
          <a:p>
            <a:r>
              <a:rPr lang="en-US" dirty="0" smtClean="0"/>
              <a:t>Output unit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981200"/>
            <a:ext cx="4794726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181600" y="5562600"/>
            <a:ext cx="144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Two-layer NN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propagation </a:t>
            </a:r>
            <a:r>
              <a:rPr lang="en-US" dirty="0" smtClean="0"/>
              <a:t>NN</a:t>
            </a:r>
          </a:p>
          <a:p>
            <a:pPr lvl="1"/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penerapannya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65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Artificial neural network</vt:lpstr>
      <vt:lpstr>Konsep dasar</vt:lpstr>
      <vt:lpstr>Apa yang bisa dilakukan ANN</vt:lpstr>
      <vt:lpstr>Kategori neural network</vt:lpstr>
      <vt:lpstr>Topologi Neural network</vt:lpstr>
      <vt:lpstr>Homework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neural network</dc:title>
  <dc:creator>dedigun</dc:creator>
  <cp:lastModifiedBy>dedigun</cp:lastModifiedBy>
  <cp:revision>12</cp:revision>
  <dcterms:created xsi:type="dcterms:W3CDTF">2015-03-09T15:08:23Z</dcterms:created>
  <dcterms:modified xsi:type="dcterms:W3CDTF">2015-03-10T00:10:20Z</dcterms:modified>
</cp:coreProperties>
</file>