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F622-D0B6-4A2F-9D94-458773E6A2B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31E0-DE61-4521-B103-588F57A34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r>
              <a:rPr lang="en-US" dirty="0" err="1" smtClean="0"/>
              <a:t>dan</a:t>
            </a:r>
            <a:r>
              <a:rPr lang="en-US" dirty="0" smtClean="0"/>
              <a:t> 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Prediksi</a:t>
            </a:r>
            <a:endParaRPr lang="en-US" dirty="0" smtClean="0"/>
          </a:p>
          <a:p>
            <a:r>
              <a:rPr lang="en-US" dirty="0" err="1" smtClean="0"/>
              <a:t>Klasifikasi</a:t>
            </a:r>
            <a:endParaRPr lang="en-US" dirty="0" smtClean="0"/>
          </a:p>
          <a:p>
            <a:r>
              <a:rPr lang="en-US" dirty="0" err="1" smtClean="0"/>
              <a:t>optimisasi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Berdasarakan</a:t>
            </a:r>
            <a:r>
              <a:rPr lang="en-US" dirty="0" smtClean="0"/>
              <a:t> model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lvl="1"/>
            <a:r>
              <a:rPr lang="en-US" dirty="0" smtClean="0"/>
              <a:t>Supervised :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 smtClean="0"/>
          </a:p>
          <a:p>
            <a:pPr lvl="1"/>
            <a:r>
              <a:rPr lang="en-US" dirty="0" smtClean="0"/>
              <a:t>Unsupervised : </a:t>
            </a:r>
            <a:r>
              <a:rPr lang="en-US" dirty="0" err="1" smtClean="0"/>
              <a:t>klustering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 smtClean="0"/>
          </a:p>
          <a:p>
            <a:pPr lvl="1"/>
            <a:r>
              <a:rPr lang="en-US" dirty="0" smtClean="0"/>
              <a:t>Reinforcement : </a:t>
            </a:r>
            <a:r>
              <a:rPr lang="en-US" dirty="0" err="1" smtClean="0"/>
              <a:t>optimisasi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opologi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unit</a:t>
            </a:r>
          </a:p>
          <a:p>
            <a:r>
              <a:rPr lang="en-US" dirty="0" smtClean="0"/>
              <a:t>Hidden layer</a:t>
            </a:r>
          </a:p>
          <a:p>
            <a:r>
              <a:rPr lang="en-US" dirty="0" smtClean="0"/>
              <a:t>Output unit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4794726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81600" y="5562600"/>
            <a:ext cx="14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Two-layer NN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 NN</a:t>
            </a:r>
          </a:p>
          <a:p>
            <a:pPr lvl="1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cleaning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terkoleksi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kotor</a:t>
            </a:r>
            <a:endParaRPr lang="en-US" dirty="0" smtClean="0"/>
          </a:p>
          <a:p>
            <a:pPr lvl="1"/>
            <a:r>
              <a:rPr lang="en-US" dirty="0" smtClean="0"/>
              <a:t>Incomplete 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 smtClean="0"/>
          </a:p>
          <a:p>
            <a:pPr lvl="1"/>
            <a:r>
              <a:rPr lang="en-US" dirty="0" smtClean="0"/>
              <a:t>Noisy : </a:t>
            </a:r>
            <a:r>
              <a:rPr lang="en-US" dirty="0" err="1" smtClean="0"/>
              <a:t>terdapat</a:t>
            </a:r>
            <a:r>
              <a:rPr lang="en-US" dirty="0" smtClean="0"/>
              <a:t> error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smtClean="0"/>
              <a:t>Inconsistency 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data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mining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kualitasnya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tasks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akuisisi</a:t>
            </a:r>
            <a:endParaRPr lang="en-US" dirty="0" smtClean="0"/>
          </a:p>
          <a:p>
            <a:pPr lvl="1"/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hilang</a:t>
            </a:r>
            <a:endParaRPr lang="en-US" dirty="0" smtClean="0"/>
          </a:p>
          <a:p>
            <a:pPr lvl="1"/>
            <a:r>
              <a:rPr lang="en-US" dirty="0" err="1" smtClean="0"/>
              <a:t>Menyeragamkan</a:t>
            </a:r>
            <a:r>
              <a:rPr lang="en-US" dirty="0" smtClean="0"/>
              <a:t> format</a:t>
            </a:r>
          </a:p>
          <a:p>
            <a:pPr lvl="1"/>
            <a:r>
              <a:rPr lang="en-US" dirty="0" err="1" smtClean="0"/>
              <a:t>Konversi</a:t>
            </a:r>
            <a:r>
              <a:rPr lang="en-US" dirty="0" smtClean="0"/>
              <a:t> nominal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Membenahi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akuisis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DBMS, 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didalam</a:t>
            </a:r>
            <a:r>
              <a:rPr lang="en-US" dirty="0" smtClean="0"/>
              <a:t> flat file</a:t>
            </a:r>
          </a:p>
          <a:p>
            <a:pPr lvl="1"/>
            <a:r>
              <a:rPr lang="en-US" dirty="0" smtClean="0"/>
              <a:t>Fixed format</a:t>
            </a:r>
          </a:p>
          <a:p>
            <a:pPr lvl="1"/>
            <a:r>
              <a:rPr lang="en-US" dirty="0" smtClean="0"/>
              <a:t>Delimited format : tab, comma, “,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7742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Mengkonfersi</a:t>
            </a:r>
            <a:r>
              <a:rPr lang="en-US" dirty="0" smtClean="0"/>
              <a:t> data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cth</a:t>
            </a:r>
            <a:r>
              <a:rPr lang="en-US" dirty="0" smtClean="0"/>
              <a:t> 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Missing data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76866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difungsikan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182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cleaning dan data preprocessing</vt:lpstr>
      <vt:lpstr>Outline </vt:lpstr>
      <vt:lpstr>Introduction</vt:lpstr>
      <vt:lpstr>Data cleaning</vt:lpstr>
      <vt:lpstr>Data akuisis</vt:lpstr>
      <vt:lpstr>Contoh </vt:lpstr>
      <vt:lpstr>Reformatting</vt:lpstr>
      <vt:lpstr>Artificial neural network</vt:lpstr>
      <vt:lpstr>Konsep dasar</vt:lpstr>
      <vt:lpstr>Apa yang bisa dilakukan ANN</vt:lpstr>
      <vt:lpstr>Kategori neural network</vt:lpstr>
      <vt:lpstr>Topologi Neural network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dan data preprocessing</dc:title>
  <dc:creator>dedigun</dc:creator>
  <cp:lastModifiedBy>dedigun</cp:lastModifiedBy>
  <cp:revision>18</cp:revision>
  <dcterms:created xsi:type="dcterms:W3CDTF">2015-03-09T23:17:43Z</dcterms:created>
  <dcterms:modified xsi:type="dcterms:W3CDTF">2015-03-11T06:36:01Z</dcterms:modified>
</cp:coreProperties>
</file>