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20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4339-2C06-469F-8271-345CE22D197A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3FE3-2689-4A86-A6C5-ECE7CE9788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4339-2C06-469F-8271-345CE22D197A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3FE3-2689-4A86-A6C5-ECE7CE9788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4339-2C06-469F-8271-345CE22D197A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3FE3-2689-4A86-A6C5-ECE7CE9788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4339-2C06-469F-8271-345CE22D197A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3FE3-2689-4A86-A6C5-ECE7CE9788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4339-2C06-469F-8271-345CE22D197A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3FE3-2689-4A86-A6C5-ECE7CE9788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4339-2C06-469F-8271-345CE22D197A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3FE3-2689-4A86-A6C5-ECE7CE9788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4339-2C06-469F-8271-345CE22D197A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3FE3-2689-4A86-A6C5-ECE7CE9788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4339-2C06-469F-8271-345CE22D197A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3FE3-2689-4A86-A6C5-ECE7CE9788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4339-2C06-469F-8271-345CE22D197A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3FE3-2689-4A86-A6C5-ECE7CE9788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4339-2C06-469F-8271-345CE22D197A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3FE3-2689-4A86-A6C5-ECE7CE9788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4339-2C06-469F-8271-345CE22D197A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3FE3-2689-4A86-A6C5-ECE7CE9788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4339-2C06-469F-8271-345CE22D197A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3FE3-2689-4A86-A6C5-ECE7CE9788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Frequent patterns and association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6172200"/>
            <a:ext cx="3200400" cy="457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Dedi.gunawan@ums.ac.id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828800" y="1295400"/>
          <a:ext cx="5791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Bread, Cereal, Milk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Bread, egg, </a:t>
                      </a:r>
                      <a:r>
                        <a:rPr lang="en-US" dirty="0" smtClean="0"/>
                        <a:t>Milk,</a:t>
                      </a:r>
                      <a:r>
                        <a:rPr lang="en-US" baseline="0" dirty="0" smtClean="0"/>
                        <a:t>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Bread , Butter, </a:t>
                      </a:r>
                      <a:r>
                        <a:rPr lang="en-US" dirty="0" smtClean="0"/>
                        <a:t>Milk,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Egg,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Milk,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Cereal, Egg, Milk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Cereal, Egg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Bread, Butter, Cereal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Bread,</a:t>
                      </a:r>
                      <a:r>
                        <a:rPr lang="en-US" baseline="0" dirty="0" smtClean="0"/>
                        <a:t> Egg,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Bread, Butter, Sugar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5000" y="5410200"/>
            <a:ext cx="322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Itemset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memeiliki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Support minimal 30 %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Appriori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frequent item </a:t>
            </a:r>
            <a:r>
              <a:rPr lang="en-US" dirty="0" err="1" smtClean="0"/>
              <a:t>dalam</a:t>
            </a:r>
            <a:r>
              <a:rPr lang="en-US" dirty="0" smtClean="0"/>
              <a:t> association rule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Semua</a:t>
            </a:r>
            <a:r>
              <a:rPr lang="en-US" dirty="0" smtClean="0"/>
              <a:t> item </a:t>
            </a:r>
            <a:r>
              <a:rPr lang="en-US" dirty="0" err="1" smtClean="0"/>
              <a:t>dalam</a:t>
            </a:r>
            <a:r>
              <a:rPr lang="en-US" dirty="0" smtClean="0"/>
              <a:t> database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1-itemset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kali item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minimum support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Setiap</a:t>
            </a:r>
            <a:r>
              <a:rPr lang="en-US" dirty="0" smtClean="0"/>
              <a:t> item yang </a:t>
            </a:r>
            <a:r>
              <a:rPr lang="en-US" dirty="0" err="1" smtClean="0"/>
              <a:t>kemunculannya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minimum support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Item yang </a:t>
            </a:r>
            <a:r>
              <a:rPr lang="en-US" dirty="0" err="1" smtClean="0"/>
              <a:t>kemunculannya</a:t>
            </a:r>
            <a:r>
              <a:rPr lang="en-US" dirty="0" smtClean="0"/>
              <a:t> &gt;= minimum support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Mencari</a:t>
            </a:r>
            <a:r>
              <a:rPr lang="en-US" dirty="0" smtClean="0"/>
              <a:t> 2-itemset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gabungkan</a:t>
            </a:r>
            <a:r>
              <a:rPr lang="en-US" dirty="0" smtClean="0"/>
              <a:t> C1 </a:t>
            </a:r>
            <a:r>
              <a:rPr lang="en-US" dirty="0" err="1" smtClean="0"/>
              <a:t>dengan</a:t>
            </a:r>
            <a:r>
              <a:rPr lang="en-US" dirty="0" smtClean="0"/>
              <a:t> C1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Ulangi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no.4-5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C2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Mencari</a:t>
            </a:r>
            <a:r>
              <a:rPr lang="en-US" dirty="0" smtClean="0"/>
              <a:t> 3-itemset </a:t>
            </a:r>
            <a:r>
              <a:rPr lang="en-US" dirty="0" err="1" smtClean="0"/>
              <a:t>dengancara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C2 </a:t>
            </a:r>
            <a:r>
              <a:rPr lang="en-US" dirty="0" err="1" smtClean="0"/>
              <a:t>dengan</a:t>
            </a:r>
            <a:r>
              <a:rPr lang="en-US" dirty="0" smtClean="0"/>
              <a:t> C2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Ulangi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no.4-5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n-</a:t>
            </a:r>
            <a:r>
              <a:rPr lang="en-US" dirty="0" err="1" smtClean="0"/>
              <a:t>itemset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Appriori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1600200"/>
          <a:ext cx="3276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Bread, Cereal, Milk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Bread, Egg, </a:t>
                      </a:r>
                      <a:r>
                        <a:rPr lang="en-US" dirty="0" smtClean="0"/>
                        <a:t>Milk,</a:t>
                      </a:r>
                      <a:r>
                        <a:rPr lang="en-US" baseline="0" dirty="0" smtClean="0"/>
                        <a:t>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Bread , Butter, </a:t>
                      </a:r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Egg,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Milk,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Cereal, Egg, Milk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Cereal, Egg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Bread, Butter, Cereal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Bread,</a:t>
                      </a:r>
                      <a:r>
                        <a:rPr lang="en-US" baseline="0" dirty="0" smtClean="0"/>
                        <a:t> Egg,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Bread, Butter, Sugar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105400" y="1600200"/>
          <a:ext cx="3276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Cereal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Sugar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1600200"/>
          <a:ext cx="289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Support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Cereal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914400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C1</a:t>
            </a:r>
            <a:endParaRPr lang="en-US" sz="36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86200" y="2895600"/>
            <a:ext cx="1600200" cy="158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2800" y="1524000"/>
            <a:ext cx="2644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Bandingkan</a:t>
            </a:r>
            <a:r>
              <a:rPr lang="en-US" dirty="0" smtClean="0"/>
              <a:t> support</a:t>
            </a:r>
          </a:p>
          <a:p>
            <a:pPr algn="ctr"/>
            <a:r>
              <a:rPr lang="en-US" dirty="0" smtClean="0"/>
              <a:t>Dari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kandidat</a:t>
            </a:r>
            <a:endParaRPr lang="en-US" dirty="0" smtClean="0"/>
          </a:p>
          <a:p>
            <a:pPr algn="ctr"/>
            <a:r>
              <a:rPr lang="en-US" dirty="0" err="1" smtClean="0"/>
              <a:t>Dengan</a:t>
            </a:r>
            <a:r>
              <a:rPr lang="en-US" dirty="0" smtClean="0"/>
              <a:t> minimum support</a:t>
            </a:r>
          </a:p>
          <a:p>
            <a:pPr algn="ctr"/>
            <a:r>
              <a:rPr lang="en-US" dirty="0" smtClean="0"/>
              <a:t>Yang </a:t>
            </a:r>
            <a:r>
              <a:rPr lang="en-US" dirty="0" err="1" smtClean="0"/>
              <a:t>diinginkan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6019800" y="1600201"/>
          <a:ext cx="289560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Support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Cereal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86600" y="990600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L1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 err="1" smtClean="0"/>
              <a:t>kandidat</a:t>
            </a:r>
            <a:r>
              <a:rPr lang="en-US" dirty="0" smtClean="0"/>
              <a:t> C2 </a:t>
            </a:r>
            <a:r>
              <a:rPr lang="en-US" dirty="0" err="1" smtClean="0"/>
              <a:t>dari</a:t>
            </a:r>
            <a:r>
              <a:rPr lang="en-US" dirty="0" smtClean="0"/>
              <a:t> L1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381000" y="1219200"/>
          <a:ext cx="3886200" cy="48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062"/>
                <a:gridCol w="1625138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Support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Bread, Butter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Bread, Cereal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Bread, Egg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Bread, Milk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Bread,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Butter, Cereal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Butter, Egg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Butter, Milk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Butter,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Cereal, Egg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Cereal, Milk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Cereal,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648200" y="1219200"/>
          <a:ext cx="38862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062"/>
                <a:gridCol w="1625138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Lanjutan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lanjutan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Egg, Milk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Egg,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Milk,</a:t>
                      </a:r>
                      <a:r>
                        <a:rPr lang="en-US" baseline="0" dirty="0" smtClean="0"/>
                        <a:t>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86400" y="2971800"/>
            <a:ext cx="32515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Bandingkan</a:t>
            </a:r>
            <a:r>
              <a:rPr lang="en-US" dirty="0" smtClean="0"/>
              <a:t> support</a:t>
            </a:r>
          </a:p>
          <a:p>
            <a:r>
              <a:rPr lang="en-US" dirty="0" smtClean="0"/>
              <a:t>Dari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kandidat</a:t>
            </a:r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minimum support</a:t>
            </a:r>
          </a:p>
          <a:p>
            <a:endParaRPr lang="en-US" dirty="0" smtClean="0"/>
          </a:p>
          <a:p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kandidat</a:t>
            </a:r>
            <a:r>
              <a:rPr lang="en-US" dirty="0" smtClean="0"/>
              <a:t> yang </a:t>
            </a:r>
            <a:r>
              <a:rPr lang="en-US" dirty="0" err="1" smtClean="0"/>
              <a:t>supportnya</a:t>
            </a:r>
            <a:endParaRPr lang="en-US" dirty="0" smtClean="0"/>
          </a:p>
          <a:p>
            <a:r>
              <a:rPr lang="en-US" dirty="0" smtClean="0"/>
              <a:t>Di </a:t>
            </a:r>
            <a:r>
              <a:rPr lang="en-US" dirty="0" err="1" smtClean="0"/>
              <a:t>bawah</a:t>
            </a:r>
            <a:r>
              <a:rPr lang="en-US" dirty="0" smtClean="0"/>
              <a:t> minimum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35052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389"/>
                <a:gridCol w="1465811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Support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Bread, Butter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Bread, Milk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Bread,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Butter, Cereal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Egg,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76400" y="990600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L2</a:t>
            </a:r>
            <a:endParaRPr lang="en-US" sz="3600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181600" y="1524000"/>
          <a:ext cx="31242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Bread, Butter, Milk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Bread, Butter,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Bread, Butter, Cereal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Bread, Milk,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Bread, Egg, Sugar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5181600" y="4191000"/>
          <a:ext cx="31242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Bread, Butter, Egg,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Bread, Butter, Cereal, Milk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Bread, Egg, Milk,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Bread, Butter, Cereal,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Butter, Cereal, Egg, Sugar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4419600"/>
            <a:ext cx="2933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Itemset</a:t>
            </a:r>
            <a:r>
              <a:rPr lang="en-US" dirty="0" smtClean="0"/>
              <a:t> yang </a:t>
            </a:r>
            <a:r>
              <a:rPr lang="en-US" dirty="0" err="1" smtClean="0"/>
              <a:t>memeiliki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Support minimal 30 % </a:t>
            </a:r>
            <a:r>
              <a:rPr lang="en-US" dirty="0" err="1" smtClean="0"/>
              <a:t>adalah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1905000" y="3962400"/>
            <a:ext cx="3048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Pergi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warung</a:t>
            </a:r>
            <a:r>
              <a:rPr lang="en-US" dirty="0" smtClean="0"/>
              <a:t>/</a:t>
            </a:r>
            <a:r>
              <a:rPr lang="en-US" dirty="0" err="1" smtClean="0"/>
              <a:t>toko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 smtClean="0"/>
              <a:t>Tanyakan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dibeli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endParaRPr lang="en-US" smtClean="0"/>
          </a:p>
          <a:p>
            <a:pPr marL="514350" indent="-514350">
              <a:buAutoNum type="arabicPeriod"/>
            </a:pPr>
            <a:r>
              <a:rPr lang="en-US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minimal 25 </a:t>
            </a:r>
            <a:r>
              <a:rPr lang="en-US" dirty="0" err="1" smtClean="0"/>
              <a:t>transaksi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Appriori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Dikumpulkan</a:t>
            </a:r>
            <a:r>
              <a:rPr lang="en-US" dirty="0" smtClean="0"/>
              <a:t> </a:t>
            </a:r>
            <a:r>
              <a:rPr lang="en-US" dirty="0" err="1" smtClean="0"/>
              <a:t>petemuan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 smtClean="0"/>
          </a:p>
          <a:p>
            <a:pPr lvl="1"/>
            <a:r>
              <a:rPr lang="en-US" dirty="0" err="1" smtClean="0"/>
              <a:t>Pola</a:t>
            </a:r>
            <a:r>
              <a:rPr lang="en-US" dirty="0" smtClean="0"/>
              <a:t>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dataset</a:t>
            </a:r>
          </a:p>
          <a:p>
            <a:pPr lvl="1"/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asosiasi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item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Penerapan</a:t>
            </a:r>
            <a:r>
              <a:rPr lang="en-US" dirty="0" smtClean="0"/>
              <a:t> frequent pattern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market basket analysis</a:t>
            </a:r>
            <a:r>
              <a:rPr lang="en-US" i="1" dirty="0"/>
              <a:t> 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menganalisa</a:t>
            </a:r>
            <a:r>
              <a:rPr lang="en-US" dirty="0" smtClean="0"/>
              <a:t> item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dibeli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i="1" dirty="0" smtClean="0"/>
              <a:t>customer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market basket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5486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1752600"/>
          <a:ext cx="5791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Milk, Bread, Cereal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Milk,</a:t>
                      </a:r>
                      <a:r>
                        <a:rPr lang="en-US" baseline="0" dirty="0" smtClean="0"/>
                        <a:t> Bread, sugar, egg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Milk,</a:t>
                      </a:r>
                      <a:r>
                        <a:rPr lang="en-US" baseline="0" dirty="0" smtClean="0"/>
                        <a:t> Bread , Butter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Sugar, egg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4114800"/>
            <a:ext cx="324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Itemset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dibeli</a:t>
            </a:r>
            <a:r>
              <a:rPr lang="en-US" dirty="0" smtClean="0"/>
              <a:t> 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itemset</a:t>
            </a:r>
            <a:endParaRPr lang="en-US" dirty="0" smtClean="0"/>
          </a:p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 smtClean="0"/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database </a:t>
            </a:r>
            <a:r>
              <a:rPr lang="en-US" dirty="0" err="1" smtClean="0"/>
              <a:t>transaksi</a:t>
            </a:r>
            <a:endParaRPr lang="en-US" dirty="0"/>
          </a:p>
          <a:p>
            <a:pPr lvl="1"/>
            <a:r>
              <a:rPr lang="en-US" dirty="0" err="1" smtClean="0"/>
              <a:t>Temukan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i="1" dirty="0" smtClean="0"/>
              <a:t>rule </a:t>
            </a:r>
            <a:r>
              <a:rPr lang="en-US" dirty="0" smtClean="0"/>
              <a:t>yang </a:t>
            </a:r>
            <a:r>
              <a:rPr lang="en-US" dirty="0" err="1" smtClean="0"/>
              <a:t>mengindikasikan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item yang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item yang lain</a:t>
            </a:r>
          </a:p>
          <a:p>
            <a:pPr lvl="2"/>
            <a:r>
              <a:rPr lang="en-US" i="1" dirty="0" err="1" smtClean="0"/>
              <a:t>Cth</a:t>
            </a:r>
            <a:r>
              <a:rPr lang="en-US" i="1" dirty="0" smtClean="0"/>
              <a:t> : 80 % </a:t>
            </a:r>
            <a:r>
              <a:rPr lang="en-US" i="1" dirty="0" err="1" smtClean="0"/>
              <a:t>orang</a:t>
            </a:r>
            <a:r>
              <a:rPr lang="en-US" i="1" dirty="0" smtClean="0"/>
              <a:t> yang </a:t>
            </a:r>
            <a:r>
              <a:rPr lang="en-US" i="1" dirty="0" err="1" smtClean="0"/>
              <a:t>membeli</a:t>
            </a:r>
            <a:r>
              <a:rPr lang="en-US" i="1" dirty="0" smtClean="0"/>
              <a:t> </a:t>
            </a:r>
            <a:r>
              <a:rPr lang="en-US" i="1" dirty="0" err="1" smtClean="0"/>
              <a:t>susu</a:t>
            </a:r>
            <a:r>
              <a:rPr lang="en-US" i="1" dirty="0" smtClean="0"/>
              <a:t> </a:t>
            </a:r>
            <a:r>
              <a:rPr lang="en-US" i="1" dirty="0" err="1" smtClean="0"/>
              <a:t>pasti</a:t>
            </a:r>
            <a:r>
              <a:rPr lang="en-US" i="1" dirty="0" smtClean="0"/>
              <a:t> </a:t>
            </a:r>
            <a:r>
              <a:rPr lang="en-US" i="1" dirty="0" err="1" smtClean="0"/>
              <a:t>membeli</a:t>
            </a:r>
            <a:r>
              <a:rPr lang="en-US" i="1" dirty="0" smtClean="0"/>
              <a:t> </a:t>
            </a:r>
            <a:r>
              <a:rPr lang="en-US" i="1" dirty="0" err="1" smtClean="0"/>
              <a:t>roti</a:t>
            </a:r>
            <a:endParaRPr lang="en-US" dirty="0" smtClean="0"/>
          </a:p>
          <a:p>
            <a:pPr lvl="1"/>
            <a:r>
              <a:rPr lang="en-US" dirty="0" err="1" smtClean="0"/>
              <a:t>Aplikasi</a:t>
            </a:r>
            <a:r>
              <a:rPr lang="en-US" dirty="0" smtClean="0"/>
              <a:t> :</a:t>
            </a:r>
          </a:p>
          <a:p>
            <a:pPr lvl="2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distok</a:t>
            </a:r>
            <a:endParaRPr lang="en-US" dirty="0" smtClean="0"/>
          </a:p>
          <a:p>
            <a:pPr lvl="2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target marketing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and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item,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mengukur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 agar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akurat</a:t>
            </a:r>
            <a:endParaRPr lang="en-US" dirty="0" smtClean="0"/>
          </a:p>
          <a:p>
            <a:pPr lvl="1"/>
            <a:r>
              <a:rPr lang="en-US" dirty="0" smtClean="0"/>
              <a:t>Support</a:t>
            </a:r>
          </a:p>
          <a:p>
            <a:pPr lvl="2"/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 </a:t>
            </a:r>
            <a:r>
              <a:rPr lang="en-US" dirty="0" err="1" smtClean="0"/>
              <a:t>mengandung</a:t>
            </a:r>
            <a:r>
              <a:rPr lang="en-US" dirty="0" smtClean="0"/>
              <a:t> item (a, b , c}</a:t>
            </a:r>
          </a:p>
          <a:p>
            <a:pPr lvl="1"/>
            <a:r>
              <a:rPr lang="en-US" dirty="0" smtClean="0"/>
              <a:t>Confidence</a:t>
            </a:r>
          </a:p>
          <a:p>
            <a:pPr lvl="2"/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yang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item a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item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</a:t>
            </a:r>
            <a:r>
              <a:rPr lang="en-US" dirty="0" err="1" smtClean="0"/>
              <a:t>dan</a:t>
            </a:r>
            <a:r>
              <a:rPr lang="en-US" dirty="0" smtClean="0"/>
              <a:t> confidence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persentase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Support 2% : </a:t>
            </a:r>
            <a:r>
              <a:rPr lang="en-US" sz="2800" dirty="0" err="1" smtClean="0"/>
              <a:t>berarti</a:t>
            </a:r>
            <a:r>
              <a:rPr lang="en-US" sz="2800" dirty="0" smtClean="0"/>
              <a:t> 2%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transaksi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database </a:t>
            </a:r>
            <a:r>
              <a:rPr lang="en-US" sz="2800" dirty="0" err="1" smtClean="0"/>
              <a:t>menunjukkan</a:t>
            </a:r>
            <a:r>
              <a:rPr lang="en-US" sz="2800" dirty="0" smtClean="0"/>
              <a:t> </a:t>
            </a:r>
            <a:r>
              <a:rPr lang="en-US" sz="2800" dirty="0" err="1" smtClean="0"/>
              <a:t>bahwa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antivirus </a:t>
            </a:r>
            <a:r>
              <a:rPr lang="en-US" sz="2800" dirty="0" err="1" smtClean="0"/>
              <a:t>selalu</a:t>
            </a:r>
            <a:r>
              <a:rPr lang="en-US" sz="2800" dirty="0" smtClean="0"/>
              <a:t> </a:t>
            </a:r>
            <a:r>
              <a:rPr lang="en-US" sz="2800" dirty="0" err="1" smtClean="0"/>
              <a:t>dibeli</a:t>
            </a:r>
            <a:r>
              <a:rPr lang="en-US" sz="2800" dirty="0" smtClean="0"/>
              <a:t> </a:t>
            </a:r>
            <a:r>
              <a:rPr lang="en-US" sz="2800" dirty="0" err="1" smtClean="0"/>
              <a:t>bersamaan</a:t>
            </a:r>
            <a:endParaRPr lang="en-US" sz="2800" dirty="0" smtClean="0"/>
          </a:p>
          <a:p>
            <a:r>
              <a:rPr lang="en-US" sz="2800" dirty="0" smtClean="0"/>
              <a:t>Confidence 60 % : 60% </a:t>
            </a:r>
            <a:r>
              <a:rPr lang="en-US" sz="2800" dirty="0" err="1" smtClean="0"/>
              <a:t>pembeli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membeli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pasti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membeli</a:t>
            </a:r>
            <a:r>
              <a:rPr lang="en-US" sz="2800" dirty="0" smtClean="0"/>
              <a:t> antivirus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667000"/>
            <a:ext cx="8477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{milk =&gt; bread} : support ? , confidence ?</a:t>
            </a:r>
          </a:p>
          <a:p>
            <a:pPr lvl="1"/>
            <a:r>
              <a:rPr lang="en-US" dirty="0" smtClean="0"/>
              <a:t>Support : (3/5) * 100 % = 60 %</a:t>
            </a:r>
          </a:p>
          <a:p>
            <a:pPr lvl="1"/>
            <a:r>
              <a:rPr lang="en-US" dirty="0" smtClean="0"/>
              <a:t>Confidence : (3/4) * 100 % = 75 %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828800" y="1371600"/>
          <a:ext cx="5791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Milk, Bread, Cereal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Milk,</a:t>
                      </a:r>
                      <a:r>
                        <a:rPr lang="en-US" baseline="0" dirty="0" smtClean="0"/>
                        <a:t> Bread, sugar, egg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Milk,</a:t>
                      </a:r>
                      <a:r>
                        <a:rPr lang="en-US" baseline="0" dirty="0" smtClean="0"/>
                        <a:t> Bread , Butter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Sugar, egg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Milk, Sugar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905000" y="1600200"/>
          <a:ext cx="5791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Bread, Cereal, Milk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Bread, Egg, </a:t>
                      </a:r>
                      <a:r>
                        <a:rPr lang="en-US" dirty="0" smtClean="0"/>
                        <a:t>Milk,</a:t>
                      </a:r>
                      <a:r>
                        <a:rPr lang="en-US" baseline="0" dirty="0" smtClean="0"/>
                        <a:t>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Bread , Butter, </a:t>
                      </a:r>
                      <a:r>
                        <a:rPr lang="en-US" dirty="0" smtClean="0"/>
                        <a:t>Milk,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Egg,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Milk, Sugar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4157008"/>
            <a:ext cx="77817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Hitunglah</a:t>
            </a:r>
            <a:r>
              <a:rPr lang="en-US" sz="2400" dirty="0" smtClean="0"/>
              <a:t> Support </a:t>
            </a:r>
            <a:r>
              <a:rPr lang="en-US" sz="2400" dirty="0" err="1" smtClean="0"/>
              <a:t>dan</a:t>
            </a:r>
            <a:r>
              <a:rPr lang="en-US" sz="2400" dirty="0" smtClean="0"/>
              <a:t> Confidence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itemset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:</a:t>
            </a:r>
          </a:p>
          <a:p>
            <a:endParaRPr lang="en-US" sz="2400" dirty="0" smtClean="0"/>
          </a:p>
          <a:p>
            <a:r>
              <a:rPr lang="en-US" sz="2400" dirty="0" smtClean="0"/>
              <a:t>Bread =&gt; Milk</a:t>
            </a:r>
          </a:p>
          <a:p>
            <a:r>
              <a:rPr lang="en-US" sz="2400" dirty="0" smtClean="0"/>
              <a:t>Sugar =&gt; egg</a:t>
            </a:r>
          </a:p>
          <a:p>
            <a:r>
              <a:rPr lang="en-US" sz="2400" dirty="0" smtClean="0"/>
              <a:t>Milk =&gt; sugar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794</Words>
  <Application>Microsoft Office PowerPoint</Application>
  <PresentationFormat>On-screen Show (4:3)</PresentationFormat>
  <Paragraphs>244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Frequent patterns and association rules</vt:lpstr>
      <vt:lpstr>Frequent pattern</vt:lpstr>
      <vt:lpstr>Ilustrasi market basket analysis</vt:lpstr>
      <vt:lpstr>Cont. </vt:lpstr>
      <vt:lpstr>Association rule</vt:lpstr>
      <vt:lpstr>Support and confidence</vt:lpstr>
      <vt:lpstr>Cont. </vt:lpstr>
      <vt:lpstr>Contoh </vt:lpstr>
      <vt:lpstr>Latihan</vt:lpstr>
      <vt:lpstr>Cont.</vt:lpstr>
      <vt:lpstr>Appriori Algoritma</vt:lpstr>
      <vt:lpstr>Algoritma Appriori</vt:lpstr>
      <vt:lpstr>Slide 13</vt:lpstr>
      <vt:lpstr>Generate kandidat C2 dari L1</vt:lpstr>
      <vt:lpstr>Slide 15</vt:lpstr>
      <vt:lpstr>Tugas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Frequent patterns and association rules</dc:title>
  <dc:creator>dedigun</dc:creator>
  <cp:lastModifiedBy>dedigun</cp:lastModifiedBy>
  <cp:revision>83</cp:revision>
  <dcterms:created xsi:type="dcterms:W3CDTF">2015-03-12T07:13:53Z</dcterms:created>
  <dcterms:modified xsi:type="dcterms:W3CDTF">2015-03-18T07:45:12Z</dcterms:modified>
</cp:coreProperties>
</file>