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7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B749-05AF-40D8-B275-73910D4C111C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0A52-AB5A-4578-925C-9AEFEF0CE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B749-05AF-40D8-B275-73910D4C111C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0A52-AB5A-4578-925C-9AEFEF0CE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B749-05AF-40D8-B275-73910D4C111C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0A52-AB5A-4578-925C-9AEFEF0CE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B749-05AF-40D8-B275-73910D4C111C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0A52-AB5A-4578-925C-9AEFEF0CE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B749-05AF-40D8-B275-73910D4C111C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0A52-AB5A-4578-925C-9AEFEF0CE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B749-05AF-40D8-B275-73910D4C111C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0A52-AB5A-4578-925C-9AEFEF0CE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B749-05AF-40D8-B275-73910D4C111C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0A52-AB5A-4578-925C-9AEFEF0CE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B749-05AF-40D8-B275-73910D4C111C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0A52-AB5A-4578-925C-9AEFEF0CE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B749-05AF-40D8-B275-73910D4C111C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0A52-AB5A-4578-925C-9AEFEF0CE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B749-05AF-40D8-B275-73910D4C111C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0A52-AB5A-4578-925C-9AEFEF0CE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B749-05AF-40D8-B275-73910D4C111C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0A52-AB5A-4578-925C-9AEFEF0CE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B749-05AF-40D8-B275-73910D4C111C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0A52-AB5A-4578-925C-9AEFEF0CEC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5900" dirty="0" err="1" smtClean="0"/>
              <a:t>Cari</a:t>
            </a:r>
            <a:r>
              <a:rPr lang="en-US" sz="5900" dirty="0" smtClean="0"/>
              <a:t> </a:t>
            </a:r>
            <a:r>
              <a:rPr lang="en-US" sz="5900" dirty="0" err="1" smtClean="0"/>
              <a:t>algoritma</a:t>
            </a:r>
            <a:r>
              <a:rPr lang="en-US" sz="5900" dirty="0" smtClean="0"/>
              <a:t> ID3 </a:t>
            </a:r>
          </a:p>
          <a:p>
            <a:r>
              <a:rPr lang="en-US" sz="5900" dirty="0" smtClean="0"/>
              <a:t>Information gain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228600"/>
            <a:ext cx="6781800" cy="489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ID3, C 4.5 </a:t>
            </a:r>
            <a:r>
              <a:rPr lang="en-US" dirty="0" err="1" smtClean="0"/>
              <a:t>dan</a:t>
            </a:r>
            <a:r>
              <a:rPr lang="en-US" dirty="0" smtClean="0"/>
              <a:t>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Mengadopsi</a:t>
            </a:r>
            <a:r>
              <a:rPr lang="en-US" sz="2000" dirty="0" smtClean="0"/>
              <a:t> </a:t>
            </a:r>
            <a:r>
              <a:rPr lang="en-US" sz="2000" dirty="0" err="1" smtClean="0"/>
              <a:t>pendekatan</a:t>
            </a:r>
            <a:r>
              <a:rPr lang="en-US" sz="2000" dirty="0" smtClean="0"/>
              <a:t> Greedy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decision tree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susun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strategi</a:t>
            </a:r>
            <a:r>
              <a:rPr lang="en-US" sz="2000" dirty="0" smtClean="0"/>
              <a:t> top-down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2667000"/>
            <a:ext cx="54633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: </a:t>
            </a:r>
            <a:r>
              <a:rPr lang="en-US" dirty="0" err="1" smtClean="0"/>
              <a:t>Membuat</a:t>
            </a:r>
            <a:r>
              <a:rPr lang="en-US" dirty="0" smtClean="0"/>
              <a:t> decision tree, </a:t>
            </a:r>
            <a:r>
              <a:rPr lang="en-US" dirty="0" err="1" smtClean="0"/>
              <a:t>dari</a:t>
            </a:r>
            <a:r>
              <a:rPr lang="en-US" dirty="0" smtClean="0"/>
              <a:t> training dataset</a:t>
            </a:r>
          </a:p>
          <a:p>
            <a:endParaRPr lang="en-US" dirty="0" smtClean="0"/>
          </a:p>
          <a:p>
            <a:r>
              <a:rPr lang="en-US" dirty="0" smtClean="0"/>
              <a:t>Input 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database 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attribute list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penyeleksian</a:t>
            </a:r>
            <a:r>
              <a:rPr lang="en-US" dirty="0" smtClean="0"/>
              <a:t> attribute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Output : Decision tree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458200" cy="530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Info(D) : </a:t>
            </a:r>
            <a:r>
              <a:rPr lang="en-US" dirty="0" err="1" smtClean="0"/>
              <a:t>jumlah</a:t>
            </a:r>
            <a:r>
              <a:rPr lang="en-US" dirty="0" smtClean="0"/>
              <a:t> rata2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label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tuple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database D</a:t>
            </a:r>
            <a:endParaRPr lang="en-US" i="1" dirty="0" smtClean="0"/>
          </a:p>
          <a:p>
            <a:r>
              <a:rPr lang="en-US" i="1" dirty="0" smtClean="0"/>
              <a:t>P</a:t>
            </a:r>
            <a:r>
              <a:rPr lang="en-US" sz="2800" i="1" dirty="0" smtClean="0"/>
              <a:t>i : </a:t>
            </a:r>
            <a:r>
              <a:rPr lang="en-US" sz="2800" dirty="0" err="1" smtClean="0"/>
              <a:t>probabilitas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tuple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database D </a:t>
            </a:r>
            <a:r>
              <a:rPr lang="en-US" sz="2800" dirty="0" err="1" smtClean="0"/>
              <a:t>dimiliki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 </a:t>
            </a:r>
            <a:r>
              <a:rPr lang="en-US" sz="2800" i="1" dirty="0" err="1" smtClean="0"/>
              <a:t>Ci</a:t>
            </a:r>
            <a:r>
              <a:rPr lang="en-US" sz="2800" i="1" dirty="0" smtClean="0"/>
              <a:t> </a:t>
            </a:r>
          </a:p>
          <a:p>
            <a:r>
              <a:rPr lang="en-US" sz="2800" i="1" dirty="0" smtClean="0"/>
              <a:t>Pi : </a:t>
            </a:r>
            <a:r>
              <a:rPr lang="en-US" sz="2800" dirty="0" err="1" smtClean="0"/>
              <a:t>diestimasikan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|</a:t>
            </a:r>
            <a:r>
              <a:rPr lang="en-US" sz="2800" i="1" dirty="0" err="1" smtClean="0"/>
              <a:t>Ci,D</a:t>
            </a:r>
            <a:r>
              <a:rPr lang="en-US" sz="2800" dirty="0" smtClean="0"/>
              <a:t>|/|</a:t>
            </a:r>
            <a:r>
              <a:rPr lang="en-US" sz="2800" i="1" dirty="0" smtClean="0"/>
              <a:t>D</a:t>
            </a:r>
            <a:r>
              <a:rPr lang="en-US" sz="2800" dirty="0" smtClean="0"/>
              <a:t>|</a:t>
            </a:r>
          </a:p>
          <a:p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76400"/>
            <a:ext cx="287556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Asumsikan</a:t>
            </a:r>
            <a:r>
              <a:rPr lang="en-US" sz="2400" dirty="0" smtClean="0"/>
              <a:t> C1 = yes, C2 = no</a:t>
            </a:r>
          </a:p>
          <a:p>
            <a:r>
              <a:rPr lang="en-US" sz="2400" dirty="0" smtClean="0"/>
              <a:t>m = 2</a:t>
            </a:r>
            <a:r>
              <a:rPr lang="en-US" sz="2400" dirty="0" smtClean="0"/>
              <a:t>;</a:t>
            </a:r>
          </a:p>
          <a:p>
            <a:r>
              <a:rPr lang="en-US" sz="2400" dirty="0" err="1" smtClean="0"/>
              <a:t>Ada</a:t>
            </a:r>
            <a:r>
              <a:rPr lang="en-US" sz="2400" dirty="0" smtClean="0"/>
              <a:t> 9 </a:t>
            </a:r>
            <a:r>
              <a:rPr lang="en-US" sz="2400" dirty="0" err="1" smtClean="0"/>
              <a:t>tuple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‘yes’ </a:t>
            </a:r>
            <a:r>
              <a:rPr lang="en-US" sz="2400" dirty="0" err="1" smtClean="0"/>
              <a:t>dan</a:t>
            </a:r>
            <a:r>
              <a:rPr lang="en-US" sz="2400" dirty="0" smtClean="0"/>
              <a:t> 5 </a:t>
            </a:r>
            <a:r>
              <a:rPr lang="en-US" sz="2400" dirty="0" err="1" smtClean="0"/>
              <a:t>tuple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‘no’</a:t>
            </a:r>
          </a:p>
          <a:p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mengklasifikasikan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tuple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attirbute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10000"/>
            <a:ext cx="571957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5181600"/>
            <a:ext cx="3271837" cy="78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38300"/>
            <a:ext cx="4689702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267200"/>
            <a:ext cx="7391400" cy="53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bias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information gain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cth</a:t>
            </a:r>
            <a:r>
              <a:rPr lang="en-US" dirty="0" smtClean="0"/>
              <a:t> : </a:t>
            </a:r>
            <a:r>
              <a:rPr lang="en-US" dirty="0" err="1" smtClean="0"/>
              <a:t>id_produk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10000"/>
            <a:ext cx="4748212" cy="8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953000"/>
            <a:ext cx="38068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086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09800" y="3352800"/>
            <a:ext cx="4879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Gain ratio = 0.246 / </a:t>
            </a:r>
            <a:r>
              <a:rPr lang="en-US" sz="3200" dirty="0" err="1" smtClean="0"/>
              <a:t>SplitInfo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mengkategorikan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</a:t>
            </a:r>
          </a:p>
          <a:p>
            <a:pPr lvl="1"/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kreditur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beresiko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endParaRPr lang="en-US" dirty="0" smtClean="0"/>
          </a:p>
          <a:p>
            <a:pPr lvl="1"/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perawatan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type </a:t>
            </a:r>
            <a:r>
              <a:rPr lang="en-US" dirty="0" err="1" smtClean="0"/>
              <a:t>penyakit</a:t>
            </a:r>
            <a:r>
              <a:rPr lang="en-US" dirty="0" smtClean="0"/>
              <a:t> yang </a:t>
            </a:r>
            <a:r>
              <a:rPr lang="en-US" dirty="0" err="1" smtClean="0"/>
              <a:t>diderita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model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classifier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 smtClean="0"/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model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classifier.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learning </a:t>
            </a:r>
          </a:p>
          <a:p>
            <a:pPr lvl="1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data</a:t>
            </a:r>
          </a:p>
          <a:p>
            <a:pPr lvl="1"/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4009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learning, data </a:t>
            </a:r>
            <a:r>
              <a:rPr lang="en-US" dirty="0" err="1" smtClean="0"/>
              <a:t>dianalisa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Selanjutnya</a:t>
            </a:r>
            <a:r>
              <a:rPr lang="en-US" dirty="0" smtClean="0"/>
              <a:t> data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label (risky, safe)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learning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i="1" dirty="0" smtClean="0"/>
              <a:t>rule learning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34377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test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classification rule. 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classification rule </a:t>
            </a:r>
            <a:r>
              <a:rPr lang="en-US" dirty="0" err="1" smtClean="0"/>
              <a:t>dirasa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data yang </a:t>
            </a:r>
            <a:r>
              <a:rPr lang="en-US" dirty="0" err="1" smtClean="0"/>
              <a:t>baru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mapping </a:t>
            </a:r>
            <a:r>
              <a:rPr lang="en-US" dirty="0" err="1" smtClean="0"/>
              <a:t>proses</a:t>
            </a:r>
            <a:r>
              <a:rPr lang="en-US" dirty="0" smtClean="0"/>
              <a:t>, y = f(X)</a:t>
            </a:r>
          </a:p>
          <a:p>
            <a:r>
              <a:rPr lang="en-US" dirty="0" err="1" smtClean="0"/>
              <a:t>Dimana</a:t>
            </a:r>
            <a:r>
              <a:rPr lang="en-US" dirty="0" smtClean="0"/>
              <a:t> y </a:t>
            </a:r>
            <a:r>
              <a:rPr lang="en-US" dirty="0" err="1" smtClean="0"/>
              <a:t>adalah</a:t>
            </a:r>
            <a:r>
              <a:rPr lang="en-US" dirty="0" smtClean="0"/>
              <a:t> label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f(x) </a:t>
            </a:r>
            <a:r>
              <a:rPr lang="en-US" dirty="0" err="1" smtClean="0"/>
              <a:t>adalah</a:t>
            </a:r>
            <a:r>
              <a:rPr lang="en-US" dirty="0" smtClean="0"/>
              <a:t> data </a:t>
            </a:r>
            <a:r>
              <a:rPr lang="en-US" dirty="0" err="1" smtClean="0"/>
              <a:t>tuple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Accuracy </a:t>
            </a:r>
            <a:endParaRPr lang="en-US" i="1" dirty="0" smtClean="0"/>
          </a:p>
          <a:p>
            <a:pPr lvl="1"/>
            <a:r>
              <a:rPr lang="en-US" i="1" dirty="0" err="1" smtClean="0"/>
              <a:t>Persentase</a:t>
            </a:r>
            <a:r>
              <a:rPr lang="en-US" i="1" dirty="0" smtClean="0"/>
              <a:t> </a:t>
            </a:r>
            <a:r>
              <a:rPr lang="en-US" i="1" dirty="0" err="1" smtClean="0"/>
              <a:t>jumlah</a:t>
            </a:r>
            <a:r>
              <a:rPr lang="en-US" i="1" dirty="0" smtClean="0"/>
              <a:t> data yang </a:t>
            </a:r>
            <a:r>
              <a:rPr lang="en-US" i="1" dirty="0" err="1" smtClean="0"/>
              <a:t>diklasifikasikan</a:t>
            </a:r>
            <a:r>
              <a:rPr lang="en-US" i="1" dirty="0" smtClean="0"/>
              <a:t> </a:t>
            </a:r>
            <a:r>
              <a:rPr lang="en-US" i="1" dirty="0" err="1" smtClean="0"/>
              <a:t>secara</a:t>
            </a:r>
            <a:r>
              <a:rPr lang="en-US" i="1" dirty="0" smtClean="0"/>
              <a:t> </a:t>
            </a:r>
            <a:r>
              <a:rPr lang="en-US" i="1" dirty="0" err="1" smtClean="0"/>
              <a:t>tepat</a:t>
            </a:r>
            <a:r>
              <a:rPr lang="en-US" i="1" dirty="0" smtClean="0"/>
              <a:t> </a:t>
            </a:r>
            <a:r>
              <a:rPr lang="en-US" i="1" dirty="0" err="1" smtClean="0"/>
              <a:t>oleh</a:t>
            </a:r>
            <a:r>
              <a:rPr lang="en-US" i="1" dirty="0" smtClean="0"/>
              <a:t> classifier</a:t>
            </a:r>
            <a:endParaRPr lang="en-US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00200"/>
            <a:ext cx="4752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338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Classification</vt:lpstr>
      <vt:lpstr>Clasification</vt:lpstr>
      <vt:lpstr>Cara kerja klasifikasi</vt:lpstr>
      <vt:lpstr>Learning process</vt:lpstr>
      <vt:lpstr>Cont.</vt:lpstr>
      <vt:lpstr>Proses klasifikasi</vt:lpstr>
      <vt:lpstr>Cont.</vt:lpstr>
      <vt:lpstr>Cont. </vt:lpstr>
      <vt:lpstr>Decision tree</vt:lpstr>
      <vt:lpstr>Slide 10</vt:lpstr>
      <vt:lpstr>Algoritma ID3, C 4.5 dan CART</vt:lpstr>
      <vt:lpstr>Cont.</vt:lpstr>
      <vt:lpstr>Information gain</vt:lpstr>
      <vt:lpstr>Cont.</vt:lpstr>
      <vt:lpstr>Cont.</vt:lpstr>
      <vt:lpstr>Gain Ratio</vt:lpstr>
      <vt:lpstr>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Prediction</dc:title>
  <dc:creator>dedigun</dc:creator>
  <cp:lastModifiedBy>dedigun</cp:lastModifiedBy>
  <cp:revision>36</cp:revision>
  <dcterms:created xsi:type="dcterms:W3CDTF">2015-03-23T14:40:26Z</dcterms:created>
  <dcterms:modified xsi:type="dcterms:W3CDTF">2015-03-30T15:27:33Z</dcterms:modified>
</cp:coreProperties>
</file>