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D57F-FEF8-4C4C-9EFF-36671D45C828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43A2-3B38-4493-AC18-3E9BD3235E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D57F-FEF8-4C4C-9EFF-36671D45C828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43A2-3B38-4493-AC18-3E9BD3235E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D57F-FEF8-4C4C-9EFF-36671D45C828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43A2-3B38-4493-AC18-3E9BD3235E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D57F-FEF8-4C4C-9EFF-36671D45C828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43A2-3B38-4493-AC18-3E9BD3235E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D57F-FEF8-4C4C-9EFF-36671D45C828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43A2-3B38-4493-AC18-3E9BD3235E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D57F-FEF8-4C4C-9EFF-36671D45C828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43A2-3B38-4493-AC18-3E9BD3235E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D57F-FEF8-4C4C-9EFF-36671D45C828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43A2-3B38-4493-AC18-3E9BD3235E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D57F-FEF8-4C4C-9EFF-36671D45C828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43A2-3B38-4493-AC18-3E9BD3235E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D57F-FEF8-4C4C-9EFF-36671D45C828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43A2-3B38-4493-AC18-3E9BD3235E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D57F-FEF8-4C4C-9EFF-36671D45C828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43A2-3B38-4493-AC18-3E9BD3235E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D57F-FEF8-4C4C-9EFF-36671D45C828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43A2-3B38-4493-AC18-3E9BD3235E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AD57F-FEF8-4C4C-9EFF-36671D45C828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643A2-3B38-4493-AC18-3E9BD3235EC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Information gain and gain ratio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371600"/>
            <a:ext cx="80867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209800" y="3352800"/>
            <a:ext cx="48790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Gain ratio = 0.246 / </a:t>
            </a:r>
            <a:r>
              <a:rPr lang="en-US" sz="3200" dirty="0" err="1" smtClean="0"/>
              <a:t>SplitInfo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attribute </a:t>
            </a:r>
            <a:r>
              <a:rPr lang="en-US" dirty="0" err="1" smtClean="0"/>
              <a:t>pada</a:t>
            </a:r>
            <a:r>
              <a:rPr lang="en-US" dirty="0" smtClean="0"/>
              <a:t> decision tree, attribute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smtClean="0"/>
              <a:t>information gain paling </a:t>
            </a:r>
            <a:r>
              <a:rPr lang="en-US" dirty="0" err="1" smtClean="0"/>
              <a:t>tinggi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dipilih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node N.</a:t>
            </a:r>
          </a:p>
          <a:p>
            <a:r>
              <a:rPr lang="en-US" dirty="0" smtClean="0"/>
              <a:t>Attribute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meminimalisir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yang </a:t>
            </a:r>
            <a:r>
              <a:rPr lang="en-US" dirty="0" err="1" smtClean="0"/>
              <a:t>dibutuhkan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klasifikasi</a:t>
            </a:r>
            <a:endParaRPr lang="en-US" dirty="0" smtClean="0"/>
          </a:p>
          <a:p>
            <a:r>
              <a:rPr lang="en-US" dirty="0" smtClean="0"/>
              <a:t>Decision tree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ditentukan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52596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676400"/>
            <a:ext cx="6781800" cy="4897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Algoritma</a:t>
            </a:r>
            <a:r>
              <a:rPr lang="en-US" dirty="0" smtClean="0"/>
              <a:t> ID3, C 4.5 </a:t>
            </a:r>
            <a:r>
              <a:rPr lang="en-US" dirty="0" err="1" smtClean="0"/>
              <a:t>dan</a:t>
            </a:r>
            <a:r>
              <a:rPr lang="en-US" dirty="0" smtClean="0"/>
              <a:t> CART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Mengadopsi</a:t>
            </a:r>
            <a:r>
              <a:rPr lang="en-US" sz="2000" dirty="0" smtClean="0"/>
              <a:t> </a:t>
            </a:r>
            <a:r>
              <a:rPr lang="en-US" sz="2000" dirty="0" err="1" smtClean="0"/>
              <a:t>pendekatan</a:t>
            </a:r>
            <a:r>
              <a:rPr lang="en-US" sz="2000" dirty="0" smtClean="0"/>
              <a:t> Greedy </a:t>
            </a:r>
            <a:r>
              <a:rPr lang="en-US" sz="2000" dirty="0" err="1" smtClean="0"/>
              <a:t>dimana</a:t>
            </a:r>
            <a:r>
              <a:rPr lang="en-US" sz="2000" dirty="0" smtClean="0"/>
              <a:t> decision tree </a:t>
            </a:r>
            <a:r>
              <a:rPr lang="en-US" sz="2000" dirty="0" err="1" smtClean="0"/>
              <a:t>di</a:t>
            </a:r>
            <a:r>
              <a:rPr lang="en-US" sz="2000" dirty="0" smtClean="0"/>
              <a:t> </a:t>
            </a:r>
            <a:r>
              <a:rPr lang="en-US" sz="2000" dirty="0" err="1" smtClean="0"/>
              <a:t>susun</a:t>
            </a:r>
            <a:r>
              <a:rPr lang="en-US" sz="2000" dirty="0" smtClean="0"/>
              <a:t> </a:t>
            </a:r>
            <a:r>
              <a:rPr lang="en-US" sz="2000" dirty="0" err="1" smtClean="0"/>
              <a:t>berdasarkan</a:t>
            </a:r>
            <a:r>
              <a:rPr lang="en-US" sz="2000" dirty="0" smtClean="0"/>
              <a:t> </a:t>
            </a:r>
            <a:r>
              <a:rPr lang="en-US" sz="2000" dirty="0" err="1" smtClean="0"/>
              <a:t>strategi</a:t>
            </a:r>
            <a:r>
              <a:rPr lang="en-US" sz="2000" dirty="0" smtClean="0"/>
              <a:t> top-down 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828800" y="2667000"/>
            <a:ext cx="546335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Algoritma</a:t>
            </a:r>
            <a:r>
              <a:rPr lang="en-US" dirty="0" smtClean="0"/>
              <a:t> : </a:t>
            </a:r>
            <a:r>
              <a:rPr lang="en-US" dirty="0" err="1" smtClean="0"/>
              <a:t>Membuat</a:t>
            </a:r>
            <a:r>
              <a:rPr lang="en-US" dirty="0" smtClean="0"/>
              <a:t> decision tree, </a:t>
            </a:r>
            <a:r>
              <a:rPr lang="en-US" dirty="0" err="1" smtClean="0"/>
              <a:t>dari</a:t>
            </a:r>
            <a:r>
              <a:rPr lang="en-US" dirty="0" smtClean="0"/>
              <a:t> training dataset</a:t>
            </a:r>
          </a:p>
          <a:p>
            <a:endParaRPr lang="en-US" dirty="0" smtClean="0"/>
          </a:p>
          <a:p>
            <a:r>
              <a:rPr lang="en-US" dirty="0" smtClean="0"/>
              <a:t>Input :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database 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attribute list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penyeleksian</a:t>
            </a:r>
            <a:r>
              <a:rPr lang="en-US" dirty="0" smtClean="0"/>
              <a:t> attribute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Output : Decision tree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143000"/>
            <a:ext cx="8458200" cy="5309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i="1" dirty="0" smtClean="0"/>
              <a:t>Info(D) : </a:t>
            </a:r>
            <a:r>
              <a:rPr lang="en-US" dirty="0" err="1" smtClean="0"/>
              <a:t>jumlah</a:t>
            </a:r>
            <a:r>
              <a:rPr lang="en-US" dirty="0" smtClean="0"/>
              <a:t> rata2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yang </a:t>
            </a:r>
            <a:r>
              <a:rPr lang="en-US" dirty="0" err="1" smtClean="0"/>
              <a:t>dibutuhkan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mengidentifikasi</a:t>
            </a:r>
            <a:r>
              <a:rPr lang="en-US" dirty="0" smtClean="0"/>
              <a:t> label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tuple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database D</a:t>
            </a:r>
            <a:endParaRPr lang="en-US" i="1" dirty="0" smtClean="0"/>
          </a:p>
          <a:p>
            <a:r>
              <a:rPr lang="en-US" i="1" dirty="0" smtClean="0"/>
              <a:t>P</a:t>
            </a:r>
            <a:r>
              <a:rPr lang="en-US" sz="2800" i="1" dirty="0" smtClean="0"/>
              <a:t>i : </a:t>
            </a:r>
            <a:r>
              <a:rPr lang="en-US" sz="2800" dirty="0" err="1" smtClean="0"/>
              <a:t>probabilitas</a:t>
            </a:r>
            <a:r>
              <a:rPr lang="en-US" sz="2800" dirty="0" smtClean="0"/>
              <a:t> </a:t>
            </a:r>
            <a:r>
              <a:rPr lang="en-US" sz="2800" dirty="0" err="1" smtClean="0"/>
              <a:t>sebuah</a:t>
            </a:r>
            <a:r>
              <a:rPr lang="en-US" sz="2800" dirty="0" smtClean="0"/>
              <a:t> </a:t>
            </a:r>
            <a:r>
              <a:rPr lang="en-US" sz="2800" dirty="0" err="1" smtClean="0"/>
              <a:t>tuple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database D </a:t>
            </a:r>
            <a:r>
              <a:rPr lang="en-US" sz="2800" dirty="0" err="1" smtClean="0"/>
              <a:t>dimiliki</a:t>
            </a:r>
            <a:r>
              <a:rPr lang="en-US" sz="2800" dirty="0" smtClean="0"/>
              <a:t> </a:t>
            </a:r>
            <a:r>
              <a:rPr lang="en-US" sz="2800" dirty="0" err="1" smtClean="0"/>
              <a:t>oleh</a:t>
            </a:r>
            <a:r>
              <a:rPr lang="en-US" sz="2800" dirty="0" smtClean="0"/>
              <a:t> </a:t>
            </a:r>
            <a:r>
              <a:rPr lang="en-US" sz="2800" dirty="0" err="1" smtClean="0"/>
              <a:t>kelas</a:t>
            </a:r>
            <a:r>
              <a:rPr lang="en-US" sz="2800" dirty="0" smtClean="0"/>
              <a:t> </a:t>
            </a:r>
            <a:r>
              <a:rPr lang="en-US" sz="2800" i="1" dirty="0" err="1" smtClean="0"/>
              <a:t>Ci</a:t>
            </a:r>
            <a:r>
              <a:rPr lang="en-US" sz="2800" i="1" dirty="0" smtClean="0"/>
              <a:t> </a:t>
            </a:r>
          </a:p>
          <a:p>
            <a:r>
              <a:rPr lang="en-US" sz="2800" i="1" dirty="0" smtClean="0"/>
              <a:t>Pi : </a:t>
            </a:r>
            <a:r>
              <a:rPr lang="en-US" sz="2800" dirty="0" err="1" smtClean="0"/>
              <a:t>diestimasikan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|</a:t>
            </a:r>
            <a:r>
              <a:rPr lang="en-US" sz="2800" i="1" dirty="0" err="1" smtClean="0"/>
              <a:t>Ci,D</a:t>
            </a:r>
            <a:r>
              <a:rPr lang="en-US" sz="2800" dirty="0" smtClean="0"/>
              <a:t>|/|</a:t>
            </a:r>
            <a:r>
              <a:rPr lang="en-US" sz="2800" i="1" dirty="0" smtClean="0"/>
              <a:t>D</a:t>
            </a:r>
            <a:r>
              <a:rPr lang="en-US" sz="2800" dirty="0" smtClean="0"/>
              <a:t>|</a:t>
            </a:r>
          </a:p>
          <a:p>
            <a:endParaRPr lang="en-US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1676400"/>
            <a:ext cx="287556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Asumsikan</a:t>
            </a:r>
            <a:r>
              <a:rPr lang="en-US" sz="2400" dirty="0" smtClean="0"/>
              <a:t> C1 = yes, C2 = no</a:t>
            </a:r>
          </a:p>
          <a:p>
            <a:r>
              <a:rPr lang="en-US" sz="2400" dirty="0" smtClean="0"/>
              <a:t>m = 2;</a:t>
            </a:r>
          </a:p>
          <a:p>
            <a:r>
              <a:rPr lang="en-US" sz="2400" dirty="0" err="1" smtClean="0"/>
              <a:t>Ada</a:t>
            </a:r>
            <a:r>
              <a:rPr lang="en-US" sz="2400" dirty="0" smtClean="0"/>
              <a:t> 9 </a:t>
            </a:r>
            <a:r>
              <a:rPr lang="en-US" sz="2400" dirty="0" err="1" smtClean="0"/>
              <a:t>tuple</a:t>
            </a:r>
            <a:r>
              <a:rPr lang="en-US" sz="2400" dirty="0" smtClean="0"/>
              <a:t> </a:t>
            </a:r>
            <a:r>
              <a:rPr lang="en-US" sz="2400" dirty="0" err="1" smtClean="0"/>
              <a:t>bernilai</a:t>
            </a:r>
            <a:r>
              <a:rPr lang="en-US" sz="2400" dirty="0" smtClean="0"/>
              <a:t> ‘yes’ </a:t>
            </a:r>
            <a:r>
              <a:rPr lang="en-US" sz="2400" dirty="0" err="1" smtClean="0"/>
              <a:t>dan</a:t>
            </a:r>
            <a:r>
              <a:rPr lang="en-US" sz="2400" dirty="0" smtClean="0"/>
              <a:t> 5 </a:t>
            </a:r>
            <a:r>
              <a:rPr lang="en-US" sz="2400" dirty="0" err="1" smtClean="0"/>
              <a:t>tuple</a:t>
            </a:r>
            <a:r>
              <a:rPr lang="en-US" sz="2400" dirty="0" smtClean="0"/>
              <a:t> </a:t>
            </a:r>
            <a:r>
              <a:rPr lang="en-US" sz="2400" dirty="0" err="1" smtClean="0"/>
              <a:t>bernilai</a:t>
            </a:r>
            <a:r>
              <a:rPr lang="en-US" sz="2400" dirty="0" smtClean="0"/>
              <a:t> ‘no’</a:t>
            </a:r>
          </a:p>
          <a:p>
            <a:r>
              <a:rPr lang="en-US" sz="2400" dirty="0" err="1" smtClean="0"/>
              <a:t>Menentukan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informasi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dibutuhkan</a:t>
            </a:r>
            <a:r>
              <a:rPr lang="en-US" sz="2400" dirty="0" smtClean="0"/>
              <a:t> 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mengklasifikasikan</a:t>
            </a:r>
            <a:r>
              <a:rPr lang="en-US" sz="2400" dirty="0" smtClean="0"/>
              <a:t> </a:t>
            </a:r>
            <a:r>
              <a:rPr lang="en-US" sz="2400" dirty="0" err="1" smtClean="0"/>
              <a:t>tuple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err="1" smtClean="0"/>
              <a:t>Menentukan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informasi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dibutuhkan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tiap</a:t>
            </a:r>
            <a:r>
              <a:rPr lang="en-US" sz="2400" dirty="0" smtClean="0"/>
              <a:t> </a:t>
            </a:r>
            <a:r>
              <a:rPr lang="en-US" sz="2400" dirty="0" err="1" smtClean="0"/>
              <a:t>attirbute</a:t>
            </a:r>
            <a:endParaRPr lang="en-US" sz="2400" dirty="0" smtClean="0"/>
          </a:p>
          <a:p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3810000"/>
            <a:ext cx="571957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1800" y="5181600"/>
            <a:ext cx="3271837" cy="78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638300"/>
            <a:ext cx="4689702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4267200"/>
            <a:ext cx="7391400" cy="536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Gain Ratio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Muncul</a:t>
            </a:r>
            <a:r>
              <a:rPr lang="en-US" dirty="0" smtClean="0"/>
              <a:t> </a:t>
            </a:r>
            <a:r>
              <a:rPr lang="en-US" dirty="0" err="1" smtClean="0"/>
              <a:t>akibat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bias yang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information gain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data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yang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cth</a:t>
            </a:r>
            <a:r>
              <a:rPr lang="en-US" dirty="0" smtClean="0"/>
              <a:t> : </a:t>
            </a:r>
            <a:r>
              <a:rPr lang="en-US" dirty="0" err="1" smtClean="0"/>
              <a:t>id_produk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3810000"/>
            <a:ext cx="4748212" cy="89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4953000"/>
            <a:ext cx="380682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208</Words>
  <Application>Microsoft Office PowerPoint</Application>
  <PresentationFormat>On-screen Show (4:3)</PresentationFormat>
  <Paragraphs>53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Information gain and gain ratio</vt:lpstr>
      <vt:lpstr>Information gain</vt:lpstr>
      <vt:lpstr>Cont.</vt:lpstr>
      <vt:lpstr>Algoritma ID3, C 4.5 dan CART</vt:lpstr>
      <vt:lpstr>Cont.</vt:lpstr>
      <vt:lpstr>Information gain</vt:lpstr>
      <vt:lpstr>Cont.</vt:lpstr>
      <vt:lpstr>Cont.</vt:lpstr>
      <vt:lpstr>Gain Ratio</vt:lpstr>
      <vt:lpstr>Cont.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gain and gain ratio</dc:title>
  <dc:creator>dedigun</dc:creator>
  <cp:lastModifiedBy>dedigun</cp:lastModifiedBy>
  <cp:revision>4</cp:revision>
  <dcterms:created xsi:type="dcterms:W3CDTF">2015-03-31T00:06:32Z</dcterms:created>
  <dcterms:modified xsi:type="dcterms:W3CDTF">2015-03-31T00:11:32Z</dcterms:modified>
</cp:coreProperties>
</file>