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55A7-0547-4216-8913-FAA9F9DC962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5531-9E08-4AE2-B799-9C1B55053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 1 :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i="1" dirty="0" smtClean="0"/>
              <a:t>k</a:t>
            </a:r>
            <a:r>
              <a:rPr lang="en-US" dirty="0" smtClean="0"/>
              <a:t> subset, </a:t>
            </a:r>
            <a:r>
              <a:rPr lang="en-US" dirty="0" err="1" smtClean="0"/>
              <a:t>dimana</a:t>
            </a:r>
            <a:r>
              <a:rPr lang="en-US" dirty="0" smtClean="0"/>
              <a:t> subset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endParaRPr lang="en-US" dirty="0" smtClean="0"/>
          </a:p>
          <a:p>
            <a:r>
              <a:rPr lang="en-US" dirty="0" smtClean="0"/>
              <a:t>Step 2 :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(seed point) </a:t>
            </a:r>
            <a:r>
              <a:rPr lang="en-US" dirty="0" err="1" smtClean="0"/>
              <a:t>dari</a:t>
            </a:r>
            <a:r>
              <a:rPr lang="en-US" dirty="0" smtClean="0"/>
              <a:t> cluster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centroids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 </a:t>
            </a:r>
            <a:r>
              <a:rPr lang="en-US" dirty="0" err="1" smtClean="0"/>
              <a:t>Centroids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cluster (mean point)</a:t>
            </a:r>
          </a:p>
          <a:p>
            <a:r>
              <a:rPr lang="en-US" dirty="0" smtClean="0"/>
              <a:t>Step 3 :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didekat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Step 4 : </a:t>
            </a:r>
            <a:r>
              <a:rPr lang="en-US" dirty="0" err="1" smtClean="0"/>
              <a:t>ulangi</a:t>
            </a:r>
            <a:r>
              <a:rPr lang="en-US" dirty="0" smtClean="0"/>
              <a:t> step 2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5867400" cy="445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0800" y="2133600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60826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9800" y="3581400"/>
            <a:ext cx="2863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centrroid</a:t>
            </a:r>
            <a:endParaRPr lang="en-US" dirty="0" smtClean="0"/>
          </a:p>
          <a:p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61817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48400" y="3581400"/>
            <a:ext cx="248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Pindahkan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6143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0" y="3733800"/>
            <a:ext cx="261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Reassign </a:t>
            </a:r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endParaRPr lang="en-US" dirty="0" smtClean="0"/>
          </a:p>
          <a:p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 lain yang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248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61150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9800" y="35814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endParaRPr lang="en-US" dirty="0" smtClean="0"/>
          </a:p>
          <a:p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r>
              <a:rPr lang="en-US" dirty="0" smtClean="0"/>
              <a:t>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6153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cluster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Euclidean distance measurement</a:t>
            </a:r>
          </a:p>
          <a:p>
            <a:r>
              <a:rPr lang="en-US" dirty="0" err="1" smtClean="0"/>
              <a:t>Minskowsky</a:t>
            </a:r>
            <a:r>
              <a:rPr lang="en-US" dirty="0" smtClean="0"/>
              <a:t> distance measurement</a:t>
            </a:r>
          </a:p>
          <a:p>
            <a:r>
              <a:rPr lang="en-US" dirty="0" smtClean="0"/>
              <a:t>Manhattan distance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{(6,3),(12,4),(18,10),(24,11), (30,12), (42,20), (48,25)}</a:t>
            </a:r>
          </a:p>
          <a:p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endParaRPr lang="en-US" dirty="0" smtClean="0"/>
          </a:p>
          <a:p>
            <a:pPr lvl="1"/>
            <a:r>
              <a:rPr lang="en-US" dirty="0" smtClean="0"/>
              <a:t>Centroid_1 = (18,2)</a:t>
            </a:r>
          </a:p>
          <a:p>
            <a:pPr lvl="1"/>
            <a:r>
              <a:rPr lang="en-US" dirty="0" smtClean="0"/>
              <a:t>Centroid_2 = (45,10)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288" y="1524000"/>
            <a:ext cx="8222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K-means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seed </a:t>
            </a:r>
            <a:r>
              <a:rPr lang="en-US" dirty="0" err="1" smtClean="0"/>
              <a:t>awal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dimungkinan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cluster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local minimum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optimum </a:t>
            </a: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seed yang </a:t>
            </a:r>
            <a:r>
              <a:rPr lang="en-US" dirty="0" err="1" smtClean="0"/>
              <a:t>berbeda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2819400"/>
            <a:ext cx="3143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endParaRPr lang="en-US" dirty="0" smtClean="0"/>
          </a:p>
          <a:p>
            <a:pPr lvl="1"/>
            <a:r>
              <a:rPr lang="en-US" dirty="0" smtClean="0"/>
              <a:t>Item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1"/>
            <a:r>
              <a:rPr lang="en-US" dirty="0" err="1" smtClean="0"/>
              <a:t>Semua</a:t>
            </a:r>
            <a:r>
              <a:rPr lang="en-US" dirty="0" smtClean="0"/>
              <a:t> item </a:t>
            </a:r>
            <a:r>
              <a:rPr lang="en-US" dirty="0" err="1" smtClean="0"/>
              <a:t>dipaksa</a:t>
            </a:r>
            <a:r>
              <a:rPr lang="en-US" dirty="0" smtClean="0"/>
              <a:t> </a:t>
            </a:r>
            <a:r>
              <a:rPr lang="en-US" err="1" smtClean="0"/>
              <a:t>masuk</a:t>
            </a:r>
            <a:r>
              <a:rPr lang="en-US" smtClean="0"/>
              <a:t> </a:t>
            </a:r>
            <a:r>
              <a:rPr lang="en-US" smtClean="0"/>
              <a:t>ke dalam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sensitif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outliers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Marketing :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target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smtClean="0"/>
              <a:t>Astronomy : </a:t>
            </a:r>
            <a:r>
              <a:rPr lang="en-US" dirty="0" err="1" smtClean="0"/>
              <a:t>menemukan</a:t>
            </a:r>
            <a:r>
              <a:rPr lang="en-US" dirty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galaxy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endParaRPr lang="en-US" dirty="0" smtClean="0"/>
          </a:p>
          <a:p>
            <a:r>
              <a:rPr lang="en-US" dirty="0" smtClean="0"/>
              <a:t>Genomic :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gen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smtClean="0"/>
              <a:t>Cluster weblog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clustering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Tingkat </a:t>
            </a:r>
            <a:r>
              <a:rPr lang="en-US" dirty="0" err="1" smtClean="0"/>
              <a:t>kesamaan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Tingkat </a:t>
            </a:r>
            <a:r>
              <a:rPr lang="en-US" dirty="0" err="1" smtClean="0"/>
              <a:t>perbedaan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similarity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 smtClean="0"/>
          </a:p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clustering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kemampuannya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tersembunyi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vs</a:t>
            </a:r>
            <a:r>
              <a:rPr lang="en-US" dirty="0" smtClean="0"/>
              <a:t> flat</a:t>
            </a:r>
          </a:p>
          <a:p>
            <a:r>
              <a:rPr lang="en-US" dirty="0" smtClean="0"/>
              <a:t>Deterministic </a:t>
            </a:r>
            <a:r>
              <a:rPr lang="en-US" dirty="0" err="1" smtClean="0"/>
              <a:t>vs</a:t>
            </a:r>
            <a:r>
              <a:rPr lang="en-US" dirty="0" smtClean="0"/>
              <a:t> probabilistic</a:t>
            </a:r>
          </a:p>
          <a:p>
            <a:r>
              <a:rPr lang="en-US" dirty="0" smtClean="0"/>
              <a:t>Exclusive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ovelapping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Top-down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buttom</a:t>
            </a:r>
            <a:r>
              <a:rPr lang="en-US" dirty="0" smtClean="0"/>
              <a:t>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533400"/>
            <a:ext cx="7991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704850"/>
            <a:ext cx="75438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Partitioning algorithm 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tiap-tiap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Hierarchy algorithm 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data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endParaRPr lang="en-US" dirty="0" smtClean="0"/>
          </a:p>
          <a:p>
            <a:r>
              <a:rPr lang="en-US" dirty="0" smtClean="0"/>
              <a:t>Density-based : clustering </a:t>
            </a:r>
            <a:r>
              <a:rPr lang="en-US" dirty="0" err="1" smtClean="0"/>
              <a:t>berdasarkan</a:t>
            </a:r>
            <a:r>
              <a:rPr lang="en-US" dirty="0" smtClean="0"/>
              <a:t> connectivity </a:t>
            </a:r>
            <a:r>
              <a:rPr lang="en-US" dirty="0" err="1" smtClean="0"/>
              <a:t>dan</a:t>
            </a:r>
            <a:r>
              <a:rPr lang="en-US" dirty="0" smtClean="0"/>
              <a:t> density function</a:t>
            </a:r>
          </a:p>
          <a:p>
            <a:r>
              <a:rPr lang="en-US" dirty="0" smtClean="0"/>
              <a:t>Grid-based : </a:t>
            </a:r>
            <a:r>
              <a:rPr lang="en-US" dirty="0" err="1" smtClean="0"/>
              <a:t>berdasarkan</a:t>
            </a:r>
            <a:r>
              <a:rPr lang="en-US" dirty="0" smtClean="0"/>
              <a:t> multi-level structure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endParaRPr lang="en-US" dirty="0" smtClean="0"/>
          </a:p>
          <a:p>
            <a:r>
              <a:rPr lang="en-US" dirty="0" smtClean="0"/>
              <a:t>Model-based : </a:t>
            </a:r>
            <a:r>
              <a:rPr lang="en-US" dirty="0" err="1" smtClean="0"/>
              <a:t>sebuah</a:t>
            </a:r>
            <a:r>
              <a:rPr lang="en-US" dirty="0" smtClean="0"/>
              <a:t> model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model yang </a:t>
            </a:r>
            <a:r>
              <a:rPr lang="en-US" dirty="0" err="1" smtClean="0"/>
              <a:t>terbaik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Partitioning </a:t>
            </a:r>
            <a:r>
              <a:rPr lang="en-US" dirty="0" err="1" smtClean="0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method :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b="1" i="1" dirty="0" smtClean="0"/>
              <a:t>D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cluster </a:t>
            </a:r>
            <a:r>
              <a:rPr lang="en-US" b="1" i="1" dirty="0" smtClean="0"/>
              <a:t>k</a:t>
            </a:r>
          </a:p>
          <a:p>
            <a:r>
              <a:rPr lang="en-US" dirty="0" smtClean="0"/>
              <a:t>K-means : </a:t>
            </a:r>
            <a:r>
              <a:rPr lang="en-US" dirty="0" err="1" smtClean="0"/>
              <a:t>setiap</a:t>
            </a:r>
            <a:r>
              <a:rPr lang="en-US" dirty="0" smtClean="0"/>
              <a:t> cluster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cluster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: </a:t>
            </a:r>
            <a:r>
              <a:rPr lang="en-US" dirty="0" err="1" smtClean="0"/>
              <a:t>setiap</a:t>
            </a:r>
            <a:r>
              <a:rPr lang="en-US" dirty="0" smtClean="0"/>
              <a:t> cluster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cluster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446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Clustering </vt:lpstr>
      <vt:lpstr>Clustering vs classification</vt:lpstr>
      <vt:lpstr>Aplikasi clustering</vt:lpstr>
      <vt:lpstr>Good clustering</vt:lpstr>
      <vt:lpstr>Tipe algoritma clustering</vt:lpstr>
      <vt:lpstr>Slide 6</vt:lpstr>
      <vt:lpstr>Slide 7</vt:lpstr>
      <vt:lpstr>Metode Clustering</vt:lpstr>
      <vt:lpstr>Konsep dasar Partitioning algoritm</vt:lpstr>
      <vt:lpstr>K-means</vt:lpstr>
      <vt:lpstr>Contoh </vt:lpstr>
      <vt:lpstr>Slide 12</vt:lpstr>
      <vt:lpstr>Slide 13</vt:lpstr>
      <vt:lpstr>Slide 14</vt:lpstr>
      <vt:lpstr>Slide 15</vt:lpstr>
      <vt:lpstr>Slide 16</vt:lpstr>
      <vt:lpstr>Slide 17</vt:lpstr>
      <vt:lpstr>Distance measurement</vt:lpstr>
      <vt:lpstr>Slide 19</vt:lpstr>
      <vt:lpstr>Slide 20</vt:lpstr>
      <vt:lpstr>Kesimpulan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</dc:title>
  <dc:creator>dedigun</dc:creator>
  <cp:lastModifiedBy>Ferrari</cp:lastModifiedBy>
  <cp:revision>24</cp:revision>
  <dcterms:created xsi:type="dcterms:W3CDTF">2015-04-06T12:52:22Z</dcterms:created>
  <dcterms:modified xsi:type="dcterms:W3CDTF">2015-05-25T12:32:33Z</dcterms:modified>
</cp:coreProperties>
</file>