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7" r:id="rId6"/>
    <p:sldId id="258" r:id="rId7"/>
    <p:sldId id="261" r:id="rId8"/>
    <p:sldId id="305" r:id="rId9"/>
    <p:sldId id="304" r:id="rId10"/>
    <p:sldId id="306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7" r:id="rId20"/>
  </p:sldIdLst>
  <p:sldSz cx="9144000" cy="5143500"/>
  <p:notesSz cx="6858000" cy="9144000"/>
  <p:embeddedFontLst>
    <p:embeddedFont>
      <p:font typeface="Dosis" panose="02010503020202060003"/>
      <p:regular r:id="rId24"/>
    </p:embeddedFont>
    <p:embeddedFont>
      <p:font typeface="Roboto" panose="02000000000000000000"/>
      <p:regular r:id="rId25"/>
    </p:embeddedFont>
    <p:embeddedFont>
      <p:font typeface="Dosis" panose="02010503020202060003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Default Section" id="{4e31abec-11b3-4101-ae23-62e8a1b846c9}">
          <p14:sldIdLst>
            <p14:sldId id="256"/>
            <p14:sldId id="259"/>
          </p14:sldIdLst>
        </p14:section>
        <p14:section name="Untitled Section" id="{b1de9766-0bbf-4090-ace6-aeed64d65da0}">
          <p14:sldIdLst>
            <p14:sldId id="257"/>
            <p14:sldId id="258"/>
            <p14:sldId id="261"/>
            <p14:sldId id="304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7"/>
            <p14:sldId id="305"/>
            <p14:sldId id="3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solidFill>
          <a:srgbClr val="22222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Google Shape;91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1"/>
          <p:cNvSpPr txBox="1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12"/>
          <p:cNvSpPr txBox="1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8700"/>
        </a:solid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l" t="t" r="r" b="b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4"/>
          <p:cNvSpPr txBox="1"/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sz="3600" i="1"/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8pPr>
            <a:lvl9pPr marL="4114800" lvl="8" indent="-45720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0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rPr>
              <a:t>“</a:t>
            </a:r>
            <a:endParaRPr sz="15000">
              <a:solidFill>
                <a:srgbClr val="FFFFFF"/>
              </a:solidFill>
              <a:latin typeface="Dosis" panose="02010503020202060003"/>
              <a:ea typeface="Dosis" panose="02010503020202060003"/>
              <a:cs typeface="Dosis" panose="02010503020202060003"/>
              <a:sym typeface="Dosis" panose="02010503020202060003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0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rPr>
              <a:t>”</a:t>
            </a:r>
            <a:endParaRPr sz="15000">
              <a:solidFill>
                <a:srgbClr val="FFFFFF"/>
              </a:solidFill>
              <a:latin typeface="Dosis" panose="02010503020202060003"/>
              <a:ea typeface="Dosis" panose="02010503020202060003"/>
              <a:cs typeface="Dosis" panose="02010503020202060003"/>
              <a:sym typeface="Dosis" panose="02010503020202060003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" name="Google Shape;45;p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/>
        </p:txBody>
      </p:sp>
      <p:sp>
        <p:nvSpPr>
          <p:cNvPr id="48" name="Google Shape;48;p6"/>
          <p:cNvSpPr txBox="1"/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49" name="Google Shape;49;p6"/>
          <p:cNvSpPr txBox="1"/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50" name="Google Shape;50;p6"/>
          <p:cNvSpPr txBox="1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Google Shape;53;p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7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7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0" name="Google Shape;60;p7"/>
          <p:cNvSpPr txBox="1"/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1" name="Google Shape;61;p7"/>
          <p:cNvSpPr txBox="1"/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2" name="Google Shape;62;p7"/>
          <p:cNvSpPr txBox="1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Google Shape;65;p8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8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Google Shape;83;p10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0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1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10"/>
          <p:cNvSpPr txBox="1"/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88" name="Google Shape;88;p10"/>
          <p:cNvSpPr txBox="1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 panose="02000000000000000000"/>
              <a:buChar char="▸"/>
              <a:defRPr sz="3000">
                <a:solidFill>
                  <a:srgbClr val="2222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 panose="02000000000000000000"/>
              <a:buChar char="▹"/>
              <a:defRPr sz="2400">
                <a:solidFill>
                  <a:srgbClr val="2222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 panose="02000000000000000000"/>
              <a:buChar char="▹"/>
              <a:defRPr sz="2400">
                <a:solidFill>
                  <a:srgbClr val="2222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 panose="02000000000000000000"/>
              <a:buChar char="▹"/>
              <a:defRPr sz="1800">
                <a:solidFill>
                  <a:srgbClr val="2222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 panose="02000000000000000000"/>
              <a:buChar char="▹"/>
              <a:defRPr sz="1800">
                <a:solidFill>
                  <a:srgbClr val="2222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 panose="02000000000000000000"/>
              <a:buChar char="▹"/>
              <a:defRPr sz="1800">
                <a:solidFill>
                  <a:srgbClr val="2222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 panose="02000000000000000000"/>
              <a:buChar char="▹"/>
              <a:defRPr sz="1800">
                <a:solidFill>
                  <a:srgbClr val="2222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 panose="02000000000000000000"/>
              <a:buChar char="▹"/>
              <a:defRPr sz="1800">
                <a:solidFill>
                  <a:srgbClr val="2222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 panose="02000000000000000000"/>
              <a:buChar char="▹"/>
              <a:defRPr sz="1800">
                <a:solidFill>
                  <a:srgbClr val="2222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1102995" y="2394585"/>
            <a:ext cx="5361940" cy="16262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/>
              <a:t>Sistem Informasi Mahasiswa Akademik</a:t>
            </a:r>
            <a:r>
              <a:rPr lang="en-US" altLang="en-GB"/>
              <a:t> </a:t>
            </a:r>
            <a:r>
              <a:rPr lang="en-US" altLang="en-GB" sz="4000"/>
              <a:t>(SIMAK)</a:t>
            </a:r>
            <a:endParaRPr lang="en-US" altLang="en-GB" sz="4000"/>
          </a:p>
        </p:txBody>
      </p:sp>
      <p:sp>
        <p:nvSpPr>
          <p:cNvPr id="1" name="Text Box 0"/>
          <p:cNvSpPr txBox="1"/>
          <p:nvPr/>
        </p:nvSpPr>
        <p:spPr>
          <a:xfrm>
            <a:off x="2153285" y="4337050"/>
            <a:ext cx="179959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  <a:latin typeface="Dosis" panose="02010503020202060003" charset="0"/>
                <a:cs typeface="Dosis" panose="02010503020202060003" charset="0"/>
              </a:rPr>
              <a:t>Yusuf Wandana</a:t>
            </a:r>
            <a:endParaRPr lang="en-US">
              <a:solidFill>
                <a:schemeClr val="bg1"/>
              </a:solidFill>
              <a:latin typeface="Dosis" panose="02010503020202060003" charset="0"/>
              <a:cs typeface="Dosis" panose="02010503020202060003" charset="0"/>
            </a:endParaRPr>
          </a:p>
          <a:p>
            <a:r>
              <a:rPr lang="en-US">
                <a:solidFill>
                  <a:schemeClr val="bg1"/>
                </a:solidFill>
                <a:latin typeface="Dosis" panose="02010503020202060003" charset="0"/>
                <a:cs typeface="Dosis" panose="02010503020202060003" charset="0"/>
              </a:rPr>
              <a:t>Silvany Verolita Sibarani</a:t>
            </a:r>
            <a:endParaRPr lang="en-US">
              <a:solidFill>
                <a:schemeClr val="bg1"/>
              </a:solidFill>
              <a:latin typeface="Dosis" panose="02010503020202060003" charset="0"/>
              <a:cs typeface="Dosis" panose="02010503020202060003" charset="0"/>
            </a:endParaRPr>
          </a:p>
          <a:p>
            <a:r>
              <a:rPr lang="en-US">
                <a:solidFill>
                  <a:schemeClr val="bg1"/>
                </a:solidFill>
                <a:latin typeface="Dosis" panose="02010503020202060003" charset="0"/>
                <a:cs typeface="Dosis" panose="02010503020202060003" charset="0"/>
              </a:rPr>
              <a:t>Muhamad Ilham Fadilah</a:t>
            </a:r>
            <a:endParaRPr lang="en-US">
              <a:solidFill>
                <a:schemeClr val="bg1"/>
              </a:solidFill>
              <a:latin typeface="Dosis" panose="02010503020202060003" charset="0"/>
              <a:cs typeface="Dosis" panose="02010503020202060003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36955" y="4371975"/>
            <a:ext cx="1241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/>
                </a:solidFill>
              </a:rPr>
              <a:t>CREATED BY :</a:t>
            </a:r>
            <a:endParaRPr lang="en-US" sz="12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9.</a:t>
            </a:r>
            <a:endParaRPr lang="en-US" altLang="en-GB"/>
          </a:p>
        </p:txBody>
      </p:sp>
      <p:sp>
        <p:nvSpPr>
          <p:cNvPr id="110" name="Google Shape;110;p14"/>
          <p:cNvSpPr txBox="1"/>
          <p:nvPr/>
        </p:nvSpPr>
        <p:spPr>
          <a:xfrm>
            <a:off x="969010" y="416560"/>
            <a:ext cx="7847965" cy="74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CLASS DIAGRAM</a:t>
            </a:r>
            <a:endParaRPr lang="en-US" altLang="en-GB"/>
          </a:p>
        </p:txBody>
      </p:sp>
      <p:pic>
        <p:nvPicPr>
          <p:cNvPr id="1" name="Picture 0" descr="CLASS  SIMA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6115" y="483235"/>
            <a:ext cx="5672455" cy="432498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10.</a:t>
            </a:r>
            <a:endParaRPr lang="en-US" altLang="en-GB"/>
          </a:p>
        </p:txBody>
      </p:sp>
      <p:sp>
        <p:nvSpPr>
          <p:cNvPr id="110" name="Google Shape;110;p14"/>
          <p:cNvSpPr txBox="1"/>
          <p:nvPr/>
        </p:nvSpPr>
        <p:spPr>
          <a:xfrm>
            <a:off x="96930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SEQUENCE LOGIN</a:t>
            </a:r>
            <a:endParaRPr lang="en-US" altLang="en-GB"/>
          </a:p>
        </p:txBody>
      </p:sp>
      <p:pic>
        <p:nvPicPr>
          <p:cNvPr id="1" name="Picture 0" descr="SEQUENCE 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8495" y="1120140"/>
            <a:ext cx="5701030" cy="369506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11.</a:t>
            </a:r>
            <a:endParaRPr lang="en-US" altLang="en-GB"/>
          </a:p>
        </p:txBody>
      </p:sp>
      <p:sp>
        <p:nvSpPr>
          <p:cNvPr id="110" name="Google Shape;110;p14"/>
          <p:cNvSpPr txBox="1"/>
          <p:nvPr/>
        </p:nvSpPr>
        <p:spPr>
          <a:xfrm>
            <a:off x="969010" y="416560"/>
            <a:ext cx="7847965" cy="74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SEQUENCE KELOLA</a:t>
            </a:r>
            <a:endParaRPr lang="en-US" altLang="en-GB"/>
          </a:p>
        </p:txBody>
      </p:sp>
      <p:pic>
        <p:nvPicPr>
          <p:cNvPr id="1" name="Picture 0" descr="SEQUENCE KELOL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2490" y="619760"/>
            <a:ext cx="5619750" cy="4191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12.</a:t>
            </a:r>
            <a:endParaRPr lang="en-US" altLang="en-GB"/>
          </a:p>
        </p:txBody>
      </p:sp>
      <p:sp>
        <p:nvSpPr>
          <p:cNvPr id="110" name="Google Shape;110;p14"/>
          <p:cNvSpPr txBox="1"/>
          <p:nvPr/>
        </p:nvSpPr>
        <p:spPr>
          <a:xfrm>
            <a:off x="982641" y="35159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SEQUENCE JADWAL</a:t>
            </a:r>
            <a:endParaRPr lang="en-US" altLang="en-GB"/>
          </a:p>
        </p:txBody>
      </p:sp>
      <p:pic>
        <p:nvPicPr>
          <p:cNvPr id="2" name="Picture 1" descr="SEQUENCE JADWAL"/>
          <p:cNvPicPr>
            <a:picLocks noChangeAspect="1"/>
          </p:cNvPicPr>
          <p:nvPr/>
        </p:nvPicPr>
        <p:blipFill>
          <a:blip r:embed="rId1"/>
          <a:srcRect l="-23" t="1485" r="23" b="6500"/>
          <a:stretch>
            <a:fillRect/>
          </a:stretch>
        </p:blipFill>
        <p:spPr>
          <a:xfrm>
            <a:off x="1905635" y="1050290"/>
            <a:ext cx="5619750" cy="385635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13.</a:t>
            </a:r>
            <a:endParaRPr lang="en-US" altLang="en-GB"/>
          </a:p>
        </p:txBody>
      </p:sp>
      <p:sp>
        <p:nvSpPr>
          <p:cNvPr id="110" name="Google Shape;110;p14"/>
          <p:cNvSpPr txBox="1"/>
          <p:nvPr/>
        </p:nvSpPr>
        <p:spPr>
          <a:xfrm>
            <a:off x="969010" y="488315"/>
            <a:ext cx="7847965" cy="74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SEQUENCE 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    ABSEN</a:t>
            </a:r>
            <a:endParaRPr lang="en-US" altLang="en-GB"/>
          </a:p>
        </p:txBody>
      </p:sp>
      <p:pic>
        <p:nvPicPr>
          <p:cNvPr id="2" name="Picture 1" descr="SEQUENCE ABS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4245" y="339090"/>
            <a:ext cx="5293995" cy="44862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14.</a:t>
            </a:r>
            <a:endParaRPr lang="en-US" altLang="en-GB"/>
          </a:p>
        </p:txBody>
      </p:sp>
      <p:sp>
        <p:nvSpPr>
          <p:cNvPr id="110" name="Google Shape;110;p14"/>
          <p:cNvSpPr txBox="1"/>
          <p:nvPr/>
        </p:nvSpPr>
        <p:spPr>
          <a:xfrm>
            <a:off x="96930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SEQUENCE REKAP</a:t>
            </a:r>
            <a:endParaRPr lang="en-US" altLang="en-GB"/>
          </a:p>
        </p:txBody>
      </p:sp>
      <p:pic>
        <p:nvPicPr>
          <p:cNvPr id="1" name="Picture 0" descr="SEQUENCE REKAP"/>
          <p:cNvPicPr>
            <a:picLocks noChangeAspect="1"/>
          </p:cNvPicPr>
          <p:nvPr/>
        </p:nvPicPr>
        <p:blipFill>
          <a:blip r:embed="rId1"/>
          <a:srcRect b="5520"/>
          <a:stretch>
            <a:fillRect/>
          </a:stretch>
        </p:blipFill>
        <p:spPr>
          <a:xfrm>
            <a:off x="2623185" y="1051560"/>
            <a:ext cx="4722495" cy="37814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15.</a:t>
            </a:r>
            <a:endParaRPr lang="en-US" altLang="en-GB"/>
          </a:p>
        </p:txBody>
      </p:sp>
      <p:sp>
        <p:nvSpPr>
          <p:cNvPr id="110" name="Google Shape;110;p14"/>
          <p:cNvSpPr txBox="1"/>
          <p:nvPr/>
        </p:nvSpPr>
        <p:spPr>
          <a:xfrm>
            <a:off x="969010" y="488315"/>
            <a:ext cx="7847965" cy="74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SEQUENCE NILAI</a:t>
            </a:r>
            <a:endParaRPr lang="en-US" altLang="en-GB"/>
          </a:p>
        </p:txBody>
      </p:sp>
      <p:pic>
        <p:nvPicPr>
          <p:cNvPr id="1" name="Picture 0" descr="SEQUENCE NILA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1265" y="516890"/>
            <a:ext cx="4980305" cy="422084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16</a:t>
            </a:r>
            <a:endParaRPr lang="en-US" altLang="en-GB"/>
          </a:p>
        </p:txBody>
      </p:sp>
      <p:sp>
        <p:nvSpPr>
          <p:cNvPr id="305" name="Google Shape;305;p36"/>
          <p:cNvSpPr txBox="1"/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FF8700"/>
                </a:solidFill>
              </a:rPr>
              <a:t>THANKS!</a:t>
            </a:r>
            <a:endParaRPr sz="6000">
              <a:solidFill>
                <a:srgbClr val="FF87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ctrTitle"/>
          </p:nvPr>
        </p:nvSpPr>
        <p:spPr>
          <a:xfrm>
            <a:off x="861060" y="873760"/>
            <a:ext cx="5889625" cy="30016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/>
              <a:t> Suatu sistem yang dibuat untuk mempermudah kegiatan administrasi akademik di kampus, yang mana kesemuanya diatur secara daring (online)</a:t>
            </a:r>
            <a:endParaRPr lang="en-US" altLang="en-GB" sz="3200"/>
          </a:p>
        </p:txBody>
      </p:sp>
      <p:sp>
        <p:nvSpPr>
          <p:cNvPr id="129" name="Google Shape;129;p16"/>
          <p:cNvSpPr txBox="1"/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1.</a:t>
            </a:r>
            <a:endParaRPr lang="en-US" alt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11281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USE CASE DIAGRAM</a:t>
            </a:r>
            <a:endParaRPr lang="en-US" altLang="en-GB"/>
          </a:p>
        </p:txBody>
      </p:sp>
      <p:sp>
        <p:nvSpPr>
          <p:cNvPr id="114" name="Google Shape;114;p14"/>
          <p:cNvSpPr txBox="1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2.</a:t>
            </a:r>
            <a:endParaRPr lang="en-US" altLang="en-GB"/>
          </a:p>
        </p:txBody>
      </p:sp>
      <p:pic>
        <p:nvPicPr>
          <p:cNvPr id="3" name="Picture 2" descr="USECASE"/>
          <p:cNvPicPr>
            <a:picLocks noChangeAspect="1"/>
          </p:cNvPicPr>
          <p:nvPr/>
        </p:nvPicPr>
        <p:blipFill>
          <a:blip r:embed="rId1"/>
          <a:srcRect t="2511" b="2150"/>
          <a:stretch>
            <a:fillRect/>
          </a:stretch>
        </p:blipFill>
        <p:spPr>
          <a:xfrm>
            <a:off x="860425" y="1123950"/>
            <a:ext cx="7823200" cy="36893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3.</a:t>
            </a:r>
            <a:endParaRPr lang="en-US" altLang="en-GB"/>
          </a:p>
        </p:txBody>
      </p:sp>
      <p:sp>
        <p:nvSpPr>
          <p:cNvPr id="110" name="Google Shape;110;p14"/>
          <p:cNvSpPr txBox="1"/>
          <p:nvPr/>
        </p:nvSpPr>
        <p:spPr>
          <a:xfrm>
            <a:off x="969306" y="344605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 ACTIVITY LOGIN</a:t>
            </a:r>
            <a:endParaRPr lang="en-US" altLang="en-GB"/>
          </a:p>
        </p:txBody>
      </p:sp>
      <p:pic>
        <p:nvPicPr>
          <p:cNvPr id="3" name="Picture 2" descr="ACTIVITY 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6040" y="210820"/>
            <a:ext cx="4935220" cy="456184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4.</a:t>
            </a:r>
            <a:endParaRPr lang="en-US" altLang="en-GB"/>
          </a:p>
        </p:txBody>
      </p:sp>
      <p:sp>
        <p:nvSpPr>
          <p:cNvPr id="110" name="Google Shape;110;p14"/>
          <p:cNvSpPr txBox="1"/>
          <p:nvPr/>
        </p:nvSpPr>
        <p:spPr>
          <a:xfrm>
            <a:off x="96930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ACTIVITY MENGELOLA</a:t>
            </a:r>
            <a:endParaRPr lang="en-US" altLang="en-GB"/>
          </a:p>
        </p:txBody>
      </p:sp>
      <p:pic>
        <p:nvPicPr>
          <p:cNvPr id="2" name="Picture 1" descr="ACTIVITY MENGELOLA"/>
          <p:cNvPicPr>
            <a:picLocks noChangeAspect="1"/>
          </p:cNvPicPr>
          <p:nvPr/>
        </p:nvPicPr>
        <p:blipFill>
          <a:blip r:embed="rId1"/>
          <a:srcRect l="3071" t="2798" r="2566" b="2077"/>
          <a:stretch>
            <a:fillRect/>
          </a:stretch>
        </p:blipFill>
        <p:spPr>
          <a:xfrm>
            <a:off x="2554605" y="1120775"/>
            <a:ext cx="4077970" cy="379984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5.</a:t>
            </a:r>
            <a:endParaRPr lang="en-US" altLang="en-GB"/>
          </a:p>
        </p:txBody>
      </p:sp>
      <p:sp>
        <p:nvSpPr>
          <p:cNvPr id="110" name="Google Shape;110;p14"/>
          <p:cNvSpPr txBox="1"/>
          <p:nvPr/>
        </p:nvSpPr>
        <p:spPr>
          <a:xfrm>
            <a:off x="969306" y="344605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 ACTIVITY MENGATUR JADWAL</a:t>
            </a:r>
            <a:endParaRPr lang="en-US" altLang="en-GB"/>
          </a:p>
        </p:txBody>
      </p:sp>
      <p:pic>
        <p:nvPicPr>
          <p:cNvPr id="1" name="Picture 0" descr="ACTIVITY JADWAL"/>
          <p:cNvPicPr>
            <a:picLocks noChangeAspect="1"/>
          </p:cNvPicPr>
          <p:nvPr/>
        </p:nvPicPr>
        <p:blipFill>
          <a:blip r:embed="rId1"/>
          <a:srcRect l="10157" t="3240" r="7261" b="8887"/>
          <a:stretch>
            <a:fillRect/>
          </a:stretch>
        </p:blipFill>
        <p:spPr>
          <a:xfrm>
            <a:off x="4811395" y="781685"/>
            <a:ext cx="4130675" cy="393319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6.</a:t>
            </a:r>
            <a:endParaRPr lang="en-US" altLang="en-GB"/>
          </a:p>
        </p:txBody>
      </p:sp>
      <p:sp>
        <p:nvSpPr>
          <p:cNvPr id="110" name="Google Shape;110;p14"/>
          <p:cNvSpPr txBox="1"/>
          <p:nvPr/>
        </p:nvSpPr>
        <p:spPr>
          <a:xfrm>
            <a:off x="96930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ACTIVITY ABSEN</a:t>
            </a:r>
            <a:endParaRPr lang="en-US" altLang="en-GB"/>
          </a:p>
        </p:txBody>
      </p:sp>
      <p:pic>
        <p:nvPicPr>
          <p:cNvPr id="1" name="Picture 0" descr="ACTIVITY ABSEN"/>
          <p:cNvPicPr>
            <a:picLocks noChangeAspect="1"/>
          </p:cNvPicPr>
          <p:nvPr/>
        </p:nvPicPr>
        <p:blipFill>
          <a:blip r:embed="rId1"/>
          <a:srcRect l="4232" t="2721" r="5071" b="20209"/>
          <a:stretch>
            <a:fillRect/>
          </a:stretch>
        </p:blipFill>
        <p:spPr>
          <a:xfrm>
            <a:off x="2555875" y="1116330"/>
            <a:ext cx="4758055" cy="373761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7.</a:t>
            </a:r>
            <a:endParaRPr lang="en-US" altLang="en-GB"/>
          </a:p>
        </p:txBody>
      </p:sp>
      <p:sp>
        <p:nvSpPr>
          <p:cNvPr id="110" name="Google Shape;110;p14"/>
          <p:cNvSpPr txBox="1"/>
          <p:nvPr/>
        </p:nvSpPr>
        <p:spPr>
          <a:xfrm>
            <a:off x="1112520" y="416560"/>
            <a:ext cx="4018915" cy="10725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ACTIVITY REKAP 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   ABSEN</a:t>
            </a:r>
            <a:endParaRPr lang="en-US" altLang="en-GB"/>
          </a:p>
        </p:txBody>
      </p:sp>
      <p:pic>
        <p:nvPicPr>
          <p:cNvPr id="1" name="Picture 0" descr="ACTIVITY REKAP"/>
          <p:cNvPicPr>
            <a:picLocks noChangeAspect="1"/>
          </p:cNvPicPr>
          <p:nvPr/>
        </p:nvPicPr>
        <p:blipFill>
          <a:blip r:embed="rId1"/>
          <a:srcRect l="4364" t="2557" r="4283" b="22164"/>
          <a:stretch>
            <a:fillRect/>
          </a:stretch>
        </p:blipFill>
        <p:spPr>
          <a:xfrm>
            <a:off x="3425190" y="891540"/>
            <a:ext cx="4992370" cy="380238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8.</a:t>
            </a:r>
            <a:endParaRPr lang="en-US" altLang="en-GB"/>
          </a:p>
        </p:txBody>
      </p:sp>
      <p:sp>
        <p:nvSpPr>
          <p:cNvPr id="110" name="Google Shape;110;p14"/>
          <p:cNvSpPr txBox="1"/>
          <p:nvPr/>
        </p:nvSpPr>
        <p:spPr>
          <a:xfrm>
            <a:off x="96930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 panose="02010503020202060003"/>
              <a:buNone/>
              <a:defRPr sz="2400" b="0" i="0" u="none" strike="noStrike" cap="none">
                <a:solidFill>
                  <a:srgbClr val="FFFFFF"/>
                </a:solidFill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ACTIVITY NILAI</a:t>
            </a:r>
            <a:endParaRPr lang="en-US" altLang="en-GB"/>
          </a:p>
        </p:txBody>
      </p:sp>
      <p:pic>
        <p:nvPicPr>
          <p:cNvPr id="3" name="Picture 2" descr="ACTIVITY NILAI"/>
          <p:cNvPicPr>
            <a:picLocks noChangeAspect="1"/>
          </p:cNvPicPr>
          <p:nvPr/>
        </p:nvPicPr>
        <p:blipFill>
          <a:blip r:embed="rId1"/>
          <a:srcRect l="4192" t="2710" r="4667" b="22328"/>
          <a:stretch>
            <a:fillRect/>
          </a:stretch>
        </p:blipFill>
        <p:spPr>
          <a:xfrm>
            <a:off x="2313305" y="1068705"/>
            <a:ext cx="5024755" cy="38195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WPS Presentation</Application>
  <PresentationFormat/>
  <Paragraphs>74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Arial</vt:lpstr>
      <vt:lpstr>Dosis</vt:lpstr>
      <vt:lpstr>Roboto</vt:lpstr>
      <vt:lpstr>Dosis</vt:lpstr>
      <vt:lpstr>Microsoft YaHei</vt:lpstr>
      <vt:lpstr>Arial Unicode MS</vt:lpstr>
      <vt:lpstr>William template</vt:lpstr>
      <vt:lpstr>Sistem Informasi Mahasiswa Akademik (SIMAK)</vt:lpstr>
      <vt:lpstr> Suatu sistem yang dibuat untuk mempermudah kegiatan administrasi akademik di kampus, yang mana kesemuanya diatur secara daring (online)</vt:lpstr>
      <vt:lpstr>USE CASE DIAGRAM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 Inventorik Koperasi</dc:title>
  <dc:creator/>
  <cp:lastModifiedBy>google1551321476</cp:lastModifiedBy>
  <cp:revision>9</cp:revision>
  <dcterms:created xsi:type="dcterms:W3CDTF">2019-09-19T07:37:00Z</dcterms:created>
  <dcterms:modified xsi:type="dcterms:W3CDTF">2020-01-28T01:12:44Z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