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3B0A3-54E9-624F-8FD5-619977DF9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CAD2BD-54DA-7D4C-A5FE-FB41F5FEC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45F99D-C626-D241-8C98-3E4D0A93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BBB-7D61-7548-9B32-DD87904DC084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20993-8E82-F14D-ACCD-24FA27BC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356D20-518F-274E-9F09-A4E688D0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5-6DF3-C347-8008-258886138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9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C50ED3-C82B-C54C-B975-A241815A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D0EBE2-4D6B-5042-85B9-43E53DF68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A9B053-7B89-EF40-A429-94534825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BBB-7D61-7548-9B32-DD87904DC084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E543F6-1233-004C-ACBD-96FE0139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C92A8-DA07-4145-808B-3BA545FC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5-6DF3-C347-8008-258886138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1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28BB5A-B8BC-BF41-BAC4-F4AEA1847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D6C25E-C53C-C64D-B14F-17FC71039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65421-ADBA-A94A-96BD-C355FEBC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BBB-7D61-7548-9B32-DD87904DC084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724E82-6440-5C4A-A1A1-47EC3C6A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606A78-8638-744F-8917-34FE5D63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5-6DF3-C347-8008-258886138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1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DF55C1-5F50-5646-AA6C-95C27438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BEFC5E-9901-F64A-AB04-F1ABDCCB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A7A66B-A7C3-794A-A22D-E11CB0F7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BBB-7D61-7548-9B32-DD87904DC084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A60BFC-81E9-6A41-9FB8-6C0DB418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A1C3A8-C7C7-6B4B-A15C-63E22CCE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5-6DF3-C347-8008-258886138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65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610E2-D6EF-DC45-9188-D57990CC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788E3-761D-9D47-92BD-5CB1E1EB9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B94805-9D3D-8B43-A6DB-947894D1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BBB-7D61-7548-9B32-DD87904DC084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A144AA-DEE3-3A47-832F-E096F553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BF7A67-7DA3-D641-9AB1-4474959B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5-6DF3-C347-8008-258886138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1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8312E-8148-584F-BBC8-13324CE3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51804-56D9-8A40-B909-E45EB3CE7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167359-813E-7447-905F-A2A03A2A5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ED83E5-9003-344A-B0AF-EA060CE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BBB-7D61-7548-9B32-DD87904DC084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4CCE4B-83E6-AB43-B647-661FBBAE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EB0616-A72F-BA4A-BCE2-62BC3EC1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5-6DF3-C347-8008-258886138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6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E2F18-8C07-8D45-8C19-3652EF55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6FE507-7FF1-9041-8A75-E3A71F81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A48D8C-694E-004D-82E7-C86F3E6B6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F8DE2A-5B43-D24D-BF4C-CDB90CBE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1925F8-72FE-5D4D-9C14-750D7C41A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3DF1D2-ADA6-5D49-AEC5-BA2C93AF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BBB-7D61-7548-9B32-DD87904DC084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655877-8F52-E34B-BA1E-C640E671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410FA3-4843-6249-8290-96A372D5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5-6DF3-C347-8008-258886138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98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8EEEA-476E-8748-A5BC-C6C67D4A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F655BA-AE3E-8346-8D64-63E9856B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BBB-7D61-7548-9B32-DD87904DC084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841DA1-86A3-3E44-A950-8C0738E4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08BF6-E05F-394C-826D-8AD2E402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5-6DF3-C347-8008-258886138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02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DB5F65-9F5F-3546-BC0C-C8374154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BBB-7D61-7548-9B32-DD87904DC084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D034DD-0488-054D-82E2-1CE7C251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FC35C8-EC33-FE47-B488-A144945F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5-6DF3-C347-8008-258886138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7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74658-D189-2343-A2FF-6AE69D7B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0357F-E3EA-454E-BBB2-EF9550A5E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FB7209-4F0B-0C4A-BA36-9D87028F6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AA6304-089F-5B4C-8173-75120A18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BBB-7D61-7548-9B32-DD87904DC084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A4BFC6-1DE4-114E-9BEC-EEFCC99E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5F00F-4487-5B4D-807E-8B857F47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5-6DF3-C347-8008-258886138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57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51E07-2113-3140-929A-6A1C7C97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AF31F70-2B4B-9A48-AB91-48F1BD272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2EA6CA-0856-8E4A-BE79-DA803C9CD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7CB879-8355-D744-9BD7-C69A2347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DBBB-7D61-7548-9B32-DD87904DC084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F5F91B-D77B-7648-856D-CB899437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939AAE-C8C2-6F41-A2D4-8D6FEBCB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C25-6DF3-C347-8008-258886138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5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579BC2-8BF0-024C-A96C-8B2DC097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D222A-42EF-C749-9C4A-4B639FEC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7D5B02-C227-D247-A4AD-8BC36DB50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DBBB-7D61-7548-9B32-DD87904DC084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8CE2E-271E-D54D-ACD4-E9B9D846E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54777-95E8-684D-80B0-9FC6FC52B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9DC25-6DF3-C347-8008-258886138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86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FEB7516-3762-4449-A48F-AFAAB30A3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58783"/>
              </p:ext>
            </p:extLst>
          </p:nvPr>
        </p:nvGraphicFramePr>
        <p:xfrm>
          <a:off x="255753" y="339810"/>
          <a:ext cx="4820745" cy="617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05">
                  <a:extLst>
                    <a:ext uri="{9D8B030D-6E8A-4147-A177-3AD203B41FA5}">
                      <a16:colId xmlns:a16="http://schemas.microsoft.com/office/drawing/2014/main" val="2421555676"/>
                    </a:ext>
                  </a:extLst>
                </a:gridCol>
                <a:gridCol w="1851166">
                  <a:extLst>
                    <a:ext uri="{9D8B030D-6E8A-4147-A177-3AD203B41FA5}">
                      <a16:colId xmlns:a16="http://schemas.microsoft.com/office/drawing/2014/main" val="2704313080"/>
                    </a:ext>
                  </a:extLst>
                </a:gridCol>
                <a:gridCol w="1450674">
                  <a:extLst>
                    <a:ext uri="{9D8B030D-6E8A-4147-A177-3AD203B41FA5}">
                      <a16:colId xmlns:a16="http://schemas.microsoft.com/office/drawing/2014/main" val="4018338764"/>
                    </a:ext>
                  </a:extLst>
                </a:gridCol>
              </a:tblGrid>
              <a:tr h="55534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Freq(GHz)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err="1"/>
                        <a:t>dP</a:t>
                      </a:r>
                      <a:r>
                        <a:rPr kumimoji="1" lang="en-US" altLang="ja-JP" sz="1800" dirty="0"/>
                        <a:t>(f)/</a:t>
                      </a:r>
                      <a:r>
                        <a:rPr kumimoji="1" lang="en-US" altLang="ja-JP" sz="1800" dirty="0" err="1"/>
                        <a:t>dT</a:t>
                      </a:r>
                      <a:r>
                        <a:rPr kumimoji="1" lang="en-US" altLang="ja-JP" sz="1800" baseline="-25000" dirty="0" err="1"/>
                        <a:t>CMB</a:t>
                      </a:r>
                      <a:endParaRPr kumimoji="1" lang="en-US" altLang="ja-JP" sz="1800" baseline="-25000" dirty="0"/>
                    </a:p>
                    <a:p>
                      <a:pPr algn="r"/>
                      <a:r>
                        <a:rPr kumimoji="1" lang="en-US" altLang="ja-JP" sz="1800" baseline="-25000" dirty="0"/>
                        <a:t>×[1e-13]</a:t>
                      </a:r>
                      <a:endParaRPr kumimoji="1" lang="ja-JP" altLang="en-US" sz="18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aseline="-25000" dirty="0"/>
                        <a:t>140GHz</a:t>
                      </a:r>
                      <a:r>
                        <a:rPr kumimoji="1" lang="ja-JP" altLang="en-US" sz="1800" baseline="-25000"/>
                        <a:t>との比</a:t>
                      </a:r>
                      <a:r>
                        <a:rPr kumimoji="1" lang="en-US" altLang="ja-JP" sz="1800" baseline="-25000" dirty="0"/>
                        <a:t> </a:t>
                      </a:r>
                      <a:endParaRPr kumimoji="1" lang="ja-JP" altLang="en-US" sz="18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0392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40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" altLang="ja-JP" sz="1800" dirty="0"/>
                        <a:t>1.58948491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/>
                        <a:t>0.44425535 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327948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50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" altLang="ja-JP" sz="1800" dirty="0"/>
                        <a:t>1.94139150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/>
                        <a:t>0.54261198 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5124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60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" altLang="ja-JP" sz="1800" dirty="0"/>
                        <a:t>1.73693014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/>
                        <a:t>0.48546576 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05884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68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" altLang="ja-JP" sz="1800" dirty="0"/>
                        <a:t>1.91803942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/>
                        <a:t>0.53608516 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82184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78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" altLang="ja-JP" sz="1800" dirty="0"/>
                        <a:t> 2.12063259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/>
                        <a:t>0.59270923 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60535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89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" altLang="ja-JP" sz="1800" dirty="0"/>
                        <a:t>2.31118407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34" charset="-128"/>
                          <a:cs typeface="+mn-cs"/>
                        </a:rPr>
                        <a:t>0.64596768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22620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100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" altLang="ja-JP" sz="1800" dirty="0"/>
                        <a:t>2.46674903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/>
                        <a:t>0.68944753 </a:t>
                      </a:r>
                      <a:endParaRPr kumimoji="1" lang="en-US" altLang="ja-JP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071334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119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" altLang="ja-JP" sz="1800" dirty="0"/>
                        <a:t>3.45952440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/>
                        <a:t>0.9669247 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91875"/>
                  </a:ext>
                </a:extLst>
              </a:tr>
              <a:tr h="66661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140</a:t>
                      </a:r>
                    </a:p>
                    <a:p>
                      <a:pPr algn="r"/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" altLang="ja-JP" sz="1800" dirty="0"/>
                        <a:t>3.57786330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/>
                        <a:t>1.0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151243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1AD69C8D-8890-FB45-A086-D2C11D82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584" y="1211317"/>
            <a:ext cx="6158456" cy="44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0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62D81D-C48F-6745-9C9F-CFB385D3AFA8}"/>
              </a:ext>
            </a:extLst>
          </p:cNvPr>
          <p:cNvSpPr txBox="1"/>
          <p:nvPr/>
        </p:nvSpPr>
        <p:spPr>
          <a:xfrm>
            <a:off x="489857" y="326572"/>
            <a:ext cx="1042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全帯域</a:t>
            </a:r>
            <a:r>
              <a:rPr lang="en-US" altLang="ja-JP" dirty="0"/>
              <a:t>[40,50,60,68,78,89,100,119,140,166,195,235,280,337,402]GHz</a:t>
            </a:r>
            <a:r>
              <a:rPr lang="ja-JP" altLang="en-US"/>
              <a:t>の</a:t>
            </a:r>
            <a:r>
              <a:rPr lang="en-US" altLang="ja-JP" dirty="0"/>
              <a:t>Band Width</a:t>
            </a:r>
            <a:r>
              <a:rPr lang="ja-JP" altLang="en-US"/>
              <a:t>に対して計算．</a:t>
            </a:r>
            <a:endParaRPr lang="en-US" altLang="ja-JP" dirty="0"/>
          </a:p>
          <a:p>
            <a:r>
              <a:rPr kumimoji="1" lang="en-US" altLang="ja-JP" dirty="0"/>
              <a:t>140GHz</a:t>
            </a:r>
            <a:r>
              <a:rPr kumimoji="1" lang="ja-JP" altLang="en-US"/>
              <a:t>の値で規格化した．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47B099D-D907-C84E-9206-55344ADFF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23" y="2219753"/>
            <a:ext cx="5410722" cy="389684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B385309-8149-C74E-9BF5-1DCFBA8C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" y="2219754"/>
            <a:ext cx="5410720" cy="389684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57498B-C5C0-D947-BB1F-970B585EEC06}"/>
              </a:ext>
            </a:extLst>
          </p:cNvPr>
          <p:cNvSpPr txBox="1"/>
          <p:nvPr/>
        </p:nvSpPr>
        <p:spPr>
          <a:xfrm>
            <a:off x="2641219" y="18504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規格化前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29732B-7D90-E041-ACAF-321FFE5611D3}"/>
              </a:ext>
            </a:extLst>
          </p:cNvPr>
          <p:cNvSpPr txBox="1"/>
          <p:nvPr/>
        </p:nvSpPr>
        <p:spPr>
          <a:xfrm>
            <a:off x="8417137" y="185968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規格化後</a:t>
            </a:r>
          </a:p>
        </p:txBody>
      </p:sp>
    </p:spTree>
    <p:extLst>
      <p:ext uri="{BB962C8B-B14F-4D97-AF65-F5344CB8AC3E}">
        <p14:creationId xmlns:p14="http://schemas.microsoft.com/office/powerpoint/2010/main" val="368554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3379632-E948-D14D-8BEB-627B2B5A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28" y="1495168"/>
            <a:ext cx="6841543" cy="50583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A5AA17-AB70-6E41-9680-9974E84FD9C9}"/>
              </a:ext>
            </a:extLst>
          </p:cNvPr>
          <p:cNvSpPr txBox="1"/>
          <p:nvPr/>
        </p:nvSpPr>
        <p:spPr>
          <a:xfrm>
            <a:off x="4822635" y="42012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縦軸を逆数で取ったもの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8982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71</Words>
  <Application>Microsoft Macintosh PowerPoint</Application>
  <PresentationFormat>ワイド画面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高瀬 祐介</dc:creator>
  <cp:lastModifiedBy>高瀬 祐介</cp:lastModifiedBy>
  <cp:revision>4</cp:revision>
  <dcterms:created xsi:type="dcterms:W3CDTF">2020-04-16T08:24:45Z</dcterms:created>
  <dcterms:modified xsi:type="dcterms:W3CDTF">2020-04-16T14:28:25Z</dcterms:modified>
</cp:coreProperties>
</file>