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log Self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4-27T03:33:18.100">
    <p:pos x="6000" y="0"/>
    <p:text>a,  git reset --hard HEAD^
b,  git reset --soft HEAD^
c,  git reset --mixed HEAD^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4-27T03:33:43.702">
    <p:pos x="6000" y="0"/>
    <p:text>a,  git reset --hard HEAD^
b,  git reset --soft HEAD^
c,  git reset --mixed HEAD^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2bd3835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42bd3835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42bd3835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42bd3835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7365312">
            <a:off x="1390383" y="1962273"/>
            <a:ext cx="362073" cy="8920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-2921613">
            <a:off x="1823151" y="1952795"/>
            <a:ext cx="362225" cy="8906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3880043">
            <a:off x="7069640" y="1958482"/>
            <a:ext cx="361790" cy="5179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519957">
            <a:off x="6681902" y="2041715"/>
            <a:ext cx="361790" cy="5179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980675" y="2218150"/>
            <a:ext cx="362100" cy="5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208525" y="2155243"/>
            <a:ext cx="126300" cy="2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4809775">
            <a:off x="7995407" y="2024719"/>
            <a:ext cx="640923" cy="459177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4219626">
            <a:off x="6908037" y="1754366"/>
            <a:ext cx="302985" cy="28581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622363" y="1775125"/>
            <a:ext cx="303000" cy="28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803325" y="1932250"/>
            <a:ext cx="303000" cy="28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rot="-654416">
            <a:off x="6996747" y="2068154"/>
            <a:ext cx="242582" cy="45980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833625" y="2218150"/>
            <a:ext cx="242400" cy="4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652663" y="2061025"/>
            <a:ext cx="242400" cy="4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4247823">
            <a:off x="8149519" y="2174581"/>
            <a:ext cx="176945" cy="11242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8578687">
            <a:off x="7948704" y="1983045"/>
            <a:ext cx="113100" cy="1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8578687">
            <a:off x="7995432" y="2117348"/>
            <a:ext cx="113100" cy="1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8578687">
            <a:off x="7998867" y="2237915"/>
            <a:ext cx="113100" cy="1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-7005415">
            <a:off x="7560957" y="2230925"/>
            <a:ext cx="641040" cy="247536"/>
          </a:xfrm>
          <a:prstGeom prst="triangle">
            <a:avLst>
              <a:gd fmla="val 4969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3413983">
            <a:off x="7838917" y="1971762"/>
            <a:ext cx="113165" cy="113165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-3413983">
            <a:off x="7891068" y="2121649"/>
            <a:ext cx="113165" cy="113165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150475" y="2118289"/>
            <a:ext cx="242400" cy="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00575" y="1490624"/>
            <a:ext cx="142200" cy="62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-663856">
            <a:off x="6409484" y="2266368"/>
            <a:ext cx="123495" cy="20764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-657244">
            <a:off x="6362713" y="2232011"/>
            <a:ext cx="236815" cy="6871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-656774">
            <a:off x="6443326" y="1639739"/>
            <a:ext cx="139030" cy="593685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6549538" y="623125"/>
            <a:ext cx="1137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highlight>
                  <a:srgbClr val="FFFF00"/>
                </a:highlight>
              </a:rPr>
              <a:t>3, “win!”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80" name="Google Shape;80;p13"/>
          <p:cNvSpPr/>
          <p:nvPr/>
        </p:nvSpPr>
        <p:spPr>
          <a:xfrm rot="-2700000">
            <a:off x="3603255" y="2338517"/>
            <a:ext cx="361897" cy="5176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560861">
            <a:off x="4623136" y="1611624"/>
            <a:ext cx="640911" cy="459069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807338" y="1850850"/>
            <a:ext cx="177000" cy="1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4334277">
            <a:off x="4582089" y="2007419"/>
            <a:ext cx="113091" cy="11309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4334277">
            <a:off x="4839289" y="2043794"/>
            <a:ext cx="113091" cy="11309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rot="10344959">
            <a:off x="4575235" y="2160678"/>
            <a:ext cx="641007" cy="247609"/>
          </a:xfrm>
          <a:prstGeom prst="triangle">
            <a:avLst>
              <a:gd fmla="val 4969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rot="-7666901">
            <a:off x="4535379" y="2107447"/>
            <a:ext cx="113114" cy="11311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4334277">
            <a:off x="4718726" y="2007419"/>
            <a:ext cx="113091" cy="11309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rot="-7666901">
            <a:off x="4688516" y="2107447"/>
            <a:ext cx="113114" cy="11311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077663" y="1753993"/>
            <a:ext cx="126300" cy="2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2019613" y="1717039"/>
            <a:ext cx="242400" cy="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2069713" y="1089374"/>
            <a:ext cx="142200" cy="62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rot="-7365312">
            <a:off x="1390383" y="3837098"/>
            <a:ext cx="362073" cy="8920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rot="-2921613">
            <a:off x="1823151" y="3827620"/>
            <a:ext cx="362225" cy="8906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1622363" y="3649950"/>
            <a:ext cx="303000" cy="28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1652663" y="3935850"/>
            <a:ext cx="242400" cy="4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077663" y="3628818"/>
            <a:ext cx="126300" cy="2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2019613" y="3591864"/>
            <a:ext cx="242400" cy="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2069713" y="2964199"/>
            <a:ext cx="142200" cy="62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405213" y="616975"/>
            <a:ext cx="1471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1, “Get Sword”</a:t>
            </a:r>
            <a:endParaRPr b="1"/>
          </a:p>
        </p:txBody>
      </p:sp>
      <p:sp>
        <p:nvSpPr>
          <p:cNvPr id="100" name="Google Shape;100;p13"/>
          <p:cNvSpPr/>
          <p:nvPr/>
        </p:nvSpPr>
        <p:spPr>
          <a:xfrm>
            <a:off x="4133075" y="3791625"/>
            <a:ext cx="362100" cy="5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360925" y="3728718"/>
            <a:ext cx="126300" cy="2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3955725" y="3505725"/>
            <a:ext cx="303000" cy="28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3986025" y="3791625"/>
            <a:ext cx="242400" cy="4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352975" y="3064099"/>
            <a:ext cx="142200" cy="62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rot="-2700000">
            <a:off x="3755655" y="3911992"/>
            <a:ext cx="361897" cy="5176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 rot="560861">
            <a:off x="4775536" y="3279824"/>
            <a:ext cx="640911" cy="459069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4959738" y="3519050"/>
            <a:ext cx="177000" cy="1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 rot="4334277">
            <a:off x="4734489" y="3675619"/>
            <a:ext cx="113091" cy="11309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 rot="4334277">
            <a:off x="4991689" y="3711994"/>
            <a:ext cx="113091" cy="11309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 rot="10344959">
            <a:off x="4727635" y="3828878"/>
            <a:ext cx="641007" cy="247609"/>
          </a:xfrm>
          <a:prstGeom prst="triangle">
            <a:avLst>
              <a:gd fmla="val 4969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 rot="-7666901">
            <a:off x="4687779" y="3775647"/>
            <a:ext cx="113114" cy="11311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rot="4334277">
            <a:off x="4871126" y="3675619"/>
            <a:ext cx="113091" cy="11309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-7666901">
            <a:off x="4840916" y="3775647"/>
            <a:ext cx="113114" cy="11311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rot="-3836677">
            <a:off x="7173419" y="3498379"/>
            <a:ext cx="361989" cy="5178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 rot="1563323">
            <a:off x="6784665" y="3576944"/>
            <a:ext cx="361989" cy="5178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rot="4824323">
            <a:off x="7998833" y="4205802"/>
            <a:ext cx="640763" cy="459168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 rot="4262681">
            <a:off x="7012914" y="3291837"/>
            <a:ext cx="302927" cy="285754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 rot="-611067">
            <a:off x="7096784" y="3606453"/>
            <a:ext cx="242623" cy="45999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 rot="4260743">
            <a:off x="8174550" y="4347976"/>
            <a:ext cx="177033" cy="112614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 rot="8598760">
            <a:off x="7953146" y="4162840"/>
            <a:ext cx="112981" cy="11298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rot="8598760">
            <a:off x="7999326" y="4297332"/>
            <a:ext cx="112981" cy="11298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 rot="8598760">
            <a:off x="8002270" y="4417912"/>
            <a:ext cx="112981" cy="11298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 rot="-6992464">
            <a:off x="7563841" y="4410200"/>
            <a:ext cx="641170" cy="247667"/>
          </a:xfrm>
          <a:prstGeom prst="triangle">
            <a:avLst>
              <a:gd fmla="val 4969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rot="-3401362">
            <a:off x="7843219" y="4151200"/>
            <a:ext cx="113078" cy="113078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-3401362">
            <a:off x="7894758" y="4301298"/>
            <a:ext cx="113078" cy="113078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 rot="-621278">
            <a:off x="6508656" y="3796664"/>
            <a:ext cx="123511" cy="20759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rot="-617901">
            <a:off x="6463045" y="3762337"/>
            <a:ext cx="236612" cy="6851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 rot="-618954">
            <a:off x="6547661" y="3170469"/>
            <a:ext cx="139048" cy="593848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154563" y="2964200"/>
            <a:ext cx="1137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Index</a:t>
            </a:r>
            <a:endParaRPr b="1"/>
          </a:p>
        </p:txBody>
      </p:sp>
      <p:sp>
        <p:nvSpPr>
          <p:cNvPr id="130" name="Google Shape;130;p13"/>
          <p:cNvSpPr txBox="1"/>
          <p:nvPr/>
        </p:nvSpPr>
        <p:spPr>
          <a:xfrm>
            <a:off x="154563" y="1175150"/>
            <a:ext cx="1137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Commit</a:t>
            </a:r>
            <a:endParaRPr b="1"/>
          </a:p>
        </p:txBody>
      </p:sp>
      <p:sp>
        <p:nvSpPr>
          <p:cNvPr id="131" name="Google Shape;131;p13"/>
          <p:cNvSpPr txBox="1"/>
          <p:nvPr/>
        </p:nvSpPr>
        <p:spPr>
          <a:xfrm>
            <a:off x="3730651" y="623125"/>
            <a:ext cx="23568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2, “Came across enemy”</a:t>
            </a:r>
            <a:endParaRPr b="1"/>
          </a:p>
        </p:txBody>
      </p:sp>
      <p:cxnSp>
        <p:nvCxnSpPr>
          <p:cNvPr id="132" name="Google Shape;132;p13"/>
          <p:cNvCxnSpPr/>
          <p:nvPr/>
        </p:nvCxnSpPr>
        <p:spPr>
          <a:xfrm>
            <a:off x="260938" y="2848875"/>
            <a:ext cx="87285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3"/>
          <p:cNvCxnSpPr/>
          <p:nvPr/>
        </p:nvCxnSpPr>
        <p:spPr>
          <a:xfrm flipH="1">
            <a:off x="1083538" y="987150"/>
            <a:ext cx="17400" cy="36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3"/>
          <p:cNvSpPr/>
          <p:nvPr/>
        </p:nvSpPr>
        <p:spPr>
          <a:xfrm rot="10800000">
            <a:off x="7515413" y="692325"/>
            <a:ext cx="218400" cy="216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7348725" y="378350"/>
            <a:ext cx="7770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now!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44950" y="28825"/>
            <a:ext cx="41424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Git reset --hard HEAD^</a:t>
            </a:r>
            <a:endParaRPr b="1" sz="2300"/>
          </a:p>
        </p:txBody>
      </p:sp>
      <p:sp>
        <p:nvSpPr>
          <p:cNvPr id="137" name="Google Shape;137;p13"/>
          <p:cNvSpPr txBox="1"/>
          <p:nvPr/>
        </p:nvSpPr>
        <p:spPr>
          <a:xfrm>
            <a:off x="7139775" y="2790788"/>
            <a:ext cx="4293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38" name="Google Shape;138;p13"/>
          <p:cNvCxnSpPr/>
          <p:nvPr/>
        </p:nvCxnSpPr>
        <p:spPr>
          <a:xfrm>
            <a:off x="6277850" y="450275"/>
            <a:ext cx="2286000" cy="43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3"/>
          <p:cNvCxnSpPr/>
          <p:nvPr/>
        </p:nvCxnSpPr>
        <p:spPr>
          <a:xfrm flipH="1">
            <a:off x="6520225" y="346375"/>
            <a:ext cx="2173500" cy="43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3"/>
          <p:cNvSpPr/>
          <p:nvPr/>
        </p:nvSpPr>
        <p:spPr>
          <a:xfrm rot="5400000">
            <a:off x="5719588" y="1755650"/>
            <a:ext cx="95400" cy="54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 txBox="1"/>
          <p:nvPr/>
        </p:nvSpPr>
        <p:spPr>
          <a:xfrm>
            <a:off x="5610700" y="1648038"/>
            <a:ext cx="4293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a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/>
          <p:nvPr/>
        </p:nvSpPr>
        <p:spPr>
          <a:xfrm rot="-7365312">
            <a:off x="1390383" y="1962273"/>
            <a:ext cx="362073" cy="8920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2921613">
            <a:off x="1823151" y="1952795"/>
            <a:ext cx="362225" cy="8906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 rot="-3880043">
            <a:off x="7069640" y="1958482"/>
            <a:ext cx="361790" cy="5179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 rot="1519957">
            <a:off x="6681902" y="2041715"/>
            <a:ext cx="361790" cy="5179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3980675" y="2218150"/>
            <a:ext cx="362100" cy="5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4208525" y="2155243"/>
            <a:ext cx="126300" cy="2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 rot="4809775">
            <a:off x="7995407" y="2024719"/>
            <a:ext cx="640923" cy="459177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 rot="4219626">
            <a:off x="6908037" y="1754366"/>
            <a:ext cx="302985" cy="28581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1622363" y="1775125"/>
            <a:ext cx="303000" cy="28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3803325" y="1932250"/>
            <a:ext cx="303000" cy="28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 rot="-654416">
            <a:off x="6996747" y="2068154"/>
            <a:ext cx="242582" cy="45980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3833625" y="2218150"/>
            <a:ext cx="242400" cy="4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1652663" y="2061025"/>
            <a:ext cx="242400" cy="4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 rot="4247823">
            <a:off x="8149519" y="2174581"/>
            <a:ext cx="176945" cy="112428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rot="8578687">
            <a:off x="7948704" y="1983045"/>
            <a:ext cx="113100" cy="1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rot="8578687">
            <a:off x="7995432" y="2117348"/>
            <a:ext cx="113100" cy="1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 rot="8578687">
            <a:off x="7998867" y="2237915"/>
            <a:ext cx="113100" cy="1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 rot="-7005415">
            <a:off x="7560957" y="2230925"/>
            <a:ext cx="641040" cy="247536"/>
          </a:xfrm>
          <a:prstGeom prst="triangle">
            <a:avLst>
              <a:gd fmla="val 4969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 rot="-3413983">
            <a:off x="7838917" y="1971762"/>
            <a:ext cx="113165" cy="113165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 rot="-3413983">
            <a:off x="7891068" y="2121649"/>
            <a:ext cx="113165" cy="113165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4150475" y="2118289"/>
            <a:ext cx="242400" cy="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4200575" y="1490624"/>
            <a:ext cx="142200" cy="62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rot="-663856">
            <a:off x="6409484" y="2266368"/>
            <a:ext cx="123495" cy="20764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 rot="-657244">
            <a:off x="6362713" y="2232011"/>
            <a:ext cx="236815" cy="6871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 rot="-656774">
            <a:off x="6443326" y="1639739"/>
            <a:ext cx="139030" cy="593685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 txBox="1"/>
          <p:nvPr/>
        </p:nvSpPr>
        <p:spPr>
          <a:xfrm>
            <a:off x="6549538" y="623125"/>
            <a:ext cx="1137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highlight>
                  <a:srgbClr val="FFFF00"/>
                </a:highlight>
              </a:rPr>
              <a:t>3, “win!”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72" name="Google Shape;172;p14"/>
          <p:cNvSpPr/>
          <p:nvPr/>
        </p:nvSpPr>
        <p:spPr>
          <a:xfrm rot="-2700000">
            <a:off x="3603255" y="2338517"/>
            <a:ext cx="361897" cy="5176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 rot="560861">
            <a:off x="4623136" y="1611624"/>
            <a:ext cx="640911" cy="459069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4807338" y="1850850"/>
            <a:ext cx="177000" cy="1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 rot="4334277">
            <a:off x="4582089" y="2007419"/>
            <a:ext cx="113091" cy="11309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 rot="4334277">
            <a:off x="4839289" y="2043794"/>
            <a:ext cx="113091" cy="11309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 rot="10344959">
            <a:off x="4575235" y="2160678"/>
            <a:ext cx="641007" cy="247609"/>
          </a:xfrm>
          <a:prstGeom prst="triangle">
            <a:avLst>
              <a:gd fmla="val 4969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 rot="-7666901">
            <a:off x="4535379" y="2107447"/>
            <a:ext cx="113114" cy="11311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 rot="4334277">
            <a:off x="4718726" y="2007419"/>
            <a:ext cx="113091" cy="11309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 rot="-7666901">
            <a:off x="4688516" y="2107447"/>
            <a:ext cx="113114" cy="11311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2077663" y="1753993"/>
            <a:ext cx="126300" cy="2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2019613" y="1717039"/>
            <a:ext cx="242400" cy="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2069713" y="1089374"/>
            <a:ext cx="142200" cy="62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 rot="-7365312">
            <a:off x="1390383" y="3837098"/>
            <a:ext cx="362073" cy="8920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 rot="-2921613">
            <a:off x="1823151" y="3827620"/>
            <a:ext cx="362225" cy="8906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1622363" y="3649950"/>
            <a:ext cx="303000" cy="28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1652663" y="3935850"/>
            <a:ext cx="242400" cy="4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2077663" y="3628818"/>
            <a:ext cx="126300" cy="2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2019613" y="3591864"/>
            <a:ext cx="242400" cy="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2069713" y="2964199"/>
            <a:ext cx="142200" cy="62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1405213" y="616975"/>
            <a:ext cx="1471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1, “</a:t>
            </a:r>
            <a:r>
              <a:rPr b="1" lang="ja"/>
              <a:t>Get Sword”</a:t>
            </a:r>
            <a:endParaRPr b="1"/>
          </a:p>
        </p:txBody>
      </p:sp>
      <p:sp>
        <p:nvSpPr>
          <p:cNvPr id="192" name="Google Shape;192;p14"/>
          <p:cNvSpPr/>
          <p:nvPr/>
        </p:nvSpPr>
        <p:spPr>
          <a:xfrm>
            <a:off x="4133075" y="3791625"/>
            <a:ext cx="362100" cy="5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4360925" y="3728718"/>
            <a:ext cx="126300" cy="21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3955725" y="3505725"/>
            <a:ext cx="303000" cy="28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3986025" y="3791625"/>
            <a:ext cx="242400" cy="4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4352975" y="3064099"/>
            <a:ext cx="142200" cy="62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 rot="-2700000">
            <a:off x="3755655" y="3911992"/>
            <a:ext cx="361897" cy="5176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 rot="560861">
            <a:off x="4775536" y="3279824"/>
            <a:ext cx="640911" cy="459069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4959738" y="3519050"/>
            <a:ext cx="177000" cy="1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/>
          <p:nvPr/>
        </p:nvSpPr>
        <p:spPr>
          <a:xfrm rot="4334277">
            <a:off x="4734489" y="3675619"/>
            <a:ext cx="113091" cy="11309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 rot="4334277">
            <a:off x="4991689" y="3711994"/>
            <a:ext cx="113091" cy="11309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 rot="10344959">
            <a:off x="4727635" y="3828878"/>
            <a:ext cx="641007" cy="247609"/>
          </a:xfrm>
          <a:prstGeom prst="triangle">
            <a:avLst>
              <a:gd fmla="val 4969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 rot="-7666901">
            <a:off x="4687779" y="3775647"/>
            <a:ext cx="113114" cy="11311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 rot="4334277">
            <a:off x="4871126" y="3675619"/>
            <a:ext cx="113091" cy="11309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 rot="-7666901">
            <a:off x="4840916" y="3775647"/>
            <a:ext cx="113114" cy="11311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"/>
          <p:cNvSpPr/>
          <p:nvPr/>
        </p:nvSpPr>
        <p:spPr>
          <a:xfrm rot="-3836677">
            <a:off x="7173419" y="3498379"/>
            <a:ext cx="361989" cy="5178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 rot="1563323">
            <a:off x="6784665" y="3576944"/>
            <a:ext cx="361989" cy="5178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 rot="4824323">
            <a:off x="7998833" y="4205802"/>
            <a:ext cx="640763" cy="459168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 rot="4262681">
            <a:off x="7012914" y="3291837"/>
            <a:ext cx="302927" cy="285754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 rot="-611067">
            <a:off x="7096784" y="3606453"/>
            <a:ext cx="242623" cy="45999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 rot="4260743">
            <a:off x="8174550" y="4347976"/>
            <a:ext cx="177033" cy="112614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 rot="8598760">
            <a:off x="7953146" y="4162840"/>
            <a:ext cx="112981" cy="11298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 rot="8598760">
            <a:off x="7999326" y="4297332"/>
            <a:ext cx="112981" cy="11298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 rot="8598760">
            <a:off x="8002270" y="4417912"/>
            <a:ext cx="112981" cy="112981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/>
          <p:nvPr/>
        </p:nvSpPr>
        <p:spPr>
          <a:xfrm rot="-6992464">
            <a:off x="7563841" y="4410200"/>
            <a:ext cx="641170" cy="247667"/>
          </a:xfrm>
          <a:prstGeom prst="triangle">
            <a:avLst>
              <a:gd fmla="val 4969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 rot="-3401362">
            <a:off x="7843219" y="4151200"/>
            <a:ext cx="113078" cy="113078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 rot="-3401362">
            <a:off x="7894758" y="4301298"/>
            <a:ext cx="113078" cy="113078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 rot="-621278">
            <a:off x="6508656" y="3796664"/>
            <a:ext cx="123511" cy="20759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 rot="-617901">
            <a:off x="6463045" y="3762337"/>
            <a:ext cx="236612" cy="6851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 rot="-618954">
            <a:off x="6547661" y="3170469"/>
            <a:ext cx="139048" cy="593848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 txBox="1"/>
          <p:nvPr/>
        </p:nvSpPr>
        <p:spPr>
          <a:xfrm>
            <a:off x="154563" y="2964200"/>
            <a:ext cx="1137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Index</a:t>
            </a:r>
            <a:endParaRPr b="1"/>
          </a:p>
        </p:txBody>
      </p:sp>
      <p:sp>
        <p:nvSpPr>
          <p:cNvPr id="222" name="Google Shape;222;p14"/>
          <p:cNvSpPr txBox="1"/>
          <p:nvPr/>
        </p:nvSpPr>
        <p:spPr>
          <a:xfrm>
            <a:off x="154563" y="1175150"/>
            <a:ext cx="11370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Commit</a:t>
            </a:r>
            <a:endParaRPr b="1"/>
          </a:p>
        </p:txBody>
      </p:sp>
      <p:sp>
        <p:nvSpPr>
          <p:cNvPr id="223" name="Google Shape;223;p14"/>
          <p:cNvSpPr txBox="1"/>
          <p:nvPr/>
        </p:nvSpPr>
        <p:spPr>
          <a:xfrm>
            <a:off x="3730651" y="623125"/>
            <a:ext cx="23568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2, “Came across enemy”</a:t>
            </a:r>
            <a:endParaRPr b="1"/>
          </a:p>
        </p:txBody>
      </p:sp>
      <p:cxnSp>
        <p:nvCxnSpPr>
          <p:cNvPr id="224" name="Google Shape;224;p14"/>
          <p:cNvCxnSpPr/>
          <p:nvPr/>
        </p:nvCxnSpPr>
        <p:spPr>
          <a:xfrm>
            <a:off x="260938" y="2848875"/>
            <a:ext cx="87285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4"/>
          <p:cNvCxnSpPr/>
          <p:nvPr/>
        </p:nvCxnSpPr>
        <p:spPr>
          <a:xfrm flipH="1">
            <a:off x="1083538" y="987150"/>
            <a:ext cx="17400" cy="36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14"/>
          <p:cNvSpPr/>
          <p:nvPr/>
        </p:nvSpPr>
        <p:spPr>
          <a:xfrm rot="10800000">
            <a:off x="7515413" y="692325"/>
            <a:ext cx="218400" cy="216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 txBox="1"/>
          <p:nvPr/>
        </p:nvSpPr>
        <p:spPr>
          <a:xfrm>
            <a:off x="7348725" y="378350"/>
            <a:ext cx="7770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now!</a:t>
            </a:r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344950" y="28825"/>
            <a:ext cx="46539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300"/>
              <a:t>Git reset --soft / --mixed HEAD^</a:t>
            </a:r>
            <a:endParaRPr b="1" sz="2300"/>
          </a:p>
        </p:txBody>
      </p:sp>
      <p:sp>
        <p:nvSpPr>
          <p:cNvPr id="229" name="Google Shape;229;p14"/>
          <p:cNvSpPr/>
          <p:nvPr/>
        </p:nvSpPr>
        <p:spPr>
          <a:xfrm>
            <a:off x="7039850" y="2623700"/>
            <a:ext cx="95400" cy="54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"/>
          <p:cNvSpPr txBox="1"/>
          <p:nvPr/>
        </p:nvSpPr>
        <p:spPr>
          <a:xfrm>
            <a:off x="7139775" y="2790788"/>
            <a:ext cx="4293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b</a:t>
            </a:r>
            <a:endParaRPr b="1"/>
          </a:p>
        </p:txBody>
      </p:sp>
      <p:sp>
        <p:nvSpPr>
          <p:cNvPr id="231" name="Google Shape;231;p14"/>
          <p:cNvSpPr/>
          <p:nvPr/>
        </p:nvSpPr>
        <p:spPr>
          <a:xfrm rot="5400000">
            <a:off x="5719588" y="1755650"/>
            <a:ext cx="95400" cy="54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"/>
          <p:cNvSpPr txBox="1"/>
          <p:nvPr/>
        </p:nvSpPr>
        <p:spPr>
          <a:xfrm>
            <a:off x="5610700" y="1648038"/>
            <a:ext cx="4293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c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a,  git reset --hard HEAD^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b,  git reset --soft HEAD^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c,  git reset --mixed HEAD^</a:t>
            </a:r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1489375" y="16798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