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304A1-7E72-40A7-8AC2-D7236FD58BF6}" v="35" dt="2020-04-30T02:21:06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16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緒方 祐介" userId="cc42312d0b519f0b" providerId="LiveId" clId="{4BA304A1-7E72-40A7-8AC2-D7236FD58BF6}"/>
    <pc:docChg chg="undo custSel addSld modSld">
      <pc:chgData name="緒方 祐介" userId="cc42312d0b519f0b" providerId="LiveId" clId="{4BA304A1-7E72-40A7-8AC2-D7236FD58BF6}" dt="2020-04-30T02:21:06.565" v="212" actId="164"/>
      <pc:docMkLst>
        <pc:docMk/>
      </pc:docMkLst>
      <pc:sldChg chg="addSp delSp modSp">
        <pc:chgData name="緒方 祐介" userId="cc42312d0b519f0b" providerId="LiveId" clId="{4BA304A1-7E72-40A7-8AC2-D7236FD58BF6}" dt="2020-04-30T02:03:09.012" v="62" actId="20577"/>
        <pc:sldMkLst>
          <pc:docMk/>
          <pc:sldMk cId="614214429" sldId="256"/>
        </pc:sldMkLst>
        <pc:spChg chg="add mod">
          <ac:chgData name="緒方 祐介" userId="cc42312d0b519f0b" providerId="LiveId" clId="{4BA304A1-7E72-40A7-8AC2-D7236FD58BF6}" dt="2020-04-30T02:01:21.097" v="10" actId="208"/>
          <ac:spMkLst>
            <pc:docMk/>
            <pc:sldMk cId="614214429" sldId="256"/>
            <ac:spMk id="2" creationId="{D70C68F1-63E4-44AD-96E5-9735B5847C32}"/>
          </ac:spMkLst>
        </pc:spChg>
        <pc:spChg chg="mod topLvl">
          <ac:chgData name="緒方 祐介" userId="cc42312d0b519f0b" providerId="LiveId" clId="{4BA304A1-7E72-40A7-8AC2-D7236FD58BF6}" dt="2020-04-30T02:01:07.513" v="6" actId="165"/>
          <ac:spMkLst>
            <pc:docMk/>
            <pc:sldMk cId="614214429" sldId="256"/>
            <ac:spMk id="4" creationId="{E674B91A-9C8A-4B14-879A-5AC2B7531F4C}"/>
          </ac:spMkLst>
        </pc:spChg>
        <pc:spChg chg="mod topLvl">
          <ac:chgData name="緒方 祐介" userId="cc42312d0b519f0b" providerId="LiveId" clId="{4BA304A1-7E72-40A7-8AC2-D7236FD58BF6}" dt="2020-04-30T02:01:07.513" v="6" actId="165"/>
          <ac:spMkLst>
            <pc:docMk/>
            <pc:sldMk cId="614214429" sldId="256"/>
            <ac:spMk id="5" creationId="{10ACF3CC-C85C-455C-850F-FDA5EB9B930A}"/>
          </ac:spMkLst>
        </pc:spChg>
        <pc:spChg chg="mod topLvl">
          <ac:chgData name="緒方 祐介" userId="cc42312d0b519f0b" providerId="LiveId" clId="{4BA304A1-7E72-40A7-8AC2-D7236FD58BF6}" dt="2020-04-30T02:01:07.513" v="6" actId="165"/>
          <ac:spMkLst>
            <pc:docMk/>
            <pc:sldMk cId="614214429" sldId="256"/>
            <ac:spMk id="6" creationId="{50EC8BF2-E4E2-4D0C-B560-22AD19569824}"/>
          </ac:spMkLst>
        </pc:spChg>
        <pc:spChg chg="mod topLvl">
          <ac:chgData name="緒方 祐介" userId="cc42312d0b519f0b" providerId="LiveId" clId="{4BA304A1-7E72-40A7-8AC2-D7236FD58BF6}" dt="2020-04-30T02:02:53.551" v="35" actId="20577"/>
          <ac:spMkLst>
            <pc:docMk/>
            <pc:sldMk cId="614214429" sldId="256"/>
            <ac:spMk id="7" creationId="{45712F17-D9F3-48EF-81C5-59E74635D20C}"/>
          </ac:spMkLst>
        </pc:spChg>
        <pc:spChg chg="mod topLvl">
          <ac:chgData name="緒方 祐介" userId="cc42312d0b519f0b" providerId="LiveId" clId="{4BA304A1-7E72-40A7-8AC2-D7236FD58BF6}" dt="2020-04-30T02:01:07.513" v="6" actId="165"/>
          <ac:spMkLst>
            <pc:docMk/>
            <pc:sldMk cId="614214429" sldId="256"/>
            <ac:spMk id="8" creationId="{F726D1F2-4429-4995-9FFC-E99C82D7C716}"/>
          </ac:spMkLst>
        </pc:spChg>
        <pc:spChg chg="mod topLvl">
          <ac:chgData name="緒方 祐介" userId="cc42312d0b519f0b" providerId="LiveId" clId="{4BA304A1-7E72-40A7-8AC2-D7236FD58BF6}" dt="2020-04-30T02:01:07.513" v="6" actId="165"/>
          <ac:spMkLst>
            <pc:docMk/>
            <pc:sldMk cId="614214429" sldId="256"/>
            <ac:spMk id="9" creationId="{BA7626E3-106D-4F76-9878-56048BEE854F}"/>
          </ac:spMkLst>
        </pc:spChg>
        <pc:spChg chg="mod topLvl">
          <ac:chgData name="緒方 祐介" userId="cc42312d0b519f0b" providerId="LiveId" clId="{4BA304A1-7E72-40A7-8AC2-D7236FD58BF6}" dt="2020-04-30T02:01:07.513" v="6" actId="165"/>
          <ac:spMkLst>
            <pc:docMk/>
            <pc:sldMk cId="614214429" sldId="256"/>
            <ac:spMk id="10" creationId="{493CED7E-9F79-4696-9571-0E81D1ED4191}"/>
          </ac:spMkLst>
        </pc:spChg>
        <pc:spChg chg="add mod">
          <ac:chgData name="緒方 祐介" userId="cc42312d0b519f0b" providerId="LiveId" clId="{4BA304A1-7E72-40A7-8AC2-D7236FD58BF6}" dt="2020-04-30T02:01:48.108" v="24" actId="1076"/>
          <ac:spMkLst>
            <pc:docMk/>
            <pc:sldMk cId="614214429" sldId="256"/>
            <ac:spMk id="14" creationId="{73242AE4-EF5B-4535-B85A-AAA962031EA8}"/>
          </ac:spMkLst>
        </pc:spChg>
        <pc:spChg chg="del">
          <ac:chgData name="緒方 祐介" userId="cc42312d0b519f0b" providerId="LiveId" clId="{4BA304A1-7E72-40A7-8AC2-D7236FD58BF6}" dt="2020-04-30T02:01:40.481" v="23" actId="478"/>
          <ac:spMkLst>
            <pc:docMk/>
            <pc:sldMk cId="614214429" sldId="256"/>
            <ac:spMk id="37" creationId="{A13EA944-DE3D-4BDA-A0C4-8F37A366E95C}"/>
          </ac:spMkLst>
        </pc:spChg>
        <pc:spChg chg="add mod">
          <ac:chgData name="緒方 祐介" userId="cc42312d0b519f0b" providerId="LiveId" clId="{4BA304A1-7E72-40A7-8AC2-D7236FD58BF6}" dt="2020-04-30T02:01:54.947" v="31" actId="1076"/>
          <ac:spMkLst>
            <pc:docMk/>
            <pc:sldMk cId="614214429" sldId="256"/>
            <ac:spMk id="43" creationId="{AE1BD901-1E7F-4B78-90C5-C565C2E03F99}"/>
          </ac:spMkLst>
        </pc:spChg>
        <pc:spChg chg="add mod">
          <ac:chgData name="緒方 祐介" userId="cc42312d0b519f0b" providerId="LiveId" clId="{4BA304A1-7E72-40A7-8AC2-D7236FD58BF6}" dt="2020-04-30T02:03:09.012" v="62" actId="20577"/>
          <ac:spMkLst>
            <pc:docMk/>
            <pc:sldMk cId="614214429" sldId="256"/>
            <ac:spMk id="44" creationId="{F9C465F3-30CB-4EBF-89C8-FC575C6CF95F}"/>
          </ac:spMkLst>
        </pc:spChg>
        <pc:grpChg chg="add mod">
          <ac:chgData name="緒方 祐介" userId="cc42312d0b519f0b" providerId="LiveId" clId="{4BA304A1-7E72-40A7-8AC2-D7236FD58BF6}" dt="2020-04-30T02:01:03.181" v="5" actId="571"/>
          <ac:grpSpMkLst>
            <pc:docMk/>
            <pc:sldMk cId="614214429" sldId="256"/>
            <ac:grpSpMk id="20" creationId="{04F39B5E-4F6D-44CD-BB0B-D0963F022DA4}"/>
          </ac:grpSpMkLst>
        </pc:grpChg>
        <pc:grpChg chg="del">
          <ac:chgData name="緒方 祐介" userId="cc42312d0b519f0b" providerId="LiveId" clId="{4BA304A1-7E72-40A7-8AC2-D7236FD58BF6}" dt="2020-04-30T02:01:07.513" v="6" actId="165"/>
          <ac:grpSpMkLst>
            <pc:docMk/>
            <pc:sldMk cId="614214429" sldId="256"/>
            <ac:grpSpMk id="38" creationId="{E837B513-787E-4518-AA95-138CB07942B7}"/>
          </ac:grpSpMkLst>
        </pc:grpChg>
        <pc:cxnChg chg="mod topLvl">
          <ac:chgData name="緒方 祐介" userId="cc42312d0b519f0b" providerId="LiveId" clId="{4BA304A1-7E72-40A7-8AC2-D7236FD58BF6}" dt="2020-04-30T02:01:07.513" v="6" actId="165"/>
          <ac:cxnSpMkLst>
            <pc:docMk/>
            <pc:sldMk cId="614214429" sldId="256"/>
            <ac:cxnSpMk id="12" creationId="{B530FF5A-1DC7-436B-A417-7E4125930798}"/>
          </ac:cxnSpMkLst>
        </pc:cxnChg>
        <pc:cxnChg chg="mod topLvl">
          <ac:chgData name="緒方 祐介" userId="cc42312d0b519f0b" providerId="LiveId" clId="{4BA304A1-7E72-40A7-8AC2-D7236FD58BF6}" dt="2020-04-30T02:01:07.513" v="6" actId="165"/>
          <ac:cxnSpMkLst>
            <pc:docMk/>
            <pc:sldMk cId="614214429" sldId="256"/>
            <ac:cxnSpMk id="13" creationId="{B2ABBDBC-54FC-45B2-A76B-79AE63998AFC}"/>
          </ac:cxnSpMkLst>
        </pc:cxnChg>
        <pc:cxnChg chg="mod topLvl">
          <ac:chgData name="緒方 祐介" userId="cc42312d0b519f0b" providerId="LiveId" clId="{4BA304A1-7E72-40A7-8AC2-D7236FD58BF6}" dt="2020-04-30T02:01:07.513" v="6" actId="165"/>
          <ac:cxnSpMkLst>
            <pc:docMk/>
            <pc:sldMk cId="614214429" sldId="256"/>
            <ac:cxnSpMk id="16" creationId="{C381EEA7-97E0-449D-9AED-821F727EA880}"/>
          </ac:cxnSpMkLst>
        </pc:cxnChg>
        <pc:cxnChg chg="mod topLvl">
          <ac:chgData name="緒方 祐介" userId="cc42312d0b519f0b" providerId="LiveId" clId="{4BA304A1-7E72-40A7-8AC2-D7236FD58BF6}" dt="2020-04-30T02:01:07.513" v="6" actId="165"/>
          <ac:cxnSpMkLst>
            <pc:docMk/>
            <pc:sldMk cId="614214429" sldId="256"/>
            <ac:cxnSpMk id="19" creationId="{268E52AA-7A47-44A7-A115-42BE6A1AAC21}"/>
          </ac:cxnSpMkLst>
        </pc:cxnChg>
        <pc:cxnChg chg="mod topLvl">
          <ac:chgData name="緒方 祐介" userId="cc42312d0b519f0b" providerId="LiveId" clId="{4BA304A1-7E72-40A7-8AC2-D7236FD58BF6}" dt="2020-04-30T02:01:07.513" v="6" actId="165"/>
          <ac:cxnSpMkLst>
            <pc:docMk/>
            <pc:sldMk cId="614214429" sldId="256"/>
            <ac:cxnSpMk id="23" creationId="{D33934E7-93FE-41FB-BD8A-0CCACEE7683F}"/>
          </ac:cxnSpMkLst>
        </pc:cxnChg>
        <pc:cxnChg chg="mod topLvl">
          <ac:chgData name="緒方 祐介" userId="cc42312d0b519f0b" providerId="LiveId" clId="{4BA304A1-7E72-40A7-8AC2-D7236FD58BF6}" dt="2020-04-30T02:01:07.513" v="6" actId="165"/>
          <ac:cxnSpMkLst>
            <pc:docMk/>
            <pc:sldMk cId="614214429" sldId="256"/>
            <ac:cxnSpMk id="27" creationId="{0851D9D1-4957-4BDD-9D3D-7192E12962B6}"/>
          </ac:cxnSpMkLst>
        </pc:cxnChg>
        <pc:cxnChg chg="mod topLvl">
          <ac:chgData name="緒方 祐介" userId="cc42312d0b519f0b" providerId="LiveId" clId="{4BA304A1-7E72-40A7-8AC2-D7236FD58BF6}" dt="2020-04-30T02:01:07.513" v="6" actId="165"/>
          <ac:cxnSpMkLst>
            <pc:docMk/>
            <pc:sldMk cId="614214429" sldId="256"/>
            <ac:cxnSpMk id="30" creationId="{D254261E-77E1-4C2E-914F-83EF81E588CB}"/>
          </ac:cxnSpMkLst>
        </pc:cxnChg>
        <pc:cxnChg chg="mod topLvl">
          <ac:chgData name="緒方 祐介" userId="cc42312d0b519f0b" providerId="LiveId" clId="{4BA304A1-7E72-40A7-8AC2-D7236FD58BF6}" dt="2020-04-30T02:01:07.513" v="6" actId="165"/>
          <ac:cxnSpMkLst>
            <pc:docMk/>
            <pc:sldMk cId="614214429" sldId="256"/>
            <ac:cxnSpMk id="33" creationId="{C85B5980-2DCE-4F6E-A147-3D6BD714F9FF}"/>
          </ac:cxnSpMkLst>
        </pc:cxnChg>
        <pc:cxnChg chg="add mod">
          <ac:chgData name="緒方 祐介" userId="cc42312d0b519f0b" providerId="LiveId" clId="{4BA304A1-7E72-40A7-8AC2-D7236FD58BF6}" dt="2020-04-30T02:01:12.867" v="9" actId="14100"/>
          <ac:cxnSpMkLst>
            <pc:docMk/>
            <pc:sldMk cId="614214429" sldId="256"/>
            <ac:cxnSpMk id="42" creationId="{B6C9E2E2-871D-4909-9FB0-2A10078C3AD3}"/>
          </ac:cxnSpMkLst>
        </pc:cxnChg>
      </pc:sldChg>
      <pc:sldChg chg="addSp delSp modSp new">
        <pc:chgData name="緒方 祐介" userId="cc42312d0b519f0b" providerId="LiveId" clId="{4BA304A1-7E72-40A7-8AC2-D7236FD58BF6}" dt="2020-04-30T02:21:06.565" v="212" actId="164"/>
        <pc:sldMkLst>
          <pc:docMk/>
          <pc:sldMk cId="2570861475" sldId="257"/>
        </pc:sldMkLst>
        <pc:spChg chg="del">
          <ac:chgData name="緒方 祐介" userId="cc42312d0b519f0b" providerId="LiveId" clId="{4BA304A1-7E72-40A7-8AC2-D7236FD58BF6}" dt="2020-04-30T02:03:28.003" v="71" actId="478"/>
          <ac:spMkLst>
            <pc:docMk/>
            <pc:sldMk cId="2570861475" sldId="257"/>
            <ac:spMk id="2" creationId="{DF969ABB-C0F2-480A-8DCE-90DDFD70CD1B}"/>
          </ac:spMkLst>
        </pc:spChg>
        <pc:spChg chg="del">
          <ac:chgData name="緒方 祐介" userId="cc42312d0b519f0b" providerId="LiveId" clId="{4BA304A1-7E72-40A7-8AC2-D7236FD58BF6}" dt="2020-04-30T02:03:25.604" v="70" actId="478"/>
          <ac:spMkLst>
            <pc:docMk/>
            <pc:sldMk cId="2570861475" sldId="257"/>
            <ac:spMk id="3" creationId="{60EA7F17-DFF2-4A50-BD46-11DC5BC0FE55}"/>
          </ac:spMkLst>
        </pc:spChg>
        <pc:spChg chg="add mod">
          <ac:chgData name="緒方 祐介" userId="cc42312d0b519f0b" providerId="LiveId" clId="{4BA304A1-7E72-40A7-8AC2-D7236FD58BF6}" dt="2020-04-30T02:21:06.565" v="212" actId="164"/>
          <ac:spMkLst>
            <pc:docMk/>
            <pc:sldMk cId="2570861475" sldId="257"/>
            <ac:spMk id="4" creationId="{D5CEE69F-8B4C-4A4F-9EC1-1A7A4C0F5696}"/>
          </ac:spMkLst>
        </pc:spChg>
        <pc:spChg chg="add del mod">
          <ac:chgData name="緒方 祐介" userId="cc42312d0b519f0b" providerId="LiveId" clId="{4BA304A1-7E72-40A7-8AC2-D7236FD58BF6}" dt="2020-04-30T02:19:30.696" v="192" actId="478"/>
          <ac:spMkLst>
            <pc:docMk/>
            <pc:sldMk cId="2570861475" sldId="257"/>
            <ac:spMk id="5" creationId="{16A4CAFD-25D0-445E-953B-D318551122D5}"/>
          </ac:spMkLst>
        </pc:spChg>
        <pc:spChg chg="add mod">
          <ac:chgData name="緒方 祐介" userId="cc42312d0b519f0b" providerId="LiveId" clId="{4BA304A1-7E72-40A7-8AC2-D7236FD58BF6}" dt="2020-04-30T02:21:06.565" v="212" actId="164"/>
          <ac:spMkLst>
            <pc:docMk/>
            <pc:sldMk cId="2570861475" sldId="257"/>
            <ac:spMk id="6" creationId="{485D0279-B286-43ED-9BAE-670729F6DCB9}"/>
          </ac:spMkLst>
        </pc:spChg>
        <pc:spChg chg="add mod">
          <ac:chgData name="緒方 祐介" userId="cc42312d0b519f0b" providerId="LiveId" clId="{4BA304A1-7E72-40A7-8AC2-D7236FD58BF6}" dt="2020-04-30T02:21:06.565" v="212" actId="164"/>
          <ac:spMkLst>
            <pc:docMk/>
            <pc:sldMk cId="2570861475" sldId="257"/>
            <ac:spMk id="7" creationId="{95CEB1C0-F810-4A4F-91F8-B9F080E1666B}"/>
          </ac:spMkLst>
        </pc:spChg>
        <pc:spChg chg="add del mod">
          <ac:chgData name="緒方 祐介" userId="cc42312d0b519f0b" providerId="LiveId" clId="{4BA304A1-7E72-40A7-8AC2-D7236FD58BF6}" dt="2020-04-30T02:19:30.696" v="192" actId="478"/>
          <ac:spMkLst>
            <pc:docMk/>
            <pc:sldMk cId="2570861475" sldId="257"/>
            <ac:spMk id="8" creationId="{A76A0B34-22A8-4C51-BCD5-22C4C2323AA5}"/>
          </ac:spMkLst>
        </pc:spChg>
        <pc:spChg chg="add del mod">
          <ac:chgData name="緒方 祐介" userId="cc42312d0b519f0b" providerId="LiveId" clId="{4BA304A1-7E72-40A7-8AC2-D7236FD58BF6}" dt="2020-04-30T02:19:30.696" v="192" actId="478"/>
          <ac:spMkLst>
            <pc:docMk/>
            <pc:sldMk cId="2570861475" sldId="257"/>
            <ac:spMk id="9" creationId="{1181A1F4-0B12-494E-B440-FC5EC1A6835F}"/>
          </ac:spMkLst>
        </pc:spChg>
        <pc:spChg chg="add del mod">
          <ac:chgData name="緒方 祐介" userId="cc42312d0b519f0b" providerId="LiveId" clId="{4BA304A1-7E72-40A7-8AC2-D7236FD58BF6}" dt="2020-04-30T02:19:30.696" v="192" actId="478"/>
          <ac:spMkLst>
            <pc:docMk/>
            <pc:sldMk cId="2570861475" sldId="257"/>
            <ac:spMk id="10" creationId="{D3799648-02C4-406E-909E-FEE7F38A6964}"/>
          </ac:spMkLst>
        </pc:spChg>
        <pc:spChg chg="add mod">
          <ac:chgData name="緒方 祐介" userId="cc42312d0b519f0b" providerId="LiveId" clId="{4BA304A1-7E72-40A7-8AC2-D7236FD58BF6}" dt="2020-04-30T02:21:06.565" v="212" actId="164"/>
          <ac:spMkLst>
            <pc:docMk/>
            <pc:sldMk cId="2570861475" sldId="257"/>
            <ac:spMk id="19" creationId="{FF91F4C1-D66F-426B-8D11-35FC2C436206}"/>
          </ac:spMkLst>
        </pc:spChg>
        <pc:spChg chg="add del mod">
          <ac:chgData name="緒方 祐介" userId="cc42312d0b519f0b" providerId="LiveId" clId="{4BA304A1-7E72-40A7-8AC2-D7236FD58BF6}" dt="2020-04-30T02:19:30.696" v="192" actId="478"/>
          <ac:spMkLst>
            <pc:docMk/>
            <pc:sldMk cId="2570861475" sldId="257"/>
            <ac:spMk id="21" creationId="{997FB544-D910-47AA-84FB-BAF08EFBBCAD}"/>
          </ac:spMkLst>
        </pc:spChg>
        <pc:spChg chg="add mod">
          <ac:chgData name="緒方 祐介" userId="cc42312d0b519f0b" providerId="LiveId" clId="{4BA304A1-7E72-40A7-8AC2-D7236FD58BF6}" dt="2020-04-30T02:21:06.565" v="212" actId="164"/>
          <ac:spMkLst>
            <pc:docMk/>
            <pc:sldMk cId="2570861475" sldId="257"/>
            <ac:spMk id="22" creationId="{034C285D-4AFB-4FA4-96DB-F24505005883}"/>
          </ac:spMkLst>
        </pc:spChg>
        <pc:spChg chg="add mod">
          <ac:chgData name="緒方 祐介" userId="cc42312d0b519f0b" providerId="LiveId" clId="{4BA304A1-7E72-40A7-8AC2-D7236FD58BF6}" dt="2020-04-30T02:21:06.565" v="212" actId="164"/>
          <ac:spMkLst>
            <pc:docMk/>
            <pc:sldMk cId="2570861475" sldId="257"/>
            <ac:spMk id="32" creationId="{EF377692-BD99-44EB-B6FE-446837CCB219}"/>
          </ac:spMkLst>
        </pc:spChg>
        <pc:spChg chg="add mod">
          <ac:chgData name="緒方 祐介" userId="cc42312d0b519f0b" providerId="LiveId" clId="{4BA304A1-7E72-40A7-8AC2-D7236FD58BF6}" dt="2020-04-30T02:21:06.565" v="212" actId="164"/>
          <ac:spMkLst>
            <pc:docMk/>
            <pc:sldMk cId="2570861475" sldId="257"/>
            <ac:spMk id="36" creationId="{049E64F4-7680-4226-AC3E-2642865C07B3}"/>
          </ac:spMkLst>
        </pc:spChg>
        <pc:spChg chg="add mod">
          <ac:chgData name="緒方 祐介" userId="cc42312d0b519f0b" providerId="LiveId" clId="{4BA304A1-7E72-40A7-8AC2-D7236FD58BF6}" dt="2020-04-30T02:21:06.565" v="212" actId="164"/>
          <ac:spMkLst>
            <pc:docMk/>
            <pc:sldMk cId="2570861475" sldId="257"/>
            <ac:spMk id="39" creationId="{40F32FF0-B718-49F6-87E4-9A193486023F}"/>
          </ac:spMkLst>
        </pc:spChg>
        <pc:spChg chg="add mod">
          <ac:chgData name="緒方 祐介" userId="cc42312d0b519f0b" providerId="LiveId" clId="{4BA304A1-7E72-40A7-8AC2-D7236FD58BF6}" dt="2020-04-30T02:21:06.565" v="212" actId="164"/>
          <ac:spMkLst>
            <pc:docMk/>
            <pc:sldMk cId="2570861475" sldId="257"/>
            <ac:spMk id="49" creationId="{AC626EE2-C27E-454C-BA38-812FB1E64FF2}"/>
          </ac:spMkLst>
        </pc:spChg>
        <pc:spChg chg="add mod">
          <ac:chgData name="緒方 祐介" userId="cc42312d0b519f0b" providerId="LiveId" clId="{4BA304A1-7E72-40A7-8AC2-D7236FD58BF6}" dt="2020-04-30T02:21:06.565" v="212" actId="164"/>
          <ac:spMkLst>
            <pc:docMk/>
            <pc:sldMk cId="2570861475" sldId="257"/>
            <ac:spMk id="55" creationId="{68D90474-472E-4941-AE86-5888D3E529EE}"/>
          </ac:spMkLst>
        </pc:spChg>
        <pc:spChg chg="add mod">
          <ac:chgData name="緒方 祐介" userId="cc42312d0b519f0b" providerId="LiveId" clId="{4BA304A1-7E72-40A7-8AC2-D7236FD58BF6}" dt="2020-04-30T02:21:06.565" v="212" actId="164"/>
          <ac:spMkLst>
            <pc:docMk/>
            <pc:sldMk cId="2570861475" sldId="257"/>
            <ac:spMk id="56" creationId="{43CDFDA5-5643-45D6-8918-A978082DA7A2}"/>
          </ac:spMkLst>
        </pc:spChg>
        <pc:spChg chg="add mod">
          <ac:chgData name="緒方 祐介" userId="cc42312d0b519f0b" providerId="LiveId" clId="{4BA304A1-7E72-40A7-8AC2-D7236FD58BF6}" dt="2020-04-30T02:21:06.565" v="212" actId="164"/>
          <ac:spMkLst>
            <pc:docMk/>
            <pc:sldMk cId="2570861475" sldId="257"/>
            <ac:spMk id="57" creationId="{7BAD31B0-40D0-4E86-A2A9-29E98FEB4C01}"/>
          </ac:spMkLst>
        </pc:spChg>
        <pc:spChg chg="add mod">
          <ac:chgData name="緒方 祐介" userId="cc42312d0b519f0b" providerId="LiveId" clId="{4BA304A1-7E72-40A7-8AC2-D7236FD58BF6}" dt="2020-04-30T02:21:06.565" v="212" actId="164"/>
          <ac:spMkLst>
            <pc:docMk/>
            <pc:sldMk cId="2570861475" sldId="257"/>
            <ac:spMk id="63" creationId="{6C45BEDC-5996-46C0-8FDC-7C92F046C974}"/>
          </ac:spMkLst>
        </pc:spChg>
        <pc:spChg chg="add mod">
          <ac:chgData name="緒方 祐介" userId="cc42312d0b519f0b" providerId="LiveId" clId="{4BA304A1-7E72-40A7-8AC2-D7236FD58BF6}" dt="2020-04-30T02:17:47.102" v="152" actId="571"/>
          <ac:spMkLst>
            <pc:docMk/>
            <pc:sldMk cId="2570861475" sldId="257"/>
            <ac:spMk id="78" creationId="{2E9463EC-0675-4D01-9E8C-5A06F80DB4C5}"/>
          </ac:spMkLst>
        </pc:spChg>
        <pc:spChg chg="add mod">
          <ac:chgData name="緒方 祐介" userId="cc42312d0b519f0b" providerId="LiveId" clId="{4BA304A1-7E72-40A7-8AC2-D7236FD58BF6}" dt="2020-04-30T02:19:02.556" v="168" actId="571"/>
          <ac:spMkLst>
            <pc:docMk/>
            <pc:sldMk cId="2570861475" sldId="257"/>
            <ac:spMk id="89" creationId="{2A03D48A-9A32-474E-AE3C-AF94F057D1CE}"/>
          </ac:spMkLst>
        </pc:spChg>
        <pc:spChg chg="add mod">
          <ac:chgData name="緒方 祐介" userId="cc42312d0b519f0b" providerId="LiveId" clId="{4BA304A1-7E72-40A7-8AC2-D7236FD58BF6}" dt="2020-04-30T02:21:06.565" v="212" actId="164"/>
          <ac:spMkLst>
            <pc:docMk/>
            <pc:sldMk cId="2570861475" sldId="257"/>
            <ac:spMk id="93" creationId="{BB8AA201-78EE-4654-A4C2-672C7239219F}"/>
          </ac:spMkLst>
        </pc:spChg>
        <pc:spChg chg="add mod">
          <ac:chgData name="緒方 祐介" userId="cc42312d0b519f0b" providerId="LiveId" clId="{4BA304A1-7E72-40A7-8AC2-D7236FD58BF6}" dt="2020-04-30T02:21:06.565" v="212" actId="164"/>
          <ac:spMkLst>
            <pc:docMk/>
            <pc:sldMk cId="2570861475" sldId="257"/>
            <ac:spMk id="94" creationId="{1B856649-7E72-41B0-82B5-C80E10197BBC}"/>
          </ac:spMkLst>
        </pc:spChg>
        <pc:grpChg chg="add mod">
          <ac:chgData name="緒方 祐介" userId="cc42312d0b519f0b" providerId="LiveId" clId="{4BA304A1-7E72-40A7-8AC2-D7236FD58BF6}" dt="2020-04-30T02:21:06.565" v="212" actId="164"/>
          <ac:grpSpMkLst>
            <pc:docMk/>
            <pc:sldMk cId="2570861475" sldId="257"/>
            <ac:grpSpMk id="95" creationId="{50708A0C-DB5A-4745-9F6D-8D749EBE78C9}"/>
          </ac:grpSpMkLst>
        </pc:grpChg>
        <pc:cxnChg chg="add del mod">
          <ac:chgData name="緒方 祐介" userId="cc42312d0b519f0b" providerId="LiveId" clId="{4BA304A1-7E72-40A7-8AC2-D7236FD58BF6}" dt="2020-04-30T02:19:30.696" v="192" actId="478"/>
          <ac:cxnSpMkLst>
            <pc:docMk/>
            <pc:sldMk cId="2570861475" sldId="257"/>
            <ac:cxnSpMk id="11" creationId="{01B36B17-4EA1-4C59-8145-C519DB1A6CD6}"/>
          </ac:cxnSpMkLst>
        </pc:cxnChg>
        <pc:cxnChg chg="add del mod">
          <ac:chgData name="緒方 祐介" userId="cc42312d0b519f0b" providerId="LiveId" clId="{4BA304A1-7E72-40A7-8AC2-D7236FD58BF6}" dt="2020-04-30T02:06:18.645" v="125" actId="478"/>
          <ac:cxnSpMkLst>
            <pc:docMk/>
            <pc:sldMk cId="2570861475" sldId="257"/>
            <ac:cxnSpMk id="12" creationId="{06BE4AD6-E990-40E5-B739-D2E1CC1329B9}"/>
          </ac:cxnSpMkLst>
        </pc:cxnChg>
        <pc:cxnChg chg="add del mod">
          <ac:chgData name="緒方 祐介" userId="cc42312d0b519f0b" providerId="LiveId" clId="{4BA304A1-7E72-40A7-8AC2-D7236FD58BF6}" dt="2020-04-30T02:19:30.696" v="192" actId="478"/>
          <ac:cxnSpMkLst>
            <pc:docMk/>
            <pc:sldMk cId="2570861475" sldId="257"/>
            <ac:cxnSpMk id="13" creationId="{305B6B09-42C0-4EAC-9DDB-5F14F6CBC0E7}"/>
          </ac:cxnSpMkLst>
        </pc:cxnChg>
        <pc:cxnChg chg="add del mod">
          <ac:chgData name="緒方 祐介" userId="cc42312d0b519f0b" providerId="LiveId" clId="{4BA304A1-7E72-40A7-8AC2-D7236FD58BF6}" dt="2020-04-30T02:19:30.696" v="192" actId="478"/>
          <ac:cxnSpMkLst>
            <pc:docMk/>
            <pc:sldMk cId="2570861475" sldId="257"/>
            <ac:cxnSpMk id="14" creationId="{A5872117-AE4F-42E5-9DEE-473EBAC5CE5B}"/>
          </ac:cxnSpMkLst>
        </pc:cxnChg>
        <pc:cxnChg chg="add del mod">
          <ac:chgData name="緒方 祐介" userId="cc42312d0b519f0b" providerId="LiveId" clId="{4BA304A1-7E72-40A7-8AC2-D7236FD58BF6}" dt="2020-04-30T02:19:30.696" v="192" actId="478"/>
          <ac:cxnSpMkLst>
            <pc:docMk/>
            <pc:sldMk cId="2570861475" sldId="257"/>
            <ac:cxnSpMk id="15" creationId="{F636866B-69BA-4B77-B885-A206840F3FB9}"/>
          </ac:cxnSpMkLst>
        </pc:cxnChg>
        <pc:cxnChg chg="add del mod">
          <ac:chgData name="緒方 祐介" userId="cc42312d0b519f0b" providerId="LiveId" clId="{4BA304A1-7E72-40A7-8AC2-D7236FD58BF6}" dt="2020-04-30T02:06:21.196" v="126" actId="478"/>
          <ac:cxnSpMkLst>
            <pc:docMk/>
            <pc:sldMk cId="2570861475" sldId="257"/>
            <ac:cxnSpMk id="16" creationId="{D30C5689-067A-4A78-A848-34B71E255275}"/>
          </ac:cxnSpMkLst>
        </pc:cxnChg>
        <pc:cxnChg chg="add del mod">
          <ac:chgData name="緒方 祐介" userId="cc42312d0b519f0b" providerId="LiveId" clId="{4BA304A1-7E72-40A7-8AC2-D7236FD58BF6}" dt="2020-04-30T02:19:30.696" v="192" actId="478"/>
          <ac:cxnSpMkLst>
            <pc:docMk/>
            <pc:sldMk cId="2570861475" sldId="257"/>
            <ac:cxnSpMk id="17" creationId="{DA2C4157-BC6C-4BFE-8D05-9E18AA63C494}"/>
          </ac:cxnSpMkLst>
        </pc:cxnChg>
        <pc:cxnChg chg="add del mod">
          <ac:chgData name="緒方 祐介" userId="cc42312d0b519f0b" providerId="LiveId" clId="{4BA304A1-7E72-40A7-8AC2-D7236FD58BF6}" dt="2020-04-30T02:06:18.645" v="125" actId="478"/>
          <ac:cxnSpMkLst>
            <pc:docMk/>
            <pc:sldMk cId="2570861475" sldId="257"/>
            <ac:cxnSpMk id="18" creationId="{E4BD847E-FD55-459E-92BF-7225FA48C5B4}"/>
          </ac:cxnSpMkLst>
        </pc:cxnChg>
        <pc:cxnChg chg="add mod">
          <ac:chgData name="緒方 祐介" userId="cc42312d0b519f0b" providerId="LiveId" clId="{4BA304A1-7E72-40A7-8AC2-D7236FD58BF6}" dt="2020-04-30T02:21:06.565" v="212" actId="164"/>
          <ac:cxnSpMkLst>
            <pc:docMk/>
            <pc:sldMk cId="2570861475" sldId="257"/>
            <ac:cxnSpMk id="20" creationId="{5C284B54-DC9E-42B3-89B6-5D71C2F386F6}"/>
          </ac:cxnSpMkLst>
        </pc:cxnChg>
        <pc:cxnChg chg="add mod">
          <ac:chgData name="緒方 祐介" userId="cc42312d0b519f0b" providerId="LiveId" clId="{4BA304A1-7E72-40A7-8AC2-D7236FD58BF6}" dt="2020-04-30T02:21:06.565" v="212" actId="164"/>
          <ac:cxnSpMkLst>
            <pc:docMk/>
            <pc:sldMk cId="2570861475" sldId="257"/>
            <ac:cxnSpMk id="40" creationId="{BF4C1C55-FA18-447F-BC6D-02427E0BD32A}"/>
          </ac:cxnSpMkLst>
        </pc:cxnChg>
        <pc:cxnChg chg="add mod">
          <ac:chgData name="緒方 祐介" userId="cc42312d0b519f0b" providerId="LiveId" clId="{4BA304A1-7E72-40A7-8AC2-D7236FD58BF6}" dt="2020-04-30T02:21:06.565" v="212" actId="164"/>
          <ac:cxnSpMkLst>
            <pc:docMk/>
            <pc:sldMk cId="2570861475" sldId="257"/>
            <ac:cxnSpMk id="43" creationId="{77F08F0C-F022-4C41-A880-5A5FC3869F9A}"/>
          </ac:cxnSpMkLst>
        </pc:cxnChg>
        <pc:cxnChg chg="add mod">
          <ac:chgData name="緒方 祐介" userId="cc42312d0b519f0b" providerId="LiveId" clId="{4BA304A1-7E72-40A7-8AC2-D7236FD58BF6}" dt="2020-04-30T02:21:06.565" v="212" actId="164"/>
          <ac:cxnSpMkLst>
            <pc:docMk/>
            <pc:sldMk cId="2570861475" sldId="257"/>
            <ac:cxnSpMk id="46" creationId="{2E2B8A48-02B4-4DB0-BAFD-1348D05DBA6D}"/>
          </ac:cxnSpMkLst>
        </pc:cxnChg>
        <pc:cxnChg chg="add mod">
          <ac:chgData name="緒方 祐介" userId="cc42312d0b519f0b" providerId="LiveId" clId="{4BA304A1-7E72-40A7-8AC2-D7236FD58BF6}" dt="2020-04-30T02:21:06.565" v="212" actId="164"/>
          <ac:cxnSpMkLst>
            <pc:docMk/>
            <pc:sldMk cId="2570861475" sldId="257"/>
            <ac:cxnSpMk id="51" creationId="{FD8DBE71-79C9-4583-9804-FF7B2BD660C6}"/>
          </ac:cxnSpMkLst>
        </pc:cxnChg>
        <pc:cxnChg chg="add del mod">
          <ac:chgData name="緒方 祐介" userId="cc42312d0b519f0b" providerId="LiveId" clId="{4BA304A1-7E72-40A7-8AC2-D7236FD58BF6}" dt="2020-04-30T02:16:56.403" v="140" actId="478"/>
          <ac:cxnSpMkLst>
            <pc:docMk/>
            <pc:sldMk cId="2570861475" sldId="257"/>
            <ac:cxnSpMk id="64" creationId="{C7130ECA-EDC8-4287-BDA5-DD17C13A7BDE}"/>
          </ac:cxnSpMkLst>
        </pc:cxnChg>
        <pc:cxnChg chg="add del mod">
          <ac:chgData name="緒方 祐介" userId="cc42312d0b519f0b" providerId="LiveId" clId="{4BA304A1-7E72-40A7-8AC2-D7236FD58BF6}" dt="2020-04-30T02:16:58.877" v="141" actId="478"/>
          <ac:cxnSpMkLst>
            <pc:docMk/>
            <pc:sldMk cId="2570861475" sldId="257"/>
            <ac:cxnSpMk id="67" creationId="{118FA698-8038-4962-8E9E-C10642FE97D5}"/>
          </ac:cxnSpMkLst>
        </pc:cxnChg>
        <pc:cxnChg chg="add mod">
          <ac:chgData name="緒方 祐介" userId="cc42312d0b519f0b" providerId="LiveId" clId="{4BA304A1-7E72-40A7-8AC2-D7236FD58BF6}" dt="2020-04-30T02:21:06.565" v="212" actId="164"/>
          <ac:cxnSpMkLst>
            <pc:docMk/>
            <pc:sldMk cId="2570861475" sldId="257"/>
            <ac:cxnSpMk id="74" creationId="{A9756453-D49B-4F13-B95F-380346D7ABCD}"/>
          </ac:cxnSpMkLst>
        </pc:cxnChg>
        <pc:cxnChg chg="add mod">
          <ac:chgData name="緒方 祐介" userId="cc42312d0b519f0b" providerId="LiveId" clId="{4BA304A1-7E72-40A7-8AC2-D7236FD58BF6}" dt="2020-04-30T02:21:06.565" v="212" actId="164"/>
          <ac:cxnSpMkLst>
            <pc:docMk/>
            <pc:sldMk cId="2570861475" sldId="257"/>
            <ac:cxnSpMk id="79" creationId="{F05B2B6A-1E83-450D-B227-BBD521540D61}"/>
          </ac:cxnSpMkLst>
        </pc:cxnChg>
        <pc:cxnChg chg="add mod">
          <ac:chgData name="緒方 祐介" userId="cc42312d0b519f0b" providerId="LiveId" clId="{4BA304A1-7E72-40A7-8AC2-D7236FD58BF6}" dt="2020-04-30T02:21:06.565" v="212" actId="164"/>
          <ac:cxnSpMkLst>
            <pc:docMk/>
            <pc:sldMk cId="2570861475" sldId="257"/>
            <ac:cxnSpMk id="82" creationId="{1F7B6043-7179-46AA-81FA-B713D29D06FB}"/>
          </ac:cxnSpMkLst>
        </pc:cxnChg>
        <pc:cxnChg chg="add mod">
          <ac:chgData name="緒方 祐介" userId="cc42312d0b519f0b" providerId="LiveId" clId="{4BA304A1-7E72-40A7-8AC2-D7236FD58BF6}" dt="2020-04-30T02:21:06.565" v="212" actId="164"/>
          <ac:cxnSpMkLst>
            <pc:docMk/>
            <pc:sldMk cId="2570861475" sldId="257"/>
            <ac:cxnSpMk id="86" creationId="{9B177BAA-79E2-4A8B-A4E8-C57BECFCCEDC}"/>
          </ac:cxnSpMkLst>
        </pc:cxnChg>
        <pc:cxnChg chg="add mod">
          <ac:chgData name="緒方 祐介" userId="cc42312d0b519f0b" providerId="LiveId" clId="{4BA304A1-7E72-40A7-8AC2-D7236FD58BF6}" dt="2020-04-30T02:21:06.565" v="212" actId="164"/>
          <ac:cxnSpMkLst>
            <pc:docMk/>
            <pc:sldMk cId="2570861475" sldId="257"/>
            <ac:cxnSpMk id="90" creationId="{7EEB6C53-4771-4B88-847C-F37EA89676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1354C-3F75-4C3A-AE36-F42E089E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6AFA75-7395-4D01-85A5-8D363F8A2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90958F-12D0-4E44-B384-1B1050E1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8F0B-2251-4D4E-A359-F7B063E7E24A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19632E-A056-4592-B0F6-DA22ABA5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1D4E00-919B-4877-840B-2FBBB4A0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1FE8-7E65-45AC-BD0E-3C1A805E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77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25A3B-2235-4843-B61B-2C086F9A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C22FD7-DD16-49B2-A61E-193CEEB9B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8A4B2A-877D-4E52-BA93-C700AEE6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8F0B-2251-4D4E-A359-F7B063E7E24A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179792-77BB-4CC4-A7F7-F21FA451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9EC16-0868-4602-BCD0-DDF9A85E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1FE8-7E65-45AC-BD0E-3C1A805E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42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13A6BB-6196-4BE5-B428-E9E054C66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0A7158-86F1-4BA8-8B99-3CB986284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DD7C96-57CB-444E-ABAD-51376812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8F0B-2251-4D4E-A359-F7B063E7E24A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9351AA-F8CB-43D6-AFEF-90ADE821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4E9334-DA6F-43A0-B5E1-26E05F25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1FE8-7E65-45AC-BD0E-3C1A805E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45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6ECCB-BFA4-4E45-BAB2-D76D6B16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1AA8F9-2CCC-4DBF-96C3-DD0893B5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9130FD-857E-4ED5-B09E-8D47F835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8F0B-2251-4D4E-A359-F7B063E7E24A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5E55E-A4F9-4D31-8B5B-F0FD1BC0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2955A2-C2ED-4B6A-AC66-CC77E5A2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1FE8-7E65-45AC-BD0E-3C1A805E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52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8D1CB-F282-4F53-BA63-5335EEEE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E90079-736E-4721-AB43-57E5B84F0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97C0F9-3B7D-4569-A361-2E6A1F0A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8F0B-2251-4D4E-A359-F7B063E7E24A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67A6A0-657A-4A89-B105-33A9D178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E1CB08-AF43-4394-A638-BA1198FA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1FE8-7E65-45AC-BD0E-3C1A805E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46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F3ADD9-AE9C-4635-BED2-FB29BF71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6397FB-E2D7-4689-8345-508D092F1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9EF36E-E734-4C5A-A43C-DA260CF29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13E215-28C5-4C6F-949B-6A0C45CF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8F0B-2251-4D4E-A359-F7B063E7E24A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2AE754-281C-4B7F-9689-AE9ABA26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3B422-4300-4C84-89A4-506E2A85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1FE8-7E65-45AC-BD0E-3C1A805E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62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54CB89-2AC0-4D8C-8856-7B57C621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443958-04FE-4695-A366-3F2B124FE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886F17-AB69-40B2-8A47-D6DF2E905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99E524-DB33-4ECF-AA21-6C7644E8D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C36D248-4964-4348-8189-5AD1DF845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7FD11B-BA64-482E-90E0-7FCA52E7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8F0B-2251-4D4E-A359-F7B063E7E24A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C7F9467-CEEE-4FBB-87BE-D1DA8C1C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30E218-5A5C-45BC-ADC7-74BDDC11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1FE8-7E65-45AC-BD0E-3C1A805E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0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E55EF-87E6-4727-AA05-53CA9C66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2C74C4-B83F-4F34-8687-08EA82D6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8F0B-2251-4D4E-A359-F7B063E7E24A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78F1D3-AA82-4088-B5F6-A7E8F245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6DD225-13CB-4EEE-AB64-2D4C9EC4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1FE8-7E65-45AC-BD0E-3C1A805E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787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9A2C65-3239-4541-A69C-3BCFA0D2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8F0B-2251-4D4E-A359-F7B063E7E24A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7F6292-A270-4371-A62F-7F09D555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EE9B7B-5587-4511-BD62-AD19F3F4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1FE8-7E65-45AC-BD0E-3C1A805E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36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607DF-094C-4F13-8A14-86D4D0AD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E10406-A29B-407E-BB18-0B983BA63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8350EE-E704-4D33-949E-C745A015A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DE5A8A-6B33-49C1-AC3F-01B97DEF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8F0B-2251-4D4E-A359-F7B063E7E24A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517833-FD3E-44CF-BD8F-975E8430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A5CC2-0262-4DB8-AF84-3F3D5D9A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1FE8-7E65-45AC-BD0E-3C1A805E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33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F7498-0E7C-4BC2-9089-A4206464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52CA2E-6EED-45D2-B741-8F567D1A6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CB21CD-AB15-4D7C-9AFA-0CAE51D4A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B1E7DD-4B94-48EB-8C59-28A6ECA3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8F0B-2251-4D4E-A359-F7B063E7E24A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EBA1FB-1E9E-478A-A03F-C3852D04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A53787-4462-4326-923D-CA6FD952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1FE8-7E65-45AC-BD0E-3C1A805E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00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1A6EA6-4CAD-4FC2-AF97-EF7F824A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19CF55-D09E-4F10-803C-13652ECEC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9E5363-DB02-419A-9F43-0986CE466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8F0B-2251-4D4E-A359-F7B063E7E24A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681A7F-EBC2-4AA9-8EBD-9A85A0EB9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8469FE-CB4F-4E42-A924-6D35BD40E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1FE8-7E65-45AC-BD0E-3C1A805EE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1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674B91A-9C8A-4B14-879A-5AC2B7531F4C}"/>
              </a:ext>
            </a:extLst>
          </p:cNvPr>
          <p:cNvSpPr/>
          <p:nvPr/>
        </p:nvSpPr>
        <p:spPr>
          <a:xfrm>
            <a:off x="1198709" y="2843092"/>
            <a:ext cx="1383126" cy="323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created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0ACF3CC-C85C-455C-850F-FDA5EB9B930A}"/>
              </a:ext>
            </a:extLst>
          </p:cNvPr>
          <p:cNvSpPr/>
          <p:nvPr/>
        </p:nvSpPr>
        <p:spPr>
          <a:xfrm>
            <a:off x="2913209" y="2843092"/>
            <a:ext cx="1383126" cy="323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running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0EC8BF2-E4E2-4D0C-B560-22AD19569824}"/>
              </a:ext>
            </a:extLst>
          </p:cNvPr>
          <p:cNvSpPr/>
          <p:nvPr/>
        </p:nvSpPr>
        <p:spPr>
          <a:xfrm>
            <a:off x="2913209" y="2056439"/>
            <a:ext cx="1383126" cy="323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pause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712F17-D9F3-48EF-81C5-59E74635D20C}"/>
              </a:ext>
            </a:extLst>
          </p:cNvPr>
          <p:cNvSpPr/>
          <p:nvPr/>
        </p:nvSpPr>
        <p:spPr>
          <a:xfrm>
            <a:off x="2913209" y="3529374"/>
            <a:ext cx="1383126" cy="323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restart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D1F2-4429-4995-9FFC-E99C82D7C716}"/>
              </a:ext>
            </a:extLst>
          </p:cNvPr>
          <p:cNvSpPr/>
          <p:nvPr/>
        </p:nvSpPr>
        <p:spPr>
          <a:xfrm>
            <a:off x="4712874" y="2843092"/>
            <a:ext cx="1383126" cy="323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exited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A7626E3-106D-4F76-9878-56048BEE854F}"/>
              </a:ext>
            </a:extLst>
          </p:cNvPr>
          <p:cNvSpPr/>
          <p:nvPr/>
        </p:nvSpPr>
        <p:spPr>
          <a:xfrm>
            <a:off x="6400480" y="2843092"/>
            <a:ext cx="1383126" cy="323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removing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3CED7E-9F79-4696-9571-0E81D1ED4191}"/>
              </a:ext>
            </a:extLst>
          </p:cNvPr>
          <p:cNvSpPr/>
          <p:nvPr/>
        </p:nvSpPr>
        <p:spPr>
          <a:xfrm>
            <a:off x="4712874" y="2056439"/>
            <a:ext cx="1383126" cy="323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dead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30FF5A-1DC7-436B-A417-7E412593079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81835" y="3004937"/>
            <a:ext cx="33137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2ABBDBC-54FC-45B2-A76B-79AE63998AFC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604772" y="3166782"/>
            <a:ext cx="0" cy="36259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381EEA7-97E0-449D-9AED-821F727EA880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4296335" y="2380129"/>
            <a:ext cx="1108102" cy="62480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68E52AA-7A47-44A7-A115-42BE6A1AAC21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5404437" y="2380129"/>
            <a:ext cx="1687606" cy="46296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33934E7-93FE-41FB-BD8A-0CCACEE7683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096000" y="3004937"/>
            <a:ext cx="30448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851D9D1-4957-4BDD-9D3D-7192E12962B6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3604772" y="2380129"/>
            <a:ext cx="0" cy="46296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254261E-77E1-4C2E-914F-83EF81E588C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296335" y="3004937"/>
            <a:ext cx="41653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85B5980-2DCE-4F6E-A147-3D6BD714F9FF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4296335" y="3166782"/>
            <a:ext cx="1108102" cy="52443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D70C68F1-63E4-44AD-96E5-9735B5847C32}"/>
              </a:ext>
            </a:extLst>
          </p:cNvPr>
          <p:cNvSpPr/>
          <p:nvPr/>
        </p:nvSpPr>
        <p:spPr>
          <a:xfrm>
            <a:off x="1717382" y="2043953"/>
            <a:ext cx="336176" cy="336176"/>
          </a:xfrm>
          <a:prstGeom prst="ellips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6C9E2E2-871D-4909-9FB0-2A10078C3AD3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1885470" y="2380129"/>
            <a:ext cx="4802" cy="46296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242AE4-EF5B-4535-B85A-AAA962031EA8}"/>
              </a:ext>
            </a:extLst>
          </p:cNvPr>
          <p:cNvSpPr txBox="1"/>
          <p:nvPr/>
        </p:nvSpPr>
        <p:spPr>
          <a:xfrm>
            <a:off x="2974310" y="319012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run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E1BD901-1E7F-4B78-90C5-C565C2E03F99}"/>
              </a:ext>
            </a:extLst>
          </p:cNvPr>
          <p:cNvSpPr txBox="1"/>
          <p:nvPr/>
        </p:nvSpPr>
        <p:spPr>
          <a:xfrm>
            <a:off x="2538255" y="2604221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start</a:t>
            </a:r>
            <a:endParaRPr kumimoji="1"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9C465F3-30CB-4EBF-89C8-FC575C6CF95F}"/>
              </a:ext>
            </a:extLst>
          </p:cNvPr>
          <p:cNvSpPr txBox="1"/>
          <p:nvPr/>
        </p:nvSpPr>
        <p:spPr>
          <a:xfrm>
            <a:off x="3644152" y="5025650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Start/stop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421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50708A0C-DB5A-4745-9F6D-8D749EBE78C9}"/>
              </a:ext>
            </a:extLst>
          </p:cNvPr>
          <p:cNvGrpSpPr/>
          <p:nvPr/>
        </p:nvGrpSpPr>
        <p:grpSpPr>
          <a:xfrm>
            <a:off x="1345666" y="1701054"/>
            <a:ext cx="6133460" cy="3684494"/>
            <a:chOff x="1345666" y="1701054"/>
            <a:chExt cx="6133460" cy="368449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D5CEE69F-8B4C-4A4F-9EC1-1A7A4C0F5696}"/>
                </a:ext>
              </a:extLst>
            </p:cNvPr>
            <p:cNvSpPr/>
            <p:nvPr/>
          </p:nvSpPr>
          <p:spPr>
            <a:xfrm>
              <a:off x="3074573" y="2550620"/>
              <a:ext cx="1383126" cy="32369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created</a:t>
              </a:r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85D0279-B286-43ED-9BAE-670729F6DCB9}"/>
                </a:ext>
              </a:extLst>
            </p:cNvPr>
            <p:cNvSpPr/>
            <p:nvPr/>
          </p:nvSpPr>
          <p:spPr>
            <a:xfrm>
              <a:off x="4997342" y="4220699"/>
              <a:ext cx="1383126" cy="32369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pause</a:t>
              </a:r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5CEB1C0-F810-4A4F-91F8-B9F080E1666B}"/>
                </a:ext>
              </a:extLst>
            </p:cNvPr>
            <p:cNvSpPr/>
            <p:nvPr/>
          </p:nvSpPr>
          <p:spPr>
            <a:xfrm>
              <a:off x="1345666" y="4220699"/>
              <a:ext cx="1383126" cy="32369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restart</a:t>
              </a:r>
              <a:endParaRPr kumimoji="1" lang="ja-JP" altLang="en-US" dirty="0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FF91F4C1-D66F-426B-8D11-35FC2C436206}"/>
                </a:ext>
              </a:extLst>
            </p:cNvPr>
            <p:cNvSpPr/>
            <p:nvPr/>
          </p:nvSpPr>
          <p:spPr>
            <a:xfrm>
              <a:off x="3593246" y="1701054"/>
              <a:ext cx="336176" cy="336176"/>
            </a:xfrm>
            <a:prstGeom prst="ellips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C284B54-DC9E-42B3-89B6-5D71C2F386F6}"/>
                </a:ext>
              </a:extLst>
            </p:cNvPr>
            <p:cNvCxnSpPr>
              <a:cxnSpLocks/>
              <a:stCxn id="19" idx="4"/>
              <a:endCxn id="4" idx="0"/>
            </p:cNvCxnSpPr>
            <p:nvPr/>
          </p:nvCxnSpPr>
          <p:spPr>
            <a:xfrm>
              <a:off x="3761334" y="2037230"/>
              <a:ext cx="4802" cy="51339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34C285D-4AFB-4FA4-96DB-F24505005883}"/>
                </a:ext>
              </a:extLst>
            </p:cNvPr>
            <p:cNvSpPr txBox="1"/>
            <p:nvPr/>
          </p:nvSpPr>
          <p:spPr>
            <a:xfrm>
              <a:off x="3759384" y="2130211"/>
              <a:ext cx="635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create</a:t>
              </a:r>
              <a:endParaRPr kumimoji="1" lang="ja-JP" altLang="en-US" sz="12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F377692-BD99-44EB-B6FE-446837CCB219}"/>
                </a:ext>
              </a:extLst>
            </p:cNvPr>
            <p:cNvSpPr/>
            <p:nvPr/>
          </p:nvSpPr>
          <p:spPr>
            <a:xfrm>
              <a:off x="3074573" y="3387700"/>
              <a:ext cx="1383126" cy="32369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running</a:t>
              </a:r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049E64F4-7680-4226-AC3E-2642865C07B3}"/>
                </a:ext>
              </a:extLst>
            </p:cNvPr>
            <p:cNvSpPr/>
            <p:nvPr/>
          </p:nvSpPr>
          <p:spPr>
            <a:xfrm>
              <a:off x="3074573" y="4224780"/>
              <a:ext cx="1383126" cy="32369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exited</a:t>
              </a:r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40F32FF0-B718-49F6-87E4-9A193486023F}"/>
                </a:ext>
              </a:extLst>
            </p:cNvPr>
            <p:cNvSpPr/>
            <p:nvPr/>
          </p:nvSpPr>
          <p:spPr>
            <a:xfrm>
              <a:off x="3074573" y="5061858"/>
              <a:ext cx="1383126" cy="32369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removing</a:t>
              </a:r>
              <a:endParaRPr kumimoji="1" lang="ja-JP" altLang="en-US" dirty="0"/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BF4C1C55-FA18-447F-BC6D-02427E0BD32A}"/>
                </a:ext>
              </a:extLst>
            </p:cNvPr>
            <p:cNvCxnSpPr>
              <a:cxnSpLocks/>
              <a:stCxn id="4" idx="2"/>
              <a:endCxn id="32" idx="0"/>
            </p:cNvCxnSpPr>
            <p:nvPr/>
          </p:nvCxnSpPr>
          <p:spPr>
            <a:xfrm>
              <a:off x="3766136" y="2874310"/>
              <a:ext cx="0" cy="51339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77F08F0C-F022-4C41-A880-5A5FC3869F9A}"/>
                </a:ext>
              </a:extLst>
            </p:cNvPr>
            <p:cNvCxnSpPr>
              <a:cxnSpLocks/>
              <a:stCxn id="36" idx="0"/>
              <a:endCxn id="32" idx="2"/>
            </p:cNvCxnSpPr>
            <p:nvPr/>
          </p:nvCxnSpPr>
          <p:spPr>
            <a:xfrm flipV="1">
              <a:off x="3766136" y="3711390"/>
              <a:ext cx="0" cy="51339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2E2B8A48-02B4-4DB0-BAFD-1348D05DBA6D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3766136" y="4548470"/>
              <a:ext cx="0" cy="51338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AC626EE2-C27E-454C-BA38-812FB1E64FF2}"/>
                </a:ext>
              </a:extLst>
            </p:cNvPr>
            <p:cNvSpPr txBox="1"/>
            <p:nvPr/>
          </p:nvSpPr>
          <p:spPr>
            <a:xfrm>
              <a:off x="3759385" y="2947601"/>
              <a:ext cx="514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start</a:t>
              </a:r>
              <a:endParaRPr kumimoji="1" lang="ja-JP" altLang="en-US" sz="1200" dirty="0"/>
            </a:p>
          </p:txBody>
        </p:sp>
        <p:cxnSp>
          <p:nvCxnSpPr>
            <p:cNvPr id="51" name="コネクタ: カギ線 50">
              <a:extLst>
                <a:ext uri="{FF2B5EF4-FFF2-40B4-BE49-F238E27FC236}">
                  <a16:creationId xmlns:a16="http://schemas.microsoft.com/office/drawing/2014/main" id="{FD8DBE71-79C9-4583-9804-FF7B2BD660C6}"/>
                </a:ext>
              </a:extLst>
            </p:cNvPr>
            <p:cNvCxnSpPr>
              <a:cxnSpLocks/>
              <a:stCxn id="19" idx="2"/>
              <a:endCxn id="32" idx="1"/>
            </p:cNvCxnSpPr>
            <p:nvPr/>
          </p:nvCxnSpPr>
          <p:spPr>
            <a:xfrm rot="10800000" flipV="1">
              <a:off x="3074574" y="1869141"/>
              <a:ext cx="518673" cy="1680403"/>
            </a:xfrm>
            <a:prstGeom prst="bentConnector3">
              <a:avLst>
                <a:gd name="adj1" fmla="val 144074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68D90474-472E-4941-AE86-5888D3E529EE}"/>
                </a:ext>
              </a:extLst>
            </p:cNvPr>
            <p:cNvSpPr txBox="1"/>
            <p:nvPr/>
          </p:nvSpPr>
          <p:spPr>
            <a:xfrm>
              <a:off x="2859906" y="1932881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run</a:t>
              </a:r>
              <a:endParaRPr kumimoji="1" lang="ja-JP" altLang="en-US" sz="1200" dirty="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43CDFDA5-5643-45D6-8918-A978082DA7A2}"/>
                </a:ext>
              </a:extLst>
            </p:cNvPr>
            <p:cNvSpPr txBox="1"/>
            <p:nvPr/>
          </p:nvSpPr>
          <p:spPr>
            <a:xfrm>
              <a:off x="3759385" y="3829585"/>
              <a:ext cx="915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start/stop</a:t>
              </a:r>
              <a:endParaRPr kumimoji="1" lang="ja-JP" altLang="en-US" sz="1200" dirty="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7BAD31B0-40D0-4E86-A2A9-29E98FEB4C01}"/>
                </a:ext>
              </a:extLst>
            </p:cNvPr>
            <p:cNvSpPr txBox="1"/>
            <p:nvPr/>
          </p:nvSpPr>
          <p:spPr>
            <a:xfrm>
              <a:off x="3759385" y="4623014"/>
              <a:ext cx="7088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remove</a:t>
              </a:r>
              <a:endParaRPr kumimoji="1" lang="ja-JP" altLang="en-US" sz="1200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6C45BEDC-5996-46C0-8FDC-7C92F046C974}"/>
                </a:ext>
              </a:extLst>
            </p:cNvPr>
            <p:cNvSpPr/>
            <p:nvPr/>
          </p:nvSpPr>
          <p:spPr>
            <a:xfrm>
              <a:off x="6096000" y="5061858"/>
              <a:ext cx="1383126" cy="32369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dead</a:t>
              </a:r>
              <a:endParaRPr kumimoji="1" lang="ja-JP" altLang="en-US" dirty="0"/>
            </a:p>
          </p:txBody>
        </p:sp>
        <p:cxnSp>
          <p:nvCxnSpPr>
            <p:cNvPr id="74" name="コネクタ: カギ線 73">
              <a:extLst>
                <a:ext uri="{FF2B5EF4-FFF2-40B4-BE49-F238E27FC236}">
                  <a16:creationId xmlns:a16="http://schemas.microsoft.com/office/drawing/2014/main" id="{A9756453-D49B-4F13-B95F-380346D7ABCD}"/>
                </a:ext>
              </a:extLst>
            </p:cNvPr>
            <p:cNvCxnSpPr>
              <a:cxnSpLocks/>
              <a:stCxn id="32" idx="3"/>
              <a:endCxn id="63" idx="0"/>
            </p:cNvCxnSpPr>
            <p:nvPr/>
          </p:nvCxnSpPr>
          <p:spPr>
            <a:xfrm>
              <a:off x="4457699" y="3549545"/>
              <a:ext cx="2329864" cy="1512313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F05B2B6A-1E83-450D-B227-BBD521540D61}"/>
                </a:ext>
              </a:extLst>
            </p:cNvPr>
            <p:cNvCxnSpPr>
              <a:cxnSpLocks/>
              <a:stCxn id="63" idx="1"/>
              <a:endCxn id="39" idx="3"/>
            </p:cNvCxnSpPr>
            <p:nvPr/>
          </p:nvCxnSpPr>
          <p:spPr>
            <a:xfrm flipH="1">
              <a:off x="4457699" y="5223703"/>
              <a:ext cx="1638301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1F7B6043-7179-46AA-81FA-B713D29D06FB}"/>
                </a:ext>
              </a:extLst>
            </p:cNvPr>
            <p:cNvCxnSpPr>
              <a:cxnSpLocks/>
              <a:stCxn id="7" idx="3"/>
              <a:endCxn id="36" idx="1"/>
            </p:cNvCxnSpPr>
            <p:nvPr/>
          </p:nvCxnSpPr>
          <p:spPr>
            <a:xfrm>
              <a:off x="2728792" y="4382544"/>
              <a:ext cx="345781" cy="408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9B177BAA-79E2-4A8B-A4E8-C57BECFCCEDC}"/>
                </a:ext>
              </a:extLst>
            </p:cNvPr>
            <p:cNvCxnSpPr>
              <a:cxnSpLocks/>
              <a:stCxn id="7" idx="0"/>
              <a:endCxn id="32" idx="2"/>
            </p:cNvCxnSpPr>
            <p:nvPr/>
          </p:nvCxnSpPr>
          <p:spPr>
            <a:xfrm flipV="1">
              <a:off x="2037229" y="3711390"/>
              <a:ext cx="1728907" cy="5093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7EEB6C53-4771-4B88-847C-F37EA896760A}"/>
                </a:ext>
              </a:extLst>
            </p:cNvPr>
            <p:cNvCxnSpPr>
              <a:cxnSpLocks/>
              <a:stCxn id="6" idx="0"/>
              <a:endCxn id="32" idx="3"/>
            </p:cNvCxnSpPr>
            <p:nvPr/>
          </p:nvCxnSpPr>
          <p:spPr>
            <a:xfrm flipH="1" flipV="1">
              <a:off x="4457699" y="3549545"/>
              <a:ext cx="1231206" cy="671154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BB8AA201-78EE-4654-A4C2-672C7239219F}"/>
                </a:ext>
              </a:extLst>
            </p:cNvPr>
            <p:cNvSpPr txBox="1"/>
            <p:nvPr/>
          </p:nvSpPr>
          <p:spPr>
            <a:xfrm>
              <a:off x="5322598" y="3829585"/>
              <a:ext cx="13003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pause/</a:t>
              </a:r>
              <a:r>
                <a:rPr kumimoji="1" lang="en-US" altLang="ja-JP" sz="1200" dirty="0" err="1"/>
                <a:t>unpause</a:t>
              </a:r>
              <a:endParaRPr kumimoji="1" lang="ja-JP" altLang="en-US" sz="1200" dirty="0"/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1B856649-7E72-41B0-82B5-C80E10197BBC}"/>
                </a:ext>
              </a:extLst>
            </p:cNvPr>
            <p:cNvSpPr txBox="1"/>
            <p:nvPr/>
          </p:nvSpPr>
          <p:spPr>
            <a:xfrm>
              <a:off x="1915355" y="3829585"/>
              <a:ext cx="657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restart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086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</Words>
  <Application>Microsoft Office PowerPoint</Application>
  <PresentationFormat>ワイド画面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緒方 祐介</dc:creator>
  <cp:lastModifiedBy>緒方 祐介</cp:lastModifiedBy>
  <cp:revision>2</cp:revision>
  <dcterms:created xsi:type="dcterms:W3CDTF">2020-04-29T15:30:11Z</dcterms:created>
  <dcterms:modified xsi:type="dcterms:W3CDTF">2020-04-30T02:21:16Z</dcterms:modified>
</cp:coreProperties>
</file>