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E43E-EAE0-44EB-B846-07F192F4FCEE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58A8-29B8-46D1-A141-03908E813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67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E43E-EAE0-44EB-B846-07F192F4FCEE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58A8-29B8-46D1-A141-03908E813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15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E43E-EAE0-44EB-B846-07F192F4FCEE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58A8-29B8-46D1-A141-03908E813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37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E43E-EAE0-44EB-B846-07F192F4FCEE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58A8-29B8-46D1-A141-03908E813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68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E43E-EAE0-44EB-B846-07F192F4FCEE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58A8-29B8-46D1-A141-03908E813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47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E43E-EAE0-44EB-B846-07F192F4FCEE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58A8-29B8-46D1-A141-03908E813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97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E43E-EAE0-44EB-B846-07F192F4FCEE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58A8-29B8-46D1-A141-03908E813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86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E43E-EAE0-44EB-B846-07F192F4FCEE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58A8-29B8-46D1-A141-03908E813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10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E43E-EAE0-44EB-B846-07F192F4FCEE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58A8-29B8-46D1-A141-03908E813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66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E43E-EAE0-44EB-B846-07F192F4FCEE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58A8-29B8-46D1-A141-03908E813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27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EE43E-EAE0-44EB-B846-07F192F4FCEE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758A8-29B8-46D1-A141-03908E813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31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EE43E-EAE0-44EB-B846-07F192F4FCEE}" type="datetimeFigureOut">
              <a:rPr kumimoji="1" lang="ja-JP" altLang="en-US" smtClean="0"/>
              <a:t>2016/1/27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58A8-29B8-46D1-A141-03908E813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174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/>
        </p:nvSpPr>
        <p:spPr>
          <a:xfrm>
            <a:off x="6941713" y="3490175"/>
            <a:ext cx="2240924" cy="21636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95506" y="4387334"/>
            <a:ext cx="1429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高速</a:t>
            </a:r>
            <a:r>
              <a:rPr lang="ja-JP" altLang="en-US" dirty="0" smtClean="0"/>
              <a:t>状態</a:t>
            </a:r>
            <a:endParaRPr lang="en-US" altLang="ja-JP" dirty="0" smtClean="0"/>
          </a:p>
          <a:p>
            <a:r>
              <a:rPr kumimoji="1" lang="en-US" altLang="ja-JP" dirty="0" err="1" smtClean="0"/>
              <a:t>st</a:t>
            </a:r>
            <a:r>
              <a:rPr kumimoji="1" lang="en-US" altLang="ja-JP" dirty="0" smtClean="0"/>
              <a:t> = 1</a:t>
            </a:r>
          </a:p>
          <a:p>
            <a:r>
              <a:rPr lang="en-US" altLang="ja-JP" dirty="0" err="1" smtClean="0"/>
              <a:t>st</a:t>
            </a:r>
            <a:r>
              <a:rPr lang="en-US" altLang="ja-JP" dirty="0" smtClean="0"/>
              <a:t> = 2</a:t>
            </a:r>
            <a:endParaRPr kumimoji="1" lang="ja-JP" altLang="en-US" dirty="0"/>
          </a:p>
        </p:txBody>
      </p:sp>
      <p:sp>
        <p:nvSpPr>
          <p:cNvPr id="7" name="円/楕円 6"/>
          <p:cNvSpPr/>
          <p:nvPr/>
        </p:nvSpPr>
        <p:spPr>
          <a:xfrm>
            <a:off x="4325155" y="371341"/>
            <a:ext cx="2240924" cy="21636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78948" y="1268500"/>
            <a:ext cx="142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停止</a:t>
            </a:r>
            <a:r>
              <a:rPr lang="ja-JP" altLang="en-US" dirty="0" smtClean="0"/>
              <a:t>状態</a:t>
            </a:r>
            <a:endParaRPr lang="en-US" altLang="ja-JP" dirty="0" smtClean="0"/>
          </a:p>
          <a:p>
            <a:r>
              <a:rPr kumimoji="1" lang="en-US" altLang="ja-JP" dirty="0" err="1" smtClean="0"/>
              <a:t>st</a:t>
            </a:r>
            <a:r>
              <a:rPr kumimoji="1" lang="en-US" altLang="ja-JP" dirty="0" smtClean="0"/>
              <a:t> = 0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1762260" y="3490175"/>
            <a:ext cx="2240924" cy="21636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316053" y="4387334"/>
            <a:ext cx="1429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低速</a:t>
            </a:r>
            <a:r>
              <a:rPr lang="ja-JP" altLang="en-US" dirty="0" smtClean="0"/>
              <a:t>状態</a:t>
            </a:r>
            <a:endParaRPr lang="en-US" altLang="ja-JP" dirty="0" smtClean="0"/>
          </a:p>
          <a:p>
            <a:r>
              <a:rPr kumimoji="1" lang="en-US" altLang="ja-JP" dirty="0" err="1" smtClean="0"/>
              <a:t>st</a:t>
            </a:r>
            <a:r>
              <a:rPr kumimoji="1" lang="en-US" altLang="ja-JP" dirty="0" smtClean="0"/>
              <a:t> = 3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>
            <a:stCxn id="7" idx="6"/>
            <a:endCxn id="5" idx="0"/>
          </p:cNvCxnSpPr>
          <p:nvPr/>
        </p:nvCxnSpPr>
        <p:spPr>
          <a:xfrm>
            <a:off x="6566079" y="1453167"/>
            <a:ext cx="1496096" cy="2037008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5" idx="2"/>
            <a:endCxn id="9" idx="6"/>
          </p:cNvCxnSpPr>
          <p:nvPr/>
        </p:nvCxnSpPr>
        <p:spPr>
          <a:xfrm flipH="1">
            <a:off x="4003184" y="4572001"/>
            <a:ext cx="2938529" cy="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9" idx="0"/>
            <a:endCxn id="7" idx="2"/>
          </p:cNvCxnSpPr>
          <p:nvPr/>
        </p:nvCxnSpPr>
        <p:spPr>
          <a:xfrm flipV="1">
            <a:off x="2882722" y="1453167"/>
            <a:ext cx="1442433" cy="2037008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7495506" y="2102339"/>
            <a:ext cx="2639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スイッチが押された場合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152468" y="5469160"/>
            <a:ext cx="2639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5</a:t>
            </a:r>
            <a:r>
              <a:rPr lang="ja-JP" altLang="en-US" dirty="0" smtClean="0"/>
              <a:t>秒間経過場合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41798" y="2287005"/>
            <a:ext cx="2639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スイッチが押された場合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742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</Words>
  <Application>Microsoft Office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武澤裕介</dc:creator>
  <cp:lastModifiedBy>武澤裕介</cp:lastModifiedBy>
  <cp:revision>3</cp:revision>
  <dcterms:created xsi:type="dcterms:W3CDTF">2016-01-27T06:00:37Z</dcterms:created>
  <dcterms:modified xsi:type="dcterms:W3CDTF">2016-01-27T06:35:08Z</dcterms:modified>
</cp:coreProperties>
</file>