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変換されたプレゼンテーション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テキスト生成中にエラーが発生しました。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