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7" r:id="rId3"/>
    <p:sldId id="259" r:id="rId4"/>
    <p:sldId id="297" r:id="rId5"/>
    <p:sldId id="298" r:id="rId6"/>
    <p:sldId id="299" r:id="rId7"/>
    <p:sldId id="300" r:id="rId8"/>
    <p:sldId id="301" r:id="rId9"/>
    <p:sldId id="304" r:id="rId10"/>
    <p:sldId id="302" r:id="rId11"/>
    <p:sldId id="303" r:id="rId12"/>
    <p:sldId id="258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</p:sldIdLst>
  <p:sldSz cx="9144000" cy="5143500" type="screen16x9"/>
  <p:notesSz cx="6858000" cy="9144000"/>
  <p:embeddedFontLst>
    <p:embeddedFont>
      <p:font typeface="Montserrat" panose="020B0604020202020204" charset="0"/>
      <p:regular r:id="rId52"/>
      <p:bold r:id="rId53"/>
      <p:italic r:id="rId54"/>
      <p:boldItalic r:id="rId55"/>
    </p:embeddedFont>
    <p:embeddedFont>
      <p:font typeface="HGS創英ﾌﾟﾚｾﾞﾝｽEB" panose="02020800000000000000" pitchFamily="18" charset="-128"/>
      <p:regular r:id="rId56"/>
    </p:embeddedFont>
    <p:embeddedFont>
      <p:font typeface="HGP創英ﾌﾟﾚｾﾞﾝｽEB" panose="02020800000000000000" pitchFamily="18" charset="-128"/>
      <p:regular r:id="rId57"/>
    </p:embeddedFon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Work Sans" panose="020B0604020202020204" charset="0"/>
      <p:regular r:id="rId62"/>
      <p:bold r:id="rId63"/>
      <p:italic r:id="rId64"/>
      <p:boldItalic r:id="rId65"/>
    </p:embeddedFont>
    <p:embeddedFont>
      <p:font typeface="Miriam Libre" panose="020B0604020202020204" charset="-79"/>
      <p:regular r:id="rId66"/>
      <p:bold r:id="rId67"/>
    </p:embeddedFont>
    <p:embeddedFont>
      <p:font typeface="Barlow Light" panose="020B0604020202020204" charset="0"/>
      <p:regular r:id="rId68"/>
      <p:bold r:id="rId69"/>
      <p:italic r:id="rId70"/>
      <p:boldItalic r:id="rId71"/>
    </p:embeddedFont>
    <p:embeddedFont>
      <p:font typeface="Barlow" panose="020B0604020202020204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59" autoAdjust="0"/>
  </p:normalViewPr>
  <p:slideViewPr>
    <p:cSldViewPr snapToGrid="0">
      <p:cViewPr varScale="1">
        <p:scale>
          <a:sx n="93" d="100"/>
          <a:sy n="93" d="100"/>
        </p:scale>
        <p:origin x="9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74" Type="http://schemas.openxmlformats.org/officeDocument/2006/relationships/font" Target="fonts/font23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72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75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font" Target="fonts/font22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20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93200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035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028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428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96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871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842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813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658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663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180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28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264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023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155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10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260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3468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779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28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387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6723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68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9655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6263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4627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cac64e18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cac64e18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6314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cac64e18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cac64e18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9152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cac64e18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dcac64e18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2393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dcac64e18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dcac64e18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005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cac64e18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cac64e18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1868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cac64e18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dcac64e18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1472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dcac64e18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dcac64e18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4934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dcac64e18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dcac64e18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488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76551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dcac64e18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dcac64e18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2396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dcac64e18e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dcac64e18e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0338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1508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4271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52f940aa05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52f940aa05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1998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1556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6fcd8ad78a_1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6fcd8ad78a_1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12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24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569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542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684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40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lSahar/Miriam-Libre/tree/master/fonts/otf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barlow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emplate-party.com/template/tp_cute2/tp_cute2_pink02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863194"/>
            <a:ext cx="4899000" cy="34015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卒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研中間発表</a:t>
            </a:r>
            <a:r>
              <a:rPr lang="en" altLang="ja-JP" dirty="0">
                <a:ea typeface="HGS創英ﾌﾟﾚｾﾞﾝｽEB" panose="02020800000000000000" pitchFamily="18" charset="-128"/>
              </a:rPr>
              <a:t/>
            </a:r>
            <a:br>
              <a:rPr lang="en" altLang="ja-JP" dirty="0">
                <a:ea typeface="HGS創英ﾌﾟﾚｾﾞﾝｽEB" panose="02020800000000000000" pitchFamily="18" charset="-128"/>
              </a:rPr>
            </a:br>
            <a:r>
              <a:rPr lang="ja-JP" altLang="en-US" dirty="0" smtClean="0">
                <a:ea typeface="HGS創英ﾌﾟﾚｾﾞﾝｽEB" panose="02020800000000000000" pitchFamily="18" charset="-128"/>
              </a:rPr>
              <a:t>５班！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33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430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3297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255" name="Google Shape;255;p1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75"/>
            <a:ext cx="3297300" cy="31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A5B0FE"/>
                </a:solidFill>
              </a:rPr>
              <a:t>I am Jayden Smith</a:t>
            </a:r>
            <a:endParaRPr sz="3000" dirty="0">
              <a:solidFill>
                <a:srgbClr val="A5B0FE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am here because I love to give presentations.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 @username</a:t>
            </a:r>
            <a:endParaRPr b="1" dirty="0"/>
          </a:p>
        </p:txBody>
      </p:sp>
      <p:sp>
        <p:nvSpPr>
          <p:cNvPr id="256" name="Google Shape;256;p1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454550" y="1583350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BIG </a:t>
            </a:r>
            <a:r>
              <a:rPr lang="en" sz="3600"/>
              <a:t>CONCEPT</a:t>
            </a:r>
            <a:endParaRPr sz="360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454550" y="2725750"/>
            <a:ext cx="222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>
            <a:spLocks noGrp="1"/>
          </p:cNvSpPr>
          <p:nvPr>
            <p:ph type="title" idx="4294967295"/>
          </p:nvPr>
        </p:nvSpPr>
        <p:spPr>
          <a:xfrm>
            <a:off x="457200" y="1729975"/>
            <a:ext cx="3537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17" name="Google Shape;317;p22"/>
          <p:cNvSpPr txBox="1">
            <a:spLocks noGrp="1"/>
          </p:cNvSpPr>
          <p:nvPr>
            <p:ph type="body" idx="4294967295"/>
          </p:nvPr>
        </p:nvSpPr>
        <p:spPr>
          <a:xfrm>
            <a:off x="457200" y="2800350"/>
            <a:ext cx="3537900" cy="1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 idx="4294967295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FFFFFF"/>
                </a:solidFill>
              </a:rPr>
              <a:t>Want big impact?</a:t>
            </a:r>
            <a:endParaRPr sz="24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177324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目次</a:t>
            </a:r>
            <a:endParaRPr sz="40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8" name="Google Shape;262;p16"/>
          <p:cNvSpPr txBox="1">
            <a:spLocks noGrp="1"/>
          </p:cNvSpPr>
          <p:nvPr>
            <p:ph type="body" idx="1"/>
          </p:nvPr>
        </p:nvSpPr>
        <p:spPr>
          <a:xfrm>
            <a:off x="223114" y="1034724"/>
            <a:ext cx="3683203" cy="3887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開発テーマ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ホテブラから受けた要望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課題解決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のアプローチ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提案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内容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　・機能一覧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・画面遷移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・機能概要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・デモンストレーション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lang="en-US" altLang="ja-JP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30" name="Google Shape;330;p2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name="adj" fmla="val 50000"/>
            </a:avLst>
          </a:prstGeom>
          <a:solidFill>
            <a:srgbClr val="A5B0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 txBox="1"/>
          <p:nvPr/>
        </p:nvSpPr>
        <p:spPr>
          <a:xfrm>
            <a:off x="2178452" y="3079599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Vestibulum nec congue tempus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33" name="Google Shape;333;p24"/>
          <p:cNvGrpSpPr/>
          <p:nvPr/>
        </p:nvGrpSpPr>
        <p:grpSpPr>
          <a:xfrm>
            <a:off x="2004287" y="3804234"/>
            <a:ext cx="2821514" cy="908741"/>
            <a:chOff x="3698064" y="3159725"/>
            <a:chExt cx="2449869" cy="789043"/>
          </a:xfrm>
        </p:grpSpPr>
        <p:sp>
          <p:nvSpPr>
            <p:cNvPr id="334" name="Google Shape;334;p24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5" name="Google Shape;335;p24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37" name="Google Shape;337;p24"/>
          <p:cNvGrpSpPr/>
          <p:nvPr/>
        </p:nvGrpSpPr>
        <p:grpSpPr>
          <a:xfrm>
            <a:off x="1238486" y="1922339"/>
            <a:ext cx="1439155" cy="2533181"/>
            <a:chOff x="3033133" y="1525710"/>
            <a:chExt cx="1249592" cy="2199515"/>
          </a:xfrm>
        </p:grpSpPr>
        <p:sp>
          <p:nvSpPr>
            <p:cNvPr id="338" name="Google Shape;338;p24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9" name="Google Shape;339;p24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1" name="Google Shape;341;p24"/>
          <p:cNvGrpSpPr/>
          <p:nvPr/>
        </p:nvGrpSpPr>
        <p:grpSpPr>
          <a:xfrm>
            <a:off x="2684532" y="1545030"/>
            <a:ext cx="2035553" cy="2144463"/>
            <a:chOff x="4288708" y="1198100"/>
            <a:chExt cx="1767434" cy="1861998"/>
          </a:xfrm>
        </p:grpSpPr>
        <p:sp>
          <p:nvSpPr>
            <p:cNvPr id="342" name="Google Shape;342;p24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4F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4" name="Google Shape;344;p24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0" name="Google Shape;350;p25"/>
          <p:cNvGraphicFramePr/>
          <p:nvPr/>
        </p:nvGraphicFramePr>
        <p:xfrm>
          <a:off x="593650" y="1648206"/>
          <a:ext cx="4912500" cy="2907200"/>
        </p:xfrm>
        <a:graphic>
          <a:graphicData uri="http://schemas.openxmlformats.org/drawingml/2006/table">
            <a:tbl>
              <a:tblPr>
                <a:noFill/>
                <a:tableStyleId>{D5908D26-7AD2-4BE2-8D46-7E80C61A5C3D}</a:tableStyleId>
              </a:tblPr>
              <a:tblGrid>
                <a:gridCol w="1228125"/>
                <a:gridCol w="1228125"/>
                <a:gridCol w="1228125"/>
                <a:gridCol w="1228125"/>
              </a:tblGrid>
              <a:tr h="72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Yellow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Blue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Orange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24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16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51" name="Google Shape;351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/>
          <p:nvPr/>
        </p:nvSpPr>
        <p:spPr>
          <a:xfrm>
            <a:off x="514725" y="8663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6"/>
          <p:cNvSpPr txBox="1">
            <a:spLocks noGrp="1"/>
          </p:cNvSpPr>
          <p:nvPr>
            <p:ph type="title" idx="4294967295"/>
          </p:nvPr>
        </p:nvSpPr>
        <p:spPr>
          <a:xfrm>
            <a:off x="239225" y="228125"/>
            <a:ext cx="86721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MAPS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1985850" y="1754300"/>
            <a:ext cx="7263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our office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9" name="Google Shape;359;p26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60" name="Google Shape;360;p26"/>
          <p:cNvSpPr/>
          <p:nvPr/>
        </p:nvSpPr>
        <p:spPr>
          <a:xfrm>
            <a:off x="1016750" y="21172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6"/>
          <p:cNvSpPr/>
          <p:nvPr/>
        </p:nvSpPr>
        <p:spPr>
          <a:xfrm>
            <a:off x="2712150" y="36691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4323900" y="401287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6"/>
          <p:cNvSpPr/>
          <p:nvPr/>
        </p:nvSpPr>
        <p:spPr>
          <a:xfrm rot="10800000">
            <a:off x="7538500" y="414842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6"/>
          <p:cNvSpPr/>
          <p:nvPr/>
        </p:nvSpPr>
        <p:spPr>
          <a:xfrm rot="10800000">
            <a:off x="6781800" y="24109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6"/>
          <p:cNvSpPr/>
          <p:nvPr/>
        </p:nvSpPr>
        <p:spPr>
          <a:xfrm rot="10800000">
            <a:off x="3943800" y="188146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71" name="Google Shape;37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72" name="Google Shape;372;p2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78" name="Google Shape;378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79" name="Google Shape;379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0" name="Google Shape;380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3811601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81" name="Google Shape;381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2" name="Google Shape;382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83" name="Google Shape;383;p2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384" name="Google Shape;384;p28"/>
          <p:cNvGrpSpPr/>
          <p:nvPr/>
        </p:nvGrpSpPr>
        <p:grpSpPr>
          <a:xfrm flipH="1">
            <a:off x="125038" y="2932503"/>
            <a:ext cx="2792554" cy="2221396"/>
            <a:chOff x="9925040" y="4203697"/>
            <a:chExt cx="2267050" cy="1803373"/>
          </a:xfrm>
        </p:grpSpPr>
        <p:sp>
          <p:nvSpPr>
            <p:cNvPr id="385" name="Google Shape;385;p28"/>
            <p:cNvSpPr/>
            <p:nvPr/>
          </p:nvSpPr>
          <p:spPr>
            <a:xfrm>
              <a:off x="11336330" y="4922834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11137891" y="4498971"/>
              <a:ext cx="1054199" cy="15080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9925040" y="4203697"/>
              <a:ext cx="1133399" cy="10730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10421927" y="4832346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0421927" y="4875209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0442565" y="4913309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0480665" y="4333871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0679108" y="4602159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10229846" y="4602159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10282240" y="4402137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0620375" y="4402140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387;p28"/>
          <p:cNvSpPr/>
          <p:nvPr/>
        </p:nvSpPr>
        <p:spPr>
          <a:xfrm flipH="1">
            <a:off x="976119" y="709519"/>
            <a:ext cx="1396122" cy="132184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301" y="0"/>
                </a:moveTo>
                <a:cubicBezTo>
                  <a:pt x="1698" y="0"/>
                  <a:pt x="1698" y="0"/>
                  <a:pt x="1698" y="0"/>
                </a:cubicBezTo>
                <a:cubicBezTo>
                  <a:pt x="566" y="0"/>
                  <a:pt x="0" y="600"/>
                  <a:pt x="0" y="1800"/>
                </a:cubicBezTo>
                <a:cubicBezTo>
                  <a:pt x="0" y="97200"/>
                  <a:pt x="0" y="97200"/>
                  <a:pt x="0" y="97200"/>
                </a:cubicBezTo>
                <a:cubicBezTo>
                  <a:pt x="0" y="97800"/>
                  <a:pt x="566" y="98400"/>
                  <a:pt x="1698" y="98400"/>
                </a:cubicBezTo>
                <a:cubicBezTo>
                  <a:pt x="78113" y="98400"/>
                  <a:pt x="78113" y="98400"/>
                  <a:pt x="78113" y="98400"/>
                </a:cubicBezTo>
                <a:cubicBezTo>
                  <a:pt x="107547" y="120000"/>
                  <a:pt x="107547" y="120000"/>
                  <a:pt x="107547" y="120000"/>
                </a:cubicBezTo>
                <a:cubicBezTo>
                  <a:pt x="108113" y="120000"/>
                  <a:pt x="108113" y="120000"/>
                  <a:pt x="108679" y="120000"/>
                </a:cubicBezTo>
                <a:cubicBezTo>
                  <a:pt x="108679" y="120000"/>
                  <a:pt x="109245" y="120000"/>
                  <a:pt x="109245" y="120000"/>
                </a:cubicBezTo>
                <a:cubicBezTo>
                  <a:pt x="109811" y="119400"/>
                  <a:pt x="109811" y="118800"/>
                  <a:pt x="109811" y="118200"/>
                </a:cubicBezTo>
                <a:cubicBezTo>
                  <a:pt x="100754" y="98400"/>
                  <a:pt x="100754" y="98400"/>
                  <a:pt x="100754" y="98400"/>
                </a:cubicBezTo>
                <a:cubicBezTo>
                  <a:pt x="118301" y="98400"/>
                  <a:pt x="118301" y="98400"/>
                  <a:pt x="118301" y="98400"/>
                </a:cubicBezTo>
                <a:cubicBezTo>
                  <a:pt x="119433" y="98400"/>
                  <a:pt x="120000" y="97800"/>
                  <a:pt x="120000" y="97200"/>
                </a:cubicBezTo>
                <a:cubicBezTo>
                  <a:pt x="120000" y="1800"/>
                  <a:pt x="120000" y="1800"/>
                  <a:pt x="120000" y="1800"/>
                </a:cubicBezTo>
                <a:cubicBezTo>
                  <a:pt x="120000" y="600"/>
                  <a:pt x="119433" y="0"/>
                  <a:pt x="118301" y="0"/>
                </a:cubicBezTo>
                <a:close/>
                <a:moveTo>
                  <a:pt x="117169" y="96000"/>
                </a:moveTo>
                <a:cubicBezTo>
                  <a:pt x="99056" y="96000"/>
                  <a:pt x="99056" y="96000"/>
                  <a:pt x="99056" y="96000"/>
                </a:cubicBezTo>
                <a:cubicBezTo>
                  <a:pt x="98490" y="96000"/>
                  <a:pt x="97924" y="96000"/>
                  <a:pt x="97924" y="96600"/>
                </a:cubicBezTo>
                <a:cubicBezTo>
                  <a:pt x="97358" y="96600"/>
                  <a:pt x="97358" y="97200"/>
                  <a:pt x="97358" y="97800"/>
                </a:cubicBezTo>
                <a:cubicBezTo>
                  <a:pt x="105283" y="114600"/>
                  <a:pt x="105283" y="114600"/>
                  <a:pt x="105283" y="114600"/>
                </a:cubicBezTo>
                <a:cubicBezTo>
                  <a:pt x="79245" y="96000"/>
                  <a:pt x="79245" y="96000"/>
                  <a:pt x="79245" y="96000"/>
                </a:cubicBezTo>
                <a:cubicBezTo>
                  <a:pt x="79245" y="96000"/>
                  <a:pt x="78679" y="96000"/>
                  <a:pt x="78679" y="96000"/>
                </a:cubicBezTo>
                <a:cubicBezTo>
                  <a:pt x="2830" y="96000"/>
                  <a:pt x="2830" y="96000"/>
                  <a:pt x="2830" y="96000"/>
                </a:cubicBezTo>
                <a:cubicBezTo>
                  <a:pt x="2830" y="3000"/>
                  <a:pt x="2830" y="3000"/>
                  <a:pt x="2830" y="3000"/>
                </a:cubicBezTo>
                <a:cubicBezTo>
                  <a:pt x="117169" y="3000"/>
                  <a:pt x="117169" y="3000"/>
                  <a:pt x="117169" y="3000"/>
                </a:cubicBezTo>
                <a:lnTo>
                  <a:pt x="117169" y="96000"/>
                </a:lnTo>
                <a:close/>
              </a:path>
            </a:pathLst>
          </a:custGeom>
          <a:solidFill>
            <a:srgbClr val="A5B0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02" name="Google Shape;402;p2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first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4" name="Google Shape;404;p29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second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5" name="Google Shape;405;p29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last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11" name="Google Shape;411;p30"/>
          <p:cNvSpPr txBox="1">
            <a:spLocks noGrp="1"/>
          </p:cNvSpPr>
          <p:nvPr>
            <p:ph type="body" idx="1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2" name="Google Shape;412;p30"/>
          <p:cNvSpPr txBox="1">
            <a:spLocks noGrp="1"/>
          </p:cNvSpPr>
          <p:nvPr>
            <p:ph type="body" idx="2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13" name="Google Shape;413;p30"/>
          <p:cNvSpPr txBox="1">
            <a:spLocks noGrp="1"/>
          </p:cNvSpPr>
          <p:nvPr>
            <p:ph type="body" idx="3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15" name="Google Shape;415;p30"/>
          <p:cNvSpPr txBox="1">
            <a:spLocks noGrp="1"/>
          </p:cNvSpPr>
          <p:nvPr>
            <p:ph type="body" idx="1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6" name="Google Shape;416;p30"/>
          <p:cNvSpPr txBox="1">
            <a:spLocks noGrp="1"/>
          </p:cNvSpPr>
          <p:nvPr>
            <p:ph type="body" idx="2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17" name="Google Shape;417;p30"/>
          <p:cNvSpPr txBox="1">
            <a:spLocks noGrp="1"/>
          </p:cNvSpPr>
          <p:nvPr>
            <p:ph type="body" idx="3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23" name="Google Shape;423;p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cxnSp>
        <p:nvCxnSpPr>
          <p:cNvPr id="424" name="Google Shape;424;p31"/>
          <p:cNvCxnSpPr/>
          <p:nvPr/>
        </p:nvCxnSpPr>
        <p:spPr>
          <a:xfrm>
            <a:off x="412175" y="1074699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31"/>
          <p:cNvCxnSpPr/>
          <p:nvPr/>
        </p:nvCxnSpPr>
        <p:spPr>
          <a:xfrm>
            <a:off x="412175" y="1784181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31"/>
          <p:cNvCxnSpPr/>
          <p:nvPr/>
        </p:nvCxnSpPr>
        <p:spPr>
          <a:xfrm>
            <a:off x="412175" y="2493663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31"/>
          <p:cNvCxnSpPr/>
          <p:nvPr/>
        </p:nvCxnSpPr>
        <p:spPr>
          <a:xfrm>
            <a:off x="412175" y="3203146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31"/>
          <p:cNvCxnSpPr/>
          <p:nvPr/>
        </p:nvCxnSpPr>
        <p:spPr>
          <a:xfrm>
            <a:off x="412175" y="3934526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9" name="Google Shape;429;p31"/>
          <p:cNvSpPr txBox="1"/>
          <p:nvPr/>
        </p:nvSpPr>
        <p:spPr>
          <a:xfrm>
            <a:off x="412175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4000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3000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2000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1000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0" name="Google Shape;430;p31"/>
          <p:cNvSpPr/>
          <p:nvPr/>
        </p:nvSpPr>
        <p:spPr>
          <a:xfrm>
            <a:off x="1024889" y="2380936"/>
            <a:ext cx="1734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1"/>
          <p:cNvSpPr/>
          <p:nvPr/>
        </p:nvSpPr>
        <p:spPr>
          <a:xfrm>
            <a:off x="1258092" y="1986873"/>
            <a:ext cx="1734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1491294" y="2493663"/>
            <a:ext cx="1734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1"/>
          <p:cNvSpPr/>
          <p:nvPr/>
        </p:nvSpPr>
        <p:spPr>
          <a:xfrm>
            <a:off x="2325803" y="2694726"/>
            <a:ext cx="1734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1"/>
          <p:cNvSpPr/>
          <p:nvPr/>
        </p:nvSpPr>
        <p:spPr>
          <a:xfrm>
            <a:off x="2559006" y="2096343"/>
            <a:ext cx="1734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1"/>
          <p:cNvSpPr/>
          <p:nvPr/>
        </p:nvSpPr>
        <p:spPr>
          <a:xfrm>
            <a:off x="2792208" y="1229023"/>
            <a:ext cx="1734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1"/>
          <p:cNvSpPr/>
          <p:nvPr/>
        </p:nvSpPr>
        <p:spPr>
          <a:xfrm>
            <a:off x="3626717" y="2140118"/>
            <a:ext cx="1734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/>
          <p:nvPr/>
        </p:nvSpPr>
        <p:spPr>
          <a:xfrm>
            <a:off x="3859920" y="1074575"/>
            <a:ext cx="1734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4093122" y="2322561"/>
            <a:ext cx="1734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"/>
          <p:cNvSpPr/>
          <p:nvPr/>
        </p:nvSpPr>
        <p:spPr>
          <a:xfrm>
            <a:off x="4927631" y="2753100"/>
            <a:ext cx="1734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1"/>
          <p:cNvSpPr/>
          <p:nvPr/>
        </p:nvSpPr>
        <p:spPr>
          <a:xfrm>
            <a:off x="5160834" y="1293618"/>
            <a:ext cx="1734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1"/>
          <p:cNvSpPr/>
          <p:nvPr/>
        </p:nvSpPr>
        <p:spPr>
          <a:xfrm>
            <a:off x="5394036" y="1607408"/>
            <a:ext cx="1734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447" name="Google Shape;447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8" name="Google Shape;448;p3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2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MOBILE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56" name="Google Shape;456;p32"/>
          <p:cNvGrpSpPr/>
          <p:nvPr/>
        </p:nvGrpSpPr>
        <p:grpSpPr>
          <a:xfrm>
            <a:off x="5685700" y="373572"/>
            <a:ext cx="2119546" cy="4396359"/>
            <a:chOff x="2547150" y="238125"/>
            <a:chExt cx="2525675" cy="5238750"/>
          </a:xfrm>
        </p:grpSpPr>
        <p:sp>
          <p:nvSpPr>
            <p:cNvPr id="457" name="Google Shape;457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1" name="Google Shape;461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7320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67" name="Google Shape;467;p33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TABLET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68" name="Google Shape;468;p33"/>
          <p:cNvGrpSpPr/>
          <p:nvPr/>
        </p:nvGrpSpPr>
        <p:grpSpPr>
          <a:xfrm rot="10800000">
            <a:off x="1485915" y="2681443"/>
            <a:ext cx="1609462" cy="2485587"/>
            <a:chOff x="6545263" y="855663"/>
            <a:chExt cx="1469962" cy="2270150"/>
          </a:xfrm>
        </p:grpSpPr>
        <p:sp>
          <p:nvSpPr>
            <p:cNvPr id="469" name="Google Shape;469;p33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33"/>
          <p:cNvGrpSpPr/>
          <p:nvPr/>
        </p:nvGrpSpPr>
        <p:grpSpPr>
          <a:xfrm>
            <a:off x="5316502" y="465959"/>
            <a:ext cx="2736410" cy="4222433"/>
            <a:chOff x="2112475" y="238125"/>
            <a:chExt cx="3395050" cy="5238750"/>
          </a:xfrm>
        </p:grpSpPr>
        <p:sp>
          <p:nvSpPr>
            <p:cNvPr id="475" name="Google Shape;475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9" name="Google Shape;4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0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269916"/>
            <a:ext cx="5138700" cy="4494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・ブライダルアプリの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統合で使い易い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ja-JP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・授かり婚、再婚、子ずれ婚の人たちが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式を挙げやすい環境作り</a:t>
            </a:r>
            <a:endParaRPr lang="en-US" altLang="ja-JP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・リモート結婚式の普及により不便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なく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、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どんな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人にも参加しやすい環境作り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dirty="0" smtClean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3</a:t>
            </a:r>
            <a:endParaRPr dirty="0"/>
          </a:p>
        </p:txBody>
      </p:sp>
      <p:sp>
        <p:nvSpPr>
          <p:cNvPr id="5" name="Google Shape;245;p14"/>
          <p:cNvSpPr txBox="1">
            <a:spLocks/>
          </p:cNvSpPr>
          <p:nvPr/>
        </p:nvSpPr>
        <p:spPr>
          <a:xfrm>
            <a:off x="457200" y="177324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ja-JP" altLang="en-US" sz="40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開発テーマ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85" name="Google Shape;485;p34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DESKTOP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86" name="Google Shape;486;p34"/>
          <p:cNvGrpSpPr/>
          <p:nvPr/>
        </p:nvGrpSpPr>
        <p:grpSpPr>
          <a:xfrm>
            <a:off x="3475284" y="1105534"/>
            <a:ext cx="5005192" cy="2932482"/>
            <a:chOff x="1177450" y="241631"/>
            <a:chExt cx="6173152" cy="3616776"/>
          </a:xfrm>
        </p:grpSpPr>
        <p:sp>
          <p:nvSpPr>
            <p:cNvPr id="487" name="Google Shape;48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1" name="Google Shape;491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034182" y="1267216"/>
            <a:ext cx="3890483" cy="2471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97" name="Google Shape;497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98" name="Google Shape;498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499" name="Google Shape;499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05" name="Google Shape;505;p3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6463BD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Photographs by </a:t>
            </a:r>
            <a:r>
              <a:rPr lang="en" sz="2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Unsplash</a:t>
            </a:r>
            <a:endParaRPr sz="2400">
              <a:solidFill>
                <a:srgbClr val="6463BD"/>
              </a:solidFill>
            </a:endParaRPr>
          </a:p>
        </p:txBody>
      </p:sp>
      <p:sp>
        <p:nvSpPr>
          <p:cNvPr id="506" name="Google Shape;506;p3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12" name="Google Shape;512;p3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4399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Miriam Libre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Barlow Light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https://github.com/MichalSahar/Miriam-Libre/tree/master/fonts/otf</a:t>
            </a:r>
            <a:endParaRPr sz="1400">
              <a:solidFill>
                <a:srgbClr val="6463B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https://www.fontsquirrel.com/fonts/barlow</a:t>
            </a:r>
            <a:endParaRPr sz="1400">
              <a:solidFill>
                <a:srgbClr val="6463B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Indigo </a:t>
            </a:r>
            <a:r>
              <a:rPr lang="en" sz="1400" b="1">
                <a:solidFill>
                  <a:srgbClr val="A5B0FE"/>
                </a:solidFill>
              </a:rPr>
              <a:t>#a5b0fe</a:t>
            </a:r>
            <a:endParaRPr sz="1400" b="1">
              <a:solidFill>
                <a:srgbClr val="A5B0FE"/>
              </a:solidFill>
            </a:endParaRPr>
          </a:p>
        </p:txBody>
      </p:sp>
      <p:sp>
        <p:nvSpPr>
          <p:cNvPr id="513" name="Google Shape;513;p37"/>
          <p:cNvSpPr txBox="1"/>
          <p:nvPr/>
        </p:nvSpPr>
        <p:spPr>
          <a:xfrm>
            <a:off x="316275" y="4324050"/>
            <a:ext cx="5279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F4A9E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4" name="Google Shape;514;p37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26" name="Google Shape;526;p3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527" name="Google Shape;527;p39"/>
          <p:cNvSpPr/>
          <p:nvPr/>
        </p:nvSpPr>
        <p:spPr>
          <a:xfrm>
            <a:off x="7584709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DEC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8" name="Google Shape;528;p39"/>
          <p:cNvSpPr/>
          <p:nvPr/>
        </p:nvSpPr>
        <p:spPr>
          <a:xfrm>
            <a:off x="6937468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6290227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OCT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0" name="Google Shape;530;p39"/>
          <p:cNvSpPr/>
          <p:nvPr/>
        </p:nvSpPr>
        <p:spPr>
          <a:xfrm>
            <a:off x="5642985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SEP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4995744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AUG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4348503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JUL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3" name="Google Shape;533;p39"/>
          <p:cNvSpPr/>
          <p:nvPr/>
        </p:nvSpPr>
        <p:spPr>
          <a:xfrm>
            <a:off x="3701262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4" name="Google Shape;534;p39"/>
          <p:cNvSpPr/>
          <p:nvPr/>
        </p:nvSpPr>
        <p:spPr>
          <a:xfrm>
            <a:off x="3054020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MAY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5" name="Google Shape;535;p39"/>
          <p:cNvSpPr/>
          <p:nvPr/>
        </p:nvSpPr>
        <p:spPr>
          <a:xfrm>
            <a:off x="2406779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APR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6" name="Google Shape;536;p39"/>
          <p:cNvSpPr/>
          <p:nvPr/>
        </p:nvSpPr>
        <p:spPr>
          <a:xfrm>
            <a:off x="1759538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7" name="Google Shape;537;p39"/>
          <p:cNvSpPr/>
          <p:nvPr/>
        </p:nvSpPr>
        <p:spPr>
          <a:xfrm>
            <a:off x="1112297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FEB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8" name="Google Shape;538;p39"/>
          <p:cNvSpPr/>
          <p:nvPr/>
        </p:nvSpPr>
        <p:spPr>
          <a:xfrm>
            <a:off x="465055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JAN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9" name="Google Shape;539;p39"/>
          <p:cNvSpPr/>
          <p:nvPr/>
        </p:nvSpPr>
        <p:spPr>
          <a:xfrm>
            <a:off x="0" y="2679750"/>
            <a:ext cx="624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40" name="Google Shape;540;p39"/>
          <p:cNvCxnSpPr/>
          <p:nvPr/>
        </p:nvCxnSpPr>
        <p:spPr>
          <a:xfrm rot="10800000">
            <a:off x="753962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1" name="Google Shape;541;p39"/>
          <p:cNvSpPr txBox="1"/>
          <p:nvPr/>
        </p:nvSpPr>
        <p:spPr>
          <a:xfrm>
            <a:off x="713738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2" name="Google Shape;542;p39"/>
          <p:cNvCxnSpPr/>
          <p:nvPr/>
        </p:nvCxnSpPr>
        <p:spPr>
          <a:xfrm rot="10800000">
            <a:off x="2049491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3" name="Google Shape;543;p39"/>
          <p:cNvSpPr txBox="1"/>
          <p:nvPr/>
        </p:nvSpPr>
        <p:spPr>
          <a:xfrm>
            <a:off x="2010744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4" name="Google Shape;544;p39"/>
          <p:cNvCxnSpPr/>
          <p:nvPr/>
        </p:nvCxnSpPr>
        <p:spPr>
          <a:xfrm rot="10800000">
            <a:off x="3345019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5" name="Google Shape;545;p39"/>
          <p:cNvSpPr txBox="1"/>
          <p:nvPr/>
        </p:nvSpPr>
        <p:spPr>
          <a:xfrm>
            <a:off x="3307750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6" name="Google Shape;546;p39"/>
          <p:cNvCxnSpPr/>
          <p:nvPr/>
        </p:nvCxnSpPr>
        <p:spPr>
          <a:xfrm rot="10800000">
            <a:off x="4640548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7" name="Google Shape;547;p39"/>
          <p:cNvSpPr txBox="1"/>
          <p:nvPr/>
        </p:nvSpPr>
        <p:spPr>
          <a:xfrm>
            <a:off x="4604756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8" name="Google Shape;548;p39"/>
          <p:cNvCxnSpPr/>
          <p:nvPr/>
        </p:nvCxnSpPr>
        <p:spPr>
          <a:xfrm rot="10800000">
            <a:off x="5936076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9" name="Google Shape;549;p39"/>
          <p:cNvSpPr txBox="1"/>
          <p:nvPr/>
        </p:nvSpPr>
        <p:spPr>
          <a:xfrm>
            <a:off x="5901762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0" name="Google Shape;550;p39"/>
          <p:cNvCxnSpPr/>
          <p:nvPr/>
        </p:nvCxnSpPr>
        <p:spPr>
          <a:xfrm rot="10800000">
            <a:off x="7231605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1" name="Google Shape;551;p39"/>
          <p:cNvSpPr txBox="1"/>
          <p:nvPr/>
        </p:nvSpPr>
        <p:spPr>
          <a:xfrm>
            <a:off x="7198768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2" name="Google Shape;552;p39"/>
          <p:cNvCxnSpPr/>
          <p:nvPr/>
        </p:nvCxnSpPr>
        <p:spPr>
          <a:xfrm rot="10800000">
            <a:off x="1411676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3" name="Google Shape;553;p39"/>
          <p:cNvSpPr txBox="1"/>
          <p:nvPr/>
        </p:nvSpPr>
        <p:spPr>
          <a:xfrm>
            <a:off x="1342901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4" name="Google Shape;554;p39"/>
          <p:cNvCxnSpPr/>
          <p:nvPr/>
        </p:nvCxnSpPr>
        <p:spPr>
          <a:xfrm rot="10800000">
            <a:off x="270720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5" name="Google Shape;555;p39"/>
          <p:cNvSpPr txBox="1"/>
          <p:nvPr/>
        </p:nvSpPr>
        <p:spPr>
          <a:xfrm>
            <a:off x="2647412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6" name="Google Shape;556;p39"/>
          <p:cNvCxnSpPr/>
          <p:nvPr/>
        </p:nvCxnSpPr>
        <p:spPr>
          <a:xfrm rot="10800000">
            <a:off x="4002733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7" name="Google Shape;557;p39"/>
          <p:cNvSpPr txBox="1"/>
          <p:nvPr/>
        </p:nvSpPr>
        <p:spPr>
          <a:xfrm>
            <a:off x="3951924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8" name="Google Shape;558;p39"/>
          <p:cNvCxnSpPr/>
          <p:nvPr/>
        </p:nvCxnSpPr>
        <p:spPr>
          <a:xfrm rot="10800000">
            <a:off x="5298261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9" name="Google Shape;559;p39"/>
          <p:cNvSpPr txBox="1"/>
          <p:nvPr/>
        </p:nvSpPr>
        <p:spPr>
          <a:xfrm>
            <a:off x="5256435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0" name="Google Shape;560;p39"/>
          <p:cNvCxnSpPr/>
          <p:nvPr/>
        </p:nvCxnSpPr>
        <p:spPr>
          <a:xfrm rot="10800000">
            <a:off x="6593790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1" name="Google Shape;561;p39"/>
          <p:cNvSpPr txBox="1"/>
          <p:nvPr/>
        </p:nvSpPr>
        <p:spPr>
          <a:xfrm>
            <a:off x="6560946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2" name="Google Shape;562;p39"/>
          <p:cNvCxnSpPr/>
          <p:nvPr/>
        </p:nvCxnSpPr>
        <p:spPr>
          <a:xfrm rot="10800000">
            <a:off x="7889318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3" name="Google Shape;563;p39"/>
          <p:cNvSpPr txBox="1"/>
          <p:nvPr/>
        </p:nvSpPr>
        <p:spPr>
          <a:xfrm>
            <a:off x="7852265" y="3571950"/>
            <a:ext cx="1014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69" name="Google Shape;569;p4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570" name="Google Shape;570;p40"/>
          <p:cNvSpPr/>
          <p:nvPr/>
        </p:nvSpPr>
        <p:spPr>
          <a:xfrm>
            <a:off x="0" y="2447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0"/>
          <p:cNvSpPr/>
          <p:nvPr/>
        </p:nvSpPr>
        <p:spPr>
          <a:xfrm>
            <a:off x="0" y="2447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2" name="Google Shape;572;p40"/>
          <p:cNvGrpSpPr/>
          <p:nvPr/>
        </p:nvGrpSpPr>
        <p:grpSpPr>
          <a:xfrm>
            <a:off x="1786339" y="1779601"/>
            <a:ext cx="473400" cy="473400"/>
            <a:chOff x="1786339" y="1703401"/>
            <a:chExt cx="473400" cy="473400"/>
          </a:xfrm>
        </p:grpSpPr>
        <p:sp>
          <p:nvSpPr>
            <p:cNvPr id="573" name="Google Shape;573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75" name="Google Shape;575;p40"/>
          <p:cNvGrpSpPr/>
          <p:nvPr/>
        </p:nvGrpSpPr>
        <p:grpSpPr>
          <a:xfrm>
            <a:off x="3814414" y="1779601"/>
            <a:ext cx="473400" cy="473400"/>
            <a:chOff x="3814414" y="1703401"/>
            <a:chExt cx="473400" cy="473400"/>
          </a:xfrm>
        </p:grpSpPr>
        <p:sp>
          <p:nvSpPr>
            <p:cNvPr id="576" name="Google Shape;576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78" name="Google Shape;578;p40"/>
          <p:cNvGrpSpPr/>
          <p:nvPr/>
        </p:nvGrpSpPr>
        <p:grpSpPr>
          <a:xfrm>
            <a:off x="5842489" y="1779601"/>
            <a:ext cx="473400" cy="473400"/>
            <a:chOff x="5842489" y="1703401"/>
            <a:chExt cx="473400" cy="473400"/>
          </a:xfrm>
        </p:grpSpPr>
        <p:sp>
          <p:nvSpPr>
            <p:cNvPr id="579" name="Google Shape;579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6880814" y="3652500"/>
            <a:ext cx="473400" cy="473400"/>
            <a:chOff x="6880814" y="3576300"/>
            <a:chExt cx="473400" cy="473400"/>
          </a:xfrm>
        </p:grpSpPr>
        <p:sp>
          <p:nvSpPr>
            <p:cNvPr id="582" name="Google Shape;582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4" name="Google Shape;584;p40"/>
          <p:cNvGrpSpPr/>
          <p:nvPr/>
        </p:nvGrpSpPr>
        <p:grpSpPr>
          <a:xfrm>
            <a:off x="4852739" y="3652500"/>
            <a:ext cx="473400" cy="473400"/>
            <a:chOff x="4852739" y="3576300"/>
            <a:chExt cx="473400" cy="473400"/>
          </a:xfrm>
        </p:grpSpPr>
        <p:sp>
          <p:nvSpPr>
            <p:cNvPr id="585" name="Google Shape;585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6" name="Google Shape;586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7" name="Google Shape;587;p40"/>
          <p:cNvGrpSpPr/>
          <p:nvPr/>
        </p:nvGrpSpPr>
        <p:grpSpPr>
          <a:xfrm>
            <a:off x="2824664" y="3652500"/>
            <a:ext cx="473400" cy="473400"/>
            <a:chOff x="2824664" y="3576300"/>
            <a:chExt cx="473400" cy="473400"/>
          </a:xfrm>
        </p:grpSpPr>
        <p:sp>
          <p:nvSpPr>
            <p:cNvPr id="588" name="Google Shape;588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90" name="Google Shape;590;p40"/>
          <p:cNvSpPr txBox="1"/>
          <p:nvPr/>
        </p:nvSpPr>
        <p:spPr>
          <a:xfrm>
            <a:off x="137985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1" name="Google Shape;591;p40"/>
          <p:cNvSpPr txBox="1"/>
          <p:nvPr/>
        </p:nvSpPr>
        <p:spPr>
          <a:xfrm>
            <a:off x="3377205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2" name="Google Shape;592;p40"/>
          <p:cNvSpPr txBox="1"/>
          <p:nvPr/>
        </p:nvSpPr>
        <p:spPr>
          <a:xfrm>
            <a:off x="543601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3" name="Google Shape;593;p40"/>
          <p:cNvSpPr txBox="1"/>
          <p:nvPr/>
        </p:nvSpPr>
        <p:spPr>
          <a:xfrm>
            <a:off x="241817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4" name="Google Shape;594;p40"/>
          <p:cNvSpPr txBox="1"/>
          <p:nvPr/>
        </p:nvSpPr>
        <p:spPr>
          <a:xfrm>
            <a:off x="444625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5" name="Google Shape;595;p40"/>
          <p:cNvSpPr txBox="1"/>
          <p:nvPr/>
        </p:nvSpPr>
        <p:spPr>
          <a:xfrm>
            <a:off x="647433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1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01" name="Google Shape;601;p4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aphicFrame>
        <p:nvGraphicFramePr>
          <p:cNvPr id="602" name="Google Shape;602;p41"/>
          <p:cNvGraphicFramePr/>
          <p:nvPr/>
        </p:nvGraphicFramePr>
        <p:xfrm>
          <a:off x="576025" y="1564481"/>
          <a:ext cx="7994850" cy="2976000"/>
        </p:xfrm>
        <a:graphic>
          <a:graphicData uri="http://schemas.openxmlformats.org/drawingml/2006/table">
            <a:tbl>
              <a:tblPr>
                <a:noFill/>
                <a:tableStyleId>{D5908D26-7AD2-4BE2-8D46-7E80C61A5C3D}</a:tableStyleId>
              </a:tblPr>
              <a:tblGrid>
                <a:gridCol w="1376700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</a:tblGrid>
              <a:tr h="29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2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08" name="Google Shape;608;p4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609" name="Google Shape;609;p42"/>
          <p:cNvSpPr/>
          <p:nvPr/>
        </p:nvSpPr>
        <p:spPr>
          <a:xfrm>
            <a:off x="577250" y="1400300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STRENGTHS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0" name="Google Shape;610;p42"/>
          <p:cNvSpPr/>
          <p:nvPr/>
        </p:nvSpPr>
        <p:spPr>
          <a:xfrm>
            <a:off x="4661189" y="1400300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WEAKNESSES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1" name="Google Shape;611;p42"/>
          <p:cNvSpPr/>
          <p:nvPr/>
        </p:nvSpPr>
        <p:spPr>
          <a:xfrm>
            <a:off x="577250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OPPORTUNITIES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2" name="Google Shape;612;p42"/>
          <p:cNvSpPr/>
          <p:nvPr/>
        </p:nvSpPr>
        <p:spPr>
          <a:xfrm>
            <a:off x="4661189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THREATS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3" name="Google Shape;613;p42"/>
          <p:cNvSpPr/>
          <p:nvPr/>
        </p:nvSpPr>
        <p:spPr>
          <a:xfrm>
            <a:off x="3373205" y="1749916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2"/>
          <p:cNvSpPr/>
          <p:nvPr/>
        </p:nvSpPr>
        <p:spPr>
          <a:xfrm rot="5400000">
            <a:off x="3535633" y="1749916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2"/>
          <p:cNvSpPr/>
          <p:nvPr/>
        </p:nvSpPr>
        <p:spPr>
          <a:xfrm rot="10800000">
            <a:off x="3535633" y="1913605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2"/>
          <p:cNvSpPr/>
          <p:nvPr/>
        </p:nvSpPr>
        <p:spPr>
          <a:xfrm rot="-5400000">
            <a:off x="3373205" y="1913605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2"/>
          <p:cNvSpPr/>
          <p:nvPr/>
        </p:nvSpPr>
        <p:spPr>
          <a:xfrm>
            <a:off x="3892029" y="2219991"/>
            <a:ext cx="256818" cy="4261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S</a:t>
            </a:r>
          </a:p>
        </p:txBody>
      </p:sp>
      <p:sp>
        <p:nvSpPr>
          <p:cNvPr id="618" name="Google Shape;618;p42"/>
          <p:cNvSpPr/>
          <p:nvPr/>
        </p:nvSpPr>
        <p:spPr>
          <a:xfrm>
            <a:off x="4838936" y="2227188"/>
            <a:ext cx="555095" cy="4128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W</a:t>
            </a:r>
          </a:p>
        </p:txBody>
      </p:sp>
      <p:sp>
        <p:nvSpPr>
          <p:cNvPr id="619" name="Google Shape;619;p42"/>
          <p:cNvSpPr/>
          <p:nvPr/>
        </p:nvSpPr>
        <p:spPr>
          <a:xfrm>
            <a:off x="3859783" y="3251506"/>
            <a:ext cx="305187" cy="4266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O</a:t>
            </a:r>
          </a:p>
        </p:txBody>
      </p:sp>
      <p:sp>
        <p:nvSpPr>
          <p:cNvPr id="620" name="Google Shape;620;p42"/>
          <p:cNvSpPr/>
          <p:nvPr/>
        </p:nvSpPr>
        <p:spPr>
          <a:xfrm>
            <a:off x="4945463" y="3258703"/>
            <a:ext cx="287913" cy="4117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626" name="Google Shape;626;p4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627" name="Google Shape;627;p43"/>
          <p:cNvSpPr txBox="1"/>
          <p:nvPr/>
        </p:nvSpPr>
        <p:spPr>
          <a:xfrm>
            <a:off x="1963635" y="227700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Activities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8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8" name="Google Shape;628;p43"/>
          <p:cNvSpPr txBox="1"/>
          <p:nvPr/>
        </p:nvSpPr>
        <p:spPr>
          <a:xfrm>
            <a:off x="1963635" y="1918251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Resources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9" name="Google Shape;629;p43"/>
          <p:cNvSpPr txBox="1"/>
          <p:nvPr/>
        </p:nvSpPr>
        <p:spPr>
          <a:xfrm>
            <a:off x="3702545" y="227700"/>
            <a:ext cx="1738800" cy="338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Value Propositions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0" name="Google Shape;630;p43"/>
          <p:cNvSpPr txBox="1"/>
          <p:nvPr/>
        </p:nvSpPr>
        <p:spPr>
          <a:xfrm>
            <a:off x="5441455" y="227700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 Relationships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1" name="Google Shape;631;p43"/>
          <p:cNvSpPr txBox="1"/>
          <p:nvPr/>
        </p:nvSpPr>
        <p:spPr>
          <a:xfrm>
            <a:off x="5441455" y="1918251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Channels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2" name="Google Shape;632;p43"/>
          <p:cNvSpPr txBox="1"/>
          <p:nvPr/>
        </p:nvSpPr>
        <p:spPr>
          <a:xfrm>
            <a:off x="7180365" y="227700"/>
            <a:ext cx="1738800" cy="338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 Segments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3" name="Google Shape;633;p43"/>
          <p:cNvSpPr txBox="1"/>
          <p:nvPr/>
        </p:nvSpPr>
        <p:spPr>
          <a:xfrm>
            <a:off x="224725" y="227700"/>
            <a:ext cx="1738800" cy="338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Partners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8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4" name="Google Shape;634;p43"/>
          <p:cNvSpPr txBox="1"/>
          <p:nvPr/>
        </p:nvSpPr>
        <p:spPr>
          <a:xfrm>
            <a:off x="224725" y="3608801"/>
            <a:ext cx="4347300" cy="130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Cost Structure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5" name="Google Shape;635;p43"/>
          <p:cNvSpPr txBox="1"/>
          <p:nvPr/>
        </p:nvSpPr>
        <p:spPr>
          <a:xfrm>
            <a:off x="4572000" y="3608801"/>
            <a:ext cx="4347300" cy="130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Revenue Streams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6" name="Google Shape;636;p43"/>
          <p:cNvSpPr/>
          <p:nvPr/>
        </p:nvSpPr>
        <p:spPr>
          <a:xfrm>
            <a:off x="4276848" y="3689411"/>
            <a:ext cx="218290" cy="22806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7" name="Google Shape;637;p43"/>
          <p:cNvSpPr/>
          <p:nvPr/>
        </p:nvSpPr>
        <p:spPr>
          <a:xfrm>
            <a:off x="6885837" y="308563"/>
            <a:ext cx="217663" cy="20533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8" name="Google Shape;638;p43"/>
          <p:cNvSpPr/>
          <p:nvPr/>
        </p:nvSpPr>
        <p:spPr>
          <a:xfrm>
            <a:off x="1677280" y="308557"/>
            <a:ext cx="209393" cy="22005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9" name="Google Shape;639;p43"/>
          <p:cNvSpPr/>
          <p:nvPr/>
        </p:nvSpPr>
        <p:spPr>
          <a:xfrm>
            <a:off x="8643217" y="308480"/>
            <a:ext cx="199202" cy="22071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40" name="Google Shape;640;p43"/>
          <p:cNvGrpSpPr/>
          <p:nvPr/>
        </p:nvGrpSpPr>
        <p:grpSpPr>
          <a:xfrm>
            <a:off x="8612652" y="3689225"/>
            <a:ext cx="229748" cy="175236"/>
            <a:chOff x="4604550" y="3714775"/>
            <a:chExt cx="439625" cy="319075"/>
          </a:xfrm>
        </p:grpSpPr>
        <p:sp>
          <p:nvSpPr>
            <p:cNvPr id="641" name="Google Shape;641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43" name="Google Shape;643;p43"/>
          <p:cNvGrpSpPr/>
          <p:nvPr/>
        </p:nvGrpSpPr>
        <p:grpSpPr>
          <a:xfrm>
            <a:off x="5174276" y="308218"/>
            <a:ext cx="190305" cy="254829"/>
            <a:chOff x="1959600" y="4980625"/>
            <a:chExt cx="364150" cy="464000"/>
          </a:xfrm>
        </p:grpSpPr>
        <p:sp>
          <p:nvSpPr>
            <p:cNvPr id="644" name="Google Shape;644;p4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51" name="Google Shape;651;p43"/>
          <p:cNvGrpSpPr/>
          <p:nvPr/>
        </p:nvGrpSpPr>
        <p:grpSpPr>
          <a:xfrm>
            <a:off x="6822035" y="1998605"/>
            <a:ext cx="281303" cy="283579"/>
            <a:chOff x="5233525" y="4954450"/>
            <a:chExt cx="538275" cy="516350"/>
          </a:xfrm>
        </p:grpSpPr>
        <p:sp>
          <p:nvSpPr>
            <p:cNvPr id="652" name="Google Shape;652;p4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63" name="Google Shape;663;p43"/>
          <p:cNvGrpSpPr/>
          <p:nvPr/>
        </p:nvGrpSpPr>
        <p:grpSpPr>
          <a:xfrm>
            <a:off x="3347519" y="1998608"/>
            <a:ext cx="286398" cy="273557"/>
            <a:chOff x="4556450" y="4963575"/>
            <a:chExt cx="548025" cy="498100"/>
          </a:xfrm>
        </p:grpSpPr>
        <p:sp>
          <p:nvSpPr>
            <p:cNvPr id="664" name="Google Shape;664;p43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69" name="Google Shape;669;p43"/>
          <p:cNvSpPr/>
          <p:nvPr/>
        </p:nvSpPr>
        <p:spPr>
          <a:xfrm>
            <a:off x="3395966" y="308562"/>
            <a:ext cx="229730" cy="24150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245;p14"/>
          <p:cNvSpPr txBox="1">
            <a:spLocks/>
          </p:cNvSpPr>
          <p:nvPr/>
        </p:nvSpPr>
        <p:spPr>
          <a:xfrm>
            <a:off x="0" y="177324"/>
            <a:ext cx="608624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ja-JP" altLang="en-US" sz="4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ホテブラから受けた要望</a:t>
            </a:r>
            <a:endParaRPr lang="ja-JP" altLang="en-US" sz="40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1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593916" y="1539026"/>
            <a:ext cx="2850392" cy="2075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・スケジュール管理</a:t>
            </a:r>
            <a:endParaRPr lang="en-US" altLang="ja-JP" sz="1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・予算</a:t>
            </a:r>
            <a:r>
              <a:rPr lang="ja-JP" altLang="en-US" sz="1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管理</a:t>
            </a:r>
            <a:endParaRPr lang="en-US" altLang="ja-JP" sz="1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</a:t>
            </a:r>
            <a:r>
              <a:rPr lang="ja-JP" altLang="en-US" sz="1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コラム集</a:t>
            </a:r>
            <a:endParaRPr lang="en-US" altLang="ja-JP" sz="1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・オンライン相談</a:t>
            </a:r>
            <a:endParaRPr lang="en-US" altLang="ja-JP" sz="1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・ブライダルフェア</a:t>
            </a:r>
            <a:endParaRPr sz="1600" dirty="0" smtClean="0"/>
          </a:p>
        </p:txBody>
      </p:sp>
      <p:sp>
        <p:nvSpPr>
          <p:cNvPr id="14" name="Google Shape;469;p33"/>
          <p:cNvSpPr/>
          <p:nvPr/>
        </p:nvSpPr>
        <p:spPr>
          <a:xfrm rot="10800000">
            <a:off x="493432" y="1615928"/>
            <a:ext cx="2624685" cy="192163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0"/>
                </a:moveTo>
                <a:cubicBezTo>
                  <a:pt x="0" y="2011"/>
                  <a:pt x="0" y="2011"/>
                  <a:pt x="0" y="2011"/>
                </a:cubicBezTo>
                <a:cubicBezTo>
                  <a:pt x="0" y="2011"/>
                  <a:pt x="0" y="2681"/>
                  <a:pt x="0" y="2681"/>
                </a:cubicBezTo>
                <a:cubicBezTo>
                  <a:pt x="0" y="118659"/>
                  <a:pt x="0" y="118659"/>
                  <a:pt x="0" y="118659"/>
                </a:cubicBezTo>
                <a:cubicBezTo>
                  <a:pt x="0" y="119329"/>
                  <a:pt x="576" y="120000"/>
                  <a:pt x="1153" y="120000"/>
                </a:cubicBezTo>
                <a:cubicBezTo>
                  <a:pt x="118269" y="120000"/>
                  <a:pt x="118269" y="120000"/>
                  <a:pt x="118269" y="120000"/>
                </a:cubicBezTo>
                <a:cubicBezTo>
                  <a:pt x="118846" y="120000"/>
                  <a:pt x="120000" y="119329"/>
                  <a:pt x="120000" y="118659"/>
                </a:cubicBezTo>
                <a:cubicBezTo>
                  <a:pt x="120000" y="2011"/>
                  <a:pt x="120000" y="2011"/>
                  <a:pt x="120000" y="2011"/>
                </a:cubicBezTo>
                <a:cubicBezTo>
                  <a:pt x="120000" y="670"/>
                  <a:pt x="118846" y="0"/>
                  <a:pt x="118269" y="0"/>
                </a:cubicBezTo>
                <a:cubicBezTo>
                  <a:pt x="40961" y="0"/>
                  <a:pt x="40961" y="0"/>
                  <a:pt x="40961" y="0"/>
                </a:cubicBezTo>
                <a:cubicBezTo>
                  <a:pt x="40961" y="3351"/>
                  <a:pt x="40961" y="3351"/>
                  <a:pt x="40961" y="3351"/>
                </a:cubicBezTo>
                <a:cubicBezTo>
                  <a:pt x="117115" y="3351"/>
                  <a:pt x="117115" y="3351"/>
                  <a:pt x="117115" y="3351"/>
                </a:cubicBezTo>
                <a:cubicBezTo>
                  <a:pt x="117115" y="116648"/>
                  <a:pt x="117115" y="116648"/>
                  <a:pt x="117115" y="116648"/>
                </a:cubicBezTo>
                <a:cubicBezTo>
                  <a:pt x="2884" y="116648"/>
                  <a:pt x="2884" y="116648"/>
                  <a:pt x="2884" y="116648"/>
                </a:cubicBezTo>
                <a:cubicBezTo>
                  <a:pt x="2884" y="3351"/>
                  <a:pt x="2884" y="3351"/>
                  <a:pt x="2884" y="3351"/>
                </a:cubicBezTo>
                <a:cubicBezTo>
                  <a:pt x="24230" y="3351"/>
                  <a:pt x="24230" y="3351"/>
                  <a:pt x="24230" y="3351"/>
                </a:cubicBezTo>
                <a:cubicBezTo>
                  <a:pt x="24230" y="0"/>
                  <a:pt x="24230" y="0"/>
                  <a:pt x="24230" y="0"/>
                </a:cubicBezTo>
                <a:cubicBezTo>
                  <a:pt x="1730" y="0"/>
                  <a:pt x="1730" y="0"/>
                  <a:pt x="1730" y="0"/>
                </a:cubicBezTo>
                <a:cubicBezTo>
                  <a:pt x="1153" y="0"/>
                  <a:pt x="576" y="670"/>
                  <a:pt x="0" y="1340"/>
                </a:cubicBezTo>
                <a:close/>
              </a:path>
            </a:pathLst>
          </a:custGeom>
          <a:solidFill>
            <a:srgbClr val="A5B0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70;p33"/>
          <p:cNvSpPr/>
          <p:nvPr/>
        </p:nvSpPr>
        <p:spPr>
          <a:xfrm rot="10800000">
            <a:off x="215855" y="2473238"/>
            <a:ext cx="228572" cy="19390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60000"/>
                </a:moveTo>
                <a:cubicBezTo>
                  <a:pt x="120000" y="26666"/>
                  <a:pt x="93333" y="0"/>
                  <a:pt x="60000" y="0"/>
                </a:cubicBezTo>
                <a:cubicBezTo>
                  <a:pt x="26666" y="0"/>
                  <a:pt x="0" y="26666"/>
                  <a:pt x="0" y="60000"/>
                </a:cubicBezTo>
                <a:cubicBezTo>
                  <a:pt x="0" y="93333"/>
                  <a:pt x="26666" y="120000"/>
                  <a:pt x="60000" y="120000"/>
                </a:cubicBezTo>
                <a:cubicBezTo>
                  <a:pt x="93333" y="120000"/>
                  <a:pt x="120000" y="93333"/>
                  <a:pt x="120000" y="60000"/>
                </a:cubicBezTo>
                <a:close/>
                <a:moveTo>
                  <a:pt x="33333" y="60000"/>
                </a:moveTo>
                <a:cubicBezTo>
                  <a:pt x="33333" y="46666"/>
                  <a:pt x="46666" y="33333"/>
                  <a:pt x="60000" y="33333"/>
                </a:cubicBezTo>
                <a:cubicBezTo>
                  <a:pt x="80000" y="33333"/>
                  <a:pt x="86666" y="46666"/>
                  <a:pt x="86666" y="60000"/>
                </a:cubicBezTo>
                <a:cubicBezTo>
                  <a:pt x="86666" y="73333"/>
                  <a:pt x="80000" y="86666"/>
                  <a:pt x="60000" y="86666"/>
                </a:cubicBezTo>
                <a:cubicBezTo>
                  <a:pt x="46666" y="86666"/>
                  <a:pt x="33333" y="73333"/>
                  <a:pt x="33333" y="60000"/>
                </a:cubicBezTo>
                <a:close/>
              </a:path>
            </a:pathLst>
          </a:custGeom>
          <a:solidFill>
            <a:srgbClr val="A5B0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71;p33"/>
          <p:cNvSpPr/>
          <p:nvPr/>
        </p:nvSpPr>
        <p:spPr>
          <a:xfrm rot="10800000">
            <a:off x="3256640" y="2270129"/>
            <a:ext cx="63689" cy="60032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6428"/>
                </a:moveTo>
                <a:cubicBezTo>
                  <a:pt x="0" y="113571"/>
                  <a:pt x="0" y="113571"/>
                  <a:pt x="0" y="113571"/>
                </a:cubicBezTo>
                <a:cubicBezTo>
                  <a:pt x="0" y="115714"/>
                  <a:pt x="24000" y="119999"/>
                  <a:pt x="48000" y="119999"/>
                </a:cubicBezTo>
                <a:cubicBezTo>
                  <a:pt x="72000" y="119999"/>
                  <a:pt x="120000" y="115714"/>
                  <a:pt x="120000" y="113571"/>
                </a:cubicBezTo>
                <a:cubicBezTo>
                  <a:pt x="120000" y="6428"/>
                  <a:pt x="120000" y="6428"/>
                  <a:pt x="120000" y="6428"/>
                </a:cubicBezTo>
                <a:cubicBezTo>
                  <a:pt x="120000" y="2142"/>
                  <a:pt x="72000" y="0"/>
                  <a:pt x="48000" y="0"/>
                </a:cubicBezTo>
                <a:cubicBezTo>
                  <a:pt x="24000" y="0"/>
                  <a:pt x="0" y="2142"/>
                  <a:pt x="0" y="6428"/>
                </a:cubicBezTo>
                <a:close/>
              </a:path>
            </a:pathLst>
          </a:custGeom>
          <a:solidFill>
            <a:srgbClr val="A5B0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472;p33"/>
          <p:cNvSpPr/>
          <p:nvPr/>
        </p:nvSpPr>
        <p:spPr>
          <a:xfrm rot="10800000">
            <a:off x="66366" y="1453591"/>
            <a:ext cx="3456175" cy="224280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0364" y="0"/>
                </a:moveTo>
                <a:cubicBezTo>
                  <a:pt x="45109" y="0"/>
                  <a:pt x="45109" y="0"/>
                  <a:pt x="45109" y="0"/>
                </a:cubicBezTo>
                <a:cubicBezTo>
                  <a:pt x="45109" y="2870"/>
                  <a:pt x="45109" y="2870"/>
                  <a:pt x="45109" y="2870"/>
                </a:cubicBezTo>
                <a:cubicBezTo>
                  <a:pt x="110364" y="2870"/>
                  <a:pt x="110364" y="2870"/>
                  <a:pt x="110364" y="2870"/>
                </a:cubicBezTo>
                <a:cubicBezTo>
                  <a:pt x="114306" y="2870"/>
                  <a:pt x="117810" y="7464"/>
                  <a:pt x="117810" y="12631"/>
                </a:cubicBezTo>
                <a:cubicBezTo>
                  <a:pt x="117810" y="107942"/>
                  <a:pt x="117810" y="107942"/>
                  <a:pt x="117810" y="107942"/>
                </a:cubicBezTo>
                <a:cubicBezTo>
                  <a:pt x="117810" y="113110"/>
                  <a:pt x="114306" y="117129"/>
                  <a:pt x="110364" y="117129"/>
                </a:cubicBezTo>
                <a:cubicBezTo>
                  <a:pt x="9635" y="117129"/>
                  <a:pt x="9635" y="117129"/>
                  <a:pt x="9635" y="117129"/>
                </a:cubicBezTo>
                <a:cubicBezTo>
                  <a:pt x="5693" y="117129"/>
                  <a:pt x="2189" y="113110"/>
                  <a:pt x="2189" y="107942"/>
                </a:cubicBezTo>
                <a:cubicBezTo>
                  <a:pt x="2627" y="12631"/>
                  <a:pt x="2627" y="12631"/>
                  <a:pt x="2627" y="12631"/>
                </a:cubicBezTo>
                <a:cubicBezTo>
                  <a:pt x="2627" y="7464"/>
                  <a:pt x="5693" y="2870"/>
                  <a:pt x="9635" y="2870"/>
                </a:cubicBezTo>
                <a:cubicBezTo>
                  <a:pt x="24525" y="2870"/>
                  <a:pt x="24525" y="2870"/>
                  <a:pt x="24525" y="2870"/>
                </a:cubicBezTo>
                <a:cubicBezTo>
                  <a:pt x="23649" y="2296"/>
                  <a:pt x="22773" y="1722"/>
                  <a:pt x="22335" y="0"/>
                </a:cubicBezTo>
                <a:cubicBezTo>
                  <a:pt x="9635" y="0"/>
                  <a:pt x="9635" y="0"/>
                  <a:pt x="9635" y="0"/>
                </a:cubicBezTo>
                <a:cubicBezTo>
                  <a:pt x="4379" y="0"/>
                  <a:pt x="437" y="5741"/>
                  <a:pt x="437" y="12631"/>
                </a:cubicBezTo>
                <a:cubicBezTo>
                  <a:pt x="0" y="107942"/>
                  <a:pt x="0" y="107942"/>
                  <a:pt x="0" y="107942"/>
                </a:cubicBezTo>
                <a:cubicBezTo>
                  <a:pt x="0" y="107942"/>
                  <a:pt x="0" y="107942"/>
                  <a:pt x="0" y="107942"/>
                </a:cubicBezTo>
                <a:cubicBezTo>
                  <a:pt x="0" y="114832"/>
                  <a:pt x="4379" y="119999"/>
                  <a:pt x="9635" y="119999"/>
                </a:cubicBezTo>
                <a:cubicBezTo>
                  <a:pt x="110364" y="119999"/>
                  <a:pt x="110364" y="119999"/>
                  <a:pt x="110364" y="119999"/>
                </a:cubicBezTo>
                <a:cubicBezTo>
                  <a:pt x="115620" y="119999"/>
                  <a:pt x="120000" y="114832"/>
                  <a:pt x="120000" y="107942"/>
                </a:cubicBezTo>
                <a:cubicBezTo>
                  <a:pt x="120000" y="12631"/>
                  <a:pt x="120000" y="12631"/>
                  <a:pt x="120000" y="12631"/>
                </a:cubicBezTo>
                <a:cubicBezTo>
                  <a:pt x="120000" y="5741"/>
                  <a:pt x="115620" y="0"/>
                  <a:pt x="110364" y="0"/>
                </a:cubicBezTo>
                <a:close/>
              </a:path>
            </a:pathLst>
          </a:custGeom>
          <a:solidFill>
            <a:srgbClr val="A5B0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73;p33"/>
          <p:cNvSpPr/>
          <p:nvPr/>
        </p:nvSpPr>
        <p:spPr>
          <a:xfrm rot="10800000">
            <a:off x="2046632" y="3332159"/>
            <a:ext cx="1010017" cy="196490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3076" y="44609"/>
                </a:moveTo>
                <a:cubicBezTo>
                  <a:pt x="91468" y="44609"/>
                  <a:pt x="91468" y="44609"/>
                  <a:pt x="91468" y="44609"/>
                </a:cubicBezTo>
                <a:cubicBezTo>
                  <a:pt x="93146" y="44609"/>
                  <a:pt x="93986" y="44163"/>
                  <a:pt x="93986" y="43271"/>
                </a:cubicBezTo>
                <a:cubicBezTo>
                  <a:pt x="93986" y="0"/>
                  <a:pt x="93986" y="0"/>
                  <a:pt x="93986" y="0"/>
                </a:cubicBezTo>
                <a:cubicBezTo>
                  <a:pt x="89790" y="0"/>
                  <a:pt x="89790" y="0"/>
                  <a:pt x="89790" y="0"/>
                </a:cubicBezTo>
                <a:cubicBezTo>
                  <a:pt x="89790" y="42379"/>
                  <a:pt x="89790" y="42379"/>
                  <a:pt x="89790" y="42379"/>
                </a:cubicBezTo>
                <a:cubicBezTo>
                  <a:pt x="79720" y="42379"/>
                  <a:pt x="79720" y="42379"/>
                  <a:pt x="79720" y="42379"/>
                </a:cubicBezTo>
                <a:cubicBezTo>
                  <a:pt x="78881" y="42379"/>
                  <a:pt x="78881" y="42379"/>
                  <a:pt x="78881" y="42379"/>
                </a:cubicBezTo>
                <a:cubicBezTo>
                  <a:pt x="17622" y="42379"/>
                  <a:pt x="17622" y="42379"/>
                  <a:pt x="17622" y="42379"/>
                </a:cubicBezTo>
                <a:cubicBezTo>
                  <a:pt x="17622" y="42379"/>
                  <a:pt x="16783" y="42379"/>
                  <a:pt x="16783" y="42379"/>
                </a:cubicBezTo>
                <a:cubicBezTo>
                  <a:pt x="4195" y="42379"/>
                  <a:pt x="4195" y="42379"/>
                  <a:pt x="4195" y="42379"/>
                </a:cubicBezTo>
                <a:cubicBezTo>
                  <a:pt x="4195" y="0"/>
                  <a:pt x="4195" y="0"/>
                  <a:pt x="419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3271"/>
                  <a:pt x="0" y="43271"/>
                  <a:pt x="0" y="43271"/>
                </a:cubicBezTo>
                <a:cubicBezTo>
                  <a:pt x="0" y="44163"/>
                  <a:pt x="839" y="44609"/>
                  <a:pt x="2517" y="44609"/>
                </a:cubicBezTo>
                <a:cubicBezTo>
                  <a:pt x="15104" y="44609"/>
                  <a:pt x="15104" y="44609"/>
                  <a:pt x="15104" y="44609"/>
                </a:cubicBezTo>
                <a:cubicBezTo>
                  <a:pt x="5034" y="63345"/>
                  <a:pt x="5034" y="63345"/>
                  <a:pt x="5034" y="63345"/>
                </a:cubicBezTo>
                <a:cubicBezTo>
                  <a:pt x="3356" y="66468"/>
                  <a:pt x="1678" y="70037"/>
                  <a:pt x="1678" y="73605"/>
                </a:cubicBezTo>
                <a:cubicBezTo>
                  <a:pt x="1678" y="84758"/>
                  <a:pt x="1678" y="84758"/>
                  <a:pt x="1678" y="84758"/>
                </a:cubicBezTo>
                <a:cubicBezTo>
                  <a:pt x="1678" y="88327"/>
                  <a:pt x="7552" y="91003"/>
                  <a:pt x="14265" y="91003"/>
                </a:cubicBezTo>
                <a:cubicBezTo>
                  <a:pt x="22657" y="91003"/>
                  <a:pt x="22657" y="91003"/>
                  <a:pt x="22657" y="91003"/>
                </a:cubicBezTo>
                <a:cubicBezTo>
                  <a:pt x="23496" y="93234"/>
                  <a:pt x="26853" y="94572"/>
                  <a:pt x="31048" y="94572"/>
                </a:cubicBezTo>
                <a:cubicBezTo>
                  <a:pt x="42797" y="94572"/>
                  <a:pt x="42797" y="94572"/>
                  <a:pt x="42797" y="94572"/>
                </a:cubicBezTo>
                <a:cubicBezTo>
                  <a:pt x="43636" y="96802"/>
                  <a:pt x="46993" y="98141"/>
                  <a:pt x="51188" y="98141"/>
                </a:cubicBezTo>
                <a:cubicBezTo>
                  <a:pt x="62937" y="98141"/>
                  <a:pt x="62937" y="98141"/>
                  <a:pt x="62937" y="98141"/>
                </a:cubicBezTo>
                <a:cubicBezTo>
                  <a:pt x="62937" y="113308"/>
                  <a:pt x="62937" y="113308"/>
                  <a:pt x="62937" y="113308"/>
                </a:cubicBezTo>
                <a:cubicBezTo>
                  <a:pt x="62937" y="116877"/>
                  <a:pt x="67972" y="120000"/>
                  <a:pt x="74685" y="120000"/>
                </a:cubicBezTo>
                <a:cubicBezTo>
                  <a:pt x="82237" y="120000"/>
                  <a:pt x="87272" y="116877"/>
                  <a:pt x="87272" y="113308"/>
                </a:cubicBezTo>
                <a:cubicBezTo>
                  <a:pt x="87272" y="74498"/>
                  <a:pt x="87272" y="74498"/>
                  <a:pt x="87272" y="74498"/>
                </a:cubicBezTo>
                <a:cubicBezTo>
                  <a:pt x="101538" y="81189"/>
                  <a:pt x="101538" y="81189"/>
                  <a:pt x="101538" y="81189"/>
                </a:cubicBezTo>
                <a:cubicBezTo>
                  <a:pt x="105734" y="82973"/>
                  <a:pt x="111608" y="82973"/>
                  <a:pt x="115804" y="80743"/>
                </a:cubicBezTo>
                <a:cubicBezTo>
                  <a:pt x="119160" y="78959"/>
                  <a:pt x="120000" y="75836"/>
                  <a:pt x="116643" y="74052"/>
                </a:cubicBezTo>
                <a:cubicBezTo>
                  <a:pt x="115804" y="72713"/>
                  <a:pt x="93986" y="53085"/>
                  <a:pt x="83076" y="44609"/>
                </a:cubicBezTo>
                <a:close/>
                <a:moveTo>
                  <a:pt x="112447" y="79405"/>
                </a:moveTo>
                <a:cubicBezTo>
                  <a:pt x="110769" y="80297"/>
                  <a:pt x="106573" y="80297"/>
                  <a:pt x="104895" y="79405"/>
                </a:cubicBezTo>
                <a:cubicBezTo>
                  <a:pt x="86433" y="71375"/>
                  <a:pt x="86433" y="71375"/>
                  <a:pt x="86433" y="71375"/>
                </a:cubicBezTo>
                <a:cubicBezTo>
                  <a:pt x="85594" y="70929"/>
                  <a:pt x="84755" y="70929"/>
                  <a:pt x="84755" y="70929"/>
                </a:cubicBezTo>
                <a:cubicBezTo>
                  <a:pt x="83916" y="71375"/>
                  <a:pt x="83076" y="71375"/>
                  <a:pt x="83076" y="71821"/>
                </a:cubicBezTo>
                <a:cubicBezTo>
                  <a:pt x="83076" y="113308"/>
                  <a:pt x="83076" y="113308"/>
                  <a:pt x="83076" y="113308"/>
                </a:cubicBezTo>
                <a:cubicBezTo>
                  <a:pt x="83076" y="115539"/>
                  <a:pt x="79720" y="117769"/>
                  <a:pt x="74685" y="117769"/>
                </a:cubicBezTo>
                <a:cubicBezTo>
                  <a:pt x="70489" y="117769"/>
                  <a:pt x="67132" y="115539"/>
                  <a:pt x="67132" y="113308"/>
                </a:cubicBezTo>
                <a:cubicBezTo>
                  <a:pt x="67132" y="86542"/>
                  <a:pt x="67132" y="86542"/>
                  <a:pt x="67132" y="86542"/>
                </a:cubicBezTo>
                <a:cubicBezTo>
                  <a:pt x="67132" y="85650"/>
                  <a:pt x="66293" y="85204"/>
                  <a:pt x="64615" y="85204"/>
                </a:cubicBezTo>
                <a:cubicBezTo>
                  <a:pt x="63776" y="85204"/>
                  <a:pt x="62937" y="85650"/>
                  <a:pt x="62937" y="86542"/>
                </a:cubicBezTo>
                <a:cubicBezTo>
                  <a:pt x="62937" y="95910"/>
                  <a:pt x="62937" y="95910"/>
                  <a:pt x="62937" y="95910"/>
                </a:cubicBezTo>
                <a:cubicBezTo>
                  <a:pt x="51188" y="95910"/>
                  <a:pt x="51188" y="95910"/>
                  <a:pt x="51188" y="95910"/>
                </a:cubicBezTo>
                <a:cubicBezTo>
                  <a:pt x="48671" y="95910"/>
                  <a:pt x="46993" y="95018"/>
                  <a:pt x="46993" y="93680"/>
                </a:cubicBezTo>
                <a:cubicBezTo>
                  <a:pt x="46993" y="86542"/>
                  <a:pt x="46993" y="86542"/>
                  <a:pt x="46993" y="86542"/>
                </a:cubicBezTo>
                <a:cubicBezTo>
                  <a:pt x="46993" y="85650"/>
                  <a:pt x="46153" y="85204"/>
                  <a:pt x="44475" y="85204"/>
                </a:cubicBezTo>
                <a:cubicBezTo>
                  <a:pt x="43636" y="85204"/>
                  <a:pt x="42797" y="85650"/>
                  <a:pt x="42797" y="86542"/>
                </a:cubicBezTo>
                <a:cubicBezTo>
                  <a:pt x="42797" y="92342"/>
                  <a:pt x="42797" y="92342"/>
                  <a:pt x="42797" y="92342"/>
                </a:cubicBezTo>
                <a:cubicBezTo>
                  <a:pt x="31048" y="92342"/>
                  <a:pt x="31048" y="92342"/>
                  <a:pt x="31048" y="92342"/>
                </a:cubicBezTo>
                <a:cubicBezTo>
                  <a:pt x="28531" y="92342"/>
                  <a:pt x="26853" y="91449"/>
                  <a:pt x="26853" y="90111"/>
                </a:cubicBezTo>
                <a:cubicBezTo>
                  <a:pt x="26853" y="82973"/>
                  <a:pt x="26853" y="82973"/>
                  <a:pt x="26853" y="82973"/>
                </a:cubicBezTo>
                <a:cubicBezTo>
                  <a:pt x="26853" y="82081"/>
                  <a:pt x="25174" y="81635"/>
                  <a:pt x="24335" y="81635"/>
                </a:cubicBezTo>
                <a:cubicBezTo>
                  <a:pt x="23496" y="81635"/>
                  <a:pt x="22657" y="82081"/>
                  <a:pt x="22657" y="82973"/>
                </a:cubicBezTo>
                <a:cubicBezTo>
                  <a:pt x="22657" y="88773"/>
                  <a:pt x="22657" y="88773"/>
                  <a:pt x="22657" y="88773"/>
                </a:cubicBezTo>
                <a:cubicBezTo>
                  <a:pt x="14265" y="88773"/>
                  <a:pt x="14265" y="88773"/>
                  <a:pt x="14265" y="88773"/>
                </a:cubicBezTo>
                <a:cubicBezTo>
                  <a:pt x="10069" y="88773"/>
                  <a:pt x="5874" y="86988"/>
                  <a:pt x="5874" y="84758"/>
                </a:cubicBezTo>
                <a:cubicBezTo>
                  <a:pt x="5874" y="73605"/>
                  <a:pt x="5874" y="73605"/>
                  <a:pt x="5874" y="73605"/>
                </a:cubicBezTo>
                <a:cubicBezTo>
                  <a:pt x="5874" y="70037"/>
                  <a:pt x="6713" y="66914"/>
                  <a:pt x="8391" y="63791"/>
                </a:cubicBezTo>
                <a:cubicBezTo>
                  <a:pt x="19300" y="44609"/>
                  <a:pt x="19300" y="44609"/>
                  <a:pt x="19300" y="44609"/>
                </a:cubicBezTo>
                <a:cubicBezTo>
                  <a:pt x="78041" y="44609"/>
                  <a:pt x="78041" y="44609"/>
                  <a:pt x="78041" y="44609"/>
                </a:cubicBezTo>
                <a:cubicBezTo>
                  <a:pt x="88111" y="52193"/>
                  <a:pt x="113286" y="74944"/>
                  <a:pt x="113286" y="74944"/>
                </a:cubicBezTo>
                <a:cubicBezTo>
                  <a:pt x="113286" y="74944"/>
                  <a:pt x="113286" y="74944"/>
                  <a:pt x="113286" y="74944"/>
                </a:cubicBezTo>
                <a:cubicBezTo>
                  <a:pt x="114965" y="76282"/>
                  <a:pt x="114965" y="78066"/>
                  <a:pt x="112447" y="7940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7894" y="2732800"/>
            <a:ext cx="2788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多機能の統合で</a:t>
            </a:r>
            <a:endParaRPr kumimoji="1"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既存のアプリに</a:t>
            </a:r>
            <a:endParaRPr kumimoji="1"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ないようなものを作る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7" name="Google Shape;387;p28"/>
          <p:cNvSpPr/>
          <p:nvPr/>
        </p:nvSpPr>
        <p:spPr>
          <a:xfrm flipH="1">
            <a:off x="3619661" y="2749439"/>
            <a:ext cx="2388351" cy="1899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301" y="0"/>
                </a:moveTo>
                <a:cubicBezTo>
                  <a:pt x="1698" y="0"/>
                  <a:pt x="1698" y="0"/>
                  <a:pt x="1698" y="0"/>
                </a:cubicBezTo>
                <a:cubicBezTo>
                  <a:pt x="566" y="0"/>
                  <a:pt x="0" y="600"/>
                  <a:pt x="0" y="1800"/>
                </a:cubicBezTo>
                <a:cubicBezTo>
                  <a:pt x="0" y="97200"/>
                  <a:pt x="0" y="97200"/>
                  <a:pt x="0" y="97200"/>
                </a:cubicBezTo>
                <a:cubicBezTo>
                  <a:pt x="0" y="97800"/>
                  <a:pt x="566" y="98400"/>
                  <a:pt x="1698" y="98400"/>
                </a:cubicBezTo>
                <a:cubicBezTo>
                  <a:pt x="78113" y="98400"/>
                  <a:pt x="78113" y="98400"/>
                  <a:pt x="78113" y="98400"/>
                </a:cubicBezTo>
                <a:cubicBezTo>
                  <a:pt x="107547" y="120000"/>
                  <a:pt x="107547" y="120000"/>
                  <a:pt x="107547" y="120000"/>
                </a:cubicBezTo>
                <a:cubicBezTo>
                  <a:pt x="108113" y="120000"/>
                  <a:pt x="108113" y="120000"/>
                  <a:pt x="108679" y="120000"/>
                </a:cubicBezTo>
                <a:cubicBezTo>
                  <a:pt x="108679" y="120000"/>
                  <a:pt x="109245" y="120000"/>
                  <a:pt x="109245" y="120000"/>
                </a:cubicBezTo>
                <a:cubicBezTo>
                  <a:pt x="109811" y="119400"/>
                  <a:pt x="109811" y="118800"/>
                  <a:pt x="109811" y="118200"/>
                </a:cubicBezTo>
                <a:cubicBezTo>
                  <a:pt x="100754" y="98400"/>
                  <a:pt x="100754" y="98400"/>
                  <a:pt x="100754" y="98400"/>
                </a:cubicBezTo>
                <a:cubicBezTo>
                  <a:pt x="118301" y="98400"/>
                  <a:pt x="118301" y="98400"/>
                  <a:pt x="118301" y="98400"/>
                </a:cubicBezTo>
                <a:cubicBezTo>
                  <a:pt x="119433" y="98400"/>
                  <a:pt x="120000" y="97800"/>
                  <a:pt x="120000" y="97200"/>
                </a:cubicBezTo>
                <a:cubicBezTo>
                  <a:pt x="120000" y="1800"/>
                  <a:pt x="120000" y="1800"/>
                  <a:pt x="120000" y="1800"/>
                </a:cubicBezTo>
                <a:cubicBezTo>
                  <a:pt x="120000" y="600"/>
                  <a:pt x="119433" y="0"/>
                  <a:pt x="118301" y="0"/>
                </a:cubicBezTo>
                <a:close/>
                <a:moveTo>
                  <a:pt x="117169" y="96000"/>
                </a:moveTo>
                <a:cubicBezTo>
                  <a:pt x="99056" y="96000"/>
                  <a:pt x="99056" y="96000"/>
                  <a:pt x="99056" y="96000"/>
                </a:cubicBezTo>
                <a:cubicBezTo>
                  <a:pt x="98490" y="96000"/>
                  <a:pt x="97924" y="96000"/>
                  <a:pt x="97924" y="96600"/>
                </a:cubicBezTo>
                <a:cubicBezTo>
                  <a:pt x="97358" y="96600"/>
                  <a:pt x="97358" y="97200"/>
                  <a:pt x="97358" y="97800"/>
                </a:cubicBezTo>
                <a:cubicBezTo>
                  <a:pt x="105283" y="114600"/>
                  <a:pt x="105283" y="114600"/>
                  <a:pt x="105283" y="114600"/>
                </a:cubicBezTo>
                <a:cubicBezTo>
                  <a:pt x="79245" y="96000"/>
                  <a:pt x="79245" y="96000"/>
                  <a:pt x="79245" y="96000"/>
                </a:cubicBezTo>
                <a:cubicBezTo>
                  <a:pt x="79245" y="96000"/>
                  <a:pt x="78679" y="96000"/>
                  <a:pt x="78679" y="96000"/>
                </a:cubicBezTo>
                <a:cubicBezTo>
                  <a:pt x="2830" y="96000"/>
                  <a:pt x="2830" y="96000"/>
                  <a:pt x="2830" y="96000"/>
                </a:cubicBezTo>
                <a:cubicBezTo>
                  <a:pt x="2830" y="3000"/>
                  <a:pt x="2830" y="3000"/>
                  <a:pt x="2830" y="3000"/>
                </a:cubicBezTo>
                <a:cubicBezTo>
                  <a:pt x="117169" y="3000"/>
                  <a:pt x="117169" y="3000"/>
                  <a:pt x="117169" y="3000"/>
                </a:cubicBezTo>
                <a:lnTo>
                  <a:pt x="117169" y="96000"/>
                </a:lnTo>
                <a:close/>
              </a:path>
            </a:pathLst>
          </a:custGeom>
          <a:solidFill>
            <a:srgbClr val="A5B0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曲折矢印 7"/>
          <p:cNvSpPr/>
          <p:nvPr/>
        </p:nvSpPr>
        <p:spPr>
          <a:xfrm rot="5400000">
            <a:off x="3730248" y="1877494"/>
            <a:ext cx="757294" cy="82200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3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75" name="Google Shape;675;p4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pSp>
        <p:nvGrpSpPr>
          <p:cNvPr id="676" name="Google Shape;676;p44"/>
          <p:cNvGrpSpPr/>
          <p:nvPr/>
        </p:nvGrpSpPr>
        <p:grpSpPr>
          <a:xfrm>
            <a:off x="585062" y="1639455"/>
            <a:ext cx="2970877" cy="2670875"/>
            <a:chOff x="3778727" y="4460423"/>
            <a:chExt cx="720160" cy="647438"/>
          </a:xfrm>
        </p:grpSpPr>
        <p:sp>
          <p:nvSpPr>
            <p:cNvPr id="677" name="Google Shape;677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PURCHASE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LOYALTY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AWARENESS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EVALUATION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DISCOVERY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INTENT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cxnSp>
        <p:nvCxnSpPr>
          <p:cNvPr id="684" name="Google Shape;684;p44"/>
          <p:cNvCxnSpPr/>
          <p:nvPr/>
        </p:nvCxnSpPr>
        <p:spPr>
          <a:xfrm>
            <a:off x="3490205" y="2081802"/>
            <a:ext cx="87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5" name="Google Shape;685;p44"/>
          <p:cNvSpPr txBox="1"/>
          <p:nvPr/>
        </p:nvSpPr>
        <p:spPr>
          <a:xfrm>
            <a:off x="4411147" y="1940150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6" name="Google Shape;686;p44"/>
          <p:cNvCxnSpPr/>
          <p:nvPr/>
        </p:nvCxnSpPr>
        <p:spPr>
          <a:xfrm>
            <a:off x="3362027" y="2478358"/>
            <a:ext cx="998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7" name="Google Shape;687;p44"/>
          <p:cNvSpPr txBox="1"/>
          <p:nvPr/>
        </p:nvSpPr>
        <p:spPr>
          <a:xfrm>
            <a:off x="4411147" y="2336695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8" name="Google Shape;688;p44"/>
          <p:cNvCxnSpPr/>
          <p:nvPr/>
        </p:nvCxnSpPr>
        <p:spPr>
          <a:xfrm>
            <a:off x="3179878" y="2874915"/>
            <a:ext cx="1180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9" name="Google Shape;689;p44"/>
          <p:cNvSpPr txBox="1"/>
          <p:nvPr/>
        </p:nvSpPr>
        <p:spPr>
          <a:xfrm>
            <a:off x="4411147" y="2733241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0" name="Google Shape;690;p44"/>
          <p:cNvCxnSpPr/>
          <p:nvPr/>
        </p:nvCxnSpPr>
        <p:spPr>
          <a:xfrm>
            <a:off x="3024714" y="3271450"/>
            <a:ext cx="1335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1" name="Google Shape;691;p44"/>
          <p:cNvSpPr txBox="1"/>
          <p:nvPr/>
        </p:nvSpPr>
        <p:spPr>
          <a:xfrm>
            <a:off x="4411147" y="3129786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2" name="Google Shape;692;p44"/>
          <p:cNvCxnSpPr/>
          <p:nvPr/>
        </p:nvCxnSpPr>
        <p:spPr>
          <a:xfrm>
            <a:off x="2856047" y="3668007"/>
            <a:ext cx="1504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3" name="Google Shape;693;p44"/>
          <p:cNvSpPr txBox="1"/>
          <p:nvPr/>
        </p:nvSpPr>
        <p:spPr>
          <a:xfrm>
            <a:off x="4411147" y="3526332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4" name="Google Shape;694;p44"/>
          <p:cNvCxnSpPr/>
          <p:nvPr/>
        </p:nvCxnSpPr>
        <p:spPr>
          <a:xfrm>
            <a:off x="2680649" y="4064542"/>
            <a:ext cx="1672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5" name="Google Shape;695;p44"/>
          <p:cNvSpPr txBox="1"/>
          <p:nvPr/>
        </p:nvSpPr>
        <p:spPr>
          <a:xfrm>
            <a:off x="4411147" y="3922877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5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01" name="Google Shape;701;p4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702" name="Google Shape;702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3" name="Google Shape;703;p45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Imani Jackson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4" name="Google Shape;70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5" name="Google Shape;705;p45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Marcos Galán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6" name="Google Shape;706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7" name="Google Shape;707;p45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Ixchel Valdía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8" name="Google Shape;708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9" name="Google Shape;709;p45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Nils Årud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6"/>
          <p:cNvSpPr txBox="1">
            <a:spLocks noGrp="1"/>
          </p:cNvSpPr>
          <p:nvPr>
            <p:ph type="title" idx="4294967295"/>
          </p:nvPr>
        </p:nvSpPr>
        <p:spPr>
          <a:xfrm>
            <a:off x="166250" y="0"/>
            <a:ext cx="88116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715" name="Google Shape;715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717" name="Google Shape;717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7" name="Google Shape;757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2" name="Google Shape;762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3" name="Google Shape;763;p46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764" name="Google Shape;764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765" name="Google Shape;765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6" name="Google Shape;766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3" name="Google Shape;773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87" name="Google Shape;787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88" name="Google Shape;788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89" name="Google Shape;789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1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0" name="Google Shape;790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HIGH VALUE 1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1" name="Google Shape;791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2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2" name="Google Shape;792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HIGH VALUE 2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3" name="Google Shape;793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Our company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4" name="Google Shape;794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5" name="Google Shape;795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6" name="Google Shape;796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7" name="Google Shape;797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8" name="Google Shape;798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9" name="Google Shape;799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7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05" name="Google Shape;805;p4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aphicFrame>
        <p:nvGraphicFramePr>
          <p:cNvPr id="806" name="Google Shape;806;p47"/>
          <p:cNvGraphicFramePr/>
          <p:nvPr/>
        </p:nvGraphicFramePr>
        <p:xfrm>
          <a:off x="588450" y="1474725"/>
          <a:ext cx="7974000" cy="3087200"/>
        </p:xfrm>
        <a:graphic>
          <a:graphicData uri="http://schemas.openxmlformats.org/drawingml/2006/table">
            <a:tbl>
              <a:tblPr>
                <a:noFill/>
                <a:tableStyleId>{09EC53F3-C09D-45E3-81C7-79E32D511B3C}</a:tableStyleId>
              </a:tblPr>
              <a:tblGrid>
                <a:gridCol w="883700"/>
                <a:gridCol w="1012900"/>
                <a:gridCol w="1012900"/>
                <a:gridCol w="1012900"/>
                <a:gridCol w="1012900"/>
                <a:gridCol w="1012900"/>
                <a:gridCol w="1012900"/>
                <a:gridCol w="1012900"/>
              </a:tblGrid>
              <a:tr h="315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812" name="Google Shape;812;p48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EXTRA GRAPHICS</a:t>
            </a:r>
            <a:endParaRPr sz="2400">
              <a:solidFill>
                <a:srgbClr val="000000"/>
              </a:solidFill>
            </a:endParaRPr>
          </a:p>
        </p:txBody>
      </p:sp>
      <p:grpSp>
        <p:nvGrpSpPr>
          <p:cNvPr id="813" name="Google Shape;813;p48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814" name="Google Shape;814;p48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3" name="Google Shape;823;p48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824" name="Google Shape;824;p4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836" name="Google Shape;836;p4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48"/>
          <p:cNvGrpSpPr/>
          <p:nvPr/>
        </p:nvGrpSpPr>
        <p:grpSpPr>
          <a:xfrm rot="10800000">
            <a:off x="3049043" y="1161145"/>
            <a:ext cx="1193271" cy="1550402"/>
            <a:chOff x="3357563" y="850900"/>
            <a:chExt cx="1882725" cy="2446200"/>
          </a:xfrm>
        </p:grpSpPr>
        <p:sp>
          <p:nvSpPr>
            <p:cNvPr id="846" name="Google Shape;846;p48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48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860" name="Google Shape;860;p4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48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874" name="Google Shape;874;p4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48"/>
          <p:cNvGrpSpPr/>
          <p:nvPr/>
        </p:nvGrpSpPr>
        <p:grpSpPr>
          <a:xfrm rot="10800000" flipH="1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893" name="Google Shape;893;p48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8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898" name="Google Shape;898;p4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9"/>
          <p:cNvSpPr txBox="1"/>
          <p:nvPr/>
        </p:nvSpPr>
        <p:spPr>
          <a:xfrm>
            <a:off x="6096175" y="540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SlidesCarnival icons are editable shapes. 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This means that you can: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Resize them without losing quality.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Change line color, width and style.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Isn’t that nice? :)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Examples: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915" name="Google Shape;915;p49"/>
          <p:cNvGrpSpPr/>
          <p:nvPr/>
        </p:nvGrpSpPr>
        <p:grpSpPr>
          <a:xfrm>
            <a:off x="604182" y="540331"/>
            <a:ext cx="310551" cy="405092"/>
            <a:chOff x="590250" y="244200"/>
            <a:chExt cx="407975" cy="532175"/>
          </a:xfrm>
        </p:grpSpPr>
        <p:sp>
          <p:nvSpPr>
            <p:cNvPr id="916" name="Google Shape;916;p4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49"/>
          <p:cNvGrpSpPr/>
          <p:nvPr/>
        </p:nvGrpSpPr>
        <p:grpSpPr>
          <a:xfrm>
            <a:off x="1104728" y="600124"/>
            <a:ext cx="337440" cy="280883"/>
            <a:chOff x="1247825" y="322750"/>
            <a:chExt cx="443300" cy="369000"/>
          </a:xfrm>
        </p:grpSpPr>
        <p:sp>
          <p:nvSpPr>
            <p:cNvPr id="931" name="Google Shape;931;p4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49"/>
          <p:cNvGrpSpPr/>
          <p:nvPr/>
        </p:nvGrpSpPr>
        <p:grpSpPr>
          <a:xfrm>
            <a:off x="1623829" y="598734"/>
            <a:ext cx="322597" cy="283661"/>
            <a:chOff x="1929775" y="320925"/>
            <a:chExt cx="423800" cy="372650"/>
          </a:xfrm>
        </p:grpSpPr>
        <p:sp>
          <p:nvSpPr>
            <p:cNvPr id="937" name="Google Shape;937;p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2" name="Google Shape;942;p49"/>
          <p:cNvSpPr/>
          <p:nvPr/>
        </p:nvSpPr>
        <p:spPr>
          <a:xfrm>
            <a:off x="2164700" y="588535"/>
            <a:ext cx="264193" cy="304061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49"/>
          <p:cNvSpPr/>
          <p:nvPr/>
        </p:nvSpPr>
        <p:spPr>
          <a:xfrm>
            <a:off x="2694458" y="589468"/>
            <a:ext cx="228036" cy="302196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4" name="Google Shape;944;p49"/>
          <p:cNvGrpSpPr/>
          <p:nvPr/>
        </p:nvGrpSpPr>
        <p:grpSpPr>
          <a:xfrm>
            <a:off x="3679335" y="566745"/>
            <a:ext cx="304994" cy="347621"/>
            <a:chOff x="4630125" y="278900"/>
            <a:chExt cx="400675" cy="456675"/>
          </a:xfrm>
        </p:grpSpPr>
        <p:sp>
          <p:nvSpPr>
            <p:cNvPr id="945" name="Google Shape;945;p4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9" name="Google Shape;949;p49"/>
          <p:cNvSpPr/>
          <p:nvPr/>
        </p:nvSpPr>
        <p:spPr>
          <a:xfrm>
            <a:off x="4168770" y="588078"/>
            <a:ext cx="349486" cy="304975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0" name="Google Shape;950;p49"/>
          <p:cNvGrpSpPr/>
          <p:nvPr/>
        </p:nvGrpSpPr>
        <p:grpSpPr>
          <a:xfrm>
            <a:off x="608826" y="1061734"/>
            <a:ext cx="310532" cy="378678"/>
            <a:chOff x="596350" y="929175"/>
            <a:chExt cx="407950" cy="497475"/>
          </a:xfrm>
        </p:grpSpPr>
        <p:sp>
          <p:nvSpPr>
            <p:cNvPr id="951" name="Google Shape;951;p4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49"/>
          <p:cNvGrpSpPr/>
          <p:nvPr/>
        </p:nvGrpSpPr>
        <p:grpSpPr>
          <a:xfrm>
            <a:off x="1627064" y="1116902"/>
            <a:ext cx="316126" cy="270683"/>
            <a:chOff x="1934025" y="1001650"/>
            <a:chExt cx="415300" cy="355600"/>
          </a:xfrm>
        </p:grpSpPr>
        <p:sp>
          <p:nvSpPr>
            <p:cNvPr id="959" name="Google Shape;959;p4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49"/>
          <p:cNvSpPr/>
          <p:nvPr/>
        </p:nvSpPr>
        <p:spPr>
          <a:xfrm>
            <a:off x="2137830" y="1094183"/>
            <a:ext cx="317953" cy="31610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9"/>
          <p:cNvSpPr/>
          <p:nvPr/>
        </p:nvSpPr>
        <p:spPr>
          <a:xfrm>
            <a:off x="2649966" y="1109940"/>
            <a:ext cx="317040" cy="284594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9"/>
          <p:cNvSpPr/>
          <p:nvPr/>
        </p:nvSpPr>
        <p:spPr>
          <a:xfrm>
            <a:off x="3166269" y="1112261"/>
            <a:ext cx="307772" cy="27995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9"/>
          <p:cNvSpPr/>
          <p:nvPr/>
        </p:nvSpPr>
        <p:spPr>
          <a:xfrm>
            <a:off x="3688148" y="1115040"/>
            <a:ext cx="287372" cy="2743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7" name="Google Shape;967;p49"/>
          <p:cNvGrpSpPr/>
          <p:nvPr/>
        </p:nvGrpSpPr>
        <p:grpSpPr>
          <a:xfrm>
            <a:off x="4184981" y="1096502"/>
            <a:ext cx="317040" cy="317497"/>
            <a:chOff x="5294400" y="974850"/>
            <a:chExt cx="416500" cy="417100"/>
          </a:xfrm>
        </p:grpSpPr>
        <p:sp>
          <p:nvSpPr>
            <p:cNvPr id="968" name="Google Shape;968;p4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9"/>
          <p:cNvGrpSpPr/>
          <p:nvPr/>
        </p:nvGrpSpPr>
        <p:grpSpPr>
          <a:xfrm>
            <a:off x="4658657" y="1060821"/>
            <a:ext cx="393046" cy="382846"/>
            <a:chOff x="5916675" y="927975"/>
            <a:chExt cx="516350" cy="502950"/>
          </a:xfrm>
        </p:grpSpPr>
        <p:sp>
          <p:nvSpPr>
            <p:cNvPr id="971" name="Google Shape;971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49"/>
          <p:cNvGrpSpPr/>
          <p:nvPr/>
        </p:nvGrpSpPr>
        <p:grpSpPr>
          <a:xfrm>
            <a:off x="584715" y="1648962"/>
            <a:ext cx="354110" cy="239169"/>
            <a:chOff x="564675" y="1700625"/>
            <a:chExt cx="465200" cy="314200"/>
          </a:xfrm>
        </p:grpSpPr>
        <p:sp>
          <p:nvSpPr>
            <p:cNvPr id="974" name="Google Shape;974;p4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49"/>
          <p:cNvGrpSpPr/>
          <p:nvPr/>
        </p:nvGrpSpPr>
        <p:grpSpPr>
          <a:xfrm>
            <a:off x="1096393" y="1590559"/>
            <a:ext cx="354110" cy="346708"/>
            <a:chOff x="1236875" y="1623900"/>
            <a:chExt cx="465200" cy="455475"/>
          </a:xfrm>
        </p:grpSpPr>
        <p:sp>
          <p:nvSpPr>
            <p:cNvPr id="978" name="Google Shape;978;p4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9"/>
          <p:cNvGrpSpPr/>
          <p:nvPr/>
        </p:nvGrpSpPr>
        <p:grpSpPr>
          <a:xfrm>
            <a:off x="1619185" y="1597981"/>
            <a:ext cx="331883" cy="331864"/>
            <a:chOff x="1923675" y="1633650"/>
            <a:chExt cx="436000" cy="435975"/>
          </a:xfrm>
        </p:grpSpPr>
        <p:sp>
          <p:nvSpPr>
            <p:cNvPr id="986" name="Google Shape;986;p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49"/>
          <p:cNvGrpSpPr/>
          <p:nvPr/>
        </p:nvGrpSpPr>
        <p:grpSpPr>
          <a:xfrm>
            <a:off x="2129475" y="1596591"/>
            <a:ext cx="334643" cy="334643"/>
            <a:chOff x="2594050" y="1631825"/>
            <a:chExt cx="439625" cy="439625"/>
          </a:xfrm>
        </p:grpSpPr>
        <p:sp>
          <p:nvSpPr>
            <p:cNvPr id="993" name="Google Shape;993;p4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7" name="Google Shape;997;p49"/>
          <p:cNvSpPr/>
          <p:nvPr/>
        </p:nvSpPr>
        <p:spPr>
          <a:xfrm>
            <a:off x="2655979" y="1611420"/>
            <a:ext cx="304994" cy="30499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8" name="Google Shape;998;p49"/>
          <p:cNvGrpSpPr/>
          <p:nvPr/>
        </p:nvGrpSpPr>
        <p:grpSpPr>
          <a:xfrm>
            <a:off x="3184346" y="1571567"/>
            <a:ext cx="271615" cy="384691"/>
            <a:chOff x="3979850" y="1598950"/>
            <a:chExt cx="356825" cy="505375"/>
          </a:xfrm>
        </p:grpSpPr>
        <p:sp>
          <p:nvSpPr>
            <p:cNvPr id="999" name="Google Shape;999;p4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49"/>
          <p:cNvGrpSpPr/>
          <p:nvPr/>
        </p:nvGrpSpPr>
        <p:grpSpPr>
          <a:xfrm>
            <a:off x="3652921" y="1654062"/>
            <a:ext cx="357821" cy="219701"/>
            <a:chOff x="4595425" y="1707325"/>
            <a:chExt cx="470075" cy="288625"/>
          </a:xfrm>
        </p:grpSpPr>
        <p:sp>
          <p:nvSpPr>
            <p:cNvPr id="1002" name="Google Shape;1002;p4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49"/>
          <p:cNvGrpSpPr/>
          <p:nvPr/>
        </p:nvGrpSpPr>
        <p:grpSpPr>
          <a:xfrm>
            <a:off x="4181746" y="1600302"/>
            <a:ext cx="323529" cy="327221"/>
            <a:chOff x="5290150" y="1636700"/>
            <a:chExt cx="425025" cy="429875"/>
          </a:xfrm>
        </p:grpSpPr>
        <p:sp>
          <p:nvSpPr>
            <p:cNvPr id="1008" name="Google Shape;1008;p4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49"/>
          <p:cNvGrpSpPr/>
          <p:nvPr/>
        </p:nvGrpSpPr>
        <p:grpSpPr>
          <a:xfrm>
            <a:off x="4692492" y="1590559"/>
            <a:ext cx="325375" cy="341151"/>
            <a:chOff x="5961125" y="1623900"/>
            <a:chExt cx="427450" cy="448175"/>
          </a:xfrm>
        </p:grpSpPr>
        <p:sp>
          <p:nvSpPr>
            <p:cNvPr id="1011" name="Google Shape;1011;p4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49"/>
          <p:cNvGrpSpPr/>
          <p:nvPr/>
        </p:nvGrpSpPr>
        <p:grpSpPr>
          <a:xfrm>
            <a:off x="5193038" y="1599370"/>
            <a:ext cx="347621" cy="329086"/>
            <a:chOff x="6618700" y="1635475"/>
            <a:chExt cx="456675" cy="432325"/>
          </a:xfrm>
        </p:grpSpPr>
        <p:sp>
          <p:nvSpPr>
            <p:cNvPr id="1019" name="Google Shape;1019;p4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49"/>
          <p:cNvGrpSpPr/>
          <p:nvPr/>
        </p:nvGrpSpPr>
        <p:grpSpPr>
          <a:xfrm>
            <a:off x="624107" y="2127738"/>
            <a:ext cx="275326" cy="295707"/>
            <a:chOff x="616425" y="2329600"/>
            <a:chExt cx="361700" cy="388475"/>
          </a:xfrm>
        </p:grpSpPr>
        <p:sp>
          <p:nvSpPr>
            <p:cNvPr id="1025" name="Google Shape;1025;p4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49"/>
          <p:cNvGrpSpPr/>
          <p:nvPr/>
        </p:nvGrpSpPr>
        <p:grpSpPr>
          <a:xfrm>
            <a:off x="1128383" y="2130516"/>
            <a:ext cx="290150" cy="290150"/>
            <a:chOff x="1278900" y="2333250"/>
            <a:chExt cx="381175" cy="381175"/>
          </a:xfrm>
        </p:grpSpPr>
        <p:sp>
          <p:nvSpPr>
            <p:cNvPr id="1034" name="Google Shape;1034;p4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" name="Google Shape;1038;p49"/>
          <p:cNvGrpSpPr/>
          <p:nvPr/>
        </p:nvGrpSpPr>
        <p:grpSpPr>
          <a:xfrm>
            <a:off x="1640042" y="2130516"/>
            <a:ext cx="290169" cy="290150"/>
            <a:chOff x="1951075" y="2333250"/>
            <a:chExt cx="381200" cy="381175"/>
          </a:xfrm>
        </p:grpSpPr>
        <p:sp>
          <p:nvSpPr>
            <p:cNvPr id="1039" name="Google Shape;1039;p4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49"/>
          <p:cNvGrpSpPr/>
          <p:nvPr/>
        </p:nvGrpSpPr>
        <p:grpSpPr>
          <a:xfrm>
            <a:off x="2151721" y="2130516"/>
            <a:ext cx="290150" cy="290150"/>
            <a:chOff x="2623275" y="2333250"/>
            <a:chExt cx="381175" cy="381175"/>
          </a:xfrm>
        </p:grpSpPr>
        <p:sp>
          <p:nvSpPr>
            <p:cNvPr id="1044" name="Google Shape;1044;p4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49"/>
          <p:cNvGrpSpPr/>
          <p:nvPr/>
        </p:nvGrpSpPr>
        <p:grpSpPr>
          <a:xfrm>
            <a:off x="2731070" y="2080467"/>
            <a:ext cx="154809" cy="386556"/>
            <a:chOff x="3384375" y="2267500"/>
            <a:chExt cx="203375" cy="507825"/>
          </a:xfrm>
        </p:grpSpPr>
        <p:sp>
          <p:nvSpPr>
            <p:cNvPr id="1049" name="Google Shape;1049;p4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9"/>
          <p:cNvGrpSpPr/>
          <p:nvPr/>
        </p:nvGrpSpPr>
        <p:grpSpPr>
          <a:xfrm>
            <a:off x="3768319" y="2129584"/>
            <a:ext cx="127006" cy="288305"/>
            <a:chOff x="4747025" y="2332025"/>
            <a:chExt cx="166850" cy="378750"/>
          </a:xfrm>
        </p:grpSpPr>
        <p:sp>
          <p:nvSpPr>
            <p:cNvPr id="1052" name="Google Shape;1052;p4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49"/>
          <p:cNvGrpSpPr/>
          <p:nvPr/>
        </p:nvGrpSpPr>
        <p:grpSpPr>
          <a:xfrm>
            <a:off x="3254338" y="2082313"/>
            <a:ext cx="131631" cy="382846"/>
            <a:chOff x="4071800" y="2269925"/>
            <a:chExt cx="172925" cy="502950"/>
          </a:xfrm>
        </p:grpSpPr>
        <p:sp>
          <p:nvSpPr>
            <p:cNvPr id="1055" name="Google Shape;1055;p4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49"/>
          <p:cNvSpPr/>
          <p:nvPr/>
        </p:nvSpPr>
        <p:spPr>
          <a:xfrm>
            <a:off x="4198438" y="2122644"/>
            <a:ext cx="290150" cy="305907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8" name="Google Shape;1058;p49"/>
          <p:cNvGrpSpPr/>
          <p:nvPr/>
        </p:nvGrpSpPr>
        <p:grpSpPr>
          <a:xfrm>
            <a:off x="4701303" y="2128194"/>
            <a:ext cx="313329" cy="294794"/>
            <a:chOff x="5972700" y="2330200"/>
            <a:chExt cx="411625" cy="387275"/>
          </a:xfrm>
        </p:grpSpPr>
        <p:sp>
          <p:nvSpPr>
            <p:cNvPr id="1059" name="Google Shape;1059;p4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49"/>
          <p:cNvGrpSpPr/>
          <p:nvPr/>
        </p:nvGrpSpPr>
        <p:grpSpPr>
          <a:xfrm>
            <a:off x="712177" y="2606494"/>
            <a:ext cx="99203" cy="361532"/>
            <a:chOff x="732125" y="2958550"/>
            <a:chExt cx="130325" cy="474950"/>
          </a:xfrm>
        </p:grpSpPr>
        <p:sp>
          <p:nvSpPr>
            <p:cNvPr id="1062" name="Google Shape;1062;p4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9"/>
          <p:cNvSpPr/>
          <p:nvPr/>
        </p:nvSpPr>
        <p:spPr>
          <a:xfrm>
            <a:off x="1633097" y="2592134"/>
            <a:ext cx="304061" cy="390267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49"/>
          <p:cNvSpPr/>
          <p:nvPr/>
        </p:nvSpPr>
        <p:spPr>
          <a:xfrm>
            <a:off x="1160810" y="2592134"/>
            <a:ext cx="225277" cy="390267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2" name="Google Shape;1072;p49"/>
          <p:cNvGrpSpPr/>
          <p:nvPr/>
        </p:nvGrpSpPr>
        <p:grpSpPr>
          <a:xfrm>
            <a:off x="2121140" y="2618084"/>
            <a:ext cx="351332" cy="332797"/>
            <a:chOff x="2583100" y="2973775"/>
            <a:chExt cx="461550" cy="437200"/>
          </a:xfrm>
        </p:grpSpPr>
        <p:sp>
          <p:nvSpPr>
            <p:cNvPr id="1073" name="Google Shape;1073;p4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5" name="Google Shape;1075;p49"/>
          <p:cNvSpPr/>
          <p:nvPr/>
        </p:nvSpPr>
        <p:spPr>
          <a:xfrm>
            <a:off x="3670526" y="2625970"/>
            <a:ext cx="322597" cy="322597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49"/>
          <p:cNvGrpSpPr/>
          <p:nvPr/>
        </p:nvGrpSpPr>
        <p:grpSpPr>
          <a:xfrm>
            <a:off x="4149300" y="2643584"/>
            <a:ext cx="393978" cy="292929"/>
            <a:chOff x="5247525" y="3007275"/>
            <a:chExt cx="517575" cy="384825"/>
          </a:xfrm>
        </p:grpSpPr>
        <p:sp>
          <p:nvSpPr>
            <p:cNvPr id="1077" name="Google Shape;1077;p4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49"/>
          <p:cNvGrpSpPr/>
          <p:nvPr/>
        </p:nvGrpSpPr>
        <p:grpSpPr>
          <a:xfrm>
            <a:off x="3163032" y="2626895"/>
            <a:ext cx="310532" cy="317040"/>
            <a:chOff x="3951850" y="2985350"/>
            <a:chExt cx="407950" cy="416500"/>
          </a:xfrm>
        </p:grpSpPr>
        <p:sp>
          <p:nvSpPr>
            <p:cNvPr id="1080" name="Google Shape;1080;p4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49"/>
          <p:cNvGrpSpPr/>
          <p:nvPr/>
        </p:nvGrpSpPr>
        <p:grpSpPr>
          <a:xfrm>
            <a:off x="587969" y="3160819"/>
            <a:ext cx="359667" cy="276239"/>
            <a:chOff x="568950" y="3686775"/>
            <a:chExt cx="472500" cy="362900"/>
          </a:xfrm>
        </p:grpSpPr>
        <p:sp>
          <p:nvSpPr>
            <p:cNvPr id="1085" name="Google Shape;1085;p4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49"/>
          <p:cNvSpPr/>
          <p:nvPr/>
        </p:nvSpPr>
        <p:spPr>
          <a:xfrm>
            <a:off x="4732819" y="2611145"/>
            <a:ext cx="244726" cy="352264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9" name="Google Shape;1089;p49"/>
          <p:cNvGrpSpPr/>
          <p:nvPr/>
        </p:nvGrpSpPr>
        <p:grpSpPr>
          <a:xfrm>
            <a:off x="1102426" y="3183998"/>
            <a:ext cx="342064" cy="229901"/>
            <a:chOff x="1244800" y="3717225"/>
            <a:chExt cx="449375" cy="302025"/>
          </a:xfrm>
        </p:grpSpPr>
        <p:sp>
          <p:nvSpPr>
            <p:cNvPr id="1090" name="Google Shape;1090;p4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49"/>
          <p:cNvGrpSpPr/>
          <p:nvPr/>
        </p:nvGrpSpPr>
        <p:grpSpPr>
          <a:xfrm>
            <a:off x="1618729" y="3166376"/>
            <a:ext cx="332797" cy="260026"/>
            <a:chOff x="1923075" y="3694075"/>
            <a:chExt cx="437200" cy="341600"/>
          </a:xfrm>
        </p:grpSpPr>
        <p:sp>
          <p:nvSpPr>
            <p:cNvPr id="1097" name="Google Shape;1097;p4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106;p49"/>
          <p:cNvGrpSpPr/>
          <p:nvPr/>
        </p:nvGrpSpPr>
        <p:grpSpPr>
          <a:xfrm>
            <a:off x="2133642" y="3162209"/>
            <a:ext cx="326307" cy="267904"/>
            <a:chOff x="2599525" y="3688600"/>
            <a:chExt cx="428675" cy="351950"/>
          </a:xfrm>
        </p:grpSpPr>
        <p:sp>
          <p:nvSpPr>
            <p:cNvPr id="1107" name="Google Shape;1107;p4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49"/>
          <p:cNvGrpSpPr/>
          <p:nvPr/>
        </p:nvGrpSpPr>
        <p:grpSpPr>
          <a:xfrm>
            <a:off x="2661078" y="3143673"/>
            <a:ext cx="302215" cy="298029"/>
            <a:chOff x="3292425" y="3664250"/>
            <a:chExt cx="397025" cy="391525"/>
          </a:xfrm>
        </p:grpSpPr>
        <p:sp>
          <p:nvSpPr>
            <p:cNvPr id="1111" name="Google Shape;1111;p4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49"/>
          <p:cNvGrpSpPr/>
          <p:nvPr/>
        </p:nvGrpSpPr>
        <p:grpSpPr>
          <a:xfrm>
            <a:off x="3148189" y="3182133"/>
            <a:ext cx="334662" cy="242880"/>
            <a:chOff x="3932350" y="3714775"/>
            <a:chExt cx="439650" cy="319075"/>
          </a:xfrm>
        </p:grpSpPr>
        <p:sp>
          <p:nvSpPr>
            <p:cNvPr id="1115" name="Google Shape;1115;p4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49"/>
          <p:cNvGrpSpPr/>
          <p:nvPr/>
        </p:nvGrpSpPr>
        <p:grpSpPr>
          <a:xfrm>
            <a:off x="3659867" y="3182133"/>
            <a:ext cx="334643" cy="242880"/>
            <a:chOff x="4604550" y="3714775"/>
            <a:chExt cx="439625" cy="319075"/>
          </a:xfrm>
        </p:grpSpPr>
        <p:sp>
          <p:nvSpPr>
            <p:cNvPr id="1121" name="Google Shape;1121;p4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49"/>
          <p:cNvGrpSpPr/>
          <p:nvPr/>
        </p:nvGrpSpPr>
        <p:grpSpPr>
          <a:xfrm>
            <a:off x="4183592" y="3157108"/>
            <a:ext cx="319818" cy="284137"/>
            <a:chOff x="5292575" y="3681900"/>
            <a:chExt cx="420150" cy="373275"/>
          </a:xfrm>
        </p:grpSpPr>
        <p:sp>
          <p:nvSpPr>
            <p:cNvPr id="1124" name="Google Shape;1124;p4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49"/>
          <p:cNvGrpSpPr/>
          <p:nvPr/>
        </p:nvGrpSpPr>
        <p:grpSpPr>
          <a:xfrm>
            <a:off x="4677192" y="3120951"/>
            <a:ext cx="355975" cy="355975"/>
            <a:chOff x="5941025" y="3634400"/>
            <a:chExt cx="467650" cy="467650"/>
          </a:xfrm>
        </p:grpSpPr>
        <p:sp>
          <p:nvSpPr>
            <p:cNvPr id="1132" name="Google Shape;1132;p4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49"/>
          <p:cNvGrpSpPr/>
          <p:nvPr/>
        </p:nvGrpSpPr>
        <p:grpSpPr>
          <a:xfrm>
            <a:off x="5211593" y="3143673"/>
            <a:ext cx="310532" cy="310551"/>
            <a:chOff x="6643075" y="3664250"/>
            <a:chExt cx="407950" cy="407975"/>
          </a:xfrm>
        </p:grpSpPr>
        <p:sp>
          <p:nvSpPr>
            <p:cNvPr id="1139" name="Google Shape;1139;p4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49"/>
          <p:cNvGrpSpPr/>
          <p:nvPr/>
        </p:nvGrpSpPr>
        <p:grpSpPr>
          <a:xfrm>
            <a:off x="593525" y="3642373"/>
            <a:ext cx="336507" cy="336488"/>
            <a:chOff x="576250" y="4319400"/>
            <a:chExt cx="442075" cy="442050"/>
          </a:xfrm>
        </p:grpSpPr>
        <p:sp>
          <p:nvSpPr>
            <p:cNvPr id="1142" name="Google Shape;1142;p4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49"/>
          <p:cNvSpPr/>
          <p:nvPr/>
        </p:nvSpPr>
        <p:spPr>
          <a:xfrm>
            <a:off x="1091294" y="3707734"/>
            <a:ext cx="364310" cy="205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9"/>
          <p:cNvSpPr/>
          <p:nvPr/>
        </p:nvSpPr>
        <p:spPr>
          <a:xfrm>
            <a:off x="3165812" y="3656276"/>
            <a:ext cx="308686" cy="30870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9"/>
          <p:cNvSpPr/>
          <p:nvPr/>
        </p:nvSpPr>
        <p:spPr>
          <a:xfrm>
            <a:off x="2654133" y="3675744"/>
            <a:ext cx="308686" cy="269769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9"/>
          <p:cNvSpPr/>
          <p:nvPr/>
        </p:nvSpPr>
        <p:spPr>
          <a:xfrm>
            <a:off x="3676102" y="3654887"/>
            <a:ext cx="311464" cy="31148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0" name="Google Shape;1150;p49"/>
          <p:cNvGrpSpPr/>
          <p:nvPr/>
        </p:nvGrpSpPr>
        <p:grpSpPr>
          <a:xfrm>
            <a:off x="4165057" y="3659520"/>
            <a:ext cx="356889" cy="294794"/>
            <a:chOff x="5268225" y="4341925"/>
            <a:chExt cx="468850" cy="387275"/>
          </a:xfrm>
        </p:grpSpPr>
        <p:sp>
          <p:nvSpPr>
            <p:cNvPr id="1151" name="Google Shape;1151;p4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49"/>
          <p:cNvGrpSpPr/>
          <p:nvPr/>
        </p:nvGrpSpPr>
        <p:grpSpPr>
          <a:xfrm>
            <a:off x="4694814" y="3650252"/>
            <a:ext cx="320732" cy="320732"/>
            <a:chOff x="5964175" y="4329750"/>
            <a:chExt cx="421350" cy="421350"/>
          </a:xfrm>
        </p:grpSpPr>
        <p:sp>
          <p:nvSpPr>
            <p:cNvPr id="1160" name="Google Shape;1160;p4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49"/>
          <p:cNvGrpSpPr/>
          <p:nvPr/>
        </p:nvGrpSpPr>
        <p:grpSpPr>
          <a:xfrm>
            <a:off x="1104728" y="4161931"/>
            <a:ext cx="337440" cy="326307"/>
            <a:chOff x="1247825" y="5001950"/>
            <a:chExt cx="443300" cy="428675"/>
          </a:xfrm>
        </p:grpSpPr>
        <p:sp>
          <p:nvSpPr>
            <p:cNvPr id="1163" name="Google Shape;1163;p4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9" name="Google Shape;1169;p49"/>
          <p:cNvGrpSpPr/>
          <p:nvPr/>
        </p:nvGrpSpPr>
        <p:grpSpPr>
          <a:xfrm>
            <a:off x="1646531" y="4145698"/>
            <a:ext cx="277191" cy="353197"/>
            <a:chOff x="1959600" y="4980625"/>
            <a:chExt cx="364150" cy="464000"/>
          </a:xfrm>
        </p:grpSpPr>
        <p:sp>
          <p:nvSpPr>
            <p:cNvPr id="1170" name="Google Shape;1170;p4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49"/>
          <p:cNvGrpSpPr/>
          <p:nvPr/>
        </p:nvGrpSpPr>
        <p:grpSpPr>
          <a:xfrm>
            <a:off x="2137829" y="4159152"/>
            <a:ext cx="317953" cy="326764"/>
            <a:chOff x="2605025" y="4998300"/>
            <a:chExt cx="417700" cy="429275"/>
          </a:xfrm>
        </p:grpSpPr>
        <p:sp>
          <p:nvSpPr>
            <p:cNvPr id="1178" name="Google Shape;1178;p4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49"/>
          <p:cNvGrpSpPr/>
          <p:nvPr/>
        </p:nvGrpSpPr>
        <p:grpSpPr>
          <a:xfrm>
            <a:off x="2618451" y="4161931"/>
            <a:ext cx="380067" cy="316564"/>
            <a:chOff x="3236425" y="5001950"/>
            <a:chExt cx="499300" cy="415875"/>
          </a:xfrm>
        </p:grpSpPr>
        <p:sp>
          <p:nvSpPr>
            <p:cNvPr id="1182" name="Google Shape;1182;p4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49"/>
          <p:cNvGrpSpPr/>
          <p:nvPr/>
        </p:nvGrpSpPr>
        <p:grpSpPr>
          <a:xfrm>
            <a:off x="3175535" y="4145698"/>
            <a:ext cx="289237" cy="344386"/>
            <a:chOff x="3968275" y="4980625"/>
            <a:chExt cx="379975" cy="452425"/>
          </a:xfrm>
        </p:grpSpPr>
        <p:sp>
          <p:nvSpPr>
            <p:cNvPr id="1189" name="Google Shape;1189;p4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49"/>
          <p:cNvGrpSpPr/>
          <p:nvPr/>
        </p:nvGrpSpPr>
        <p:grpSpPr>
          <a:xfrm>
            <a:off x="4674871" y="4222636"/>
            <a:ext cx="366175" cy="199320"/>
            <a:chOff x="5937975" y="5081700"/>
            <a:chExt cx="481050" cy="261850"/>
          </a:xfrm>
        </p:grpSpPr>
        <p:sp>
          <p:nvSpPr>
            <p:cNvPr id="1193" name="Google Shape;1193;p4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49"/>
          <p:cNvGrpSpPr/>
          <p:nvPr/>
        </p:nvGrpSpPr>
        <p:grpSpPr>
          <a:xfrm>
            <a:off x="5234752" y="4184177"/>
            <a:ext cx="262804" cy="302196"/>
            <a:chOff x="6673500" y="5031175"/>
            <a:chExt cx="345250" cy="397000"/>
          </a:xfrm>
        </p:grpSpPr>
        <p:sp>
          <p:nvSpPr>
            <p:cNvPr id="1197" name="Google Shape;1197;p4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49"/>
          <p:cNvGrpSpPr/>
          <p:nvPr/>
        </p:nvGrpSpPr>
        <p:grpSpPr>
          <a:xfrm>
            <a:off x="3144497" y="583891"/>
            <a:ext cx="351332" cy="313329"/>
            <a:chOff x="3927500" y="301425"/>
            <a:chExt cx="461550" cy="411625"/>
          </a:xfrm>
        </p:grpSpPr>
        <p:sp>
          <p:nvSpPr>
            <p:cNvPr id="1203" name="Google Shape;1203;p4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49"/>
          <p:cNvGrpSpPr/>
          <p:nvPr/>
        </p:nvGrpSpPr>
        <p:grpSpPr>
          <a:xfrm>
            <a:off x="5216217" y="589923"/>
            <a:ext cx="301283" cy="301283"/>
            <a:chOff x="6649150" y="309350"/>
            <a:chExt cx="395800" cy="395800"/>
          </a:xfrm>
        </p:grpSpPr>
        <p:sp>
          <p:nvSpPr>
            <p:cNvPr id="1231" name="Google Shape;1231;p4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4702217" y="596869"/>
            <a:ext cx="305926" cy="289694"/>
            <a:chOff x="5973900" y="318475"/>
            <a:chExt cx="401900" cy="380575"/>
          </a:xfrm>
        </p:grpSpPr>
        <p:sp>
          <p:nvSpPr>
            <p:cNvPr id="1255" name="Google Shape;1255;p4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9"/>
          <p:cNvGrpSpPr/>
          <p:nvPr/>
        </p:nvGrpSpPr>
        <p:grpSpPr>
          <a:xfrm>
            <a:off x="1120504" y="1061734"/>
            <a:ext cx="310532" cy="378678"/>
            <a:chOff x="1268550" y="929175"/>
            <a:chExt cx="407950" cy="497475"/>
          </a:xfrm>
        </p:grpSpPr>
        <p:sp>
          <p:nvSpPr>
            <p:cNvPr id="1270" name="Google Shape;1270;p4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49"/>
          <p:cNvGrpSpPr/>
          <p:nvPr/>
        </p:nvGrpSpPr>
        <p:grpSpPr>
          <a:xfrm>
            <a:off x="5183314" y="1076102"/>
            <a:ext cx="367089" cy="352264"/>
            <a:chOff x="6605925" y="948050"/>
            <a:chExt cx="482250" cy="462775"/>
          </a:xfrm>
        </p:grpSpPr>
        <p:sp>
          <p:nvSpPr>
            <p:cNvPr id="1274" name="Google Shape;1274;p4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49"/>
          <p:cNvGrpSpPr/>
          <p:nvPr/>
        </p:nvGrpSpPr>
        <p:grpSpPr>
          <a:xfrm>
            <a:off x="5269063" y="2119384"/>
            <a:ext cx="195590" cy="310094"/>
            <a:chOff x="6718575" y="2318625"/>
            <a:chExt cx="256950" cy="407375"/>
          </a:xfrm>
        </p:grpSpPr>
        <p:sp>
          <p:nvSpPr>
            <p:cNvPr id="1281" name="Google Shape;1281;p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2643932" y="2687144"/>
            <a:ext cx="329086" cy="200253"/>
            <a:chOff x="3269900" y="3064500"/>
            <a:chExt cx="432325" cy="263075"/>
          </a:xfrm>
        </p:grpSpPr>
        <p:sp>
          <p:nvSpPr>
            <p:cNvPr id="1290" name="Google Shape;1290;p4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9"/>
          <p:cNvGrpSpPr/>
          <p:nvPr/>
        </p:nvGrpSpPr>
        <p:grpSpPr>
          <a:xfrm>
            <a:off x="5246798" y="2625962"/>
            <a:ext cx="240102" cy="337440"/>
            <a:chOff x="6689325" y="2984125"/>
            <a:chExt cx="315425" cy="443300"/>
          </a:xfrm>
        </p:grpSpPr>
        <p:sp>
          <p:nvSpPr>
            <p:cNvPr id="1294" name="Google Shape;1294;p4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9"/>
          <p:cNvGrpSpPr/>
          <p:nvPr/>
        </p:nvGrpSpPr>
        <p:grpSpPr>
          <a:xfrm>
            <a:off x="1668321" y="3617349"/>
            <a:ext cx="232223" cy="375424"/>
            <a:chOff x="1988225" y="4286525"/>
            <a:chExt cx="305075" cy="493200"/>
          </a:xfrm>
        </p:grpSpPr>
        <p:sp>
          <p:nvSpPr>
            <p:cNvPr id="1300" name="Google Shape;1300;p4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7" name="Google Shape;1307;p49"/>
          <p:cNvGrpSpPr/>
          <p:nvPr/>
        </p:nvGrpSpPr>
        <p:grpSpPr>
          <a:xfrm>
            <a:off x="2160988" y="3643763"/>
            <a:ext cx="280426" cy="355043"/>
            <a:chOff x="2635450" y="4321225"/>
            <a:chExt cx="368400" cy="466425"/>
          </a:xfrm>
        </p:grpSpPr>
        <p:sp>
          <p:nvSpPr>
            <p:cNvPr id="1308" name="Google Shape;1308;p4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49"/>
          <p:cNvGrpSpPr/>
          <p:nvPr/>
        </p:nvGrpSpPr>
        <p:grpSpPr>
          <a:xfrm>
            <a:off x="5211593" y="3634952"/>
            <a:ext cx="310532" cy="347621"/>
            <a:chOff x="6643075" y="4309650"/>
            <a:chExt cx="407950" cy="456675"/>
          </a:xfrm>
        </p:grpSpPr>
        <p:sp>
          <p:nvSpPr>
            <p:cNvPr id="1315" name="Google Shape;1315;p4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4" name="Google Shape;1324;p49"/>
          <p:cNvGrpSpPr/>
          <p:nvPr/>
        </p:nvGrpSpPr>
        <p:grpSpPr>
          <a:xfrm>
            <a:off x="4138643" y="4125774"/>
            <a:ext cx="409735" cy="393046"/>
            <a:chOff x="5233525" y="4954450"/>
            <a:chExt cx="538275" cy="516350"/>
          </a:xfrm>
        </p:grpSpPr>
        <p:sp>
          <p:nvSpPr>
            <p:cNvPr id="1325" name="Google Shape;1325;p4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3623254" y="4132720"/>
            <a:ext cx="417157" cy="379154"/>
            <a:chOff x="4556450" y="4963575"/>
            <a:chExt cx="548025" cy="498100"/>
          </a:xfrm>
        </p:grpSpPr>
        <p:sp>
          <p:nvSpPr>
            <p:cNvPr id="1337" name="Google Shape;1337;p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49"/>
          <p:cNvGrpSpPr/>
          <p:nvPr/>
        </p:nvGrpSpPr>
        <p:grpSpPr>
          <a:xfrm>
            <a:off x="559690" y="4214758"/>
            <a:ext cx="403246" cy="222955"/>
            <a:chOff x="531800" y="5071350"/>
            <a:chExt cx="529750" cy="292900"/>
          </a:xfrm>
        </p:grpSpPr>
        <p:sp>
          <p:nvSpPr>
            <p:cNvPr id="1343" name="Google Shape;1343;p4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49"/>
          <p:cNvGrpSpPr/>
          <p:nvPr/>
        </p:nvGrpSpPr>
        <p:grpSpPr>
          <a:xfrm>
            <a:off x="7091494" y="2032000"/>
            <a:ext cx="433992" cy="422729"/>
            <a:chOff x="5916675" y="927975"/>
            <a:chExt cx="516350" cy="502950"/>
          </a:xfrm>
        </p:grpSpPr>
        <p:sp>
          <p:nvSpPr>
            <p:cNvPr id="1351" name="Google Shape;1351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49"/>
          <p:cNvGrpSpPr/>
          <p:nvPr/>
        </p:nvGrpSpPr>
        <p:grpSpPr>
          <a:xfrm>
            <a:off x="6207514" y="2737902"/>
            <a:ext cx="1079481" cy="1051467"/>
            <a:chOff x="5916675" y="927975"/>
            <a:chExt cx="516350" cy="502950"/>
          </a:xfrm>
        </p:grpSpPr>
        <p:sp>
          <p:nvSpPr>
            <p:cNvPr id="1354" name="Google Shape;1354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6" name="Google Shape;1356;p49"/>
          <p:cNvGrpSpPr/>
          <p:nvPr/>
        </p:nvGrpSpPr>
        <p:grpSpPr>
          <a:xfrm>
            <a:off x="6207657" y="2032000"/>
            <a:ext cx="433992" cy="422729"/>
            <a:chOff x="5916675" y="927975"/>
            <a:chExt cx="516350" cy="502950"/>
          </a:xfrm>
        </p:grpSpPr>
        <p:sp>
          <p:nvSpPr>
            <p:cNvPr id="1357" name="Google Shape;1357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9" name="Google Shape;1359;p49"/>
          <p:cNvSpPr/>
          <p:nvPr/>
        </p:nvSpPr>
        <p:spPr>
          <a:xfrm>
            <a:off x="7283655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49"/>
          <p:cNvSpPr/>
          <p:nvPr/>
        </p:nvSpPr>
        <p:spPr>
          <a:xfrm>
            <a:off x="6399818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49"/>
          <p:cNvSpPr/>
          <p:nvPr/>
        </p:nvSpPr>
        <p:spPr>
          <a:xfrm>
            <a:off x="6685353" y="33259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4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7" name="Google Shape;1367;p50"/>
          <p:cNvGrpSpPr/>
          <p:nvPr/>
        </p:nvGrpSpPr>
        <p:grpSpPr>
          <a:xfrm>
            <a:off x="3058888" y="1397727"/>
            <a:ext cx="445718" cy="445753"/>
            <a:chOff x="3706812" y="1035050"/>
            <a:chExt cx="4792662" cy="4787899"/>
          </a:xfrm>
        </p:grpSpPr>
        <p:sp>
          <p:nvSpPr>
            <p:cNvPr id="1368" name="Google Shape;1368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50"/>
          <p:cNvGrpSpPr/>
          <p:nvPr/>
        </p:nvGrpSpPr>
        <p:grpSpPr>
          <a:xfrm>
            <a:off x="1779393" y="1397757"/>
            <a:ext cx="443331" cy="445437"/>
            <a:chOff x="1400175" y="1220787"/>
            <a:chExt cx="4473575" cy="4476750"/>
          </a:xfrm>
        </p:grpSpPr>
        <p:sp>
          <p:nvSpPr>
            <p:cNvPr id="1375" name="Google Shape;1375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9" name="Google Shape;1379;p50"/>
          <p:cNvGrpSpPr/>
          <p:nvPr/>
        </p:nvGrpSpPr>
        <p:grpSpPr>
          <a:xfrm>
            <a:off x="1138046" y="1397771"/>
            <a:ext cx="446045" cy="445465"/>
            <a:chOff x="1649412" y="927100"/>
            <a:chExt cx="5011737" cy="5016500"/>
          </a:xfrm>
        </p:grpSpPr>
        <p:sp>
          <p:nvSpPr>
            <p:cNvPr id="1380" name="Google Shape;1380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3" name="Google Shape;1383;p50"/>
          <p:cNvGrpSpPr/>
          <p:nvPr/>
        </p:nvGrpSpPr>
        <p:grpSpPr>
          <a:xfrm>
            <a:off x="2418397" y="1398024"/>
            <a:ext cx="444870" cy="445286"/>
            <a:chOff x="1301750" y="920750"/>
            <a:chExt cx="5095875" cy="5100637"/>
          </a:xfrm>
        </p:grpSpPr>
        <p:sp>
          <p:nvSpPr>
            <p:cNvPr id="1384" name="Google Shape;1384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50"/>
          <p:cNvGrpSpPr/>
          <p:nvPr/>
        </p:nvGrpSpPr>
        <p:grpSpPr>
          <a:xfrm>
            <a:off x="4341570" y="1397933"/>
            <a:ext cx="445621" cy="445591"/>
            <a:chOff x="5732756" y="2682276"/>
            <a:chExt cx="719905" cy="719856"/>
          </a:xfrm>
        </p:grpSpPr>
        <p:sp>
          <p:nvSpPr>
            <p:cNvPr id="1390" name="Google Shape;1390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50"/>
          <p:cNvGrpSpPr/>
          <p:nvPr/>
        </p:nvGrpSpPr>
        <p:grpSpPr>
          <a:xfrm>
            <a:off x="4982887" y="1397927"/>
            <a:ext cx="445627" cy="445604"/>
            <a:chOff x="6768809" y="2682265"/>
            <a:chExt cx="719915" cy="719877"/>
          </a:xfrm>
        </p:grpSpPr>
        <p:sp>
          <p:nvSpPr>
            <p:cNvPr id="1394" name="Google Shape;1394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50"/>
          <p:cNvGrpSpPr/>
          <p:nvPr/>
        </p:nvGrpSpPr>
        <p:grpSpPr>
          <a:xfrm>
            <a:off x="5624209" y="1397956"/>
            <a:ext cx="445753" cy="445545"/>
            <a:chOff x="7804870" y="2682313"/>
            <a:chExt cx="720118" cy="719782"/>
          </a:xfrm>
        </p:grpSpPr>
        <p:sp>
          <p:nvSpPr>
            <p:cNvPr id="1399" name="Google Shape;1399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4" name="Google Shape;1404;p50"/>
          <p:cNvGrpSpPr/>
          <p:nvPr/>
        </p:nvGrpSpPr>
        <p:grpSpPr>
          <a:xfrm>
            <a:off x="6265657" y="1397725"/>
            <a:ext cx="446293" cy="446006"/>
            <a:chOff x="8841135" y="2681940"/>
            <a:chExt cx="720990" cy="720527"/>
          </a:xfrm>
        </p:grpSpPr>
        <p:sp>
          <p:nvSpPr>
            <p:cNvPr id="1405" name="Google Shape;1405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50"/>
          <p:cNvGrpSpPr/>
          <p:nvPr/>
        </p:nvGrpSpPr>
        <p:grpSpPr>
          <a:xfrm>
            <a:off x="3699655" y="1397657"/>
            <a:ext cx="445260" cy="445260"/>
            <a:chOff x="4103687" y="1439862"/>
            <a:chExt cx="3986212" cy="3986211"/>
          </a:xfrm>
        </p:grpSpPr>
        <p:sp>
          <p:nvSpPr>
            <p:cNvPr id="1412" name="Google Shape;1412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50"/>
          <p:cNvGrpSpPr/>
          <p:nvPr/>
        </p:nvGrpSpPr>
        <p:grpSpPr>
          <a:xfrm>
            <a:off x="6907645" y="1397961"/>
            <a:ext cx="445803" cy="445535"/>
            <a:chOff x="9878272" y="2682320"/>
            <a:chExt cx="720199" cy="719767"/>
          </a:xfrm>
        </p:grpSpPr>
        <p:sp>
          <p:nvSpPr>
            <p:cNvPr id="1415" name="Google Shape;1415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50"/>
          <p:cNvGrpSpPr/>
          <p:nvPr/>
        </p:nvGrpSpPr>
        <p:grpSpPr>
          <a:xfrm>
            <a:off x="7549143" y="1397878"/>
            <a:ext cx="445700" cy="445701"/>
            <a:chOff x="10914618" y="2682187"/>
            <a:chExt cx="720033" cy="720033"/>
          </a:xfrm>
        </p:grpSpPr>
        <p:sp>
          <p:nvSpPr>
            <p:cNvPr id="1419" name="Google Shape;1419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5" name="Google Shape;1425;p50"/>
          <p:cNvGrpSpPr/>
          <p:nvPr/>
        </p:nvGrpSpPr>
        <p:grpSpPr>
          <a:xfrm>
            <a:off x="1772664" y="690657"/>
            <a:ext cx="361521" cy="445816"/>
            <a:chOff x="1582665" y="1011072"/>
            <a:chExt cx="584040" cy="720220"/>
          </a:xfrm>
        </p:grpSpPr>
        <p:sp>
          <p:nvSpPr>
            <p:cNvPr id="1426" name="Google Shape;1426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50"/>
          <p:cNvGrpSpPr/>
          <p:nvPr/>
        </p:nvGrpSpPr>
        <p:grpSpPr>
          <a:xfrm>
            <a:off x="2374048" y="690678"/>
            <a:ext cx="379481" cy="445796"/>
            <a:chOff x="2554206" y="1011105"/>
            <a:chExt cx="613055" cy="720187"/>
          </a:xfrm>
        </p:grpSpPr>
        <p:sp>
          <p:nvSpPr>
            <p:cNvPr id="1432" name="Google Shape;1432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5" name="Google Shape;1435;p50"/>
          <p:cNvGrpSpPr/>
          <p:nvPr/>
        </p:nvGrpSpPr>
        <p:grpSpPr>
          <a:xfrm>
            <a:off x="6922223" y="645018"/>
            <a:ext cx="460705" cy="491455"/>
            <a:chOff x="9901824" y="937343"/>
            <a:chExt cx="744273" cy="793950"/>
          </a:xfrm>
        </p:grpSpPr>
        <p:grpSp>
          <p:nvGrpSpPr>
            <p:cNvPr id="1436" name="Google Shape;1436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437" name="Google Shape;1437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7" name="Google Shape;1447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3" name="Google Shape;1453;p50"/>
          <p:cNvGrpSpPr/>
          <p:nvPr/>
        </p:nvGrpSpPr>
        <p:grpSpPr>
          <a:xfrm>
            <a:off x="2993392" y="690844"/>
            <a:ext cx="369868" cy="445629"/>
            <a:chOff x="3554761" y="1011374"/>
            <a:chExt cx="597525" cy="719918"/>
          </a:xfrm>
        </p:grpSpPr>
        <p:sp>
          <p:nvSpPr>
            <p:cNvPr id="1454" name="Google Shape;1454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50"/>
          <p:cNvGrpSpPr/>
          <p:nvPr/>
        </p:nvGrpSpPr>
        <p:grpSpPr>
          <a:xfrm>
            <a:off x="3603122" y="690632"/>
            <a:ext cx="370755" cy="445841"/>
            <a:chOff x="4539787" y="1011032"/>
            <a:chExt cx="598958" cy="720261"/>
          </a:xfrm>
        </p:grpSpPr>
        <p:sp>
          <p:nvSpPr>
            <p:cNvPr id="1459" name="Google Shape;1459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4" name="Google Shape;1464;p50"/>
          <p:cNvGrpSpPr/>
          <p:nvPr/>
        </p:nvGrpSpPr>
        <p:grpSpPr>
          <a:xfrm>
            <a:off x="4213740" y="690740"/>
            <a:ext cx="366917" cy="445733"/>
            <a:chOff x="5526246" y="1011207"/>
            <a:chExt cx="592758" cy="720086"/>
          </a:xfrm>
        </p:grpSpPr>
        <p:sp>
          <p:nvSpPr>
            <p:cNvPr id="1465" name="Google Shape;1465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1" name="Google Shape;1471;p50"/>
          <p:cNvGrpSpPr/>
          <p:nvPr/>
        </p:nvGrpSpPr>
        <p:grpSpPr>
          <a:xfrm>
            <a:off x="1168508" y="690734"/>
            <a:ext cx="364294" cy="445740"/>
            <a:chOff x="606645" y="1011196"/>
            <a:chExt cx="588520" cy="720096"/>
          </a:xfrm>
        </p:grpSpPr>
        <p:sp>
          <p:nvSpPr>
            <p:cNvPr id="1472" name="Google Shape;1472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6" name="Google Shape;1476;p50"/>
          <p:cNvGrpSpPr/>
          <p:nvPr/>
        </p:nvGrpSpPr>
        <p:grpSpPr>
          <a:xfrm>
            <a:off x="7622791" y="690711"/>
            <a:ext cx="298405" cy="445762"/>
            <a:chOff x="11033597" y="1011159"/>
            <a:chExt cx="482075" cy="720133"/>
          </a:xfrm>
        </p:grpSpPr>
        <p:sp>
          <p:nvSpPr>
            <p:cNvPr id="1477" name="Google Shape;1477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1" name="Google Shape;1481;p50"/>
          <p:cNvGrpSpPr/>
          <p:nvPr/>
        </p:nvGrpSpPr>
        <p:grpSpPr>
          <a:xfrm>
            <a:off x="6221656" y="645018"/>
            <a:ext cx="460705" cy="491455"/>
            <a:chOff x="8770051" y="937343"/>
            <a:chExt cx="744273" cy="793950"/>
          </a:xfrm>
        </p:grpSpPr>
        <p:sp>
          <p:nvSpPr>
            <p:cNvPr id="1482" name="Google Shape;1482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7" name="Google Shape;1487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88" name="Google Shape;1488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8" name="Google Shape;1498;p50"/>
          <p:cNvGrpSpPr/>
          <p:nvPr/>
        </p:nvGrpSpPr>
        <p:grpSpPr>
          <a:xfrm>
            <a:off x="4820520" y="645018"/>
            <a:ext cx="460705" cy="491455"/>
            <a:chOff x="6506504" y="937343"/>
            <a:chExt cx="744273" cy="793950"/>
          </a:xfrm>
        </p:grpSpPr>
        <p:sp>
          <p:nvSpPr>
            <p:cNvPr id="1499" name="Google Shape;1499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2" name="Google Shape;1502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503" name="Google Shape;1503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13" name="Google Shape;1513;p50"/>
          <p:cNvGrpSpPr/>
          <p:nvPr/>
        </p:nvGrpSpPr>
        <p:grpSpPr>
          <a:xfrm>
            <a:off x="5521088" y="645018"/>
            <a:ext cx="460705" cy="491455"/>
            <a:chOff x="7638277" y="937343"/>
            <a:chExt cx="744273" cy="793950"/>
          </a:xfrm>
        </p:grpSpPr>
        <p:sp>
          <p:nvSpPr>
            <p:cNvPr id="1514" name="Google Shape;1514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8" name="Google Shape;1518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519" name="Google Shape;151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29" name="Google Shape;1529;p50"/>
          <p:cNvGrpSpPr/>
          <p:nvPr/>
        </p:nvGrpSpPr>
        <p:grpSpPr>
          <a:xfrm>
            <a:off x="3061198" y="2834573"/>
            <a:ext cx="445779" cy="400764"/>
            <a:chOff x="3778727" y="4460423"/>
            <a:chExt cx="720160" cy="647438"/>
          </a:xfrm>
        </p:grpSpPr>
        <p:sp>
          <p:nvSpPr>
            <p:cNvPr id="1530" name="Google Shape;1530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7" name="Google Shape;1537;p50"/>
          <p:cNvGrpSpPr/>
          <p:nvPr/>
        </p:nvGrpSpPr>
        <p:grpSpPr>
          <a:xfrm>
            <a:off x="1138083" y="2819648"/>
            <a:ext cx="445680" cy="430613"/>
            <a:chOff x="557494" y="4436312"/>
            <a:chExt cx="720000" cy="695660"/>
          </a:xfrm>
        </p:grpSpPr>
        <p:sp>
          <p:nvSpPr>
            <p:cNvPr id="1538" name="Google Shape;1538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2" name="Google Shape;1542;p50"/>
          <p:cNvGrpSpPr/>
          <p:nvPr/>
        </p:nvGrpSpPr>
        <p:grpSpPr>
          <a:xfrm>
            <a:off x="4343305" y="2812059"/>
            <a:ext cx="445833" cy="445792"/>
            <a:chOff x="5926265" y="4424051"/>
            <a:chExt cx="720246" cy="720181"/>
          </a:xfrm>
        </p:grpSpPr>
        <p:sp>
          <p:nvSpPr>
            <p:cNvPr id="1543" name="Google Shape;1543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7" name="Google Shape;1547;p50"/>
          <p:cNvGrpSpPr/>
          <p:nvPr/>
        </p:nvGrpSpPr>
        <p:grpSpPr>
          <a:xfrm>
            <a:off x="1779066" y="2831613"/>
            <a:ext cx="445680" cy="406684"/>
            <a:chOff x="1631150" y="4455641"/>
            <a:chExt cx="720000" cy="657002"/>
          </a:xfrm>
        </p:grpSpPr>
        <p:sp>
          <p:nvSpPr>
            <p:cNvPr id="1548" name="Google Shape;1548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50"/>
          <p:cNvGrpSpPr/>
          <p:nvPr/>
        </p:nvGrpSpPr>
        <p:grpSpPr>
          <a:xfrm>
            <a:off x="2420095" y="2831029"/>
            <a:ext cx="445680" cy="407853"/>
            <a:chOff x="2704878" y="4454697"/>
            <a:chExt cx="720000" cy="658889"/>
          </a:xfrm>
        </p:grpSpPr>
        <p:sp>
          <p:nvSpPr>
            <p:cNvPr id="1554" name="Google Shape;1554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0" name="Google Shape;1560;p50"/>
          <p:cNvGrpSpPr/>
          <p:nvPr/>
        </p:nvGrpSpPr>
        <p:grpSpPr>
          <a:xfrm>
            <a:off x="3702366" y="2832987"/>
            <a:ext cx="445549" cy="403935"/>
            <a:chOff x="4852681" y="4457861"/>
            <a:chExt cx="719788" cy="652561"/>
          </a:xfrm>
        </p:grpSpPr>
        <p:sp>
          <p:nvSpPr>
            <p:cNvPr id="1561" name="Google Shape;1561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4" name="Google Shape;1564;p50"/>
          <p:cNvGrpSpPr/>
          <p:nvPr/>
        </p:nvGrpSpPr>
        <p:grpSpPr>
          <a:xfrm>
            <a:off x="4984527" y="2823424"/>
            <a:ext cx="445818" cy="423063"/>
            <a:chOff x="7000306" y="4442411"/>
            <a:chExt cx="720224" cy="683463"/>
          </a:xfrm>
        </p:grpSpPr>
        <p:sp>
          <p:nvSpPr>
            <p:cNvPr id="1565" name="Google Shape;1565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0" name="Google Shape;1570;p50"/>
          <p:cNvGrpSpPr/>
          <p:nvPr/>
        </p:nvGrpSpPr>
        <p:grpSpPr>
          <a:xfrm>
            <a:off x="5625735" y="2821221"/>
            <a:ext cx="445779" cy="427468"/>
            <a:chOff x="8074325" y="4438852"/>
            <a:chExt cx="720160" cy="690579"/>
          </a:xfrm>
        </p:grpSpPr>
        <p:sp>
          <p:nvSpPr>
            <p:cNvPr id="1571" name="Google Shape;1571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50"/>
          <p:cNvGrpSpPr/>
          <p:nvPr/>
        </p:nvGrpSpPr>
        <p:grpSpPr>
          <a:xfrm>
            <a:off x="6908080" y="2835170"/>
            <a:ext cx="445629" cy="399565"/>
            <a:chOff x="9878975" y="4425243"/>
            <a:chExt cx="719918" cy="645502"/>
          </a:xfrm>
        </p:grpSpPr>
        <p:sp>
          <p:nvSpPr>
            <p:cNvPr id="1578" name="Google Shape;1578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1" name="Google Shape;1581;p50"/>
          <p:cNvGrpSpPr/>
          <p:nvPr/>
        </p:nvGrpSpPr>
        <p:grpSpPr>
          <a:xfrm>
            <a:off x="7549097" y="2823971"/>
            <a:ext cx="445785" cy="421964"/>
            <a:chOff x="10914544" y="4407150"/>
            <a:chExt cx="720170" cy="681687"/>
          </a:xfrm>
        </p:grpSpPr>
        <p:sp>
          <p:nvSpPr>
            <p:cNvPr id="1582" name="Google Shape;1582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6" name="Google Shape;1586;p50"/>
          <p:cNvGrpSpPr/>
          <p:nvPr/>
        </p:nvGrpSpPr>
        <p:grpSpPr>
          <a:xfrm>
            <a:off x="6266887" y="2832085"/>
            <a:ext cx="445805" cy="405735"/>
            <a:chOff x="8843122" y="4420259"/>
            <a:chExt cx="720202" cy="655469"/>
          </a:xfrm>
        </p:grpSpPr>
        <p:sp>
          <p:nvSpPr>
            <p:cNvPr id="1587" name="Google Shape;1587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3" name="Google Shape;1593;p50"/>
          <p:cNvGrpSpPr/>
          <p:nvPr/>
        </p:nvGrpSpPr>
        <p:grpSpPr>
          <a:xfrm>
            <a:off x="3069757" y="2130647"/>
            <a:ext cx="445812" cy="394518"/>
            <a:chOff x="1510757" y="3225422"/>
            <a:chExt cx="720214" cy="637347"/>
          </a:xfrm>
        </p:grpSpPr>
        <p:sp>
          <p:nvSpPr>
            <p:cNvPr id="1594" name="Google Shape;1594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1" name="Google Shape;1601;p50"/>
          <p:cNvGrpSpPr/>
          <p:nvPr/>
        </p:nvGrpSpPr>
        <p:grpSpPr>
          <a:xfrm>
            <a:off x="3761148" y="2148167"/>
            <a:ext cx="445767" cy="359478"/>
            <a:chOff x="2595501" y="3253725"/>
            <a:chExt cx="720141" cy="580739"/>
          </a:xfrm>
        </p:grpSpPr>
        <p:sp>
          <p:nvSpPr>
            <p:cNvPr id="1602" name="Google Shape;1602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6" name="Google Shape;1606;p50"/>
          <p:cNvGrpSpPr/>
          <p:nvPr/>
        </p:nvGrpSpPr>
        <p:grpSpPr>
          <a:xfrm>
            <a:off x="5143819" y="2105135"/>
            <a:ext cx="443879" cy="445541"/>
            <a:chOff x="4764809" y="3184208"/>
            <a:chExt cx="717090" cy="719775"/>
          </a:xfrm>
        </p:grpSpPr>
        <p:sp>
          <p:nvSpPr>
            <p:cNvPr id="1607" name="Google Shape;1607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50"/>
          <p:cNvGrpSpPr/>
          <p:nvPr/>
        </p:nvGrpSpPr>
        <p:grpSpPr>
          <a:xfrm>
            <a:off x="4452495" y="2134100"/>
            <a:ext cx="445746" cy="387612"/>
            <a:chOff x="3680173" y="3231000"/>
            <a:chExt cx="720106" cy="626190"/>
          </a:xfrm>
        </p:grpSpPr>
        <p:sp>
          <p:nvSpPr>
            <p:cNvPr id="1611" name="Google Shape;1611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50"/>
          <p:cNvGrpSpPr/>
          <p:nvPr/>
        </p:nvGrpSpPr>
        <p:grpSpPr>
          <a:xfrm>
            <a:off x="6524582" y="2105096"/>
            <a:ext cx="443283" cy="445620"/>
            <a:chOff x="6931035" y="3184144"/>
            <a:chExt cx="716128" cy="719903"/>
          </a:xfrm>
        </p:grpSpPr>
        <p:sp>
          <p:nvSpPr>
            <p:cNvPr id="1615" name="Google Shape;1615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9" name="Google Shape;1619;p50"/>
          <p:cNvGrpSpPr/>
          <p:nvPr/>
        </p:nvGrpSpPr>
        <p:grpSpPr>
          <a:xfrm>
            <a:off x="5833276" y="2105048"/>
            <a:ext cx="445727" cy="445714"/>
            <a:chOff x="5846429" y="3184067"/>
            <a:chExt cx="720076" cy="720055"/>
          </a:xfrm>
        </p:grpSpPr>
        <p:sp>
          <p:nvSpPr>
            <p:cNvPr id="1620" name="Google Shape;1620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4" name="Google Shape;1624;p50"/>
          <p:cNvGrpSpPr/>
          <p:nvPr/>
        </p:nvGrpSpPr>
        <p:grpSpPr>
          <a:xfrm>
            <a:off x="2520481" y="2104993"/>
            <a:ext cx="303698" cy="445825"/>
            <a:chOff x="655600" y="3183978"/>
            <a:chExt cx="490627" cy="720234"/>
          </a:xfrm>
        </p:grpSpPr>
        <p:sp>
          <p:nvSpPr>
            <p:cNvPr id="1625" name="Google Shape;1625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50"/>
          <p:cNvGrpSpPr/>
          <p:nvPr/>
        </p:nvGrpSpPr>
        <p:grpSpPr>
          <a:xfrm>
            <a:off x="7213443" y="2105109"/>
            <a:ext cx="189785" cy="445592"/>
            <a:chOff x="8011692" y="3184166"/>
            <a:chExt cx="306600" cy="719859"/>
          </a:xfrm>
        </p:grpSpPr>
        <p:sp>
          <p:nvSpPr>
            <p:cNvPr id="1631" name="Google Shape;1631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7" name="Google Shape;1637;p50"/>
          <p:cNvGrpSpPr/>
          <p:nvPr/>
        </p:nvGrpSpPr>
        <p:grpSpPr>
          <a:xfrm>
            <a:off x="7648230" y="2104859"/>
            <a:ext cx="246199" cy="445516"/>
            <a:chOff x="4556125" y="630237"/>
            <a:chExt cx="3081338" cy="5568950"/>
          </a:xfrm>
        </p:grpSpPr>
        <p:sp>
          <p:nvSpPr>
            <p:cNvPr id="1638" name="Google Shape;1638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5" name="Google Shape;1645;p50"/>
          <p:cNvGrpSpPr/>
          <p:nvPr/>
        </p:nvGrpSpPr>
        <p:grpSpPr>
          <a:xfrm>
            <a:off x="1829253" y="2105059"/>
            <a:ext cx="445768" cy="445697"/>
            <a:chOff x="1674084" y="3214987"/>
            <a:chExt cx="720142" cy="720027"/>
          </a:xfrm>
        </p:grpSpPr>
        <p:sp>
          <p:nvSpPr>
            <p:cNvPr id="1646" name="Google Shape;1646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8" name="Google Shape;1658;p50"/>
          <p:cNvGrpSpPr/>
          <p:nvPr/>
        </p:nvGrpSpPr>
        <p:grpSpPr>
          <a:xfrm>
            <a:off x="1138094" y="2105021"/>
            <a:ext cx="445578" cy="445773"/>
            <a:chOff x="557511" y="3214925"/>
            <a:chExt cx="719836" cy="720150"/>
          </a:xfrm>
        </p:grpSpPr>
        <p:sp>
          <p:nvSpPr>
            <p:cNvPr id="1659" name="Google Shape;1659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3" name="Google Shape;1663;p50"/>
          <p:cNvGrpSpPr/>
          <p:nvPr/>
        </p:nvGrpSpPr>
        <p:grpSpPr>
          <a:xfrm>
            <a:off x="1081977" y="3541356"/>
            <a:ext cx="445905" cy="400522"/>
            <a:chOff x="1147762" y="1131887"/>
            <a:chExt cx="5137150" cy="4619626"/>
          </a:xfrm>
        </p:grpSpPr>
        <p:sp>
          <p:nvSpPr>
            <p:cNvPr id="1664" name="Google Shape;1664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7" name="Google Shape;1667;p50"/>
          <p:cNvGrpSpPr/>
          <p:nvPr/>
        </p:nvGrpSpPr>
        <p:grpSpPr>
          <a:xfrm>
            <a:off x="1879306" y="3535010"/>
            <a:ext cx="445901" cy="413282"/>
            <a:chOff x="1570037" y="1341437"/>
            <a:chExt cx="4943475" cy="4576762"/>
          </a:xfrm>
        </p:grpSpPr>
        <p:sp>
          <p:nvSpPr>
            <p:cNvPr id="1668" name="Google Shape;1668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4" name="Google Shape;1674;p50"/>
          <p:cNvGrpSpPr/>
          <p:nvPr/>
        </p:nvGrpSpPr>
        <p:grpSpPr>
          <a:xfrm>
            <a:off x="4364629" y="3519111"/>
            <a:ext cx="441332" cy="445721"/>
            <a:chOff x="5770007" y="5489899"/>
            <a:chExt cx="712976" cy="720067"/>
          </a:xfrm>
        </p:grpSpPr>
        <p:sp>
          <p:nvSpPr>
            <p:cNvPr id="1675" name="Google Shape;1675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3" name="Google Shape;1683;p50"/>
          <p:cNvGrpSpPr/>
          <p:nvPr/>
        </p:nvGrpSpPr>
        <p:grpSpPr>
          <a:xfrm>
            <a:off x="5157420" y="3541581"/>
            <a:ext cx="445651" cy="400824"/>
            <a:chOff x="7050768" y="5526199"/>
            <a:chExt cx="719953" cy="647534"/>
          </a:xfrm>
        </p:grpSpPr>
        <p:sp>
          <p:nvSpPr>
            <p:cNvPr id="1684" name="Google Shape;1684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6" name="Google Shape;1696;p50"/>
          <p:cNvGrpSpPr/>
          <p:nvPr/>
        </p:nvGrpSpPr>
        <p:grpSpPr>
          <a:xfrm>
            <a:off x="6751936" y="3541651"/>
            <a:ext cx="445681" cy="400651"/>
            <a:chOff x="9626723" y="5526313"/>
            <a:chExt cx="720002" cy="647256"/>
          </a:xfrm>
        </p:grpSpPr>
        <p:sp>
          <p:nvSpPr>
            <p:cNvPr id="1697" name="Google Shape;1697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9" name="Google Shape;1709;p50"/>
          <p:cNvGrpSpPr/>
          <p:nvPr/>
        </p:nvGrpSpPr>
        <p:grpSpPr>
          <a:xfrm>
            <a:off x="7549176" y="3519088"/>
            <a:ext cx="445582" cy="445743"/>
            <a:chOff x="10914672" y="5489861"/>
            <a:chExt cx="719842" cy="720102"/>
          </a:xfrm>
        </p:grpSpPr>
        <p:sp>
          <p:nvSpPr>
            <p:cNvPr id="1710" name="Google Shape;1710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2" name="Google Shape;1722;p50"/>
          <p:cNvGrpSpPr/>
          <p:nvPr/>
        </p:nvGrpSpPr>
        <p:grpSpPr>
          <a:xfrm>
            <a:off x="5954636" y="3529352"/>
            <a:ext cx="445821" cy="425246"/>
            <a:chOff x="8338678" y="5506443"/>
            <a:chExt cx="720227" cy="686988"/>
          </a:xfrm>
        </p:grpSpPr>
        <p:sp>
          <p:nvSpPr>
            <p:cNvPr id="1723" name="Google Shape;1723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9" name="Google Shape;1729;p50"/>
          <p:cNvGrpSpPr/>
          <p:nvPr/>
        </p:nvGrpSpPr>
        <p:grpSpPr>
          <a:xfrm>
            <a:off x="2676293" y="3583942"/>
            <a:ext cx="1336824" cy="316035"/>
            <a:chOff x="3042485" y="5594633"/>
            <a:chExt cx="2159652" cy="510557"/>
          </a:xfrm>
        </p:grpSpPr>
        <p:sp>
          <p:nvSpPr>
            <p:cNvPr id="1730" name="Google Shape;1730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5" name="Google Shape;1745;p50"/>
          <p:cNvGrpSpPr/>
          <p:nvPr/>
        </p:nvGrpSpPr>
        <p:grpSpPr>
          <a:xfrm>
            <a:off x="1879183" y="4227478"/>
            <a:ext cx="445738" cy="442950"/>
            <a:chOff x="1442627" y="5710929"/>
            <a:chExt cx="594318" cy="590600"/>
          </a:xfrm>
        </p:grpSpPr>
        <p:sp>
          <p:nvSpPr>
            <p:cNvPr id="1746" name="Google Shape;1746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0" name="Google Shape;1750;p50"/>
          <p:cNvGrpSpPr/>
          <p:nvPr/>
        </p:nvGrpSpPr>
        <p:grpSpPr>
          <a:xfrm>
            <a:off x="6788033" y="4226058"/>
            <a:ext cx="373053" cy="445791"/>
            <a:chOff x="8095060" y="5664590"/>
            <a:chExt cx="497404" cy="594389"/>
          </a:xfrm>
        </p:grpSpPr>
        <p:grpSp>
          <p:nvGrpSpPr>
            <p:cNvPr id="1751" name="Google Shape;1751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752" name="Google Shape;1752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3" name="Google Shape;1753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56" name="Google Shape;1756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9" name="Google Shape;1759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60" name="Google Shape;1760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3" name="Google Shape;1763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64" name="Google Shape;1764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67" name="Google Shape;1767;p50"/>
          <p:cNvGrpSpPr/>
          <p:nvPr/>
        </p:nvGrpSpPr>
        <p:grpSpPr>
          <a:xfrm>
            <a:off x="2870825" y="4226086"/>
            <a:ext cx="557162" cy="445734"/>
            <a:chOff x="4607809" y="5664627"/>
            <a:chExt cx="742883" cy="594312"/>
          </a:xfrm>
        </p:grpSpPr>
        <p:sp>
          <p:nvSpPr>
            <p:cNvPr id="1768" name="Google Shape;1768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6" name="Google Shape;1776;p50"/>
          <p:cNvGrpSpPr/>
          <p:nvPr/>
        </p:nvGrpSpPr>
        <p:grpSpPr>
          <a:xfrm>
            <a:off x="3973890" y="4226143"/>
            <a:ext cx="1079865" cy="445620"/>
            <a:chOff x="2571250" y="5664711"/>
            <a:chExt cx="1439820" cy="594160"/>
          </a:xfrm>
        </p:grpSpPr>
        <p:sp>
          <p:nvSpPr>
            <p:cNvPr id="1777" name="Google Shape;1777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1" name="Google Shape;1801;p50"/>
          <p:cNvGrpSpPr/>
          <p:nvPr/>
        </p:nvGrpSpPr>
        <p:grpSpPr>
          <a:xfrm>
            <a:off x="5599659" y="4225935"/>
            <a:ext cx="642470" cy="446036"/>
            <a:chOff x="6332670" y="5663946"/>
            <a:chExt cx="856627" cy="594715"/>
          </a:xfrm>
        </p:grpSpPr>
        <p:grpSp>
          <p:nvGrpSpPr>
            <p:cNvPr id="1802" name="Google Shape;1802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803" name="Google Shape;1803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5" name="Google Shape;1805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806" name="Google Shape;1806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8" name="Google Shape;1808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809" name="Google Shape;1809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11" name="Google Shape;1811;p5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812" name="Google Shape;1812;p5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51"/>
          <p:cNvSpPr txBox="1"/>
          <p:nvPr/>
        </p:nvSpPr>
        <p:spPr>
          <a:xfrm>
            <a:off x="884300" y="72722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Barlow"/>
                <a:ea typeface="Barlow"/>
                <a:cs typeface="Barlow"/>
                <a:sym typeface="Barlow"/>
              </a:rPr>
              <a:t>You can also use any emoji as an icon!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And of course it resizes without losing quality.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How? Follow Google instructions https://twitter.com/googledocs/status/730087240156643328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18" name="Google Shape;1818;p51"/>
          <p:cNvSpPr txBox="1"/>
          <p:nvPr/>
        </p:nvSpPr>
        <p:spPr>
          <a:xfrm>
            <a:off x="8843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19" name="Google Shape;1819;p5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4" name="Google Shape;1824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5" name="Google Shape;1825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26" name="Google Shape;1826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827" name="Google Shape;1827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828" name="Google Shape;1828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29" name="Google Shape;1829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0" name="Google Shape;1830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831" name="Google Shape;1831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2" name="Google Shape;1832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3" name="Google Shape;1833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834" name="Google Shape;1834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5" name="Google Shape;1835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6" name="Google Shape;1836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837" name="Google Shape;1837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8" name="Google Shape;1838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839" name="Google Shape;1839;p5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31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0" y="177324"/>
            <a:ext cx="608371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0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課題解決のアプローチ</a:t>
            </a:r>
            <a:endParaRPr sz="40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3" name="正方形/長方形 2"/>
          <p:cNvSpPr/>
          <p:nvPr/>
        </p:nvSpPr>
        <p:spPr>
          <a:xfrm>
            <a:off x="-1" y="1312452"/>
            <a:ext cx="60837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1">
              <a:lnSpc>
                <a:spcPct val="150000"/>
              </a:lnSpc>
              <a:buSzPts val="2400"/>
            </a:pPr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オンライン化が進み、アプリや</a:t>
            </a:r>
            <a:endParaRPr lang="en-US" altLang="ja-JP" sz="2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1">
              <a:lnSpc>
                <a:spcPct val="150000"/>
              </a:lnSpc>
              <a:buSzPts val="2400"/>
            </a:pPr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</a:t>
            </a:r>
            <a:r>
              <a:rPr lang="en-US" altLang="ja-JP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WEB</a:t>
            </a:r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サイトからアクションを起こす人が多い。</a:t>
            </a:r>
            <a:endParaRPr lang="en-US" altLang="ja-JP" sz="24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>
              <a:lnSpc>
                <a:spcPct val="150000"/>
              </a:lnSpc>
              <a:buSzPts val="2400"/>
            </a:pPr>
            <a:endParaRPr lang="en-US" altLang="ja-JP" sz="24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>
              <a:lnSpc>
                <a:spcPct val="150000"/>
              </a:lnSpc>
              <a:buSzPts val="2400"/>
            </a:pPr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　　不便なく使えるように</a:t>
            </a:r>
            <a:endParaRPr lang="en-US" altLang="ja-JP" sz="2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>
              <a:lnSpc>
                <a:spcPct val="150000"/>
              </a:lnSpc>
              <a:buSzPts val="2400"/>
            </a:pPr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　　一つ</a:t>
            </a:r>
            <a:r>
              <a:rPr lang="ja-JP" altLang="en-US" sz="24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のサイト</a:t>
            </a:r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で複数の</a:t>
            </a:r>
            <a:endParaRPr lang="en-US" altLang="ja-JP" sz="2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>
              <a:lnSpc>
                <a:spcPct val="150000"/>
              </a:lnSpc>
              <a:buSzPts val="2400"/>
            </a:pPr>
            <a:r>
              <a:rPr lang="ja-JP" altLang="en-US" sz="24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</a:t>
            </a:r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　機能を使えるようにする。</a:t>
            </a:r>
            <a:endParaRPr lang="en-US" altLang="ja-JP" sz="2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>
              <a:lnSpc>
                <a:spcPct val="150000"/>
              </a:lnSpc>
              <a:buSzPts val="2400"/>
            </a:pPr>
            <a:endParaRPr lang="en-US" altLang="ja-JP" sz="24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" name="右矢印 4"/>
          <p:cNvSpPr/>
          <p:nvPr/>
        </p:nvSpPr>
        <p:spPr>
          <a:xfrm>
            <a:off x="176981" y="3128004"/>
            <a:ext cx="700549" cy="339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8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/>
              <a:t>6</a:t>
            </a:r>
            <a:endParaRPr dirty="0"/>
          </a:p>
        </p:txBody>
      </p:sp>
      <p:sp>
        <p:nvSpPr>
          <p:cNvPr id="5" name="Google Shape;245;p14"/>
          <p:cNvSpPr txBox="1">
            <a:spLocks/>
          </p:cNvSpPr>
          <p:nvPr/>
        </p:nvSpPr>
        <p:spPr>
          <a:xfrm>
            <a:off x="457200" y="177324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ja-JP" altLang="en-US" sz="4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機能一覧</a:t>
            </a:r>
            <a:endParaRPr lang="ja-JP" altLang="en-US" sz="40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6" name="Google Shape;262;p16"/>
          <p:cNvSpPr txBox="1">
            <a:spLocks/>
          </p:cNvSpPr>
          <p:nvPr/>
        </p:nvSpPr>
        <p:spPr>
          <a:xfrm>
            <a:off x="457200" y="1250890"/>
            <a:ext cx="3683203" cy="388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スケジュール管理</a:t>
            </a:r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ja-JP" altLang="en-US" sz="28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予算</a:t>
            </a:r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管理</a:t>
            </a:r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コラム集</a:t>
            </a:r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ja-JP" altLang="en-US" sz="28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オンライン</a:t>
            </a:r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相談</a:t>
            </a:r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(</a:t>
            </a:r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ブライダルフェア</a:t>
            </a:r>
            <a:r>
              <a:rPr lang="en-US" altLang="ja-JP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ja-JP" altLang="en-US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spcBef>
                <a:spcPts val="0"/>
              </a:spcBef>
            </a:pPr>
            <a:endParaRPr lang="ja-JP" altLang="en-US" dirty="0" smtClean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4074034" y="1370783"/>
            <a:ext cx="667573" cy="3156590"/>
            <a:chOff x="4074034" y="1370783"/>
            <a:chExt cx="667573" cy="3156590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4074036" y="1370783"/>
              <a:ext cx="667571" cy="641554"/>
              <a:chOff x="4074036" y="1370783"/>
              <a:chExt cx="667571" cy="641554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4074036" y="1370783"/>
                <a:ext cx="667571" cy="64155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3" name="Google Shape;1254;p49"/>
              <p:cNvGrpSpPr/>
              <p:nvPr/>
            </p:nvGrpSpPr>
            <p:grpSpPr>
              <a:xfrm>
                <a:off x="4164448" y="1451667"/>
                <a:ext cx="486749" cy="465624"/>
                <a:chOff x="5973900" y="318475"/>
                <a:chExt cx="401900" cy="380575"/>
              </a:xfrm>
            </p:grpSpPr>
            <p:sp>
              <p:nvSpPr>
                <p:cNvPr id="24" name="Google Shape;1255;p49"/>
                <p:cNvSpPr/>
                <p:nvPr/>
              </p:nvSpPr>
              <p:spPr>
                <a:xfrm>
                  <a:off x="5973900" y="337975"/>
                  <a:ext cx="401900" cy="6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76" h="2680" fill="none" extrusionOk="0">
                      <a:moveTo>
                        <a:pt x="16075" y="2679"/>
                      </a:moveTo>
                      <a:lnTo>
                        <a:pt x="16075" y="0"/>
                      </a:lnTo>
                      <a:lnTo>
                        <a:pt x="1" y="0"/>
                      </a:lnTo>
                      <a:lnTo>
                        <a:pt x="1" y="2679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256;p49"/>
                <p:cNvSpPr/>
                <p:nvPr/>
              </p:nvSpPr>
              <p:spPr>
                <a:xfrm>
                  <a:off x="6024450" y="348325"/>
                  <a:ext cx="45075" cy="4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" h="1803" fill="none" extrusionOk="0">
                      <a:moveTo>
                        <a:pt x="902" y="1803"/>
                      </a:moveTo>
                      <a:lnTo>
                        <a:pt x="902" y="1803"/>
                      </a:lnTo>
                      <a:lnTo>
                        <a:pt x="731" y="1778"/>
                      </a:lnTo>
                      <a:lnTo>
                        <a:pt x="561" y="1729"/>
                      </a:lnTo>
                      <a:lnTo>
                        <a:pt x="390" y="1632"/>
                      </a:lnTo>
                      <a:lnTo>
                        <a:pt x="268" y="1535"/>
                      </a:lnTo>
                      <a:lnTo>
                        <a:pt x="147" y="1388"/>
                      </a:lnTo>
                      <a:lnTo>
                        <a:pt x="73" y="1242"/>
                      </a:lnTo>
                      <a:lnTo>
                        <a:pt x="25" y="1072"/>
                      </a:lnTo>
                      <a:lnTo>
                        <a:pt x="0" y="901"/>
                      </a:lnTo>
                      <a:lnTo>
                        <a:pt x="0" y="901"/>
                      </a:lnTo>
                      <a:lnTo>
                        <a:pt x="25" y="707"/>
                      </a:lnTo>
                      <a:lnTo>
                        <a:pt x="73" y="536"/>
                      </a:lnTo>
                      <a:lnTo>
                        <a:pt x="147" y="390"/>
                      </a:lnTo>
                      <a:lnTo>
                        <a:pt x="268" y="244"/>
                      </a:lnTo>
                      <a:lnTo>
                        <a:pt x="390" y="146"/>
                      </a:lnTo>
                      <a:lnTo>
                        <a:pt x="561" y="49"/>
                      </a:lnTo>
                      <a:lnTo>
                        <a:pt x="731" y="0"/>
                      </a:lnTo>
                      <a:lnTo>
                        <a:pt x="902" y="0"/>
                      </a:lnTo>
                      <a:lnTo>
                        <a:pt x="902" y="0"/>
                      </a:lnTo>
                      <a:lnTo>
                        <a:pt x="1072" y="0"/>
                      </a:lnTo>
                      <a:lnTo>
                        <a:pt x="1242" y="49"/>
                      </a:lnTo>
                      <a:lnTo>
                        <a:pt x="1413" y="146"/>
                      </a:lnTo>
                      <a:lnTo>
                        <a:pt x="1535" y="244"/>
                      </a:lnTo>
                      <a:lnTo>
                        <a:pt x="1657" y="390"/>
                      </a:lnTo>
                      <a:lnTo>
                        <a:pt x="1730" y="536"/>
                      </a:lnTo>
                      <a:lnTo>
                        <a:pt x="1778" y="707"/>
                      </a:lnTo>
                      <a:lnTo>
                        <a:pt x="1803" y="901"/>
                      </a:lnTo>
                      <a:lnTo>
                        <a:pt x="1803" y="901"/>
                      </a:lnTo>
                      <a:lnTo>
                        <a:pt x="1778" y="1072"/>
                      </a:lnTo>
                      <a:lnTo>
                        <a:pt x="1730" y="1242"/>
                      </a:lnTo>
                      <a:lnTo>
                        <a:pt x="1657" y="1388"/>
                      </a:lnTo>
                      <a:lnTo>
                        <a:pt x="1535" y="1535"/>
                      </a:lnTo>
                      <a:lnTo>
                        <a:pt x="1413" y="1632"/>
                      </a:lnTo>
                      <a:lnTo>
                        <a:pt x="1242" y="1729"/>
                      </a:lnTo>
                      <a:lnTo>
                        <a:pt x="1072" y="1778"/>
                      </a:lnTo>
                      <a:lnTo>
                        <a:pt x="902" y="1803"/>
                      </a:lnTo>
                      <a:lnTo>
                        <a:pt x="902" y="180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257;p49"/>
                <p:cNvSpPr/>
                <p:nvPr/>
              </p:nvSpPr>
              <p:spPr>
                <a:xfrm>
                  <a:off x="6280175" y="348325"/>
                  <a:ext cx="45075" cy="4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" h="1803" fill="none" extrusionOk="0">
                      <a:moveTo>
                        <a:pt x="902" y="1803"/>
                      </a:moveTo>
                      <a:lnTo>
                        <a:pt x="902" y="1803"/>
                      </a:lnTo>
                      <a:lnTo>
                        <a:pt x="731" y="1778"/>
                      </a:lnTo>
                      <a:lnTo>
                        <a:pt x="561" y="1729"/>
                      </a:lnTo>
                      <a:lnTo>
                        <a:pt x="390" y="1632"/>
                      </a:lnTo>
                      <a:lnTo>
                        <a:pt x="268" y="1535"/>
                      </a:lnTo>
                      <a:lnTo>
                        <a:pt x="147" y="1388"/>
                      </a:lnTo>
                      <a:lnTo>
                        <a:pt x="74" y="1242"/>
                      </a:lnTo>
                      <a:lnTo>
                        <a:pt x="25" y="1072"/>
                      </a:lnTo>
                      <a:lnTo>
                        <a:pt x="0" y="901"/>
                      </a:lnTo>
                      <a:lnTo>
                        <a:pt x="0" y="901"/>
                      </a:lnTo>
                      <a:lnTo>
                        <a:pt x="25" y="707"/>
                      </a:lnTo>
                      <a:lnTo>
                        <a:pt x="74" y="536"/>
                      </a:lnTo>
                      <a:lnTo>
                        <a:pt x="147" y="390"/>
                      </a:lnTo>
                      <a:lnTo>
                        <a:pt x="268" y="244"/>
                      </a:lnTo>
                      <a:lnTo>
                        <a:pt x="390" y="146"/>
                      </a:lnTo>
                      <a:lnTo>
                        <a:pt x="561" y="49"/>
                      </a:lnTo>
                      <a:lnTo>
                        <a:pt x="731" y="0"/>
                      </a:lnTo>
                      <a:lnTo>
                        <a:pt x="902" y="0"/>
                      </a:lnTo>
                      <a:lnTo>
                        <a:pt x="902" y="0"/>
                      </a:lnTo>
                      <a:lnTo>
                        <a:pt x="1072" y="0"/>
                      </a:lnTo>
                      <a:lnTo>
                        <a:pt x="1243" y="49"/>
                      </a:lnTo>
                      <a:lnTo>
                        <a:pt x="1413" y="146"/>
                      </a:lnTo>
                      <a:lnTo>
                        <a:pt x="1535" y="244"/>
                      </a:lnTo>
                      <a:lnTo>
                        <a:pt x="1657" y="390"/>
                      </a:lnTo>
                      <a:lnTo>
                        <a:pt x="1730" y="536"/>
                      </a:lnTo>
                      <a:lnTo>
                        <a:pt x="1778" y="707"/>
                      </a:lnTo>
                      <a:lnTo>
                        <a:pt x="1803" y="901"/>
                      </a:lnTo>
                      <a:lnTo>
                        <a:pt x="1803" y="901"/>
                      </a:lnTo>
                      <a:lnTo>
                        <a:pt x="1778" y="1072"/>
                      </a:lnTo>
                      <a:lnTo>
                        <a:pt x="1730" y="1242"/>
                      </a:lnTo>
                      <a:lnTo>
                        <a:pt x="1657" y="1388"/>
                      </a:lnTo>
                      <a:lnTo>
                        <a:pt x="1535" y="1535"/>
                      </a:lnTo>
                      <a:lnTo>
                        <a:pt x="1413" y="1632"/>
                      </a:lnTo>
                      <a:lnTo>
                        <a:pt x="1243" y="1729"/>
                      </a:lnTo>
                      <a:lnTo>
                        <a:pt x="1072" y="1778"/>
                      </a:lnTo>
                      <a:lnTo>
                        <a:pt x="902" y="1803"/>
                      </a:lnTo>
                      <a:lnTo>
                        <a:pt x="902" y="180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258;p49"/>
                <p:cNvSpPr/>
                <p:nvPr/>
              </p:nvSpPr>
              <p:spPr>
                <a:xfrm>
                  <a:off x="5973900" y="667375"/>
                  <a:ext cx="401900" cy="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76" h="1267" fill="none" extrusionOk="0">
                      <a:moveTo>
                        <a:pt x="1" y="0"/>
                      </a:moveTo>
                      <a:lnTo>
                        <a:pt x="1" y="487"/>
                      </a:lnTo>
                      <a:lnTo>
                        <a:pt x="1" y="487"/>
                      </a:lnTo>
                      <a:lnTo>
                        <a:pt x="25" y="658"/>
                      </a:lnTo>
                      <a:lnTo>
                        <a:pt x="74" y="804"/>
                      </a:lnTo>
                      <a:lnTo>
                        <a:pt x="147" y="926"/>
                      </a:lnTo>
                      <a:lnTo>
                        <a:pt x="220" y="1048"/>
                      </a:lnTo>
                      <a:lnTo>
                        <a:pt x="342" y="1145"/>
                      </a:lnTo>
                      <a:lnTo>
                        <a:pt x="488" y="1218"/>
                      </a:lnTo>
                      <a:lnTo>
                        <a:pt x="634" y="1267"/>
                      </a:lnTo>
                      <a:lnTo>
                        <a:pt x="780" y="1267"/>
                      </a:lnTo>
                      <a:lnTo>
                        <a:pt x="15296" y="1267"/>
                      </a:lnTo>
                      <a:lnTo>
                        <a:pt x="15296" y="1267"/>
                      </a:lnTo>
                      <a:lnTo>
                        <a:pt x="15442" y="1267"/>
                      </a:lnTo>
                      <a:lnTo>
                        <a:pt x="15588" y="1218"/>
                      </a:lnTo>
                      <a:lnTo>
                        <a:pt x="15734" y="1145"/>
                      </a:lnTo>
                      <a:lnTo>
                        <a:pt x="15856" y="1048"/>
                      </a:lnTo>
                      <a:lnTo>
                        <a:pt x="15929" y="926"/>
                      </a:lnTo>
                      <a:lnTo>
                        <a:pt x="16002" y="804"/>
                      </a:lnTo>
                      <a:lnTo>
                        <a:pt x="16051" y="658"/>
                      </a:lnTo>
                      <a:lnTo>
                        <a:pt x="16075" y="487"/>
                      </a:lnTo>
                      <a:lnTo>
                        <a:pt x="16075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259;p49"/>
                <p:cNvSpPr/>
                <p:nvPr/>
              </p:nvSpPr>
              <p:spPr>
                <a:xfrm>
                  <a:off x="6302700" y="318475"/>
                  <a:ext cx="28650" cy="6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" h="2534" fill="none" extrusionOk="0">
                      <a:moveTo>
                        <a:pt x="634" y="2534"/>
                      </a:moveTo>
                      <a:lnTo>
                        <a:pt x="488" y="2534"/>
                      </a:lnTo>
                      <a:lnTo>
                        <a:pt x="488" y="2534"/>
                      </a:lnTo>
                      <a:lnTo>
                        <a:pt x="390" y="2534"/>
                      </a:lnTo>
                      <a:lnTo>
                        <a:pt x="293" y="2485"/>
                      </a:lnTo>
                      <a:lnTo>
                        <a:pt x="220" y="2461"/>
                      </a:lnTo>
                      <a:lnTo>
                        <a:pt x="147" y="2388"/>
                      </a:lnTo>
                      <a:lnTo>
                        <a:pt x="74" y="2315"/>
                      </a:lnTo>
                      <a:lnTo>
                        <a:pt x="49" y="2242"/>
                      </a:lnTo>
                      <a:lnTo>
                        <a:pt x="1" y="2144"/>
                      </a:lnTo>
                      <a:lnTo>
                        <a:pt x="1" y="2047"/>
                      </a:lnTo>
                      <a:lnTo>
                        <a:pt x="1" y="488"/>
                      </a:lnTo>
                      <a:lnTo>
                        <a:pt x="1" y="488"/>
                      </a:lnTo>
                      <a:lnTo>
                        <a:pt x="1" y="391"/>
                      </a:lnTo>
                      <a:lnTo>
                        <a:pt x="49" y="293"/>
                      </a:lnTo>
                      <a:lnTo>
                        <a:pt x="74" y="220"/>
                      </a:lnTo>
                      <a:lnTo>
                        <a:pt x="147" y="147"/>
                      </a:lnTo>
                      <a:lnTo>
                        <a:pt x="220" y="74"/>
                      </a:lnTo>
                      <a:lnTo>
                        <a:pt x="293" y="50"/>
                      </a:lnTo>
                      <a:lnTo>
                        <a:pt x="390" y="1"/>
                      </a:lnTo>
                      <a:lnTo>
                        <a:pt x="488" y="1"/>
                      </a:lnTo>
                      <a:lnTo>
                        <a:pt x="683" y="1"/>
                      </a:lnTo>
                      <a:lnTo>
                        <a:pt x="683" y="1"/>
                      </a:lnTo>
                      <a:lnTo>
                        <a:pt x="780" y="1"/>
                      </a:lnTo>
                      <a:lnTo>
                        <a:pt x="877" y="50"/>
                      </a:lnTo>
                      <a:lnTo>
                        <a:pt x="950" y="74"/>
                      </a:lnTo>
                      <a:lnTo>
                        <a:pt x="1024" y="147"/>
                      </a:lnTo>
                      <a:lnTo>
                        <a:pt x="1072" y="220"/>
                      </a:lnTo>
                      <a:lnTo>
                        <a:pt x="1121" y="293"/>
                      </a:lnTo>
                      <a:lnTo>
                        <a:pt x="1145" y="391"/>
                      </a:lnTo>
                      <a:lnTo>
                        <a:pt x="1145" y="48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260;p49"/>
                <p:cNvSpPr/>
                <p:nvPr/>
              </p:nvSpPr>
              <p:spPr>
                <a:xfrm>
                  <a:off x="6046975" y="318475"/>
                  <a:ext cx="28650" cy="6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" h="2534" fill="none" extrusionOk="0">
                      <a:moveTo>
                        <a:pt x="634" y="2534"/>
                      </a:moveTo>
                      <a:lnTo>
                        <a:pt x="488" y="2534"/>
                      </a:lnTo>
                      <a:lnTo>
                        <a:pt x="488" y="2534"/>
                      </a:lnTo>
                      <a:lnTo>
                        <a:pt x="390" y="2534"/>
                      </a:lnTo>
                      <a:lnTo>
                        <a:pt x="293" y="2485"/>
                      </a:lnTo>
                      <a:lnTo>
                        <a:pt x="220" y="2461"/>
                      </a:lnTo>
                      <a:lnTo>
                        <a:pt x="147" y="2388"/>
                      </a:lnTo>
                      <a:lnTo>
                        <a:pt x="74" y="2315"/>
                      </a:lnTo>
                      <a:lnTo>
                        <a:pt x="49" y="2242"/>
                      </a:lnTo>
                      <a:lnTo>
                        <a:pt x="1" y="2144"/>
                      </a:lnTo>
                      <a:lnTo>
                        <a:pt x="1" y="2047"/>
                      </a:lnTo>
                      <a:lnTo>
                        <a:pt x="1" y="488"/>
                      </a:lnTo>
                      <a:lnTo>
                        <a:pt x="1" y="488"/>
                      </a:lnTo>
                      <a:lnTo>
                        <a:pt x="1" y="391"/>
                      </a:lnTo>
                      <a:lnTo>
                        <a:pt x="49" y="293"/>
                      </a:lnTo>
                      <a:lnTo>
                        <a:pt x="74" y="220"/>
                      </a:lnTo>
                      <a:lnTo>
                        <a:pt x="147" y="147"/>
                      </a:lnTo>
                      <a:lnTo>
                        <a:pt x="220" y="74"/>
                      </a:lnTo>
                      <a:lnTo>
                        <a:pt x="293" y="50"/>
                      </a:lnTo>
                      <a:lnTo>
                        <a:pt x="390" y="1"/>
                      </a:lnTo>
                      <a:lnTo>
                        <a:pt x="488" y="1"/>
                      </a:lnTo>
                      <a:lnTo>
                        <a:pt x="682" y="1"/>
                      </a:lnTo>
                      <a:lnTo>
                        <a:pt x="682" y="1"/>
                      </a:lnTo>
                      <a:lnTo>
                        <a:pt x="780" y="1"/>
                      </a:lnTo>
                      <a:lnTo>
                        <a:pt x="877" y="50"/>
                      </a:lnTo>
                      <a:lnTo>
                        <a:pt x="950" y="74"/>
                      </a:lnTo>
                      <a:lnTo>
                        <a:pt x="1023" y="147"/>
                      </a:lnTo>
                      <a:lnTo>
                        <a:pt x="1072" y="220"/>
                      </a:lnTo>
                      <a:lnTo>
                        <a:pt x="1121" y="293"/>
                      </a:lnTo>
                      <a:lnTo>
                        <a:pt x="1145" y="391"/>
                      </a:lnTo>
                      <a:lnTo>
                        <a:pt x="1145" y="48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261;p49"/>
                <p:cNvSpPr/>
                <p:nvPr/>
              </p:nvSpPr>
              <p:spPr>
                <a:xfrm>
                  <a:off x="5973900" y="407375"/>
                  <a:ext cx="401900" cy="27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76" h="10888" fill="none" extrusionOk="0">
                      <a:moveTo>
                        <a:pt x="1" y="1"/>
                      </a:moveTo>
                      <a:lnTo>
                        <a:pt x="1" y="10303"/>
                      </a:lnTo>
                      <a:lnTo>
                        <a:pt x="1" y="10303"/>
                      </a:lnTo>
                      <a:lnTo>
                        <a:pt x="25" y="10400"/>
                      </a:lnTo>
                      <a:lnTo>
                        <a:pt x="74" y="10498"/>
                      </a:lnTo>
                      <a:lnTo>
                        <a:pt x="147" y="10595"/>
                      </a:lnTo>
                      <a:lnTo>
                        <a:pt x="220" y="10693"/>
                      </a:lnTo>
                      <a:lnTo>
                        <a:pt x="342" y="10766"/>
                      </a:lnTo>
                      <a:lnTo>
                        <a:pt x="488" y="10839"/>
                      </a:lnTo>
                      <a:lnTo>
                        <a:pt x="634" y="10887"/>
                      </a:lnTo>
                      <a:lnTo>
                        <a:pt x="780" y="10887"/>
                      </a:lnTo>
                      <a:lnTo>
                        <a:pt x="15296" y="10887"/>
                      </a:lnTo>
                      <a:lnTo>
                        <a:pt x="15296" y="10887"/>
                      </a:lnTo>
                      <a:lnTo>
                        <a:pt x="15442" y="10887"/>
                      </a:lnTo>
                      <a:lnTo>
                        <a:pt x="15588" y="10839"/>
                      </a:lnTo>
                      <a:lnTo>
                        <a:pt x="15734" y="10766"/>
                      </a:lnTo>
                      <a:lnTo>
                        <a:pt x="15856" y="10668"/>
                      </a:lnTo>
                      <a:lnTo>
                        <a:pt x="15929" y="10546"/>
                      </a:lnTo>
                      <a:lnTo>
                        <a:pt x="16002" y="10425"/>
                      </a:lnTo>
                      <a:lnTo>
                        <a:pt x="16051" y="10278"/>
                      </a:lnTo>
                      <a:lnTo>
                        <a:pt x="16075" y="10108"/>
                      </a:lnTo>
                      <a:lnTo>
                        <a:pt x="1607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262;p49"/>
                <p:cNvSpPr/>
                <p:nvPr/>
              </p:nvSpPr>
              <p:spPr>
                <a:xfrm>
                  <a:off x="6024450" y="456100"/>
                  <a:ext cx="300800" cy="17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2" h="7015" fill="none" extrusionOk="0">
                      <a:moveTo>
                        <a:pt x="0" y="0"/>
                      </a:moveTo>
                      <a:lnTo>
                        <a:pt x="12032" y="0"/>
                      </a:lnTo>
                      <a:lnTo>
                        <a:pt x="12032" y="7014"/>
                      </a:lnTo>
                      <a:lnTo>
                        <a:pt x="0" y="70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263;p49"/>
                <p:cNvSpPr/>
                <p:nvPr/>
              </p:nvSpPr>
              <p:spPr>
                <a:xfrm>
                  <a:off x="6024450" y="573000"/>
                  <a:ext cx="300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2" h="1" fill="none" extrusionOk="0">
                      <a:moveTo>
                        <a:pt x="0" y="0"/>
                      </a:moveTo>
                      <a:lnTo>
                        <a:pt x="12032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264;p49"/>
                <p:cNvSpPr/>
                <p:nvPr/>
              </p:nvSpPr>
              <p:spPr>
                <a:xfrm>
                  <a:off x="6024450" y="514550"/>
                  <a:ext cx="300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2" h="1" fill="none" extrusionOk="0">
                      <a:moveTo>
                        <a:pt x="0" y="0"/>
                      </a:moveTo>
                      <a:lnTo>
                        <a:pt x="12032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265;p49"/>
                <p:cNvSpPr/>
                <p:nvPr/>
              </p:nvSpPr>
              <p:spPr>
                <a:xfrm>
                  <a:off x="6264950" y="456100"/>
                  <a:ext cx="25" cy="17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015" fill="none" extrusionOk="0">
                      <a:moveTo>
                        <a:pt x="1" y="0"/>
                      </a:moveTo>
                      <a:lnTo>
                        <a:pt x="1" y="7014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266;p49"/>
                <p:cNvSpPr/>
                <p:nvPr/>
              </p:nvSpPr>
              <p:spPr>
                <a:xfrm>
                  <a:off x="6204675" y="456100"/>
                  <a:ext cx="25" cy="17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015" fill="none" extrusionOk="0">
                      <a:moveTo>
                        <a:pt x="0" y="0"/>
                      </a:moveTo>
                      <a:lnTo>
                        <a:pt x="0" y="7014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267;p49"/>
                <p:cNvSpPr/>
                <p:nvPr/>
              </p:nvSpPr>
              <p:spPr>
                <a:xfrm>
                  <a:off x="6145000" y="456100"/>
                  <a:ext cx="25" cy="17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015" fill="none" extrusionOk="0">
                      <a:moveTo>
                        <a:pt x="1" y="0"/>
                      </a:moveTo>
                      <a:lnTo>
                        <a:pt x="1" y="7014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268;p49"/>
                <p:cNvSpPr/>
                <p:nvPr/>
              </p:nvSpPr>
              <p:spPr>
                <a:xfrm>
                  <a:off x="6084725" y="456100"/>
                  <a:ext cx="25" cy="17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015" fill="none" extrusionOk="0">
                      <a:moveTo>
                        <a:pt x="1" y="0"/>
                      </a:moveTo>
                      <a:lnTo>
                        <a:pt x="1" y="7014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" name="グループ化 37"/>
            <p:cNvGrpSpPr/>
            <p:nvPr/>
          </p:nvGrpSpPr>
          <p:grpSpPr>
            <a:xfrm>
              <a:off x="4074035" y="2004787"/>
              <a:ext cx="667571" cy="641554"/>
              <a:chOff x="3760508" y="2370907"/>
              <a:chExt cx="667571" cy="641554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3760508" y="2370907"/>
                <a:ext cx="667571" cy="64155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4" name="Google Shape;915;p49"/>
              <p:cNvGrpSpPr/>
              <p:nvPr/>
            </p:nvGrpSpPr>
            <p:grpSpPr>
              <a:xfrm>
                <a:off x="3867046" y="2440858"/>
                <a:ext cx="420604" cy="519468"/>
                <a:chOff x="590250" y="244200"/>
                <a:chExt cx="407975" cy="532175"/>
              </a:xfrm>
            </p:grpSpPr>
            <p:sp>
              <p:nvSpPr>
                <p:cNvPr id="45" name="Google Shape;916;p49"/>
                <p:cNvSpPr/>
                <p:nvPr/>
              </p:nvSpPr>
              <p:spPr>
                <a:xfrm>
                  <a:off x="623125" y="313625"/>
                  <a:ext cx="375100" cy="46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4" h="18510" fill="none" extrusionOk="0">
                      <a:moveTo>
                        <a:pt x="1" y="17536"/>
                      </a:moveTo>
                      <a:lnTo>
                        <a:pt x="1" y="17536"/>
                      </a:lnTo>
                      <a:lnTo>
                        <a:pt x="1" y="17536"/>
                      </a:lnTo>
                      <a:lnTo>
                        <a:pt x="25" y="17682"/>
                      </a:lnTo>
                      <a:lnTo>
                        <a:pt x="49" y="17852"/>
                      </a:lnTo>
                      <a:lnTo>
                        <a:pt x="123" y="18023"/>
                      </a:lnTo>
                      <a:lnTo>
                        <a:pt x="220" y="18193"/>
                      </a:lnTo>
                      <a:lnTo>
                        <a:pt x="293" y="18291"/>
                      </a:lnTo>
                      <a:lnTo>
                        <a:pt x="390" y="18364"/>
                      </a:lnTo>
                      <a:lnTo>
                        <a:pt x="488" y="18412"/>
                      </a:lnTo>
                      <a:lnTo>
                        <a:pt x="610" y="18461"/>
                      </a:lnTo>
                      <a:lnTo>
                        <a:pt x="756" y="18510"/>
                      </a:lnTo>
                      <a:lnTo>
                        <a:pt x="926" y="18510"/>
                      </a:lnTo>
                      <a:lnTo>
                        <a:pt x="14468" y="18510"/>
                      </a:lnTo>
                      <a:lnTo>
                        <a:pt x="14468" y="18510"/>
                      </a:lnTo>
                      <a:lnTo>
                        <a:pt x="14541" y="18510"/>
                      </a:lnTo>
                      <a:lnTo>
                        <a:pt x="14614" y="18485"/>
                      </a:lnTo>
                      <a:lnTo>
                        <a:pt x="14736" y="18412"/>
                      </a:lnTo>
                      <a:lnTo>
                        <a:pt x="14833" y="18291"/>
                      </a:lnTo>
                      <a:lnTo>
                        <a:pt x="14906" y="18144"/>
                      </a:lnTo>
                      <a:lnTo>
                        <a:pt x="14955" y="17974"/>
                      </a:lnTo>
                      <a:lnTo>
                        <a:pt x="14979" y="17779"/>
                      </a:lnTo>
                      <a:lnTo>
                        <a:pt x="15003" y="17438"/>
                      </a:lnTo>
                      <a:lnTo>
                        <a:pt x="15003" y="487"/>
                      </a:lnTo>
                      <a:lnTo>
                        <a:pt x="15003" y="487"/>
                      </a:lnTo>
                      <a:lnTo>
                        <a:pt x="15003" y="341"/>
                      </a:lnTo>
                      <a:lnTo>
                        <a:pt x="14979" y="219"/>
                      </a:lnTo>
                      <a:lnTo>
                        <a:pt x="14955" y="146"/>
                      </a:lnTo>
                      <a:lnTo>
                        <a:pt x="14906" y="73"/>
                      </a:lnTo>
                      <a:lnTo>
                        <a:pt x="14833" y="49"/>
                      </a:lnTo>
                      <a:lnTo>
                        <a:pt x="14736" y="24"/>
                      </a:lnTo>
                      <a:lnTo>
                        <a:pt x="14468" y="0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917;p49"/>
                <p:cNvSpPr/>
                <p:nvPr/>
              </p:nvSpPr>
              <p:spPr>
                <a:xfrm>
                  <a:off x="590250" y="269775"/>
                  <a:ext cx="377525" cy="46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1" h="18511" fill="none" extrusionOk="0">
                      <a:moveTo>
                        <a:pt x="14321" y="0"/>
                      </a:moveTo>
                      <a:lnTo>
                        <a:pt x="780" y="0"/>
                      </a:lnTo>
                      <a:lnTo>
                        <a:pt x="780" y="0"/>
                      </a:lnTo>
                      <a:lnTo>
                        <a:pt x="634" y="25"/>
                      </a:lnTo>
                      <a:lnTo>
                        <a:pt x="488" y="74"/>
                      </a:lnTo>
                      <a:lnTo>
                        <a:pt x="342" y="122"/>
                      </a:lnTo>
                      <a:lnTo>
                        <a:pt x="220" y="220"/>
                      </a:lnTo>
                      <a:lnTo>
                        <a:pt x="122" y="341"/>
                      </a:lnTo>
                      <a:lnTo>
                        <a:pt x="74" y="488"/>
                      </a:lnTo>
                      <a:lnTo>
                        <a:pt x="25" y="634"/>
                      </a:lnTo>
                      <a:lnTo>
                        <a:pt x="1" y="780"/>
                      </a:lnTo>
                      <a:lnTo>
                        <a:pt x="1" y="17731"/>
                      </a:lnTo>
                      <a:lnTo>
                        <a:pt x="1" y="17731"/>
                      </a:lnTo>
                      <a:lnTo>
                        <a:pt x="25" y="17877"/>
                      </a:lnTo>
                      <a:lnTo>
                        <a:pt x="74" y="18023"/>
                      </a:lnTo>
                      <a:lnTo>
                        <a:pt x="122" y="18169"/>
                      </a:lnTo>
                      <a:lnTo>
                        <a:pt x="220" y="18291"/>
                      </a:lnTo>
                      <a:lnTo>
                        <a:pt x="342" y="18388"/>
                      </a:lnTo>
                      <a:lnTo>
                        <a:pt x="488" y="18437"/>
                      </a:lnTo>
                      <a:lnTo>
                        <a:pt x="634" y="18486"/>
                      </a:lnTo>
                      <a:lnTo>
                        <a:pt x="780" y="18510"/>
                      </a:lnTo>
                      <a:lnTo>
                        <a:pt x="14321" y="18510"/>
                      </a:lnTo>
                      <a:lnTo>
                        <a:pt x="14321" y="18510"/>
                      </a:lnTo>
                      <a:lnTo>
                        <a:pt x="14467" y="18486"/>
                      </a:lnTo>
                      <a:lnTo>
                        <a:pt x="14614" y="18437"/>
                      </a:lnTo>
                      <a:lnTo>
                        <a:pt x="14760" y="18388"/>
                      </a:lnTo>
                      <a:lnTo>
                        <a:pt x="14881" y="18291"/>
                      </a:lnTo>
                      <a:lnTo>
                        <a:pt x="14979" y="18169"/>
                      </a:lnTo>
                      <a:lnTo>
                        <a:pt x="15028" y="18023"/>
                      </a:lnTo>
                      <a:lnTo>
                        <a:pt x="15076" y="17877"/>
                      </a:lnTo>
                      <a:lnTo>
                        <a:pt x="15101" y="17731"/>
                      </a:lnTo>
                      <a:lnTo>
                        <a:pt x="15101" y="780"/>
                      </a:lnTo>
                      <a:lnTo>
                        <a:pt x="15101" y="780"/>
                      </a:lnTo>
                      <a:lnTo>
                        <a:pt x="15076" y="634"/>
                      </a:lnTo>
                      <a:lnTo>
                        <a:pt x="15028" y="488"/>
                      </a:lnTo>
                      <a:lnTo>
                        <a:pt x="14979" y="341"/>
                      </a:lnTo>
                      <a:lnTo>
                        <a:pt x="14881" y="220"/>
                      </a:lnTo>
                      <a:lnTo>
                        <a:pt x="14760" y="122"/>
                      </a:lnTo>
                      <a:lnTo>
                        <a:pt x="14614" y="74"/>
                      </a:lnTo>
                      <a:lnTo>
                        <a:pt x="14467" y="25"/>
                      </a:lnTo>
                      <a:lnTo>
                        <a:pt x="14321" y="0"/>
                      </a:lnTo>
                      <a:lnTo>
                        <a:pt x="14321" y="0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918;p49"/>
                <p:cNvSpPr/>
                <p:nvPr/>
              </p:nvSpPr>
              <p:spPr>
                <a:xfrm>
                  <a:off x="796650" y="274025"/>
                  <a:ext cx="45100" cy="4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4" h="1804" fill="none" extrusionOk="0">
                      <a:moveTo>
                        <a:pt x="902" y="1"/>
                      </a:moveTo>
                      <a:lnTo>
                        <a:pt x="902" y="1"/>
                      </a:lnTo>
                      <a:lnTo>
                        <a:pt x="1073" y="25"/>
                      </a:lnTo>
                      <a:lnTo>
                        <a:pt x="1243" y="74"/>
                      </a:lnTo>
                      <a:lnTo>
                        <a:pt x="1414" y="147"/>
                      </a:lnTo>
                      <a:lnTo>
                        <a:pt x="1535" y="269"/>
                      </a:lnTo>
                      <a:lnTo>
                        <a:pt x="1657" y="391"/>
                      </a:lnTo>
                      <a:lnTo>
                        <a:pt x="1730" y="561"/>
                      </a:lnTo>
                      <a:lnTo>
                        <a:pt x="1779" y="732"/>
                      </a:lnTo>
                      <a:lnTo>
                        <a:pt x="1803" y="902"/>
                      </a:lnTo>
                      <a:lnTo>
                        <a:pt x="1803" y="902"/>
                      </a:lnTo>
                      <a:lnTo>
                        <a:pt x="1779" y="1073"/>
                      </a:lnTo>
                      <a:lnTo>
                        <a:pt x="1730" y="1243"/>
                      </a:lnTo>
                      <a:lnTo>
                        <a:pt x="1657" y="1414"/>
                      </a:lnTo>
                      <a:lnTo>
                        <a:pt x="1535" y="1535"/>
                      </a:lnTo>
                      <a:lnTo>
                        <a:pt x="1414" y="1657"/>
                      </a:lnTo>
                      <a:lnTo>
                        <a:pt x="1243" y="1730"/>
                      </a:lnTo>
                      <a:lnTo>
                        <a:pt x="1073" y="1779"/>
                      </a:lnTo>
                      <a:lnTo>
                        <a:pt x="902" y="1803"/>
                      </a:lnTo>
                      <a:lnTo>
                        <a:pt x="902" y="1803"/>
                      </a:lnTo>
                      <a:lnTo>
                        <a:pt x="732" y="1779"/>
                      </a:lnTo>
                      <a:lnTo>
                        <a:pt x="561" y="1730"/>
                      </a:lnTo>
                      <a:lnTo>
                        <a:pt x="391" y="1657"/>
                      </a:lnTo>
                      <a:lnTo>
                        <a:pt x="269" y="1535"/>
                      </a:lnTo>
                      <a:lnTo>
                        <a:pt x="147" y="1414"/>
                      </a:lnTo>
                      <a:lnTo>
                        <a:pt x="74" y="1243"/>
                      </a:lnTo>
                      <a:lnTo>
                        <a:pt x="25" y="1073"/>
                      </a:lnTo>
                      <a:lnTo>
                        <a:pt x="1" y="902"/>
                      </a:lnTo>
                      <a:lnTo>
                        <a:pt x="1" y="902"/>
                      </a:lnTo>
                      <a:lnTo>
                        <a:pt x="25" y="732"/>
                      </a:lnTo>
                      <a:lnTo>
                        <a:pt x="74" y="561"/>
                      </a:lnTo>
                      <a:lnTo>
                        <a:pt x="147" y="391"/>
                      </a:lnTo>
                      <a:lnTo>
                        <a:pt x="269" y="269"/>
                      </a:lnTo>
                      <a:lnTo>
                        <a:pt x="391" y="147"/>
                      </a:lnTo>
                      <a:lnTo>
                        <a:pt x="561" y="74"/>
                      </a:lnTo>
                      <a:lnTo>
                        <a:pt x="732" y="25"/>
                      </a:lnTo>
                      <a:lnTo>
                        <a:pt x="902" y="1"/>
                      </a:lnTo>
                      <a:lnTo>
                        <a:pt x="902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919;p49"/>
                <p:cNvSpPr/>
                <p:nvPr/>
              </p:nvSpPr>
              <p:spPr>
                <a:xfrm>
                  <a:off x="713850" y="274025"/>
                  <a:ext cx="45075" cy="4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" h="1804" fill="none" extrusionOk="0">
                      <a:moveTo>
                        <a:pt x="902" y="1"/>
                      </a:moveTo>
                      <a:lnTo>
                        <a:pt x="902" y="1"/>
                      </a:lnTo>
                      <a:lnTo>
                        <a:pt x="1072" y="25"/>
                      </a:lnTo>
                      <a:lnTo>
                        <a:pt x="1243" y="74"/>
                      </a:lnTo>
                      <a:lnTo>
                        <a:pt x="1413" y="147"/>
                      </a:lnTo>
                      <a:lnTo>
                        <a:pt x="1535" y="269"/>
                      </a:lnTo>
                      <a:lnTo>
                        <a:pt x="1657" y="391"/>
                      </a:lnTo>
                      <a:lnTo>
                        <a:pt x="1730" y="561"/>
                      </a:lnTo>
                      <a:lnTo>
                        <a:pt x="1779" y="732"/>
                      </a:lnTo>
                      <a:lnTo>
                        <a:pt x="1803" y="902"/>
                      </a:lnTo>
                      <a:lnTo>
                        <a:pt x="1803" y="902"/>
                      </a:lnTo>
                      <a:lnTo>
                        <a:pt x="1779" y="1073"/>
                      </a:lnTo>
                      <a:lnTo>
                        <a:pt x="1730" y="1243"/>
                      </a:lnTo>
                      <a:lnTo>
                        <a:pt x="1657" y="1414"/>
                      </a:lnTo>
                      <a:lnTo>
                        <a:pt x="1535" y="1535"/>
                      </a:lnTo>
                      <a:lnTo>
                        <a:pt x="1413" y="1657"/>
                      </a:lnTo>
                      <a:lnTo>
                        <a:pt x="1243" y="1730"/>
                      </a:lnTo>
                      <a:lnTo>
                        <a:pt x="1072" y="1779"/>
                      </a:lnTo>
                      <a:lnTo>
                        <a:pt x="902" y="1803"/>
                      </a:lnTo>
                      <a:lnTo>
                        <a:pt x="902" y="1803"/>
                      </a:lnTo>
                      <a:lnTo>
                        <a:pt x="731" y="1779"/>
                      </a:lnTo>
                      <a:lnTo>
                        <a:pt x="561" y="1730"/>
                      </a:lnTo>
                      <a:lnTo>
                        <a:pt x="390" y="1657"/>
                      </a:lnTo>
                      <a:lnTo>
                        <a:pt x="269" y="1535"/>
                      </a:lnTo>
                      <a:lnTo>
                        <a:pt x="147" y="1414"/>
                      </a:lnTo>
                      <a:lnTo>
                        <a:pt x="74" y="1243"/>
                      </a:lnTo>
                      <a:lnTo>
                        <a:pt x="25" y="1073"/>
                      </a:lnTo>
                      <a:lnTo>
                        <a:pt x="1" y="902"/>
                      </a:lnTo>
                      <a:lnTo>
                        <a:pt x="1" y="902"/>
                      </a:lnTo>
                      <a:lnTo>
                        <a:pt x="25" y="732"/>
                      </a:lnTo>
                      <a:lnTo>
                        <a:pt x="74" y="561"/>
                      </a:lnTo>
                      <a:lnTo>
                        <a:pt x="147" y="391"/>
                      </a:lnTo>
                      <a:lnTo>
                        <a:pt x="269" y="269"/>
                      </a:lnTo>
                      <a:lnTo>
                        <a:pt x="390" y="147"/>
                      </a:lnTo>
                      <a:lnTo>
                        <a:pt x="561" y="74"/>
                      </a:lnTo>
                      <a:lnTo>
                        <a:pt x="731" y="25"/>
                      </a:lnTo>
                      <a:lnTo>
                        <a:pt x="902" y="1"/>
                      </a:lnTo>
                      <a:lnTo>
                        <a:pt x="902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920;p49"/>
                <p:cNvSpPr/>
                <p:nvPr/>
              </p:nvSpPr>
              <p:spPr>
                <a:xfrm>
                  <a:off x="631050" y="274025"/>
                  <a:ext cx="45075" cy="4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" h="1804" fill="none" extrusionOk="0">
                      <a:moveTo>
                        <a:pt x="0" y="902"/>
                      </a:moveTo>
                      <a:lnTo>
                        <a:pt x="0" y="902"/>
                      </a:lnTo>
                      <a:lnTo>
                        <a:pt x="25" y="732"/>
                      </a:lnTo>
                      <a:lnTo>
                        <a:pt x="73" y="561"/>
                      </a:lnTo>
                      <a:lnTo>
                        <a:pt x="147" y="391"/>
                      </a:lnTo>
                      <a:lnTo>
                        <a:pt x="268" y="269"/>
                      </a:lnTo>
                      <a:lnTo>
                        <a:pt x="390" y="147"/>
                      </a:lnTo>
                      <a:lnTo>
                        <a:pt x="561" y="74"/>
                      </a:lnTo>
                      <a:lnTo>
                        <a:pt x="731" y="25"/>
                      </a:lnTo>
                      <a:lnTo>
                        <a:pt x="902" y="1"/>
                      </a:lnTo>
                      <a:lnTo>
                        <a:pt x="902" y="1"/>
                      </a:lnTo>
                      <a:lnTo>
                        <a:pt x="1072" y="25"/>
                      </a:lnTo>
                      <a:lnTo>
                        <a:pt x="1243" y="74"/>
                      </a:lnTo>
                      <a:lnTo>
                        <a:pt x="1413" y="147"/>
                      </a:lnTo>
                      <a:lnTo>
                        <a:pt x="1535" y="269"/>
                      </a:lnTo>
                      <a:lnTo>
                        <a:pt x="1657" y="391"/>
                      </a:lnTo>
                      <a:lnTo>
                        <a:pt x="1730" y="561"/>
                      </a:lnTo>
                      <a:lnTo>
                        <a:pt x="1778" y="732"/>
                      </a:lnTo>
                      <a:lnTo>
                        <a:pt x="1803" y="902"/>
                      </a:lnTo>
                      <a:lnTo>
                        <a:pt x="1803" y="902"/>
                      </a:lnTo>
                      <a:lnTo>
                        <a:pt x="1778" y="1073"/>
                      </a:lnTo>
                      <a:lnTo>
                        <a:pt x="1730" y="1243"/>
                      </a:lnTo>
                      <a:lnTo>
                        <a:pt x="1657" y="1414"/>
                      </a:lnTo>
                      <a:lnTo>
                        <a:pt x="1535" y="1535"/>
                      </a:lnTo>
                      <a:lnTo>
                        <a:pt x="1413" y="1657"/>
                      </a:lnTo>
                      <a:lnTo>
                        <a:pt x="1243" y="1730"/>
                      </a:lnTo>
                      <a:lnTo>
                        <a:pt x="1072" y="1779"/>
                      </a:lnTo>
                      <a:lnTo>
                        <a:pt x="902" y="1803"/>
                      </a:lnTo>
                      <a:lnTo>
                        <a:pt x="902" y="1803"/>
                      </a:lnTo>
                      <a:lnTo>
                        <a:pt x="731" y="1779"/>
                      </a:lnTo>
                      <a:lnTo>
                        <a:pt x="561" y="1730"/>
                      </a:lnTo>
                      <a:lnTo>
                        <a:pt x="390" y="1657"/>
                      </a:lnTo>
                      <a:lnTo>
                        <a:pt x="268" y="1535"/>
                      </a:lnTo>
                      <a:lnTo>
                        <a:pt x="147" y="1414"/>
                      </a:lnTo>
                      <a:lnTo>
                        <a:pt x="73" y="1243"/>
                      </a:lnTo>
                      <a:lnTo>
                        <a:pt x="25" y="1073"/>
                      </a:lnTo>
                      <a:lnTo>
                        <a:pt x="0" y="902"/>
                      </a:lnTo>
                      <a:lnTo>
                        <a:pt x="0" y="902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921;p49"/>
                <p:cNvSpPr/>
                <p:nvPr/>
              </p:nvSpPr>
              <p:spPr>
                <a:xfrm>
                  <a:off x="649925" y="590050"/>
                  <a:ext cx="1339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1" fill="none" extrusionOk="0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922;p49"/>
                <p:cNvSpPr/>
                <p:nvPr/>
              </p:nvSpPr>
              <p:spPr>
                <a:xfrm>
                  <a:off x="649925" y="534625"/>
                  <a:ext cx="255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923;p49"/>
                <p:cNvSpPr/>
                <p:nvPr/>
              </p:nvSpPr>
              <p:spPr>
                <a:xfrm>
                  <a:off x="649925" y="479825"/>
                  <a:ext cx="255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924;p49"/>
                <p:cNvSpPr/>
                <p:nvPr/>
              </p:nvSpPr>
              <p:spPr>
                <a:xfrm>
                  <a:off x="649925" y="424425"/>
                  <a:ext cx="255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925;p49"/>
                <p:cNvSpPr/>
                <p:nvPr/>
              </p:nvSpPr>
              <p:spPr>
                <a:xfrm>
                  <a:off x="879475" y="274025"/>
                  <a:ext cx="45075" cy="4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" h="1804" fill="none" extrusionOk="0">
                      <a:moveTo>
                        <a:pt x="901" y="1803"/>
                      </a:moveTo>
                      <a:lnTo>
                        <a:pt x="901" y="1803"/>
                      </a:lnTo>
                      <a:lnTo>
                        <a:pt x="731" y="1779"/>
                      </a:lnTo>
                      <a:lnTo>
                        <a:pt x="560" y="1730"/>
                      </a:lnTo>
                      <a:lnTo>
                        <a:pt x="390" y="1657"/>
                      </a:lnTo>
                      <a:lnTo>
                        <a:pt x="268" y="1535"/>
                      </a:lnTo>
                      <a:lnTo>
                        <a:pt x="146" y="1414"/>
                      </a:lnTo>
                      <a:lnTo>
                        <a:pt x="73" y="1243"/>
                      </a:lnTo>
                      <a:lnTo>
                        <a:pt x="25" y="1073"/>
                      </a:lnTo>
                      <a:lnTo>
                        <a:pt x="0" y="902"/>
                      </a:lnTo>
                      <a:lnTo>
                        <a:pt x="0" y="902"/>
                      </a:lnTo>
                      <a:lnTo>
                        <a:pt x="25" y="732"/>
                      </a:lnTo>
                      <a:lnTo>
                        <a:pt x="73" y="561"/>
                      </a:lnTo>
                      <a:lnTo>
                        <a:pt x="146" y="391"/>
                      </a:lnTo>
                      <a:lnTo>
                        <a:pt x="268" y="269"/>
                      </a:lnTo>
                      <a:lnTo>
                        <a:pt x="390" y="147"/>
                      </a:lnTo>
                      <a:lnTo>
                        <a:pt x="560" y="74"/>
                      </a:lnTo>
                      <a:lnTo>
                        <a:pt x="731" y="25"/>
                      </a:lnTo>
                      <a:lnTo>
                        <a:pt x="901" y="1"/>
                      </a:lnTo>
                      <a:lnTo>
                        <a:pt x="901" y="1"/>
                      </a:lnTo>
                      <a:lnTo>
                        <a:pt x="1072" y="25"/>
                      </a:lnTo>
                      <a:lnTo>
                        <a:pt x="1242" y="74"/>
                      </a:lnTo>
                      <a:lnTo>
                        <a:pt x="1413" y="147"/>
                      </a:lnTo>
                      <a:lnTo>
                        <a:pt x="1535" y="269"/>
                      </a:lnTo>
                      <a:lnTo>
                        <a:pt x="1656" y="391"/>
                      </a:lnTo>
                      <a:lnTo>
                        <a:pt x="1729" y="561"/>
                      </a:lnTo>
                      <a:lnTo>
                        <a:pt x="1778" y="732"/>
                      </a:lnTo>
                      <a:lnTo>
                        <a:pt x="1802" y="902"/>
                      </a:lnTo>
                      <a:lnTo>
                        <a:pt x="1802" y="902"/>
                      </a:lnTo>
                      <a:lnTo>
                        <a:pt x="1778" y="1073"/>
                      </a:lnTo>
                      <a:lnTo>
                        <a:pt x="1729" y="1243"/>
                      </a:lnTo>
                      <a:lnTo>
                        <a:pt x="1656" y="1414"/>
                      </a:lnTo>
                      <a:lnTo>
                        <a:pt x="1535" y="1535"/>
                      </a:lnTo>
                      <a:lnTo>
                        <a:pt x="1413" y="1657"/>
                      </a:lnTo>
                      <a:lnTo>
                        <a:pt x="1242" y="1730"/>
                      </a:lnTo>
                      <a:lnTo>
                        <a:pt x="1072" y="1779"/>
                      </a:lnTo>
                      <a:lnTo>
                        <a:pt x="901" y="1803"/>
                      </a:lnTo>
                      <a:lnTo>
                        <a:pt x="901" y="1803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926;p49"/>
                <p:cNvSpPr/>
                <p:nvPr/>
              </p:nvSpPr>
              <p:spPr>
                <a:xfrm>
                  <a:off x="654800" y="244200"/>
                  <a:ext cx="25" cy="5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47" fill="none" extrusionOk="0">
                      <a:moveTo>
                        <a:pt x="0" y="1"/>
                      </a:moveTo>
                      <a:lnTo>
                        <a:pt x="0" y="2046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927;p49"/>
                <p:cNvSpPr/>
                <p:nvPr/>
              </p:nvSpPr>
              <p:spPr>
                <a:xfrm>
                  <a:off x="737600" y="244200"/>
                  <a:ext cx="25" cy="5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47" fill="none" extrusionOk="0">
                      <a:moveTo>
                        <a:pt x="1" y="1"/>
                      </a:moveTo>
                      <a:lnTo>
                        <a:pt x="1" y="2046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928;p49"/>
                <p:cNvSpPr/>
                <p:nvPr/>
              </p:nvSpPr>
              <p:spPr>
                <a:xfrm>
                  <a:off x="820400" y="244200"/>
                  <a:ext cx="25" cy="5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47" fill="none" extrusionOk="0">
                      <a:moveTo>
                        <a:pt x="1" y="1"/>
                      </a:moveTo>
                      <a:lnTo>
                        <a:pt x="1" y="2046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929;p49"/>
                <p:cNvSpPr/>
                <p:nvPr/>
              </p:nvSpPr>
              <p:spPr>
                <a:xfrm>
                  <a:off x="903225" y="244200"/>
                  <a:ext cx="25" cy="5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47" fill="none" extrusionOk="0">
                      <a:moveTo>
                        <a:pt x="0" y="1"/>
                      </a:moveTo>
                      <a:lnTo>
                        <a:pt x="0" y="2046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" name="グループ化 42"/>
            <p:cNvGrpSpPr/>
            <p:nvPr/>
          </p:nvGrpSpPr>
          <p:grpSpPr>
            <a:xfrm>
              <a:off x="4074034" y="2638791"/>
              <a:ext cx="667571" cy="641554"/>
              <a:chOff x="5162563" y="2805926"/>
              <a:chExt cx="667571" cy="641554"/>
            </a:xfrm>
          </p:grpSpPr>
          <p:sp>
            <p:nvSpPr>
              <p:cNvPr id="42" name="正方形/長方形 41"/>
              <p:cNvSpPr/>
              <p:nvPr/>
            </p:nvSpPr>
            <p:spPr>
              <a:xfrm>
                <a:off x="5162563" y="2805926"/>
                <a:ext cx="667571" cy="64155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0" name="Google Shape;936;p49"/>
              <p:cNvGrpSpPr/>
              <p:nvPr/>
            </p:nvGrpSpPr>
            <p:grpSpPr>
              <a:xfrm>
                <a:off x="5249138" y="2914823"/>
                <a:ext cx="494419" cy="423760"/>
                <a:chOff x="1929775" y="320925"/>
                <a:chExt cx="423800" cy="372650"/>
              </a:xfrm>
            </p:grpSpPr>
            <p:sp>
              <p:nvSpPr>
                <p:cNvPr id="61" name="Google Shape;937;p49"/>
                <p:cNvSpPr/>
                <p:nvPr/>
              </p:nvSpPr>
              <p:spPr>
                <a:xfrm>
                  <a:off x="1929775" y="320925"/>
                  <a:ext cx="423800" cy="37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52" h="14906" fill="none" extrusionOk="0">
                      <a:moveTo>
                        <a:pt x="16172" y="0"/>
                      </a:moveTo>
                      <a:lnTo>
                        <a:pt x="780" y="0"/>
                      </a:lnTo>
                      <a:lnTo>
                        <a:pt x="780" y="0"/>
                      </a:lnTo>
                      <a:lnTo>
                        <a:pt x="634" y="25"/>
                      </a:lnTo>
                      <a:lnTo>
                        <a:pt x="488" y="73"/>
                      </a:lnTo>
                      <a:lnTo>
                        <a:pt x="341" y="146"/>
                      </a:lnTo>
                      <a:lnTo>
                        <a:pt x="220" y="244"/>
                      </a:lnTo>
                      <a:lnTo>
                        <a:pt x="122" y="341"/>
                      </a:lnTo>
                      <a:lnTo>
                        <a:pt x="74" y="487"/>
                      </a:lnTo>
                      <a:lnTo>
                        <a:pt x="25" y="634"/>
                      </a:lnTo>
                      <a:lnTo>
                        <a:pt x="0" y="780"/>
                      </a:lnTo>
                      <a:lnTo>
                        <a:pt x="0" y="14126"/>
                      </a:lnTo>
                      <a:lnTo>
                        <a:pt x="0" y="14126"/>
                      </a:lnTo>
                      <a:lnTo>
                        <a:pt x="25" y="14272"/>
                      </a:lnTo>
                      <a:lnTo>
                        <a:pt x="74" y="14418"/>
                      </a:lnTo>
                      <a:lnTo>
                        <a:pt x="122" y="14565"/>
                      </a:lnTo>
                      <a:lnTo>
                        <a:pt x="220" y="14662"/>
                      </a:lnTo>
                      <a:lnTo>
                        <a:pt x="341" y="14759"/>
                      </a:lnTo>
                      <a:lnTo>
                        <a:pt x="488" y="14832"/>
                      </a:lnTo>
                      <a:lnTo>
                        <a:pt x="634" y="14881"/>
                      </a:lnTo>
                      <a:lnTo>
                        <a:pt x="780" y="14906"/>
                      </a:lnTo>
                      <a:lnTo>
                        <a:pt x="16172" y="14906"/>
                      </a:lnTo>
                      <a:lnTo>
                        <a:pt x="16172" y="14906"/>
                      </a:lnTo>
                      <a:lnTo>
                        <a:pt x="16318" y="14881"/>
                      </a:lnTo>
                      <a:lnTo>
                        <a:pt x="16464" y="14832"/>
                      </a:lnTo>
                      <a:lnTo>
                        <a:pt x="16611" y="14759"/>
                      </a:lnTo>
                      <a:lnTo>
                        <a:pt x="16732" y="14662"/>
                      </a:lnTo>
                      <a:lnTo>
                        <a:pt x="16830" y="14565"/>
                      </a:lnTo>
                      <a:lnTo>
                        <a:pt x="16878" y="14418"/>
                      </a:lnTo>
                      <a:lnTo>
                        <a:pt x="16927" y="14272"/>
                      </a:lnTo>
                      <a:lnTo>
                        <a:pt x="16952" y="14126"/>
                      </a:lnTo>
                      <a:lnTo>
                        <a:pt x="16952" y="780"/>
                      </a:lnTo>
                      <a:lnTo>
                        <a:pt x="16952" y="780"/>
                      </a:lnTo>
                      <a:lnTo>
                        <a:pt x="16927" y="634"/>
                      </a:lnTo>
                      <a:lnTo>
                        <a:pt x="16878" y="487"/>
                      </a:lnTo>
                      <a:lnTo>
                        <a:pt x="16830" y="341"/>
                      </a:lnTo>
                      <a:lnTo>
                        <a:pt x="16732" y="244"/>
                      </a:lnTo>
                      <a:lnTo>
                        <a:pt x="16611" y="146"/>
                      </a:lnTo>
                      <a:lnTo>
                        <a:pt x="16464" y="73"/>
                      </a:lnTo>
                      <a:lnTo>
                        <a:pt x="16318" y="25"/>
                      </a:lnTo>
                      <a:lnTo>
                        <a:pt x="16172" y="0"/>
                      </a:lnTo>
                      <a:lnTo>
                        <a:pt x="16172" y="0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938;p49"/>
                <p:cNvSpPr/>
                <p:nvPr/>
              </p:nvSpPr>
              <p:spPr>
                <a:xfrm>
                  <a:off x="1954125" y="345275"/>
                  <a:ext cx="375100" cy="32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4" h="12958" fill="none" extrusionOk="0">
                      <a:moveTo>
                        <a:pt x="15003" y="12957"/>
                      </a:moveTo>
                      <a:lnTo>
                        <a:pt x="1" y="12957"/>
                      </a:lnTo>
                      <a:lnTo>
                        <a:pt x="1" y="0"/>
                      </a:lnTo>
                      <a:lnTo>
                        <a:pt x="15003" y="0"/>
                      </a:lnTo>
                      <a:lnTo>
                        <a:pt x="15003" y="12957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939;p49"/>
                <p:cNvSpPr/>
                <p:nvPr/>
              </p:nvSpPr>
              <p:spPr>
                <a:xfrm>
                  <a:off x="2162375" y="534625"/>
                  <a:ext cx="146750" cy="1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0" h="4531" fill="none" extrusionOk="0">
                      <a:moveTo>
                        <a:pt x="0" y="2266"/>
                      </a:moveTo>
                      <a:lnTo>
                        <a:pt x="1534" y="244"/>
                      </a:lnTo>
                      <a:lnTo>
                        <a:pt x="1534" y="244"/>
                      </a:lnTo>
                      <a:lnTo>
                        <a:pt x="1632" y="147"/>
                      </a:lnTo>
                      <a:lnTo>
                        <a:pt x="1754" y="50"/>
                      </a:lnTo>
                      <a:lnTo>
                        <a:pt x="1875" y="1"/>
                      </a:lnTo>
                      <a:lnTo>
                        <a:pt x="2022" y="1"/>
                      </a:lnTo>
                      <a:lnTo>
                        <a:pt x="2143" y="1"/>
                      </a:lnTo>
                      <a:lnTo>
                        <a:pt x="2289" y="50"/>
                      </a:lnTo>
                      <a:lnTo>
                        <a:pt x="2411" y="147"/>
                      </a:lnTo>
                      <a:lnTo>
                        <a:pt x="2509" y="244"/>
                      </a:lnTo>
                      <a:lnTo>
                        <a:pt x="5870" y="453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940;p49"/>
                <p:cNvSpPr/>
                <p:nvPr/>
              </p:nvSpPr>
              <p:spPr>
                <a:xfrm>
                  <a:off x="1974225" y="468875"/>
                  <a:ext cx="232600" cy="17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4" h="7161" fill="none" extrusionOk="0">
                      <a:moveTo>
                        <a:pt x="0" y="3995"/>
                      </a:moveTo>
                      <a:lnTo>
                        <a:pt x="2923" y="244"/>
                      </a:lnTo>
                      <a:lnTo>
                        <a:pt x="2923" y="244"/>
                      </a:lnTo>
                      <a:lnTo>
                        <a:pt x="3020" y="147"/>
                      </a:lnTo>
                      <a:lnTo>
                        <a:pt x="3142" y="49"/>
                      </a:lnTo>
                      <a:lnTo>
                        <a:pt x="3264" y="1"/>
                      </a:lnTo>
                      <a:lnTo>
                        <a:pt x="3410" y="1"/>
                      </a:lnTo>
                      <a:lnTo>
                        <a:pt x="3532" y="1"/>
                      </a:lnTo>
                      <a:lnTo>
                        <a:pt x="3678" y="49"/>
                      </a:lnTo>
                      <a:lnTo>
                        <a:pt x="3800" y="147"/>
                      </a:lnTo>
                      <a:lnTo>
                        <a:pt x="3897" y="244"/>
                      </a:lnTo>
                      <a:lnTo>
                        <a:pt x="9304" y="716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941;p49"/>
                <p:cNvSpPr/>
                <p:nvPr/>
              </p:nvSpPr>
              <p:spPr>
                <a:xfrm>
                  <a:off x="2169675" y="396425"/>
                  <a:ext cx="97450" cy="9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3898" fill="none" extrusionOk="0">
                      <a:moveTo>
                        <a:pt x="1949" y="3897"/>
                      </a:moveTo>
                      <a:lnTo>
                        <a:pt x="1949" y="3897"/>
                      </a:lnTo>
                      <a:lnTo>
                        <a:pt x="1754" y="3897"/>
                      </a:lnTo>
                      <a:lnTo>
                        <a:pt x="1559" y="3873"/>
                      </a:lnTo>
                      <a:lnTo>
                        <a:pt x="1364" y="3824"/>
                      </a:lnTo>
                      <a:lnTo>
                        <a:pt x="1194" y="3751"/>
                      </a:lnTo>
                      <a:lnTo>
                        <a:pt x="1023" y="3678"/>
                      </a:lnTo>
                      <a:lnTo>
                        <a:pt x="853" y="3580"/>
                      </a:lnTo>
                      <a:lnTo>
                        <a:pt x="707" y="3459"/>
                      </a:lnTo>
                      <a:lnTo>
                        <a:pt x="560" y="3337"/>
                      </a:lnTo>
                      <a:lnTo>
                        <a:pt x="439" y="3191"/>
                      </a:lnTo>
                      <a:lnTo>
                        <a:pt x="317" y="3045"/>
                      </a:lnTo>
                      <a:lnTo>
                        <a:pt x="220" y="2874"/>
                      </a:lnTo>
                      <a:lnTo>
                        <a:pt x="146" y="2704"/>
                      </a:lnTo>
                      <a:lnTo>
                        <a:pt x="73" y="2533"/>
                      </a:lnTo>
                      <a:lnTo>
                        <a:pt x="25" y="2338"/>
                      </a:lnTo>
                      <a:lnTo>
                        <a:pt x="0" y="2168"/>
                      </a:lnTo>
                      <a:lnTo>
                        <a:pt x="0" y="1949"/>
                      </a:lnTo>
                      <a:lnTo>
                        <a:pt x="0" y="1949"/>
                      </a:lnTo>
                      <a:lnTo>
                        <a:pt x="0" y="1754"/>
                      </a:lnTo>
                      <a:lnTo>
                        <a:pt x="25" y="1559"/>
                      </a:lnTo>
                      <a:lnTo>
                        <a:pt x="73" y="1389"/>
                      </a:lnTo>
                      <a:lnTo>
                        <a:pt x="146" y="1194"/>
                      </a:lnTo>
                      <a:lnTo>
                        <a:pt x="220" y="1023"/>
                      </a:lnTo>
                      <a:lnTo>
                        <a:pt x="317" y="877"/>
                      </a:lnTo>
                      <a:lnTo>
                        <a:pt x="439" y="707"/>
                      </a:lnTo>
                      <a:lnTo>
                        <a:pt x="560" y="585"/>
                      </a:lnTo>
                      <a:lnTo>
                        <a:pt x="707" y="463"/>
                      </a:lnTo>
                      <a:lnTo>
                        <a:pt x="853" y="341"/>
                      </a:lnTo>
                      <a:lnTo>
                        <a:pt x="1023" y="244"/>
                      </a:lnTo>
                      <a:lnTo>
                        <a:pt x="1194" y="171"/>
                      </a:lnTo>
                      <a:lnTo>
                        <a:pt x="1364" y="98"/>
                      </a:lnTo>
                      <a:lnTo>
                        <a:pt x="1559" y="49"/>
                      </a:lnTo>
                      <a:lnTo>
                        <a:pt x="1754" y="25"/>
                      </a:lnTo>
                      <a:lnTo>
                        <a:pt x="1949" y="0"/>
                      </a:lnTo>
                      <a:lnTo>
                        <a:pt x="1949" y="0"/>
                      </a:lnTo>
                      <a:lnTo>
                        <a:pt x="2144" y="25"/>
                      </a:lnTo>
                      <a:lnTo>
                        <a:pt x="2338" y="49"/>
                      </a:lnTo>
                      <a:lnTo>
                        <a:pt x="2533" y="98"/>
                      </a:lnTo>
                      <a:lnTo>
                        <a:pt x="2704" y="171"/>
                      </a:lnTo>
                      <a:lnTo>
                        <a:pt x="2874" y="244"/>
                      </a:lnTo>
                      <a:lnTo>
                        <a:pt x="3020" y="341"/>
                      </a:lnTo>
                      <a:lnTo>
                        <a:pt x="3191" y="463"/>
                      </a:lnTo>
                      <a:lnTo>
                        <a:pt x="3313" y="585"/>
                      </a:lnTo>
                      <a:lnTo>
                        <a:pt x="3459" y="707"/>
                      </a:lnTo>
                      <a:lnTo>
                        <a:pt x="3556" y="877"/>
                      </a:lnTo>
                      <a:lnTo>
                        <a:pt x="3654" y="1023"/>
                      </a:lnTo>
                      <a:lnTo>
                        <a:pt x="3727" y="1194"/>
                      </a:lnTo>
                      <a:lnTo>
                        <a:pt x="3800" y="1389"/>
                      </a:lnTo>
                      <a:lnTo>
                        <a:pt x="3848" y="1559"/>
                      </a:lnTo>
                      <a:lnTo>
                        <a:pt x="3873" y="1754"/>
                      </a:lnTo>
                      <a:lnTo>
                        <a:pt x="3897" y="1949"/>
                      </a:lnTo>
                      <a:lnTo>
                        <a:pt x="3897" y="1949"/>
                      </a:lnTo>
                      <a:lnTo>
                        <a:pt x="3873" y="2168"/>
                      </a:lnTo>
                      <a:lnTo>
                        <a:pt x="3848" y="2338"/>
                      </a:lnTo>
                      <a:lnTo>
                        <a:pt x="3800" y="2533"/>
                      </a:lnTo>
                      <a:lnTo>
                        <a:pt x="3727" y="2704"/>
                      </a:lnTo>
                      <a:lnTo>
                        <a:pt x="3654" y="2874"/>
                      </a:lnTo>
                      <a:lnTo>
                        <a:pt x="3556" y="3045"/>
                      </a:lnTo>
                      <a:lnTo>
                        <a:pt x="3459" y="3191"/>
                      </a:lnTo>
                      <a:lnTo>
                        <a:pt x="3313" y="3337"/>
                      </a:lnTo>
                      <a:lnTo>
                        <a:pt x="3191" y="3459"/>
                      </a:lnTo>
                      <a:lnTo>
                        <a:pt x="3020" y="3580"/>
                      </a:lnTo>
                      <a:lnTo>
                        <a:pt x="2874" y="3678"/>
                      </a:lnTo>
                      <a:lnTo>
                        <a:pt x="2704" y="3751"/>
                      </a:lnTo>
                      <a:lnTo>
                        <a:pt x="2533" y="3824"/>
                      </a:lnTo>
                      <a:lnTo>
                        <a:pt x="2338" y="3873"/>
                      </a:lnTo>
                      <a:lnTo>
                        <a:pt x="2144" y="3897"/>
                      </a:lnTo>
                      <a:lnTo>
                        <a:pt x="1949" y="3897"/>
                      </a:lnTo>
                      <a:lnTo>
                        <a:pt x="1949" y="3897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" name="グループ化 65"/>
            <p:cNvGrpSpPr/>
            <p:nvPr/>
          </p:nvGrpSpPr>
          <p:grpSpPr>
            <a:xfrm>
              <a:off x="4074034" y="3280345"/>
              <a:ext cx="667571" cy="641554"/>
              <a:chOff x="5217120" y="3575970"/>
              <a:chExt cx="667571" cy="641554"/>
            </a:xfrm>
          </p:grpSpPr>
          <p:sp>
            <p:nvSpPr>
              <p:cNvPr id="41" name="正方形/長方形 40"/>
              <p:cNvSpPr/>
              <p:nvPr/>
            </p:nvSpPr>
            <p:spPr>
              <a:xfrm>
                <a:off x="5217120" y="3575970"/>
                <a:ext cx="667571" cy="64155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1" name="Google Shape;973;p49"/>
              <p:cNvGrpSpPr/>
              <p:nvPr/>
            </p:nvGrpSpPr>
            <p:grpSpPr>
              <a:xfrm>
                <a:off x="5313070" y="3697629"/>
                <a:ext cx="475672" cy="372926"/>
                <a:chOff x="564675" y="1700625"/>
                <a:chExt cx="465200" cy="314200"/>
              </a:xfrm>
            </p:grpSpPr>
            <p:sp>
              <p:nvSpPr>
                <p:cNvPr id="72" name="Google Shape;974;p49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975;p49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976;p49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" name="グループ化 74"/>
            <p:cNvGrpSpPr/>
            <p:nvPr/>
          </p:nvGrpSpPr>
          <p:grpSpPr>
            <a:xfrm>
              <a:off x="4074034" y="3885819"/>
              <a:ext cx="667571" cy="641554"/>
              <a:chOff x="5182705" y="3921899"/>
              <a:chExt cx="667571" cy="641554"/>
            </a:xfrm>
          </p:grpSpPr>
          <p:sp>
            <p:nvSpPr>
              <p:cNvPr id="40" name="正方形/長方形 39"/>
              <p:cNvSpPr/>
              <p:nvPr/>
            </p:nvSpPr>
            <p:spPr>
              <a:xfrm>
                <a:off x="5182705" y="3921899"/>
                <a:ext cx="667571" cy="64155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7" name="Google Shape;998;p49"/>
              <p:cNvGrpSpPr/>
              <p:nvPr/>
            </p:nvGrpSpPr>
            <p:grpSpPr>
              <a:xfrm>
                <a:off x="5330895" y="3986114"/>
                <a:ext cx="371189" cy="513123"/>
                <a:chOff x="3979850" y="1598950"/>
                <a:chExt cx="356825" cy="505375"/>
              </a:xfrm>
            </p:grpSpPr>
            <p:sp>
              <p:nvSpPr>
                <p:cNvPr id="78" name="Google Shape;999;p49"/>
                <p:cNvSpPr/>
                <p:nvPr/>
              </p:nvSpPr>
              <p:spPr>
                <a:xfrm>
                  <a:off x="3979850" y="1602600"/>
                  <a:ext cx="44475" cy="50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9" h="20069" fill="none" extrusionOk="0">
                      <a:moveTo>
                        <a:pt x="1778" y="20069"/>
                      </a:moveTo>
                      <a:lnTo>
                        <a:pt x="1778" y="488"/>
                      </a:lnTo>
                      <a:lnTo>
                        <a:pt x="1778" y="488"/>
                      </a:lnTo>
                      <a:lnTo>
                        <a:pt x="1778" y="390"/>
                      </a:lnTo>
                      <a:lnTo>
                        <a:pt x="1730" y="293"/>
                      </a:lnTo>
                      <a:lnTo>
                        <a:pt x="1705" y="220"/>
                      </a:lnTo>
                      <a:lnTo>
                        <a:pt x="1632" y="147"/>
                      </a:lnTo>
                      <a:lnTo>
                        <a:pt x="1559" y="74"/>
                      </a:lnTo>
                      <a:lnTo>
                        <a:pt x="1486" y="25"/>
                      </a:lnTo>
                      <a:lnTo>
                        <a:pt x="1389" y="0"/>
                      </a:lnTo>
                      <a:lnTo>
                        <a:pt x="1291" y="0"/>
                      </a:ln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98" y="220"/>
                      </a:lnTo>
                      <a:lnTo>
                        <a:pt x="49" y="293"/>
                      </a:lnTo>
                      <a:lnTo>
                        <a:pt x="25" y="390"/>
                      </a:lnTo>
                      <a:lnTo>
                        <a:pt x="1" y="488"/>
                      </a:lnTo>
                      <a:lnTo>
                        <a:pt x="1" y="20069"/>
                      </a:lnTo>
                      <a:lnTo>
                        <a:pt x="1778" y="20069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1000;p49"/>
                <p:cNvSpPr/>
                <p:nvPr/>
              </p:nvSpPr>
              <p:spPr>
                <a:xfrm>
                  <a:off x="4037075" y="1598950"/>
                  <a:ext cx="299600" cy="22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4" h="9158" fill="none" extrusionOk="0">
                      <a:moveTo>
                        <a:pt x="1" y="8403"/>
                      </a:moveTo>
                      <a:lnTo>
                        <a:pt x="1" y="8403"/>
                      </a:lnTo>
                      <a:lnTo>
                        <a:pt x="366" y="8184"/>
                      </a:lnTo>
                      <a:lnTo>
                        <a:pt x="732" y="8013"/>
                      </a:lnTo>
                      <a:lnTo>
                        <a:pt x="1097" y="7867"/>
                      </a:lnTo>
                      <a:lnTo>
                        <a:pt x="1438" y="7770"/>
                      </a:lnTo>
                      <a:lnTo>
                        <a:pt x="1803" y="7696"/>
                      </a:lnTo>
                      <a:lnTo>
                        <a:pt x="2168" y="7672"/>
                      </a:lnTo>
                      <a:lnTo>
                        <a:pt x="2534" y="7648"/>
                      </a:lnTo>
                      <a:lnTo>
                        <a:pt x="2875" y="7672"/>
                      </a:lnTo>
                      <a:lnTo>
                        <a:pt x="3240" y="7696"/>
                      </a:lnTo>
                      <a:lnTo>
                        <a:pt x="3605" y="7745"/>
                      </a:lnTo>
                      <a:lnTo>
                        <a:pt x="3971" y="7818"/>
                      </a:lnTo>
                      <a:lnTo>
                        <a:pt x="4312" y="7891"/>
                      </a:lnTo>
                      <a:lnTo>
                        <a:pt x="5042" y="8111"/>
                      </a:lnTo>
                      <a:lnTo>
                        <a:pt x="5749" y="8330"/>
                      </a:lnTo>
                      <a:lnTo>
                        <a:pt x="6479" y="8549"/>
                      </a:lnTo>
                      <a:lnTo>
                        <a:pt x="7186" y="8768"/>
                      </a:lnTo>
                      <a:lnTo>
                        <a:pt x="7916" y="8963"/>
                      </a:lnTo>
                      <a:lnTo>
                        <a:pt x="8282" y="9036"/>
                      </a:lnTo>
                      <a:lnTo>
                        <a:pt x="8623" y="9085"/>
                      </a:lnTo>
                      <a:lnTo>
                        <a:pt x="8988" y="9133"/>
                      </a:lnTo>
                      <a:lnTo>
                        <a:pt x="9353" y="9158"/>
                      </a:lnTo>
                      <a:lnTo>
                        <a:pt x="9719" y="9133"/>
                      </a:lnTo>
                      <a:lnTo>
                        <a:pt x="10059" y="9109"/>
                      </a:lnTo>
                      <a:lnTo>
                        <a:pt x="10425" y="9060"/>
                      </a:lnTo>
                      <a:lnTo>
                        <a:pt x="10790" y="8963"/>
                      </a:lnTo>
                      <a:lnTo>
                        <a:pt x="11155" y="8841"/>
                      </a:lnTo>
                      <a:lnTo>
                        <a:pt x="11496" y="8671"/>
                      </a:lnTo>
                      <a:lnTo>
                        <a:pt x="11496" y="8671"/>
                      </a:lnTo>
                      <a:lnTo>
                        <a:pt x="11667" y="8573"/>
                      </a:lnTo>
                      <a:lnTo>
                        <a:pt x="11789" y="8476"/>
                      </a:lnTo>
                      <a:lnTo>
                        <a:pt x="11862" y="8354"/>
                      </a:lnTo>
                      <a:lnTo>
                        <a:pt x="11935" y="8232"/>
                      </a:lnTo>
                      <a:lnTo>
                        <a:pt x="11984" y="8111"/>
                      </a:lnTo>
                      <a:lnTo>
                        <a:pt x="11984" y="7989"/>
                      </a:lnTo>
                      <a:lnTo>
                        <a:pt x="11935" y="7891"/>
                      </a:lnTo>
                      <a:lnTo>
                        <a:pt x="11886" y="7794"/>
                      </a:lnTo>
                      <a:lnTo>
                        <a:pt x="11886" y="7794"/>
                      </a:lnTo>
                      <a:lnTo>
                        <a:pt x="11496" y="7404"/>
                      </a:lnTo>
                      <a:lnTo>
                        <a:pt x="11107" y="6941"/>
                      </a:lnTo>
                      <a:lnTo>
                        <a:pt x="10741" y="6454"/>
                      </a:lnTo>
                      <a:lnTo>
                        <a:pt x="10352" y="5943"/>
                      </a:lnTo>
                      <a:lnTo>
                        <a:pt x="10352" y="5943"/>
                      </a:lnTo>
                      <a:lnTo>
                        <a:pt x="10279" y="5797"/>
                      </a:lnTo>
                      <a:lnTo>
                        <a:pt x="10230" y="5651"/>
                      </a:lnTo>
                      <a:lnTo>
                        <a:pt x="10206" y="5480"/>
                      </a:lnTo>
                      <a:lnTo>
                        <a:pt x="10181" y="5285"/>
                      </a:lnTo>
                      <a:lnTo>
                        <a:pt x="10206" y="5115"/>
                      </a:lnTo>
                      <a:lnTo>
                        <a:pt x="10230" y="4944"/>
                      </a:lnTo>
                      <a:lnTo>
                        <a:pt x="10279" y="4774"/>
                      </a:lnTo>
                      <a:lnTo>
                        <a:pt x="10352" y="4603"/>
                      </a:lnTo>
                      <a:lnTo>
                        <a:pt x="10352" y="4603"/>
                      </a:lnTo>
                      <a:lnTo>
                        <a:pt x="10741" y="3873"/>
                      </a:lnTo>
                      <a:lnTo>
                        <a:pt x="11107" y="3118"/>
                      </a:lnTo>
                      <a:lnTo>
                        <a:pt x="11496" y="2338"/>
                      </a:lnTo>
                      <a:lnTo>
                        <a:pt x="11886" y="1486"/>
                      </a:lnTo>
                      <a:lnTo>
                        <a:pt x="11886" y="1486"/>
                      </a:lnTo>
                      <a:lnTo>
                        <a:pt x="11959" y="1315"/>
                      </a:lnTo>
                      <a:lnTo>
                        <a:pt x="11984" y="1169"/>
                      </a:lnTo>
                      <a:lnTo>
                        <a:pt x="11984" y="1048"/>
                      </a:lnTo>
                      <a:lnTo>
                        <a:pt x="11935" y="975"/>
                      </a:lnTo>
                      <a:lnTo>
                        <a:pt x="11862" y="950"/>
                      </a:lnTo>
                      <a:lnTo>
                        <a:pt x="11789" y="926"/>
                      </a:lnTo>
                      <a:lnTo>
                        <a:pt x="11667" y="975"/>
                      </a:lnTo>
                      <a:lnTo>
                        <a:pt x="11496" y="1023"/>
                      </a:lnTo>
                      <a:lnTo>
                        <a:pt x="11496" y="1023"/>
                      </a:lnTo>
                      <a:lnTo>
                        <a:pt x="11155" y="1194"/>
                      </a:lnTo>
                      <a:lnTo>
                        <a:pt x="10790" y="1315"/>
                      </a:lnTo>
                      <a:lnTo>
                        <a:pt x="10425" y="1413"/>
                      </a:lnTo>
                      <a:lnTo>
                        <a:pt x="10059" y="1462"/>
                      </a:lnTo>
                      <a:lnTo>
                        <a:pt x="9719" y="1510"/>
                      </a:lnTo>
                      <a:lnTo>
                        <a:pt x="9353" y="1510"/>
                      </a:lnTo>
                      <a:lnTo>
                        <a:pt x="8988" y="1486"/>
                      </a:lnTo>
                      <a:lnTo>
                        <a:pt x="8623" y="1462"/>
                      </a:lnTo>
                      <a:lnTo>
                        <a:pt x="8282" y="1389"/>
                      </a:lnTo>
                      <a:lnTo>
                        <a:pt x="7916" y="1315"/>
                      </a:lnTo>
                      <a:lnTo>
                        <a:pt x="7186" y="1145"/>
                      </a:lnTo>
                      <a:lnTo>
                        <a:pt x="6479" y="926"/>
                      </a:lnTo>
                      <a:lnTo>
                        <a:pt x="5749" y="682"/>
                      </a:lnTo>
                      <a:lnTo>
                        <a:pt x="5042" y="463"/>
                      </a:lnTo>
                      <a:lnTo>
                        <a:pt x="4312" y="268"/>
                      </a:lnTo>
                      <a:lnTo>
                        <a:pt x="3971" y="171"/>
                      </a:lnTo>
                      <a:lnTo>
                        <a:pt x="3605" y="98"/>
                      </a:lnTo>
                      <a:lnTo>
                        <a:pt x="3240" y="49"/>
                      </a:lnTo>
                      <a:lnTo>
                        <a:pt x="2875" y="25"/>
                      </a:lnTo>
                      <a:lnTo>
                        <a:pt x="2534" y="0"/>
                      </a:lnTo>
                      <a:lnTo>
                        <a:pt x="2168" y="25"/>
                      </a:lnTo>
                      <a:lnTo>
                        <a:pt x="1803" y="73"/>
                      </a:lnTo>
                      <a:lnTo>
                        <a:pt x="1438" y="122"/>
                      </a:lnTo>
                      <a:lnTo>
                        <a:pt x="1097" y="244"/>
                      </a:lnTo>
                      <a:lnTo>
                        <a:pt x="732" y="366"/>
                      </a:lnTo>
                      <a:lnTo>
                        <a:pt x="366" y="536"/>
                      </a:lnTo>
                      <a:lnTo>
                        <a:pt x="1" y="755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6077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9" name="グループ化 8"/>
          <p:cNvGrpSpPr/>
          <p:nvPr/>
        </p:nvGrpSpPr>
        <p:grpSpPr>
          <a:xfrm>
            <a:off x="2057400" y="-30480"/>
            <a:ext cx="4143810" cy="5143500"/>
            <a:chOff x="2057400" y="-30480"/>
            <a:chExt cx="4143810" cy="51435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48" t="-1434" r="-1940"/>
            <a:stretch/>
          </p:blipFill>
          <p:spPr>
            <a:xfrm>
              <a:off x="2108219" y="-30480"/>
              <a:ext cx="4092991" cy="5143500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2057400" y="1868575"/>
              <a:ext cx="1226820" cy="335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Google Shape;262;p16"/>
          <p:cNvSpPr txBox="1">
            <a:spLocks noGrp="1"/>
          </p:cNvSpPr>
          <p:nvPr>
            <p:ph type="body" idx="1"/>
          </p:nvPr>
        </p:nvSpPr>
        <p:spPr>
          <a:xfrm>
            <a:off x="68580" y="1573680"/>
            <a:ext cx="2194560" cy="3864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アプリを開くと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ホーム画面があり、各機能ページに遷移することが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できます。</a:t>
            </a:r>
            <a:endParaRPr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0" name="Google Shape;245;p14"/>
          <p:cNvSpPr txBox="1">
            <a:spLocks/>
          </p:cNvSpPr>
          <p:nvPr/>
        </p:nvSpPr>
        <p:spPr>
          <a:xfrm>
            <a:off x="-1583239" y="167293"/>
            <a:ext cx="608624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ja-JP" altLang="en-US" sz="4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画面遷移図</a:t>
            </a:r>
            <a:endParaRPr lang="ja-JP" altLang="en-US" sz="40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419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486" name="Google Shape;486;p34"/>
          <p:cNvGrpSpPr/>
          <p:nvPr/>
        </p:nvGrpSpPr>
        <p:grpSpPr>
          <a:xfrm>
            <a:off x="3475284" y="1105534"/>
            <a:ext cx="5005192" cy="2529206"/>
            <a:chOff x="1177450" y="241631"/>
            <a:chExt cx="6173152" cy="3616776"/>
          </a:xfrm>
        </p:grpSpPr>
        <p:sp>
          <p:nvSpPr>
            <p:cNvPr id="487" name="Google Shape;48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245;p14"/>
          <p:cNvSpPr txBox="1">
            <a:spLocks/>
          </p:cNvSpPr>
          <p:nvPr/>
        </p:nvSpPr>
        <p:spPr>
          <a:xfrm>
            <a:off x="-1583239" y="167293"/>
            <a:ext cx="608624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ja-JP" altLang="en-US" sz="4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機能概要</a:t>
            </a:r>
            <a:endParaRPr lang="ja-JP" altLang="en-US" sz="40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11" name="Google Shape;255;p15"/>
          <p:cNvSpPr txBox="1">
            <a:spLocks/>
          </p:cNvSpPr>
          <p:nvPr/>
        </p:nvSpPr>
        <p:spPr>
          <a:xfrm>
            <a:off x="103191" y="1267216"/>
            <a:ext cx="3297300" cy="3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lnSpc>
                <a:spcPct val="150000"/>
              </a:lnSpc>
              <a:buFont typeface="Barlow Light"/>
              <a:buNone/>
            </a:pPr>
            <a:r>
              <a:rPr lang="ja-JP" altLang="en-US" dirty="0" smtClean="0">
                <a:solidFill>
                  <a:srgbClr val="A5B0FE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デモンストレーション</a:t>
            </a:r>
            <a:r>
              <a:rPr lang="ja-JP" altLang="en-US" dirty="0" smtClean="0">
                <a:ea typeface="HGP創英ﾌﾟﾚｾﾞﾝｽEB" panose="02020800000000000000" pitchFamily="18" charset="-128"/>
              </a:rPr>
              <a:t>も</a:t>
            </a:r>
            <a:endParaRPr lang="en-US" altLang="ja-JP" dirty="0" smtClean="0">
              <a:ea typeface="HGP創英ﾌﾟﾚｾﾞﾝｽEB" panose="02020800000000000000" pitchFamily="18" charset="-128"/>
            </a:endParaRPr>
          </a:p>
          <a:p>
            <a:pPr marL="0" indent="0">
              <a:lnSpc>
                <a:spcPct val="150000"/>
              </a:lnSpc>
              <a:buFont typeface="Barlow Light"/>
              <a:buNone/>
            </a:pPr>
            <a:r>
              <a:rPr lang="ja-JP" altLang="en-US" dirty="0" smtClean="0">
                <a:ea typeface="HGP創英ﾌﾟﾚｾﾞﾝｽEB" panose="02020800000000000000" pitchFamily="18" charset="-128"/>
              </a:rPr>
              <a:t>兼ねて実際の画面で</a:t>
            </a:r>
            <a:endParaRPr lang="en-US" altLang="ja-JP" dirty="0" smtClean="0">
              <a:ea typeface="HGP創英ﾌﾟﾚｾﾞﾝｽEB" panose="02020800000000000000" pitchFamily="18" charset="-128"/>
            </a:endParaRPr>
          </a:p>
          <a:p>
            <a:pPr marL="0" indent="0">
              <a:lnSpc>
                <a:spcPct val="150000"/>
              </a:lnSpc>
              <a:buFont typeface="Barlow Light"/>
              <a:buNone/>
            </a:pPr>
            <a:r>
              <a:rPr lang="ja-JP" altLang="en-US" dirty="0" smtClean="0">
                <a:ea typeface="HGP創英ﾌﾟﾚｾﾞﾝｽEB" panose="02020800000000000000" pitchFamily="18" charset="-128"/>
              </a:rPr>
              <a:t>機能を説明したいと</a:t>
            </a:r>
            <a:endParaRPr lang="en-US" altLang="ja-JP" dirty="0" smtClean="0">
              <a:ea typeface="HGP創英ﾌﾟﾚｾﾞﾝｽEB" panose="02020800000000000000" pitchFamily="18" charset="-128"/>
            </a:endParaRPr>
          </a:p>
          <a:p>
            <a:pPr marL="0" indent="0">
              <a:lnSpc>
                <a:spcPct val="150000"/>
              </a:lnSpc>
              <a:buFont typeface="Barlow Light"/>
              <a:buNone/>
            </a:pPr>
            <a:r>
              <a:rPr lang="ja-JP" altLang="en-US" dirty="0" smtClean="0">
                <a:ea typeface="HGP創英ﾌﾟﾚｾﾞﾝｽEB" panose="02020800000000000000" pitchFamily="18" charset="-128"/>
              </a:rPr>
              <a:t>思います。</a:t>
            </a:r>
            <a:endParaRPr lang="en-US" dirty="0" smtClean="0"/>
          </a:p>
        </p:txBody>
      </p:sp>
      <p:pic>
        <p:nvPicPr>
          <p:cNvPr id="2" name="図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98" y="1249680"/>
            <a:ext cx="390744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正方形/長方形 1"/>
          <p:cNvSpPr/>
          <p:nvPr/>
        </p:nvSpPr>
        <p:spPr>
          <a:xfrm>
            <a:off x="4175394" y="243349"/>
            <a:ext cx="986542" cy="479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Google Shape;245;p14"/>
          <p:cNvSpPr txBox="1">
            <a:spLocks/>
          </p:cNvSpPr>
          <p:nvPr/>
        </p:nvSpPr>
        <p:spPr>
          <a:xfrm>
            <a:off x="1528827" y="54310"/>
            <a:ext cx="6086246" cy="475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ja-JP" altLang="en-US" sz="6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終</a:t>
            </a:r>
            <a:endParaRPr lang="en-US" altLang="ja-JP" sz="60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algn="ctr"/>
            <a:endParaRPr lang="en-US" altLang="ja-JP" sz="60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algn="ctr"/>
            <a:r>
              <a:rPr lang="ja-JP" altLang="en-US" sz="6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わ</a:t>
            </a:r>
            <a:endParaRPr lang="en-US" altLang="ja-JP" sz="60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algn="ctr"/>
            <a:endParaRPr lang="en-US" altLang="ja-JP" sz="60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algn="ctr"/>
            <a:r>
              <a:rPr lang="ja-JP" altLang="en-US" sz="6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り</a:t>
            </a:r>
            <a:endParaRPr lang="en-US" altLang="ja-JP" sz="60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14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1448</Words>
  <Application>Microsoft Office PowerPoint</Application>
  <PresentationFormat>画面に合わせる (16:9)</PresentationFormat>
  <Paragraphs>427</Paragraphs>
  <Slides>49</Slides>
  <Notes>46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60" baseType="lpstr">
      <vt:lpstr>Arial</vt:lpstr>
      <vt:lpstr>Montserrat</vt:lpstr>
      <vt:lpstr>ＭＳ Ｐゴシック</vt:lpstr>
      <vt:lpstr>HGS創英ﾌﾟﾚｾﾞﾝｽEB</vt:lpstr>
      <vt:lpstr>HGP創英ﾌﾟﾚｾﾞﾝｽEB</vt:lpstr>
      <vt:lpstr>Calibri</vt:lpstr>
      <vt:lpstr>Work Sans</vt:lpstr>
      <vt:lpstr>Miriam Libre</vt:lpstr>
      <vt:lpstr>Barlow Light</vt:lpstr>
      <vt:lpstr>Barlow</vt:lpstr>
      <vt:lpstr>Roderigo template</vt:lpstr>
      <vt:lpstr>卒研中間発表 ５班！</vt:lpstr>
      <vt:lpstr>目次</vt:lpstr>
      <vt:lpstr>PowerPoint プレゼンテーション</vt:lpstr>
      <vt:lpstr>PowerPoint プレゼンテーション</vt:lpstr>
      <vt:lpstr>課題解決のアプローチ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HELLO!</vt:lpstr>
      <vt:lpstr>1. TRANSITION HEADLINE</vt:lpstr>
      <vt:lpstr>PowerPoint プレゼンテーション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EXTRA GRAPHICS</vt:lpstr>
      <vt:lpstr>PowerPoint プレゼンテーション</vt:lpstr>
      <vt:lpstr>DIAGRAMS AND INFOGRAPHICS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81806</dc:creator>
  <cp:lastModifiedBy>mk2612.aaa@outlook.jp</cp:lastModifiedBy>
  <cp:revision>27</cp:revision>
  <dcterms:modified xsi:type="dcterms:W3CDTF">2021-11-25T01:24:29Z</dcterms:modified>
</cp:coreProperties>
</file>